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67"/>
  </p:notesMasterIdLst>
  <p:sldIdLst>
    <p:sldId id="256" r:id="rId3"/>
    <p:sldId id="257" r:id="rId4"/>
    <p:sldId id="304" r:id="rId5"/>
    <p:sldId id="349" r:id="rId6"/>
    <p:sldId id="350" r:id="rId7"/>
    <p:sldId id="259" r:id="rId8"/>
    <p:sldId id="260" r:id="rId9"/>
    <p:sldId id="306" r:id="rId10"/>
    <p:sldId id="258" r:id="rId11"/>
    <p:sldId id="351" r:id="rId12"/>
    <p:sldId id="307" r:id="rId13"/>
    <p:sldId id="268" r:id="rId14"/>
    <p:sldId id="352" r:id="rId15"/>
    <p:sldId id="270" r:id="rId16"/>
    <p:sldId id="353" r:id="rId17"/>
    <p:sldId id="354" r:id="rId18"/>
    <p:sldId id="355" r:id="rId19"/>
    <p:sldId id="308" r:id="rId20"/>
    <p:sldId id="275" r:id="rId21"/>
    <p:sldId id="276" r:id="rId22"/>
    <p:sldId id="356" r:id="rId23"/>
    <p:sldId id="357" r:id="rId24"/>
    <p:sldId id="312" r:id="rId25"/>
    <p:sldId id="274" r:id="rId26"/>
    <p:sldId id="271" r:id="rId27"/>
    <p:sldId id="313" r:id="rId28"/>
    <p:sldId id="309" r:id="rId29"/>
    <p:sldId id="314" r:id="rId30"/>
    <p:sldId id="311" r:id="rId31"/>
    <p:sldId id="272" r:id="rId32"/>
    <p:sldId id="280" r:id="rId33"/>
    <p:sldId id="328" r:id="rId34"/>
    <p:sldId id="358" r:id="rId35"/>
    <p:sldId id="320" r:id="rId36"/>
    <p:sldId id="277" r:id="rId37"/>
    <p:sldId id="327" r:id="rId38"/>
    <p:sldId id="322" r:id="rId39"/>
    <p:sldId id="359" r:id="rId40"/>
    <p:sldId id="279" r:id="rId41"/>
    <p:sldId id="317" r:id="rId42"/>
    <p:sldId id="360" r:id="rId43"/>
    <p:sldId id="330" r:id="rId44"/>
    <p:sldId id="342" r:id="rId45"/>
    <p:sldId id="361" r:id="rId46"/>
    <p:sldId id="344" r:id="rId47"/>
    <p:sldId id="362" r:id="rId48"/>
    <p:sldId id="363" r:id="rId49"/>
    <p:sldId id="364" r:id="rId50"/>
    <p:sldId id="365" r:id="rId51"/>
    <p:sldId id="261" r:id="rId52"/>
    <p:sldId id="262" r:id="rId53"/>
    <p:sldId id="367" r:id="rId54"/>
    <p:sldId id="366" r:id="rId55"/>
    <p:sldId id="294" r:id="rId56"/>
    <p:sldId id="285" r:id="rId57"/>
    <p:sldId id="368" r:id="rId58"/>
    <p:sldId id="283" r:id="rId59"/>
    <p:sldId id="341" r:id="rId60"/>
    <p:sldId id="323" r:id="rId61"/>
    <p:sldId id="329" r:id="rId62"/>
    <p:sldId id="298" r:id="rId63"/>
    <p:sldId id="343" r:id="rId64"/>
    <p:sldId id="265" r:id="rId65"/>
    <p:sldId id="326" r:id="rId66"/>
  </p:sldIdLst>
  <p:sldSz cx="18288000" cy="10287000"/>
  <p:notesSz cx="6858000" cy="9144000"/>
  <p:embeddedFontLs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Calibri Light" panose="020F0302020204030204" pitchFamily="34" charset="0"/>
      <p:regular r:id="rId72"/>
      <p:italic r:id="rId73"/>
    </p:embeddedFont>
    <p:embeddedFont>
      <p:font typeface="Cambria Math" panose="02040503050406030204" pitchFamily="18" charset="0"/>
      <p:regular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9" autoAdjust="0"/>
    <p:restoredTop sz="94622" autoAdjust="0"/>
  </p:normalViewPr>
  <p:slideViewPr>
    <p:cSldViewPr>
      <p:cViewPr varScale="1">
        <p:scale>
          <a:sx n="41" d="100"/>
          <a:sy n="41" d="100"/>
        </p:scale>
        <p:origin x="280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font" Target="fonts/font1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font" Target="fonts/font7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2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3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6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34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5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97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9537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706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9900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30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99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8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33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23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7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73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94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9"/>
            <a:ext cx="15773400" cy="19883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5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5" y="3757615"/>
            <a:ext cx="77366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5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1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00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65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36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67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00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1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0.svg"/><Relationship Id="rId5" Type="http://schemas.openxmlformats.org/officeDocument/2006/relationships/image" Target="../media/image30.png"/><Relationship Id="rId15" Type="http://schemas.openxmlformats.org/officeDocument/2006/relationships/image" Target="../media/image45.jpeg"/><Relationship Id="rId10" Type="http://schemas.openxmlformats.org/officeDocument/2006/relationships/image" Target="../media/image9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.png"/><Relationship Id="rId7" Type="http://schemas.openxmlformats.org/officeDocument/2006/relationships/image" Target="../media/image5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0.svg"/><Relationship Id="rId9" Type="http://schemas.openxmlformats.org/officeDocument/2006/relationships/image" Target="../media/image5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2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4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9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4.png"/><Relationship Id="rId7" Type="http://schemas.openxmlformats.org/officeDocument/2006/relationships/image" Target="../media/image8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4.png"/><Relationship Id="rId9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4.png"/><Relationship Id="rId7" Type="http://schemas.openxmlformats.org/officeDocument/2006/relationships/image" Target="../media/image8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4.png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58.png"/><Relationship Id="rId7" Type="http://schemas.openxmlformats.org/officeDocument/2006/relationships/image" Target="../media/image8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4.png"/><Relationship Id="rId7" Type="http://schemas.openxmlformats.org/officeDocument/2006/relationships/image" Target="../media/image9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10.svg"/><Relationship Id="rId10" Type="http://schemas.openxmlformats.org/officeDocument/2006/relationships/image" Target="../media/image97.jpeg"/><Relationship Id="rId4" Type="http://schemas.openxmlformats.org/officeDocument/2006/relationships/image" Target="../media/image9.png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34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10.svg"/><Relationship Id="rId10" Type="http://schemas.openxmlformats.org/officeDocument/2006/relationships/image" Target="../media/image104.png"/><Relationship Id="rId4" Type="http://schemas.openxmlformats.org/officeDocument/2006/relationships/image" Target="../media/image9.png"/><Relationship Id="rId9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0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4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28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3" Type="http://schemas.openxmlformats.org/officeDocument/2006/relationships/image" Target="../media/image66.png"/><Relationship Id="rId7" Type="http://schemas.openxmlformats.org/officeDocument/2006/relationships/image" Target="../media/image1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3" Type="http://schemas.openxmlformats.org/officeDocument/2006/relationships/image" Target="../media/image66.png"/><Relationship Id="rId7" Type="http://schemas.openxmlformats.org/officeDocument/2006/relationships/image" Target="../media/image1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29.png"/><Relationship Id="rId7" Type="http://schemas.openxmlformats.org/officeDocument/2006/relationships/image" Target="../media/image10.sv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33.png"/><Relationship Id="rId10" Type="http://schemas.openxmlformats.org/officeDocument/2006/relationships/image" Target="../media/image135.png"/><Relationship Id="rId4" Type="http://schemas.openxmlformats.org/officeDocument/2006/relationships/image" Target="../media/image132.png"/><Relationship Id="rId9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50.png"/><Relationship Id="rId4" Type="http://schemas.openxmlformats.org/officeDocument/2006/relationships/image" Target="../media/image8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7.png"/><Relationship Id="rId7" Type="http://schemas.openxmlformats.org/officeDocument/2006/relationships/image" Target="../media/image138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40.png"/><Relationship Id="rId7" Type="http://schemas.openxmlformats.org/officeDocument/2006/relationships/image" Target="../media/image10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41.png"/><Relationship Id="rId10" Type="http://schemas.openxmlformats.org/officeDocument/2006/relationships/image" Target="../media/image144.jpeg"/><Relationship Id="rId4" Type="http://schemas.openxmlformats.org/officeDocument/2006/relationships/image" Target="../media/image56.png"/><Relationship Id="rId9" Type="http://schemas.openxmlformats.org/officeDocument/2006/relationships/image" Target="../media/image14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40.png"/><Relationship Id="rId7" Type="http://schemas.openxmlformats.org/officeDocument/2006/relationships/image" Target="../media/image10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45.png"/><Relationship Id="rId10" Type="http://schemas.openxmlformats.org/officeDocument/2006/relationships/image" Target="../media/image144.jpeg"/><Relationship Id="rId4" Type="http://schemas.openxmlformats.org/officeDocument/2006/relationships/image" Target="../media/image56.png"/><Relationship Id="rId9" Type="http://schemas.openxmlformats.org/officeDocument/2006/relationships/image" Target="../media/image1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0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7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40.png"/><Relationship Id="rId10" Type="http://schemas.openxmlformats.org/officeDocument/2006/relationships/image" Target="../media/image148.png"/><Relationship Id="rId4" Type="http://schemas.openxmlformats.org/officeDocument/2006/relationships/image" Target="../media/image80.svg"/><Relationship Id="rId9" Type="http://schemas.openxmlformats.org/officeDocument/2006/relationships/image" Target="../media/image14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7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40.png"/><Relationship Id="rId10" Type="http://schemas.openxmlformats.org/officeDocument/2006/relationships/image" Target="../media/image150.png"/><Relationship Id="rId4" Type="http://schemas.openxmlformats.org/officeDocument/2006/relationships/image" Target="../media/image80.svg"/><Relationship Id="rId9" Type="http://schemas.openxmlformats.org/officeDocument/2006/relationships/image" Target="../media/image14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1.png"/><Relationship Id="rId3" Type="http://schemas.openxmlformats.org/officeDocument/2006/relationships/image" Target="../media/image152.svg"/><Relationship Id="rId7" Type="http://schemas.openxmlformats.org/officeDocument/2006/relationships/image" Target="../media/image156.png"/><Relationship Id="rId12" Type="http://schemas.openxmlformats.org/officeDocument/2006/relationships/slide" Target="slide44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5.png"/><Relationship Id="rId11" Type="http://schemas.openxmlformats.org/officeDocument/2006/relationships/image" Target="../media/image160.sv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3.png"/><Relationship Id="rId18" Type="http://schemas.openxmlformats.org/officeDocument/2006/relationships/image" Target="../media/image168.png"/><Relationship Id="rId3" Type="http://schemas.openxmlformats.org/officeDocument/2006/relationships/image" Target="../media/image151.png"/><Relationship Id="rId21" Type="http://schemas.openxmlformats.org/officeDocument/2006/relationships/slide" Target="slide47.xml"/><Relationship Id="rId7" Type="http://schemas.openxmlformats.org/officeDocument/2006/relationships/image" Target="../media/image156.png"/><Relationship Id="rId12" Type="http://schemas.openxmlformats.org/officeDocument/2006/relationships/image" Target="../media/image154.png"/><Relationship Id="rId17" Type="http://schemas.openxmlformats.org/officeDocument/2006/relationships/image" Target="../media/image167.png"/><Relationship Id="rId2" Type="http://schemas.openxmlformats.org/officeDocument/2006/relationships/audio" Target="../media/audio1.wav"/><Relationship Id="rId16" Type="http://schemas.openxmlformats.org/officeDocument/2006/relationships/image" Target="../media/image166.png"/><Relationship Id="rId20" Type="http://schemas.openxmlformats.org/officeDocument/2006/relationships/slide" Target="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5.png"/><Relationship Id="rId11" Type="http://schemas.openxmlformats.org/officeDocument/2006/relationships/image" Target="../media/image162.png"/><Relationship Id="rId5" Type="http://schemas.openxmlformats.org/officeDocument/2006/relationships/image" Target="../media/image153.png"/><Relationship Id="rId15" Type="http://schemas.openxmlformats.org/officeDocument/2006/relationships/image" Target="../media/image165.png"/><Relationship Id="rId23" Type="http://schemas.openxmlformats.org/officeDocument/2006/relationships/slide" Target="slide49.xml"/><Relationship Id="rId10" Type="http://schemas.openxmlformats.org/officeDocument/2006/relationships/slide" Target="slide50.xml"/><Relationship Id="rId19" Type="http://schemas.openxmlformats.org/officeDocument/2006/relationships/slide" Target="slide45.xml"/><Relationship Id="rId4" Type="http://schemas.openxmlformats.org/officeDocument/2006/relationships/image" Target="../media/image152.svg"/><Relationship Id="rId9" Type="http://schemas.openxmlformats.org/officeDocument/2006/relationships/image" Target="../media/image158.png"/><Relationship Id="rId14" Type="http://schemas.openxmlformats.org/officeDocument/2006/relationships/image" Target="../media/image164.png"/><Relationship Id="rId22" Type="http://schemas.openxmlformats.org/officeDocument/2006/relationships/slide" Target="slide4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png"/><Relationship Id="rId3" Type="http://schemas.microsoft.com/office/2007/relationships/media" Target="../media/media2.mp3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73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76.png"/><Relationship Id="rId10" Type="http://schemas.openxmlformats.org/officeDocument/2006/relationships/image" Target="../media/image172.png"/><Relationship Id="rId4" Type="http://schemas.openxmlformats.org/officeDocument/2006/relationships/audio" Target="../media/media2.mp3"/><Relationship Id="rId9" Type="http://schemas.openxmlformats.org/officeDocument/2006/relationships/image" Target="../media/image171.png"/><Relationship Id="rId14" Type="http://schemas.openxmlformats.org/officeDocument/2006/relationships/slide" Target="slide4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76.png"/><Relationship Id="rId3" Type="http://schemas.microsoft.com/office/2007/relationships/media" Target="../media/media2.mp3"/><Relationship Id="rId7" Type="http://schemas.openxmlformats.org/officeDocument/2006/relationships/image" Target="../media/image178.png"/><Relationship Id="rId12" Type="http://schemas.openxmlformats.org/officeDocument/2006/relationships/slide" Target="slide4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7.png"/><Relationship Id="rId11" Type="http://schemas.openxmlformats.org/officeDocument/2006/relationships/image" Target="../media/image18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4.png"/><Relationship Id="rId4" Type="http://schemas.openxmlformats.org/officeDocument/2006/relationships/audio" Target="../media/media2.mp3"/><Relationship Id="rId9" Type="http://schemas.openxmlformats.org/officeDocument/2006/relationships/image" Target="../media/image18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7.png"/><Relationship Id="rId3" Type="http://schemas.microsoft.com/office/2007/relationships/media" Target="../media/media2.mp3"/><Relationship Id="rId7" Type="http://schemas.openxmlformats.org/officeDocument/2006/relationships/image" Target="../media/image182.png"/><Relationship Id="rId12" Type="http://schemas.openxmlformats.org/officeDocument/2006/relationships/image" Target="../media/image17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86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76.png"/><Relationship Id="rId10" Type="http://schemas.openxmlformats.org/officeDocument/2006/relationships/image" Target="../media/image185.png"/><Relationship Id="rId4" Type="http://schemas.openxmlformats.org/officeDocument/2006/relationships/audio" Target="../media/media2.mp3"/><Relationship Id="rId9" Type="http://schemas.openxmlformats.org/officeDocument/2006/relationships/image" Target="../media/image184.png"/><Relationship Id="rId14" Type="http://schemas.openxmlformats.org/officeDocument/2006/relationships/slide" Target="slide4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slide" Target="slide44.xml"/><Relationship Id="rId3" Type="http://schemas.microsoft.com/office/2007/relationships/media" Target="../media/media2.mp3"/><Relationship Id="rId7" Type="http://schemas.openxmlformats.org/officeDocument/2006/relationships/image" Target="../media/image189.png"/><Relationship Id="rId12" Type="http://schemas.openxmlformats.org/officeDocument/2006/relationships/image" Target="../media/image19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8.png"/><Relationship Id="rId11" Type="http://schemas.openxmlformats.org/officeDocument/2006/relationships/image" Target="../media/image17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92.png"/><Relationship Id="rId4" Type="http://schemas.openxmlformats.org/officeDocument/2006/relationships/audio" Target="../media/media2.mp3"/><Relationship Id="rId9" Type="http://schemas.openxmlformats.org/officeDocument/2006/relationships/image" Target="../media/image191.png"/><Relationship Id="rId14" Type="http://schemas.openxmlformats.org/officeDocument/2006/relationships/image" Target="../media/image17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199.png"/><Relationship Id="rId3" Type="http://schemas.microsoft.com/office/2007/relationships/media" Target="../media/media2.mp3"/><Relationship Id="rId7" Type="http://schemas.openxmlformats.org/officeDocument/2006/relationships/image" Target="../media/image194.png"/><Relationship Id="rId12" Type="http://schemas.openxmlformats.org/officeDocument/2006/relationships/image" Target="../media/image17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98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76.png"/><Relationship Id="rId10" Type="http://schemas.openxmlformats.org/officeDocument/2006/relationships/image" Target="../media/image197.png"/><Relationship Id="rId4" Type="http://schemas.openxmlformats.org/officeDocument/2006/relationships/audio" Target="../media/media2.mp3"/><Relationship Id="rId9" Type="http://schemas.openxmlformats.org/officeDocument/2006/relationships/image" Target="../media/image196.png"/><Relationship Id="rId14" Type="http://schemas.openxmlformats.org/officeDocument/2006/relationships/slide" Target="slide4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0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13" Type="http://schemas.openxmlformats.org/officeDocument/2006/relationships/image" Target="../media/image208.png"/><Relationship Id="rId3" Type="http://schemas.openxmlformats.org/officeDocument/2006/relationships/image" Target="../media/image58.png"/><Relationship Id="rId7" Type="http://schemas.openxmlformats.org/officeDocument/2006/relationships/image" Target="../media/image203.png"/><Relationship Id="rId12" Type="http://schemas.openxmlformats.org/officeDocument/2006/relationships/image" Target="../media/image207.png"/><Relationship Id="rId2" Type="http://schemas.openxmlformats.org/officeDocument/2006/relationships/image" Target="../media/image56.png"/><Relationship Id="rId16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11" Type="http://schemas.openxmlformats.org/officeDocument/2006/relationships/image" Target="../media/image206.png"/><Relationship Id="rId5" Type="http://schemas.openxmlformats.org/officeDocument/2006/relationships/image" Target="../media/image201.png"/><Relationship Id="rId15" Type="http://schemas.openxmlformats.org/officeDocument/2006/relationships/image" Target="../media/image210.png"/><Relationship Id="rId10" Type="http://schemas.openxmlformats.org/officeDocument/2006/relationships/image" Target="../media/image76.png"/><Relationship Id="rId4" Type="http://schemas.openxmlformats.org/officeDocument/2006/relationships/image" Target="../media/image200.png"/><Relationship Id="rId9" Type="http://schemas.openxmlformats.org/officeDocument/2006/relationships/image" Target="../media/image205.png"/><Relationship Id="rId14" Type="http://schemas.openxmlformats.org/officeDocument/2006/relationships/image" Target="../media/image20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12.png"/><Relationship Id="rId7" Type="http://schemas.openxmlformats.org/officeDocument/2006/relationships/image" Target="../media/image21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58.png"/><Relationship Id="rId9" Type="http://schemas.openxmlformats.org/officeDocument/2006/relationships/image" Target="../media/image21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12.png"/><Relationship Id="rId7" Type="http://schemas.openxmlformats.org/officeDocument/2006/relationships/image" Target="../media/image21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58.png"/><Relationship Id="rId9" Type="http://schemas.openxmlformats.org/officeDocument/2006/relationships/image" Target="../media/image21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12.png"/><Relationship Id="rId7" Type="http://schemas.openxmlformats.org/officeDocument/2006/relationships/image" Target="../media/image21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58.png"/><Relationship Id="rId9" Type="http://schemas.openxmlformats.org/officeDocument/2006/relationships/image" Target="../media/image22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69.png"/><Relationship Id="rId7" Type="http://schemas.openxmlformats.org/officeDocument/2006/relationships/image" Target="../media/image10.sv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23.png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7" Type="http://schemas.openxmlformats.org/officeDocument/2006/relationships/image" Target="../media/image2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5" Type="http://schemas.openxmlformats.org/officeDocument/2006/relationships/image" Target="../media/image58.png"/><Relationship Id="rId4" Type="http://schemas.openxmlformats.org/officeDocument/2006/relationships/image" Target="../media/image2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7" Type="http://schemas.openxmlformats.org/officeDocument/2006/relationships/image" Target="../media/image2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png"/><Relationship Id="rId5" Type="http://schemas.openxmlformats.org/officeDocument/2006/relationships/image" Target="../media/image58.png"/><Relationship Id="rId4" Type="http://schemas.openxmlformats.org/officeDocument/2006/relationships/image" Target="../media/image21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9.png"/><Relationship Id="rId7" Type="http://schemas.openxmlformats.org/officeDocument/2006/relationships/image" Target="../media/image23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229.png"/><Relationship Id="rId10" Type="http://schemas.openxmlformats.org/officeDocument/2006/relationships/image" Target="../media/image233.png"/><Relationship Id="rId4" Type="http://schemas.openxmlformats.org/officeDocument/2006/relationships/image" Target="../media/image10.svg"/><Relationship Id="rId9" Type="http://schemas.openxmlformats.org/officeDocument/2006/relationships/image" Target="../media/image23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109.png"/><Relationship Id="rId7" Type="http://schemas.openxmlformats.org/officeDocument/2006/relationships/image" Target="../media/image235.jpe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10.svg"/><Relationship Id="rId7" Type="http://schemas.openxmlformats.org/officeDocument/2006/relationships/image" Target="../media/image2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png"/><Relationship Id="rId5" Type="http://schemas.openxmlformats.org/officeDocument/2006/relationships/image" Target="../media/image238.jpeg"/><Relationship Id="rId4" Type="http://schemas.openxmlformats.org/officeDocument/2006/relationships/image" Target="../media/image23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4.png"/><Relationship Id="rId4" Type="http://schemas.openxmlformats.org/officeDocument/2006/relationships/image" Target="../media/image243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58.png"/><Relationship Id="rId7" Type="http://schemas.openxmlformats.org/officeDocument/2006/relationships/image" Target="../media/image248.png"/><Relationship Id="rId12" Type="http://schemas.openxmlformats.org/officeDocument/2006/relationships/image" Target="../media/image243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11" Type="http://schemas.openxmlformats.org/officeDocument/2006/relationships/image" Target="../media/image252.svg"/><Relationship Id="rId5" Type="http://schemas.openxmlformats.org/officeDocument/2006/relationships/image" Target="../media/image246.png"/><Relationship Id="rId10" Type="http://schemas.openxmlformats.org/officeDocument/2006/relationships/image" Target="../media/image251.png"/><Relationship Id="rId4" Type="http://schemas.openxmlformats.org/officeDocument/2006/relationships/image" Target="../media/image245.png"/><Relationship Id="rId9" Type="http://schemas.openxmlformats.org/officeDocument/2006/relationships/image" Target="../media/image250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254.png"/><Relationship Id="rId4" Type="http://schemas.openxmlformats.org/officeDocument/2006/relationships/image" Target="../media/image2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10.svg"/><Relationship Id="rId4" Type="http://schemas.openxmlformats.org/officeDocument/2006/relationships/image" Target="../media/image30.png"/><Relationship Id="rId9" Type="http://schemas.openxmlformats.org/officeDocument/2006/relationships/image" Target="../media/image9.png"/><Relationship Id="rId1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528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</a:t>
            </a:r>
            <a:r>
              <a:rPr lang="en-US" sz="75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MỪNG CÁC EM </a:t>
            </a:r>
            <a:endParaRPr sz="75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584721" y="1422558"/>
            <a:ext cx="10401300" cy="1049227"/>
            <a:chOff x="4076700" y="1958580"/>
            <a:chExt cx="10401300" cy="1049227"/>
          </a:xfrm>
        </p:grpSpPr>
        <p:sp>
          <p:nvSpPr>
            <p:cNvPr id="14" name="Google Shape;166;p5"/>
            <p:cNvSpPr/>
            <p:nvPr/>
          </p:nvSpPr>
          <p:spPr>
            <a:xfrm>
              <a:off x="5358196" y="2330699"/>
              <a:ext cx="9119804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HĐKP1.</a:t>
              </a:r>
              <a:endParaRPr sz="3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Google Shape;167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169;p5"/>
          <p:cNvSpPr/>
          <p:nvPr/>
        </p:nvSpPr>
        <p:spPr>
          <a:xfrm>
            <a:off x="601579" y="2827091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HĐKP 1</a:t>
            </a:r>
            <a:endParaRPr sz="4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19449" y="344325"/>
            <a:ext cx="7367341" cy="1141576"/>
            <a:chOff x="192597" y="420525"/>
            <a:chExt cx="7367341" cy="1141576"/>
          </a:xfrm>
        </p:grpSpPr>
        <p:grpSp>
          <p:nvGrpSpPr>
            <p:cNvPr id="24" name="Group 9"/>
            <p:cNvGrpSpPr/>
            <p:nvPr/>
          </p:nvGrpSpPr>
          <p:grpSpPr>
            <a:xfrm>
              <a:off x="192597" y="420525"/>
              <a:ext cx="7367341" cy="1141576"/>
              <a:chOff x="12700" y="12700"/>
              <a:chExt cx="6387054" cy="1061919"/>
            </a:xfrm>
          </p:grpSpPr>
          <p:sp>
            <p:nvSpPr>
              <p:cNvPr id="25" name="Freeform 10"/>
              <p:cNvSpPr/>
              <p:nvPr/>
            </p:nvSpPr>
            <p:spPr>
              <a:xfrm>
                <a:off x="12700" y="12700"/>
                <a:ext cx="6387054" cy="89919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</p:sp>
          <p:sp>
            <p:nvSpPr>
              <p:cNvPr id="26" name="Freeform 11"/>
              <p:cNvSpPr/>
              <p:nvPr/>
            </p:nvSpPr>
            <p:spPr>
              <a:xfrm>
                <a:off x="66061" y="47798"/>
                <a:ext cx="6143668" cy="1026821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7" name="Rectangle 26"/>
            <p:cNvSpPr/>
            <p:nvPr/>
          </p:nvSpPr>
          <p:spPr>
            <a:xfrm>
              <a:off x="330087" y="424919"/>
              <a:ext cx="6983002" cy="9622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0"/>
                </a:spcAft>
              </a:pPr>
              <a:r>
                <a:rPr lang="nl-NL" sz="43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Khái </a:t>
              </a:r>
              <a:r>
                <a:rPr lang="nl-NL" sz="43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niệm</a:t>
              </a:r>
              <a:r>
                <a:rPr lang="nl-NL" sz="43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43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góc</a:t>
              </a:r>
              <a:r>
                <a:rPr lang="nl-NL" sz="43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43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lượng</a:t>
              </a:r>
              <a:r>
                <a:rPr lang="nl-NL" sz="43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43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endParaRPr lang="en-US" sz="4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685800" y="2802074"/>
                <a:ext cx="12954000" cy="1608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</a:pP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chiếc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bánh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lái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tài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quay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Trong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2,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lúc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thanh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ở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vị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trí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𝑂𝐴</m:t>
                    </m:r>
                  </m:oMath>
                </a14:m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5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802074"/>
                <a:ext cx="12954000" cy="1608325"/>
              </a:xfrm>
              <a:prstGeom prst="rect">
                <a:avLst/>
              </a:prstGeom>
              <a:blipFill>
                <a:blip r:embed="rId5"/>
                <a:stretch>
                  <a:fillRect l="-1176" r="-1129" b="-13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616819" y="4435416"/>
                <a:ext cx="13172239" cy="3224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bánh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lái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quay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ngược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lại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nghĩa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quay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cùng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kim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hồ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2)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cùng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như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người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ghi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3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en-US" sz="3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Bảng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dưới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đây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quay </a:t>
                </a:r>
                <a14:m>
                  <m:oMath xmlns:m="http://schemas.openxmlformats.org/officeDocument/2006/math">
                    <m:r>
                      <a:rPr lang="en-US" sz="3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thanh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kể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lúc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bắt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quay.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Thay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dấu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?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thích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19" y="4435416"/>
                <a:ext cx="13172239" cy="3224152"/>
              </a:xfrm>
              <a:prstGeom prst="rect">
                <a:avLst/>
              </a:prstGeom>
              <a:blipFill>
                <a:blip r:embed="rId6"/>
                <a:stretch>
                  <a:fillRect l="-1111" r="-1157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4303736"/>
                  </p:ext>
                </p:extLst>
              </p:nvPr>
            </p:nvGraphicFramePr>
            <p:xfrm>
              <a:off x="1600200" y="7835426"/>
              <a:ext cx="14173200" cy="21212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19410">
                      <a:extLst>
                        <a:ext uri="{9D8B030D-6E8A-4147-A177-3AD203B41FA5}">
                          <a16:colId xmlns:a16="http://schemas.microsoft.com/office/drawing/2014/main" val="4157289468"/>
                        </a:ext>
                      </a:extLst>
                    </a:gridCol>
                    <a:gridCol w="1752600">
                      <a:extLst>
                        <a:ext uri="{9D8B030D-6E8A-4147-A177-3AD203B41FA5}">
                          <a16:colId xmlns:a16="http://schemas.microsoft.com/office/drawing/2014/main" val="1592066755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2678163372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2691907009"/>
                        </a:ext>
                      </a:extLst>
                    </a:gridCol>
                    <a:gridCol w="1676400">
                      <a:extLst>
                        <a:ext uri="{9D8B030D-6E8A-4147-A177-3AD203B41FA5}">
                          <a16:colId xmlns:a16="http://schemas.microsoft.com/office/drawing/2014/main" val="968668445"/>
                        </a:ext>
                      </a:extLst>
                    </a:gridCol>
                    <a:gridCol w="1895590">
                      <a:extLst>
                        <a:ext uri="{9D8B030D-6E8A-4147-A177-3AD203B41FA5}">
                          <a16:colId xmlns:a16="http://schemas.microsoft.com/office/drawing/2014/main" val="3655363596"/>
                        </a:ext>
                      </a:extLst>
                    </a:gridCol>
                    <a:gridCol w="1676400">
                      <a:extLst>
                        <a:ext uri="{9D8B030D-6E8A-4147-A177-3AD203B41FA5}">
                          <a16:colId xmlns:a16="http://schemas.microsoft.com/office/drawing/2014/main" val="1724653051"/>
                        </a:ext>
                      </a:extLst>
                    </a:gridCol>
                  </a:tblGrid>
                  <a:tr h="8715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Thời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gian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oMath>
                          </a14:m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giây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3829953"/>
                      </a:ext>
                    </a:extLst>
                  </a:tr>
                  <a:tr h="8715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Góc quay </a:t>
                          </a:r>
                          <a14:m>
                            <m:oMath xmlns:m="http://schemas.openxmlformats.org/officeDocument/2006/math"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oMath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60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𝑜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120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𝑜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342121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4303736"/>
                  </p:ext>
                </p:extLst>
              </p:nvPr>
            </p:nvGraphicFramePr>
            <p:xfrm>
              <a:off x="1600200" y="7835426"/>
              <a:ext cx="14173200" cy="21212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19410">
                      <a:extLst>
                        <a:ext uri="{9D8B030D-6E8A-4147-A177-3AD203B41FA5}">
                          <a16:colId xmlns:a16="http://schemas.microsoft.com/office/drawing/2014/main" val="4157289468"/>
                        </a:ext>
                      </a:extLst>
                    </a:gridCol>
                    <a:gridCol w="1752600">
                      <a:extLst>
                        <a:ext uri="{9D8B030D-6E8A-4147-A177-3AD203B41FA5}">
                          <a16:colId xmlns:a16="http://schemas.microsoft.com/office/drawing/2014/main" val="1592066755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2678163372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2691907009"/>
                        </a:ext>
                      </a:extLst>
                    </a:gridCol>
                    <a:gridCol w="1676400">
                      <a:extLst>
                        <a:ext uri="{9D8B030D-6E8A-4147-A177-3AD203B41FA5}">
                          <a16:colId xmlns:a16="http://schemas.microsoft.com/office/drawing/2014/main" val="968668445"/>
                        </a:ext>
                      </a:extLst>
                    </a:gridCol>
                    <a:gridCol w="1895590">
                      <a:extLst>
                        <a:ext uri="{9D8B030D-6E8A-4147-A177-3AD203B41FA5}">
                          <a16:colId xmlns:a16="http://schemas.microsoft.com/office/drawing/2014/main" val="3655363596"/>
                        </a:ext>
                      </a:extLst>
                    </a:gridCol>
                    <a:gridCol w="1676400">
                      <a:extLst>
                        <a:ext uri="{9D8B030D-6E8A-4147-A177-3AD203B41FA5}">
                          <a16:colId xmlns:a16="http://schemas.microsoft.com/office/drawing/2014/main" val="1724653051"/>
                        </a:ext>
                      </a:extLst>
                    </a:gridCol>
                  </a:tblGrid>
                  <a:tr h="12496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59" t="-7767" r="-271292" b="-805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18815" t="-7767" r="-492683" b="-805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03987" t="-7767" r="-369767" b="-805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486400" t="-7767" r="-345200" b="-805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533091" t="-7767" r="-213818" b="-805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559807" t="-7767" r="-89068" b="-805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746182" t="-7767" r="-727" b="-805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3829953"/>
                      </a:ext>
                    </a:extLst>
                  </a:tr>
                  <a:tr h="8715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59" t="-155245" r="-271292" b="-160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18815" t="-155245" r="-492683" b="-160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03987" t="-155245" r="-369767" b="-160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342121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8991600" y="9181276"/>
                <a:ext cx="1126373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en-US" sz="3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600" y="9181276"/>
                <a:ext cx="1126373" cy="677108"/>
              </a:xfrm>
              <a:prstGeom prst="rect">
                <a:avLst/>
              </a:prstGeom>
              <a:blipFill>
                <a:blip r:embed="rId8"/>
                <a:stretch>
                  <a:fillRect r="-2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C1D0A3-26CF-8FF9-10A2-CAB828CF021B}"/>
                  </a:ext>
                </a:extLst>
              </p:cNvPr>
              <p:cNvSpPr/>
              <p:nvPr/>
            </p:nvSpPr>
            <p:spPr>
              <a:xfrm>
                <a:off x="10591800" y="9182100"/>
                <a:ext cx="1510321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en-US" sz="3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C1D0A3-26CF-8FF9-10A2-CAB828CF0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1800" y="9182100"/>
                <a:ext cx="1510321" cy="6771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C04FC64-718F-B8B6-81D6-08BC51A05836}"/>
                  </a:ext>
                </a:extLst>
              </p:cNvPr>
              <p:cNvSpPr/>
              <p:nvPr/>
            </p:nvSpPr>
            <p:spPr>
              <a:xfrm>
                <a:off x="12420600" y="9182100"/>
                <a:ext cx="1510321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300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en-US" sz="3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C04FC64-718F-B8B6-81D6-08BC51A05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0600" y="9182100"/>
                <a:ext cx="1510321" cy="67710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BE5994-50F6-5EB8-D8CF-22F11470F400}"/>
                  </a:ext>
                </a:extLst>
              </p:cNvPr>
              <p:cNvSpPr/>
              <p:nvPr/>
            </p:nvSpPr>
            <p:spPr>
              <a:xfrm>
                <a:off x="14173200" y="9190960"/>
                <a:ext cx="1126373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360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en-US" sz="3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BE5994-50F6-5EB8-D8CF-22F11470F4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3200" y="9190960"/>
                <a:ext cx="1126373" cy="677108"/>
              </a:xfrm>
              <a:prstGeom prst="rect">
                <a:avLst/>
              </a:prstGeom>
              <a:blipFill>
                <a:blip r:embed="rId14"/>
                <a:stretch>
                  <a:fillRect r="-2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EF5C11C-FF34-7CC3-DC92-6F38CF1D75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95768" y="3049866"/>
            <a:ext cx="3743392" cy="407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89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 animBg="1"/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533400" y="901522"/>
            <a:ext cx="17015235" cy="182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   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endParaRPr lang="en-US" sz="3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082244">
            <a:off x="-479632" y="9674460"/>
            <a:ext cx="2345824" cy="6013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/>
              <p:cNvSpPr/>
              <p:nvPr/>
            </p:nvSpPr>
            <p:spPr>
              <a:xfrm>
                <a:off x="533400" y="2628900"/>
                <a:ext cx="12583960" cy="261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vòng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quay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dương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vòng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quay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âm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quay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8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628900"/>
                <a:ext cx="12583960" cy="2615460"/>
              </a:xfrm>
              <a:prstGeom prst="rect">
                <a:avLst/>
              </a:prstGeom>
              <a:blipFill>
                <a:blip r:embed="rId5"/>
                <a:stretch>
                  <a:fillRect l="-1357" r="-1308" b="-8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08520" y="5237017"/>
                <a:ext cx="15308037" cy="4703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0"/>
                  </a:spcAft>
                </a:pPr>
                <a:r>
                  <a:rPr lang="en-US" sz="38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Khi </a:t>
                </a:r>
                <a:r>
                  <a:rPr lang="en-US" sz="38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tia</a:t>
                </a:r>
                <a:r>
                  <a:rPr lang="en-US" sz="38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quay:</a:t>
                </a:r>
              </a:p>
              <a:p>
                <a:pPr marL="571500" indent="-57150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Nửa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</m:t>
                    </m:r>
                    <m:sSup>
                      <m:sSupPr>
                        <m:ctrlP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180</m:t>
                        </m:r>
                      </m:e>
                      <m:sup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</m:t>
                    </m:r>
                    <m:sSup>
                      <m:sSupPr>
                        <m:ctrlP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3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3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(−</m:t>
                    </m:r>
                    <m:sSup>
                      <m:sSupPr>
                        <m:ctrlP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3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−450</m:t>
                        </m:r>
                      </m:e>
                      <m:sup>
                        <m: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20" y="5237017"/>
                <a:ext cx="15308037" cy="4703660"/>
              </a:xfrm>
              <a:prstGeom prst="rect">
                <a:avLst/>
              </a:prstGeom>
              <a:blipFill>
                <a:blip r:embed="rId6"/>
                <a:stretch>
                  <a:fillRect l="-1314" b="-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533400" y="873341"/>
            <a:ext cx="3170898" cy="1005927"/>
            <a:chOff x="5614488" y="9014373"/>
            <a:chExt cx="7568112" cy="1005927"/>
          </a:xfrm>
        </p:grpSpPr>
        <p:sp>
          <p:nvSpPr>
            <p:cNvPr id="43" name="Freeform 14"/>
            <p:cNvSpPr/>
            <p:nvPr/>
          </p:nvSpPr>
          <p:spPr>
            <a:xfrm>
              <a:off x="5622043" y="9095668"/>
              <a:ext cx="7553001" cy="918452"/>
            </a:xfrm>
            <a:custGeom>
              <a:avLst/>
              <a:gdLst/>
              <a:ahLst/>
              <a:cxnLst/>
              <a:rect l="l" t="t" r="r" b="b"/>
              <a:pathLst>
                <a:path w="12695849" h="1887450">
                  <a:moveTo>
                    <a:pt x="11738904" y="1887450"/>
                  </a:moveTo>
                  <a:lnTo>
                    <a:pt x="956945" y="1887450"/>
                  </a:lnTo>
                  <a:cubicBezTo>
                    <a:pt x="428371" y="1887450"/>
                    <a:pt x="0" y="1458952"/>
                    <a:pt x="0" y="943725"/>
                  </a:cubicBezTo>
                  <a:lnTo>
                    <a:pt x="0" y="94372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1738904" y="0"/>
                  </a:lnTo>
                  <a:cubicBezTo>
                    <a:pt x="12267351" y="0"/>
                    <a:pt x="12695849" y="428371"/>
                    <a:pt x="12695849" y="943725"/>
                  </a:cubicBezTo>
                  <a:lnTo>
                    <a:pt x="12695849" y="943725"/>
                  </a:lnTo>
                  <a:cubicBezTo>
                    <a:pt x="12695849" y="1458952"/>
                    <a:pt x="12267351" y="1887450"/>
                    <a:pt x="11738904" y="1887450"/>
                  </a:cubicBezTo>
                  <a:close/>
                </a:path>
              </a:pathLst>
            </a:custGeom>
            <a:solidFill>
              <a:srgbClr val="FFD93B"/>
            </a:solidFill>
          </p:spPr>
        </p:sp>
        <p:grpSp>
          <p:nvGrpSpPr>
            <p:cNvPr id="8" name="Group 7"/>
            <p:cNvGrpSpPr/>
            <p:nvPr/>
          </p:nvGrpSpPr>
          <p:grpSpPr>
            <a:xfrm>
              <a:off x="5614488" y="9014373"/>
              <a:ext cx="7568112" cy="1005927"/>
              <a:chOff x="5614488" y="9014373"/>
              <a:chExt cx="7568112" cy="1005927"/>
            </a:xfrm>
          </p:grpSpPr>
          <p:sp>
            <p:nvSpPr>
              <p:cNvPr id="44" name="Freeform 15"/>
              <p:cNvSpPr/>
              <p:nvPr/>
            </p:nvSpPr>
            <p:spPr>
              <a:xfrm>
                <a:off x="5614488" y="9089488"/>
                <a:ext cx="7568112" cy="930812"/>
              </a:xfrm>
              <a:custGeom>
                <a:avLst/>
                <a:gdLst/>
                <a:ahLst/>
                <a:cxnLst/>
                <a:rect l="l" t="t" r="r" b="b"/>
                <a:pathLst>
                  <a:path w="12721249" h="1912850">
                    <a:moveTo>
                      <a:pt x="11751604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956425"/>
                    </a:cubicBezTo>
                    <a:cubicBezTo>
                      <a:pt x="0" y="1477875"/>
                      <a:pt x="434975" y="1912850"/>
                      <a:pt x="969645" y="1912850"/>
                    </a:cubicBezTo>
                    <a:lnTo>
                      <a:pt x="11751604" y="1912850"/>
                    </a:lnTo>
                    <a:cubicBezTo>
                      <a:pt x="12286274" y="1912850"/>
                      <a:pt x="12721249" y="1477875"/>
                      <a:pt x="12721249" y="956425"/>
                    </a:cubicBezTo>
                    <a:cubicBezTo>
                      <a:pt x="12721249" y="434975"/>
                      <a:pt x="12286274" y="0"/>
                      <a:pt x="11751604" y="0"/>
                    </a:cubicBezTo>
                    <a:close/>
                    <a:moveTo>
                      <a:pt x="11751604" y="1887450"/>
                    </a:moveTo>
                    <a:lnTo>
                      <a:pt x="969645" y="1887450"/>
                    </a:lnTo>
                    <a:cubicBezTo>
                      <a:pt x="448945" y="1887450"/>
                      <a:pt x="25400" y="1463905"/>
                      <a:pt x="25400" y="95642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1751604" y="25400"/>
                    </a:lnTo>
                    <a:cubicBezTo>
                      <a:pt x="12272304" y="25400"/>
                      <a:pt x="12695849" y="448945"/>
                      <a:pt x="12695849" y="956425"/>
                    </a:cubicBezTo>
                    <a:cubicBezTo>
                      <a:pt x="12695849" y="1463905"/>
                      <a:pt x="12272304" y="1887450"/>
                      <a:pt x="11751604" y="188745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  <p:sp>
            <p:nvSpPr>
              <p:cNvPr id="45" name="Rectangle 44"/>
              <p:cNvSpPr/>
              <p:nvPr/>
            </p:nvSpPr>
            <p:spPr>
              <a:xfrm>
                <a:off x="6378942" y="9014373"/>
                <a:ext cx="6039199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0"/>
                  </a:spcAft>
                </a:pPr>
                <a:r>
                  <a:rPr lang="en-US" sz="42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Quy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ước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F139152-1C21-A37C-6093-4EF99E6BEE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321" y="2121741"/>
            <a:ext cx="3420835" cy="42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9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8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73487" y="2939731"/>
            <a:ext cx="16341026" cy="4187933"/>
            <a:chOff x="1066800" y="3009900"/>
            <a:chExt cx="16341026" cy="5410987"/>
          </a:xfrm>
        </p:grpSpPr>
        <p:sp>
          <p:nvSpPr>
            <p:cNvPr id="28" name="Google Shape;259;p11"/>
            <p:cNvSpPr/>
            <p:nvPr/>
          </p:nvSpPr>
          <p:spPr>
            <a:xfrm>
              <a:off x="1066800" y="3009900"/>
              <a:ext cx="16341026" cy="5410987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Rectangle 29"/>
                <p:cNvSpPr/>
                <p:nvPr/>
              </p:nvSpPr>
              <p:spPr>
                <a:xfrm>
                  <a:off x="1752599" y="3512100"/>
                  <a:ext cx="15029693" cy="36465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- Cho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hai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tia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800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Oa</m:t>
                      </m:r>
                      <m:r>
                        <a:rPr lang="en-US" sz="3800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3800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Ob</m:t>
                      </m:r>
                    </m:oMath>
                  </a14:m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</a:p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+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Nếu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tia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800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Om</m:t>
                      </m:r>
                    </m:oMath>
                  </a14:m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quay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quanh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gốc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800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</m:t>
                      </m:r>
                      <m:r>
                        <a:rPr lang="en-US" sz="3800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nó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theo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chiều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cố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bắt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đầu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từ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vị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trí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tia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𝑂𝑎</m:t>
                      </m:r>
                    </m:oMath>
                  </a14:m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và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dừng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ở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vị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trí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tia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𝑂𝑏</m:t>
                      </m:r>
                    </m:oMath>
                  </a14:m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thì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ta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nói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tia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𝑂𝑚</m:t>
                      </m:r>
                    </m:oMath>
                  </a14:m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quét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lượng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giác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có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tia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đầu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𝑂𝑎</m:t>
                      </m:r>
                      <m:r>
                        <a:rPr lang="en-US" sz="38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</m:oMath>
                  </a14:m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tia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cuối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𝑂𝑏</m:t>
                      </m:r>
                    </m:oMath>
                  </a14:m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,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kí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hiệu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8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𝑂𝑎</m:t>
                      </m:r>
                      <m:r>
                        <a:rPr lang="en-US" sz="3800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8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𝑂𝑏</m:t>
                      </m:r>
                      <m:r>
                        <a:rPr lang="en-US" sz="3800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2599" y="3512100"/>
                  <a:ext cx="15029693" cy="3646511"/>
                </a:xfrm>
                <a:prstGeom prst="rect">
                  <a:avLst/>
                </a:prstGeom>
                <a:blipFill>
                  <a:blip r:embed="rId2"/>
                  <a:stretch>
                    <a:fillRect l="-1338" b="-365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6553200" y="571500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7623" y="571133"/>
            <a:ext cx="3237257" cy="32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B79A4-F1CB-642E-65F8-576F46A9D3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501224"/>
            <a:ext cx="7406529" cy="241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32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73487" y="2577361"/>
            <a:ext cx="16341026" cy="3231161"/>
            <a:chOff x="1066800" y="3009900"/>
            <a:chExt cx="16341026" cy="5410987"/>
          </a:xfrm>
        </p:grpSpPr>
        <p:sp>
          <p:nvSpPr>
            <p:cNvPr id="28" name="Google Shape;259;p11"/>
            <p:cNvSpPr/>
            <p:nvPr/>
          </p:nvSpPr>
          <p:spPr>
            <a:xfrm>
              <a:off x="1066800" y="3009900"/>
              <a:ext cx="16341026" cy="5410987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Rectangle 29"/>
                <p:cNvSpPr/>
                <p:nvPr/>
              </p:nvSpPr>
              <p:spPr>
                <a:xfrm>
                  <a:off x="1752599" y="3512100"/>
                  <a:ext cx="15029693" cy="463762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- Cho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hai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tia</a:t>
                  </a:r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800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Oa</m:t>
                      </m:r>
                      <m:r>
                        <a:rPr lang="en-US" sz="3800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3800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Ob</m:t>
                      </m:r>
                    </m:oMath>
                  </a14:m>
                  <a:r>
                    <a:rPr lang="en-US" sz="38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</a:p>
                <a:p>
                  <a:pPr lvl="0"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en-US" sz="3800" kern="1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- Khi </a:t>
                  </a:r>
                  <a:r>
                    <a:rPr lang="en-US" sz="3800" kern="1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tia</a:t>
                  </a:r>
                  <a:r>
                    <a:rPr lang="en-US" sz="3800" kern="1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 kern="1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𝑂𝑚</m:t>
                      </m:r>
                    </m:oMath>
                  </a14:m>
                  <a:r>
                    <a:rPr lang="en-US" sz="3800" kern="1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quay </a:t>
                  </a:r>
                  <a:r>
                    <a:rPr lang="en-US" sz="3800" kern="1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3800" kern="1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3800" kern="1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 kern="1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𝛼</m:t>
                      </m:r>
                    </m:oMath>
                  </a14:m>
                  <a:r>
                    <a:rPr lang="en-US" sz="3800" kern="1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, ta </a:t>
                  </a:r>
                  <a:r>
                    <a:rPr lang="en-US" sz="3800" kern="1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nói</a:t>
                  </a:r>
                  <a:r>
                    <a:rPr lang="en-US" sz="3800" kern="1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800" kern="1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đo</a:t>
                  </a:r>
                  <a:r>
                    <a:rPr lang="en-US" sz="3800" kern="1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3800" kern="1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3800" kern="1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lượng</a:t>
                  </a:r>
                  <a:r>
                    <a:rPr lang="en-US" sz="3800" kern="1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giác</a:t>
                  </a:r>
                  <a:r>
                    <a:rPr lang="en-US" sz="3800" kern="1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kern="1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800" i="1" kern="1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𝑂𝑎</m:t>
                      </m:r>
                      <m:r>
                        <a:rPr lang="en-US" sz="3800" kern="1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800" i="1" kern="1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𝑂𝑏</m:t>
                      </m:r>
                      <m:r>
                        <a:rPr lang="en-US" sz="3800" kern="1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3800" kern="1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bằng</a:t>
                  </a:r>
                  <a:r>
                    <a:rPr lang="en-US" sz="3800" kern="1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 kern="1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 kern="1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</m:oMath>
                  </a14:m>
                  <a:r>
                    <a:rPr lang="en-US" sz="3800" kern="1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kí</a:t>
                  </a:r>
                  <a:r>
                    <a:rPr lang="en-US" sz="3800" kern="1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kern="1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hiệu</a:t>
                  </a:r>
                  <a:r>
                    <a:rPr lang="en-US" sz="3800" kern="1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 kern="1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lang="en-US" sz="3800" i="1" kern="1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đ</m:t>
                      </m:r>
                      <m:d>
                        <m:dPr>
                          <m:ctrlPr>
                            <a:rPr lang="en-US" sz="3800" i="1" kern="1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i="1" kern="1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𝑂𝑎</m:t>
                          </m:r>
                          <m:r>
                            <a:rPr lang="en-US" sz="3800" i="1" kern="1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800" i="1" kern="1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𝑂𝑏</m:t>
                          </m:r>
                        </m:e>
                      </m:d>
                      <m:r>
                        <a:rPr lang="en-US" sz="3800" i="1" kern="1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800" i="1" kern="1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 kern="1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sz="3800" kern="1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2599" y="3512100"/>
                  <a:ext cx="15029693" cy="4637623"/>
                </a:xfrm>
                <a:prstGeom prst="rect">
                  <a:avLst/>
                </a:prstGeom>
                <a:blipFill>
                  <a:blip r:embed="rId2"/>
                  <a:stretch>
                    <a:fillRect l="-1338" b="-79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6553200" y="445945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623" y="208763"/>
            <a:ext cx="3237257" cy="32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B79A4-F1CB-642E-65F8-576F46A9D3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2" y="6268123"/>
            <a:ext cx="7406529" cy="2413972"/>
          </a:xfrm>
          <a:prstGeom prst="rect">
            <a:avLst/>
          </a:prstGeom>
        </p:spPr>
      </p:pic>
      <p:sp>
        <p:nvSpPr>
          <p:cNvPr id="8" name="Google Shape;802;p36">
            <a:extLst>
              <a:ext uri="{FF2B5EF4-FFF2-40B4-BE49-F238E27FC236}">
                <a16:creationId xmlns:a16="http://schemas.microsoft.com/office/drawing/2014/main" id="{6796C4D3-9F9A-391F-9A94-18C78DBD8AF0}"/>
              </a:ext>
            </a:extLst>
          </p:cNvPr>
          <p:cNvSpPr txBox="1">
            <a:spLocks/>
          </p:cNvSpPr>
          <p:nvPr/>
        </p:nvSpPr>
        <p:spPr>
          <a:xfrm>
            <a:off x="8404860" y="6270392"/>
            <a:ext cx="2588507" cy="7863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 noProof="0" dirty="0"/>
              <a:t>C</a:t>
            </a:r>
            <a:r>
              <a:rPr lang="en" sz="3500" b="1" noProof="0" dirty="0"/>
              <a:t>hú ý</a:t>
            </a:r>
            <a:endParaRPr kumimoji="0" lang="en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25">
            <a:extLst>
              <a:ext uri="{FF2B5EF4-FFF2-40B4-BE49-F238E27FC236}">
                <a16:creationId xmlns:a16="http://schemas.microsoft.com/office/drawing/2014/main" id="{B557AFE4-688B-4318-15F0-CB15AF4412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001250" y="6270392"/>
            <a:ext cx="710693" cy="7253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BBE5E3-5257-E1DB-D34C-C94DA1F24E78}"/>
              </a:ext>
            </a:extLst>
          </p:cNvPr>
          <p:cNvSpPr txBox="1"/>
          <p:nvPr/>
        </p:nvSpPr>
        <p:spPr>
          <a:xfrm>
            <a:off x="8382000" y="6108410"/>
            <a:ext cx="9498330" cy="3492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tia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Oa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Ob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ó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vô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tia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Oa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tia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cuối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Ob. Ta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Oa,Ob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3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endParaRPr lang="en-US" sz="3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6792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5715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968412" y="571500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409699" y="1879345"/>
                <a:ext cx="15468600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𝑂𝑏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699" y="1879345"/>
                <a:ext cx="15468600" cy="901593"/>
              </a:xfrm>
              <a:prstGeom prst="rect">
                <a:avLst/>
              </a:prstGeom>
              <a:blipFill>
                <a:blip r:embed="rId3"/>
                <a:stretch>
                  <a:fillRect l="-13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oogle Shape;305;p14"/>
          <p:cNvGrpSpPr/>
          <p:nvPr/>
        </p:nvGrpSpPr>
        <p:grpSpPr>
          <a:xfrm>
            <a:off x="8132898" y="7118351"/>
            <a:ext cx="2022200" cy="1289304"/>
            <a:chOff x="7837953" y="804641"/>
            <a:chExt cx="2022200" cy="1289304"/>
          </a:xfrm>
        </p:grpSpPr>
        <p:pic>
          <p:nvPicPr>
            <p:cNvPr id="23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591365" y="8714332"/>
                <a:ext cx="11105269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𝑂𝑎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𝑂𝑏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1365" y="8714332"/>
                <a:ext cx="11105269" cy="901593"/>
              </a:xfrm>
              <a:prstGeom prst="rect">
                <a:avLst/>
              </a:prstGeom>
              <a:blipFill>
                <a:blip r:embed="rId5"/>
                <a:stretch>
                  <a:fillRect l="-1921"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3E27F5-910D-81B0-0504-95FABE367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946" y="3106871"/>
            <a:ext cx="10014105" cy="33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5715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968412" y="571500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409699" y="1879345"/>
                <a:ext cx="15468600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𝑂𝑏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699" y="1879345"/>
                <a:ext cx="15468600" cy="901593"/>
              </a:xfrm>
              <a:prstGeom prst="rect">
                <a:avLst/>
              </a:prstGeom>
              <a:blipFill>
                <a:blip r:embed="rId3"/>
                <a:stretch>
                  <a:fillRect l="-13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oogle Shape;305;p14"/>
          <p:cNvGrpSpPr/>
          <p:nvPr/>
        </p:nvGrpSpPr>
        <p:grpSpPr>
          <a:xfrm>
            <a:off x="8132898" y="7118351"/>
            <a:ext cx="2022200" cy="1289304"/>
            <a:chOff x="7837953" y="804641"/>
            <a:chExt cx="2022200" cy="1289304"/>
          </a:xfrm>
        </p:grpSpPr>
        <p:pic>
          <p:nvPicPr>
            <p:cNvPr id="23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409699" y="8723995"/>
                <a:ext cx="14211301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𝑂𝑎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𝑂𝑏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5b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450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699" y="8723995"/>
                <a:ext cx="14211301" cy="901593"/>
              </a:xfrm>
              <a:prstGeom prst="rect">
                <a:avLst/>
              </a:prstGeom>
              <a:blipFill>
                <a:blip r:embed="rId5"/>
                <a:stretch>
                  <a:fillRect l="-1501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3E27F5-910D-81B0-0504-95FABE367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946" y="3106871"/>
            <a:ext cx="10014105" cy="33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403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5715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968412" y="571500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409699" y="1879345"/>
                <a:ext cx="15468600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𝑂𝑏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699" y="1879345"/>
                <a:ext cx="15468600" cy="901593"/>
              </a:xfrm>
              <a:prstGeom prst="rect">
                <a:avLst/>
              </a:prstGeom>
              <a:blipFill>
                <a:blip r:embed="rId3"/>
                <a:stretch>
                  <a:fillRect l="-13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oogle Shape;305;p14"/>
          <p:cNvGrpSpPr/>
          <p:nvPr/>
        </p:nvGrpSpPr>
        <p:grpSpPr>
          <a:xfrm>
            <a:off x="8132898" y="7118351"/>
            <a:ext cx="2022200" cy="1289304"/>
            <a:chOff x="7837953" y="804641"/>
            <a:chExt cx="2022200" cy="1289304"/>
          </a:xfrm>
        </p:grpSpPr>
        <p:pic>
          <p:nvPicPr>
            <p:cNvPr id="23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143000" y="8723995"/>
                <a:ext cx="14782800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𝑂𝑎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𝑂𝑏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5c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2. 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810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8723995"/>
                <a:ext cx="14782800" cy="901593"/>
              </a:xfrm>
              <a:prstGeom prst="rect">
                <a:avLst/>
              </a:prstGeom>
              <a:blipFill>
                <a:blip r:embed="rId5"/>
                <a:stretch>
                  <a:fillRect l="-1485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30600" y="8498553"/>
            <a:ext cx="2057400" cy="1216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3E27F5-910D-81B0-0504-95FABE367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946" y="3106871"/>
            <a:ext cx="10014105" cy="33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97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5715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968412" y="571500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409699" y="1879345"/>
                <a:ext cx="15468600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𝑂𝑏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699" y="1879345"/>
                <a:ext cx="15468600" cy="901593"/>
              </a:xfrm>
              <a:prstGeom prst="rect">
                <a:avLst/>
              </a:prstGeom>
              <a:blipFill>
                <a:blip r:embed="rId3"/>
                <a:stretch>
                  <a:fillRect l="-13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oogle Shape;305;p14"/>
          <p:cNvGrpSpPr/>
          <p:nvPr/>
        </p:nvGrpSpPr>
        <p:grpSpPr>
          <a:xfrm>
            <a:off x="8132898" y="7118351"/>
            <a:ext cx="2022200" cy="1289304"/>
            <a:chOff x="7837953" y="804641"/>
            <a:chExt cx="2022200" cy="1289304"/>
          </a:xfrm>
        </p:grpSpPr>
        <p:pic>
          <p:nvPicPr>
            <p:cNvPr id="23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373706" y="8403955"/>
                <a:ext cx="14782800" cy="12892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𝑂𝑎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𝑂𝑏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5d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. (−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270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706" y="8403955"/>
                <a:ext cx="14782800" cy="1289264"/>
              </a:xfrm>
              <a:prstGeom prst="rect">
                <a:avLst/>
              </a:prstGeom>
              <a:blipFill>
                <a:blip r:embed="rId5"/>
                <a:stretch>
                  <a:fillRect l="-1443" b="-9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30600" y="8498553"/>
            <a:ext cx="2057400" cy="1216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3E27F5-910D-81B0-0504-95FABE367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946" y="3106871"/>
            <a:ext cx="10014105" cy="33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18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219199" y="1104900"/>
            <a:ext cx="16507327" cy="6400800"/>
            <a:chOff x="2514599" y="1866900"/>
            <a:chExt cx="14830927" cy="6400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514599" y="1866900"/>
              <a:ext cx="14830927" cy="64008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 5"/>
                <p:cNvSpPr/>
                <p:nvPr/>
              </p:nvSpPr>
              <p:spPr>
                <a:xfrm>
                  <a:off x="3209362" y="2143725"/>
                  <a:ext cx="13572619" cy="53369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200000"/>
                    </a:lnSpc>
                    <a:spcBef>
                      <a:spcPts val="100"/>
                    </a:spcBef>
                    <a:spcAft>
                      <a:spcPts val="0"/>
                    </a:spcAft>
                  </a:pPr>
                  <a:r>
                    <a:rPr lang="nl-NL" sz="35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Nhận </a:t>
                  </a:r>
                  <a:r>
                    <a:rPr lang="nl-NL" sz="3500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xét</a:t>
                  </a:r>
                  <a:r>
                    <a:rPr lang="nl-NL" sz="35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 </a:t>
                  </a:r>
                  <a:r>
                    <a:rPr lang="nl-NL" sz="35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nl-NL" sz="35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35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đo</a:t>
                  </a:r>
                  <a:r>
                    <a:rPr lang="nl-NL" sz="35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35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nl-NL" sz="35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35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lượng</a:t>
                  </a:r>
                  <a:r>
                    <a:rPr lang="nl-NL" sz="35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35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giác</a:t>
                  </a:r>
                  <a:r>
                    <a:rPr lang="nl-NL" sz="35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</a:t>
                  </a:r>
                  <a:r>
                    <a:rPr lang="nl-NL" sz="35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cùng</a:t>
                  </a:r>
                  <a:r>
                    <a:rPr lang="nl-NL" sz="35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35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tia</a:t>
                  </a:r>
                  <a:r>
                    <a:rPr lang="nl-NL" sz="35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35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đầu</a:t>
                  </a:r>
                  <a:r>
                    <a:rPr lang="nl-NL" sz="35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𝑂𝑎</m:t>
                      </m:r>
                    </m:oMath>
                  </a14:m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vfa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tia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cuối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5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𝑂𝑏</m:t>
                      </m:r>
                    </m:oMath>
                  </a14:m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sai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khác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nhau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bội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nguyên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360</m:t>
                          </m:r>
                        </m:e>
                        <m:sup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</m:oMath>
                  </a14:m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nên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cô</a:t>
                  </a:r>
                  <a:r>
                    <a:rPr lang="en-US" sz="35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</a:t>
                  </a:r>
                  <a:r>
                    <a:rPr lang="en-US" sz="35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thức</a:t>
                  </a:r>
                  <a:r>
                    <a:rPr lang="en-US" sz="35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tổng</a:t>
                  </a:r>
                  <a:r>
                    <a:rPr lang="en-US" sz="35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quát</a:t>
                  </a:r>
                  <a:r>
                    <a:rPr lang="en-US" sz="35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5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lang="en-US" sz="35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lnSpc>
                      <a:spcPct val="200000"/>
                    </a:lnSpc>
                    <a:spcBef>
                      <a:spcPts val="100"/>
                    </a:spcBef>
                    <a:spcAft>
                      <a:spcPts val="0"/>
                    </a:spcAft>
                  </a:pPr>
                  <a:r>
                    <a:rPr lang="nl-NL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nl-NL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sđ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𝑂𝑎</m:t>
                          </m:r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𝑂𝑏</m:t>
                          </m:r>
                        </m:e>
                      </m:d>
                      <m:r>
                        <a:rPr lang="en-US" sz="35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  <m:sup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  <m:r>
                        <a:rPr lang="en-US" sz="35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5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𝑘</m:t>
                      </m:r>
                      <m:sSup>
                        <m:sSupPr>
                          <m:ctrlP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360</m:t>
                          </m:r>
                        </m:e>
                        <m:sup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  <m:r>
                        <a:rPr lang="en-US" sz="35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(</m:t>
                      </m:r>
                      <m:r>
                        <a:rPr lang="en-US" sz="35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𝑘</m:t>
                      </m:r>
                      <m:r>
                        <a:rPr lang="en-US" sz="35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lang="en-US" sz="35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ℤ</m:t>
                      </m:r>
                      <m:r>
                        <a:rPr lang="en-US" sz="35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thường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viết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𝑂𝑎</m:t>
                          </m:r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, </m:t>
                          </m:r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𝑂𝑏</m:t>
                          </m:r>
                        </m:e>
                      </m:d>
                      <m:r>
                        <a:rPr lang="en-US" sz="35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  <m:sup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  <m:r>
                        <a:rPr lang="en-US" sz="35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5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𝑘</m:t>
                      </m:r>
                      <m:sSup>
                        <m:sSupPr>
                          <m:ctrlP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360</m:t>
                          </m:r>
                        </m:e>
                        <m:sup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</m:oMath>
                  </a14:m>
                  <a:endParaRPr lang="en-US" sz="35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200000"/>
                    </a:lnSpc>
                    <a:spcBef>
                      <a:spcPts val="100"/>
                    </a:spcBef>
                    <a:spcAft>
                      <a:spcPts val="0"/>
                    </a:spcAft>
                  </a:pPr>
                  <a:r>
                    <a:rPr lang="en-US" sz="35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với</a:t>
                  </a:r>
                  <a:r>
                    <a:rPr lang="en-US" sz="35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  <m:sup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</m:oMath>
                  </a14:m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đo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lượng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giác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bất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kì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tia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đầu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5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𝑂𝑎</m:t>
                      </m:r>
                    </m:oMath>
                  </a14:m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tia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cuối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5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𝑂𝑏</m:t>
                      </m:r>
                    </m:oMath>
                  </a14:m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Chẳng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hạn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trong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5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5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5a,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𝑂𝑎</m:t>
                          </m:r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𝑂𝑏</m:t>
                          </m:r>
                        </m:e>
                      </m:d>
                      <m:r>
                        <a:rPr lang="en-US" sz="35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90</m:t>
                          </m:r>
                        </m:e>
                        <m:sup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  <m:r>
                        <a:rPr lang="en-US" sz="35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5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𝑘</m:t>
                      </m:r>
                      <m:sSup>
                        <m:sSupPr>
                          <m:ctrlP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360</m:t>
                          </m:r>
                        </m:e>
                        <m:sup>
                          <m:r>
                            <a:rPr lang="en-US" sz="35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</m:oMath>
                  </a14:m>
                  <a:r>
                    <a:rPr lang="en-US" sz="3500" dirty="0">
                      <a:solidFill>
                        <a:schemeClr val="bg1"/>
                      </a:solidFill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𝑘</m:t>
                          </m:r>
                          <m:r>
                            <a:rPr lang="en-US" sz="3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∈</m:t>
                          </m:r>
                          <m:r>
                            <a:rPr lang="en-US" sz="3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ℤ</m:t>
                          </m:r>
                        </m:e>
                      </m:d>
                      <m:r>
                        <a:rPr lang="en-US" sz="35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a14:m>
                  <a:endParaRPr lang="en-US" sz="35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9362" y="2143725"/>
                  <a:ext cx="13572619" cy="5336910"/>
                </a:xfrm>
                <a:prstGeom prst="rect">
                  <a:avLst/>
                </a:prstGeom>
                <a:blipFill>
                  <a:blip r:embed="rId3"/>
                  <a:stretch>
                    <a:fillRect l="-1211" r="-1170" b="-32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62000" y="6819900"/>
            <a:ext cx="3932367" cy="37383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1901">
            <a:off x="15530698" y="291410"/>
            <a:ext cx="2183861" cy="559863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63418" y="8998469"/>
            <a:ext cx="2120571" cy="131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0771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69232">
            <a:off x="294991" y="7750869"/>
            <a:ext cx="2060018" cy="2194427"/>
          </a:xfrm>
          <a:prstGeom prst="rect">
            <a:avLst/>
          </a:prstGeom>
        </p:spPr>
      </p:pic>
      <p:sp>
        <p:nvSpPr>
          <p:cNvPr id="16" name="Google Shape;322;p15"/>
          <p:cNvSpPr/>
          <p:nvPr/>
        </p:nvSpPr>
        <p:spPr>
          <a:xfrm>
            <a:off x="1066235" y="430715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 hành 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960239" y="1681940"/>
                <a:ext cx="16367521" cy="27792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𝑀𝑂𝑁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luọng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6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𝑂𝑀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𝑂𝑁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239" y="1681940"/>
                <a:ext cx="16367521" cy="2779222"/>
              </a:xfrm>
              <a:prstGeom prst="rect">
                <a:avLst/>
              </a:prstGeom>
              <a:blipFill>
                <a:blip r:embed="rId3"/>
                <a:stretch>
                  <a:fillRect l="-1341" b="-8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5927556" y="534373"/>
            <a:ext cx="11506200" cy="839435"/>
            <a:chOff x="4533900" y="2168332"/>
            <a:chExt cx="11506200" cy="839435"/>
          </a:xfrm>
        </p:grpSpPr>
        <p:sp>
          <p:nvSpPr>
            <p:cNvPr id="24" name="Google Shape;166;p5"/>
            <p:cNvSpPr/>
            <p:nvPr/>
          </p:nvSpPr>
          <p:spPr>
            <a:xfrm>
              <a:off x="5486532" y="2330699"/>
              <a:ext cx="10553568" cy="677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, hoàn</a:t>
              </a:r>
              <a:r>
                <a:rPr kumimoji="0" lang="en-US" sz="3800" b="0" i="1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thành </a:t>
              </a:r>
              <a:r>
                <a:rPr kumimoji="0" lang="en-US" sz="3800" b="1" i="1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Thực hành 1</a:t>
              </a:r>
              <a:r>
                <a:rPr kumimoji="0" lang="en-US" sz="380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kumimoji="0" sz="3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" name="Google Shape;167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33900" y="2168332"/>
              <a:ext cx="914400" cy="6905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28703">
            <a:off x="16610752" y="2916210"/>
            <a:ext cx="2085013" cy="17740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3A7DF0-6552-F002-62BF-961A069A0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767" y="4251741"/>
            <a:ext cx="9968464" cy="3427794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BD4EAE57-9E3E-7F6A-AB05-357FFFFF3DA5}"/>
              </a:ext>
            </a:extLst>
          </p:cNvPr>
          <p:cNvSpPr/>
          <p:nvPr/>
        </p:nvSpPr>
        <p:spPr>
          <a:xfrm rot="6696361">
            <a:off x="4239111" y="7469517"/>
            <a:ext cx="1160536" cy="543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0E52480-3B0F-A580-444E-D7EC5C005F84}"/>
              </a:ext>
            </a:extLst>
          </p:cNvPr>
          <p:cNvSpPr/>
          <p:nvPr/>
        </p:nvSpPr>
        <p:spPr>
          <a:xfrm rot="5400000">
            <a:off x="7480047" y="7541847"/>
            <a:ext cx="1574096" cy="55233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133F43C6-8930-0BCA-0E93-024041BC736B}"/>
              </a:ext>
            </a:extLst>
          </p:cNvPr>
          <p:cNvSpPr/>
          <p:nvPr/>
        </p:nvSpPr>
        <p:spPr>
          <a:xfrm rot="2978863">
            <a:off x="12336210" y="7547767"/>
            <a:ext cx="1160536" cy="543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2CA355B-E45C-4D5F-4A2A-4BFE6699DB52}"/>
                  </a:ext>
                </a:extLst>
              </p:cNvPr>
              <p:cNvSpPr txBox="1"/>
              <p:nvPr/>
            </p:nvSpPr>
            <p:spPr>
              <a:xfrm>
                <a:off x="3770673" y="8738759"/>
                <a:ext cx="104870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2CA355B-E45C-4D5F-4A2A-4BFE6699D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673" y="8738759"/>
                <a:ext cx="1048706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FCA6B7B-86F6-85EE-4D56-E4AD57B563D8}"/>
                  </a:ext>
                </a:extLst>
              </p:cNvPr>
              <p:cNvSpPr txBox="1"/>
              <p:nvPr/>
            </p:nvSpPr>
            <p:spPr>
              <a:xfrm>
                <a:off x="5897076" y="9051967"/>
                <a:ext cx="551442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60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+2⋅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360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780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FCA6B7B-86F6-85EE-4D56-E4AD57B56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076" y="9051967"/>
                <a:ext cx="5514428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3F549E7-3858-EE53-5357-D2EF5C5F7BC8}"/>
                  </a:ext>
                </a:extLst>
              </p:cNvPr>
              <p:cNvSpPr txBox="1"/>
              <p:nvPr/>
            </p:nvSpPr>
            <p:spPr>
              <a:xfrm>
                <a:off x="12916478" y="8698024"/>
                <a:ext cx="19431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300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3F549E7-3858-EE53-5357-D2EF5C5F7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6478" y="8698024"/>
                <a:ext cx="1943100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6" grpId="0" animBg="1"/>
      <p:bldP spid="21" grpId="0" animBg="1"/>
      <p:bldP spid="23" grpId="0"/>
      <p:bldP spid="29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3284" y="2378214"/>
            <a:ext cx="5405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 huống mở đầu: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324599" y="482320"/>
            <a:ext cx="5765227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9756" y="6473517"/>
            <a:ext cx="9728487" cy="31151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9659" y="3233447"/>
            <a:ext cx="15788679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</a:pP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quay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bánh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lái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trí A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trí B.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99" y="9072235"/>
            <a:ext cx="918388" cy="849959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305;p14"/>
          <p:cNvGrpSpPr/>
          <p:nvPr/>
        </p:nvGrpSpPr>
        <p:grpSpPr>
          <a:xfrm flipH="1">
            <a:off x="4087918" y="3588059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838200" y="114300"/>
            <a:ext cx="20116800" cy="1507455"/>
            <a:chOff x="-838200" y="435645"/>
            <a:chExt cx="20116800" cy="1507455"/>
          </a:xfrm>
        </p:grpSpPr>
        <p:grpSp>
          <p:nvGrpSpPr>
            <p:cNvPr id="22" name="Group 2"/>
            <p:cNvGrpSpPr/>
            <p:nvPr/>
          </p:nvGrpSpPr>
          <p:grpSpPr>
            <a:xfrm>
              <a:off x="-838200" y="435645"/>
              <a:ext cx="20116800" cy="1507455"/>
              <a:chOff x="0" y="0"/>
              <a:chExt cx="6345389" cy="3559339"/>
            </a:xfrm>
          </p:grpSpPr>
          <p:sp>
            <p:nvSpPr>
              <p:cNvPr id="28" name="Freeform 3"/>
              <p:cNvSpPr/>
              <p:nvPr/>
            </p:nvSpPr>
            <p:spPr>
              <a:xfrm>
                <a:off x="0" y="0"/>
                <a:ext cx="6345389" cy="3559339"/>
              </a:xfrm>
              <a:custGeom>
                <a:avLst/>
                <a:gdLst/>
                <a:ahLst/>
                <a:cxnLst/>
                <a:rect l="l" t="t" r="r" b="b"/>
                <a:pathLst>
                  <a:path w="6345389" h="3559339">
                    <a:moveTo>
                      <a:pt x="0" y="0"/>
                    </a:moveTo>
                    <a:lnTo>
                      <a:pt x="6345389" y="0"/>
                    </a:lnTo>
                    <a:lnTo>
                      <a:pt x="6345389" y="3559339"/>
                    </a:lnTo>
                    <a:lnTo>
                      <a:pt x="0" y="3559339"/>
                    </a:lnTo>
                    <a:close/>
                  </a:path>
                </a:pathLst>
              </a:custGeom>
              <a:solidFill>
                <a:srgbClr val="F4DFBA"/>
              </a:solidFill>
            </p:spPr>
          </p:sp>
        </p:grpSp>
        <p:sp>
          <p:nvSpPr>
            <p:cNvPr id="29" name="Rectangle 28"/>
            <p:cNvSpPr/>
            <p:nvPr/>
          </p:nvSpPr>
          <p:spPr>
            <a:xfrm>
              <a:off x="7364134" y="776526"/>
              <a:ext cx="3635932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5000" b="1" dirty="0" err="1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Vận</a:t>
              </a:r>
              <a:r>
                <a:rPr lang="en-US" sz="50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000" b="1" dirty="0" err="1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dụng</a:t>
              </a:r>
              <a:r>
                <a:rPr lang="en-US" sz="50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 1</a:t>
              </a:r>
            </a:p>
          </p:txBody>
        </p:sp>
      </p:grpSp>
      <p:pic>
        <p:nvPicPr>
          <p:cNvPr id="3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161014" y="-114300"/>
            <a:ext cx="3498584" cy="17449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883362" y="3610919"/>
                <a:ext cx="7543627" cy="1060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Kim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ú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quay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theo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chi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?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3362" y="3610919"/>
                <a:ext cx="7543627" cy="10604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4444963" y="5650999"/>
                <a:ext cx="13182599" cy="1984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Kim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ú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quay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ừ 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ị 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í 0 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ờ đế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2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15 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ì 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quay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bao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nhi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 i="1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?</m:t>
                      </m:r>
                    </m:oMath>
                  </m:oMathPara>
                </a14:m>
                <a:endParaRPr lang="en-US" sz="32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963" y="5650999"/>
                <a:ext cx="13182599" cy="19849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609600" y="1562100"/>
            <a:ext cx="16916400" cy="1740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Trong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thời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gian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0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giờ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giờ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15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phút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kim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phút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quét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lượng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bao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nhiêu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? 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2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900346">
            <a:off x="16896775" y="8703137"/>
            <a:ext cx="1258452" cy="1279388"/>
          </a:xfrm>
          <a:prstGeom prst="rect">
            <a:avLst/>
          </a:prstGeom>
        </p:spPr>
      </p:pic>
      <p:pic>
        <p:nvPicPr>
          <p:cNvPr id="3" name="Hình ảnh 1" descr="Không có mô tả.">
            <a:extLst>
              <a:ext uri="{FF2B5EF4-FFF2-40B4-BE49-F238E27FC236}">
                <a16:creationId xmlns:a16="http://schemas.microsoft.com/office/drawing/2014/main" id="{F1B2F53D-94A4-DC1D-7021-1A7B34B47C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32174"/>
            <a:ext cx="2724208" cy="272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Hình ảnh 2" descr="Không có mô tả.">
            <a:extLst>
              <a:ext uri="{FF2B5EF4-FFF2-40B4-BE49-F238E27FC236}">
                <a16:creationId xmlns:a16="http://schemas.microsoft.com/office/drawing/2014/main" id="{26E1ECCE-CABC-5041-D486-CCF40D967F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7072913"/>
            <a:ext cx="2724207" cy="272420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4F0116-9284-E95A-D224-D7E5FE5C38C7}"/>
              </a:ext>
            </a:extLst>
          </p:cNvPr>
          <p:cNvSpPr txBox="1"/>
          <p:nvPr/>
        </p:nvSpPr>
        <p:spPr>
          <a:xfrm>
            <a:off x="7759158" y="4785512"/>
            <a:ext cx="70490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 </a:t>
            </a:r>
            <a:r>
              <a:rPr lang="en-US" sz="40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r>
              <a:rPr lang="en-US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quay </a:t>
            </a:r>
            <a:r>
              <a:rPr lang="en-US" sz="40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0A6F1E-4559-064B-651D-7B8CF628A86B}"/>
                  </a:ext>
                </a:extLst>
              </p:cNvPr>
              <p:cNvSpPr txBox="1"/>
              <p:nvPr/>
            </p:nvSpPr>
            <p:spPr>
              <a:xfrm>
                <a:off x="4524971" y="7366321"/>
                <a:ext cx="12950189" cy="25913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Kim </a:t>
                </a:r>
                <a:r>
                  <a:rPr lang="en-US" sz="4000" kern="1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4000" kern="1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quay </a:t>
                </a:r>
                <a14:m>
                  <m:oMath xmlns:m="http://schemas.openxmlformats.org/officeDocument/2006/math">
                    <m:r>
                      <a:rPr lang="en-US" sz="4000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f>
                      <m:fPr>
                        <m:ctrlPr>
                          <a:rPr lang="en-US" sz="40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4000" kern="1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kern="1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kern="1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4000" kern="1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kern="1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kern="1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kern="1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kern="1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kern="1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f>
                      <m:fPr>
                        <m:ctrlPr>
                          <a:rPr lang="en-US" sz="40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4000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40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4000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4000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810</m:t>
                        </m:r>
                      </m:e>
                      <m:sup>
                        <m:r>
                          <a:rPr lang="en-US" sz="4000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kern="1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0A6F1E-4559-064B-651D-7B8CF628A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971" y="7366321"/>
                <a:ext cx="12950189" cy="2591350"/>
              </a:xfrm>
              <a:prstGeom prst="rect">
                <a:avLst/>
              </a:prstGeom>
              <a:blipFill>
                <a:blip r:embed="rId10"/>
                <a:stretch>
                  <a:fillRect l="-1647" b="-3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846678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/>
      <p:bldP spid="15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276600" y="1823846"/>
            <a:ext cx="2900641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601579" y="1823846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HĐKP 2</a:t>
            </a:r>
            <a:endParaRPr sz="4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19449" y="344325"/>
            <a:ext cx="7367341" cy="1141576"/>
            <a:chOff x="192597" y="420525"/>
            <a:chExt cx="7367341" cy="1141576"/>
          </a:xfrm>
        </p:grpSpPr>
        <p:grpSp>
          <p:nvGrpSpPr>
            <p:cNvPr id="24" name="Group 9"/>
            <p:cNvGrpSpPr/>
            <p:nvPr/>
          </p:nvGrpSpPr>
          <p:grpSpPr>
            <a:xfrm>
              <a:off x="192597" y="420525"/>
              <a:ext cx="7367341" cy="1141576"/>
              <a:chOff x="12700" y="12700"/>
              <a:chExt cx="6387054" cy="1061919"/>
            </a:xfrm>
          </p:grpSpPr>
          <p:sp>
            <p:nvSpPr>
              <p:cNvPr id="25" name="Freeform 10"/>
              <p:cNvSpPr/>
              <p:nvPr/>
            </p:nvSpPr>
            <p:spPr>
              <a:xfrm>
                <a:off x="12700" y="12700"/>
                <a:ext cx="6387054" cy="89919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</p:sp>
          <p:sp>
            <p:nvSpPr>
              <p:cNvPr id="26" name="Freeform 11"/>
              <p:cNvSpPr/>
              <p:nvPr/>
            </p:nvSpPr>
            <p:spPr>
              <a:xfrm>
                <a:off x="66061" y="47798"/>
                <a:ext cx="6143668" cy="1026821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7" name="Rectangle 26"/>
            <p:cNvSpPr/>
            <p:nvPr/>
          </p:nvSpPr>
          <p:spPr>
            <a:xfrm>
              <a:off x="375773" y="424919"/>
              <a:ext cx="6891630" cy="9622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0"/>
                </a:spcAft>
              </a:pPr>
              <a:r>
                <a:rPr lang="nl-NL" sz="4300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Hệ</a:t>
              </a:r>
              <a:r>
                <a:rPr lang="nl-NL" sz="43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4300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nl-NL" sz="43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4300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Chasles</a:t>
              </a:r>
              <a:r>
                <a:rPr lang="nl-NL" sz="43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(Sa – </a:t>
              </a:r>
              <a:r>
                <a:rPr lang="nl-NL" sz="4300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lơ</a:t>
              </a:r>
              <a:r>
                <a:rPr lang="nl-NL" sz="43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  <a:endParaRPr lang="en-US" sz="4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663232" y="3048587"/>
                <a:ext cx="11757368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𝑂𝑎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𝑂𝑏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𝑂𝑏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𝑂𝑐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𝑂𝑎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𝑂𝑐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về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mối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giữa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32" y="3048587"/>
                <a:ext cx="11757368" cy="2748253"/>
              </a:xfrm>
              <a:prstGeom prst="rect">
                <a:avLst/>
              </a:prstGeom>
              <a:blipFill>
                <a:blip r:embed="rId3"/>
                <a:stretch>
                  <a:fillRect l="-1607" r="-1555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F5C11C-FF34-7CC3-DC92-6F38CF1D75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0079" y="2717420"/>
            <a:ext cx="4771829" cy="3410585"/>
          </a:xfrm>
          <a:prstGeom prst="rect">
            <a:avLst/>
          </a:prstGeom>
        </p:spPr>
      </p:pic>
      <p:grpSp>
        <p:nvGrpSpPr>
          <p:cNvPr id="5" name="Google Shape;305;p14">
            <a:extLst>
              <a:ext uri="{FF2B5EF4-FFF2-40B4-BE49-F238E27FC236}">
                <a16:creationId xmlns:a16="http://schemas.microsoft.com/office/drawing/2014/main" id="{D8358A6C-D038-CD5A-0ABC-1886DD9F36FB}"/>
              </a:ext>
            </a:extLst>
          </p:cNvPr>
          <p:cNvGrpSpPr/>
          <p:nvPr/>
        </p:nvGrpSpPr>
        <p:grpSpPr>
          <a:xfrm flipH="1">
            <a:off x="686092" y="6459172"/>
            <a:ext cx="1699513" cy="1188276"/>
            <a:chOff x="7890477" y="787864"/>
            <a:chExt cx="2022200" cy="1289304"/>
          </a:xfrm>
        </p:grpSpPr>
        <p:pic>
          <p:nvPicPr>
            <p:cNvPr id="9" name="Google Shape;306;p14">
              <a:extLst>
                <a:ext uri="{FF2B5EF4-FFF2-40B4-BE49-F238E27FC236}">
                  <a16:creationId xmlns:a16="http://schemas.microsoft.com/office/drawing/2014/main" id="{A1DAECB9-3BC5-8893-B8C7-28CAA7797E9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07;p14">
              <a:extLst>
                <a:ext uri="{FF2B5EF4-FFF2-40B4-BE49-F238E27FC236}">
                  <a16:creationId xmlns:a16="http://schemas.microsoft.com/office/drawing/2014/main" id="{72402218-4901-8526-743C-C29FB1DD3643}"/>
                </a:ext>
              </a:extLst>
            </p:cNvPr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778893-7C98-A771-858A-2DCF6A9F40FB}"/>
                  </a:ext>
                </a:extLst>
              </p:cNvPr>
              <p:cNvSpPr txBox="1"/>
              <p:nvPr/>
            </p:nvSpPr>
            <p:spPr>
              <a:xfrm>
                <a:off x="2925679" y="6752532"/>
                <a:ext cx="14048425" cy="30560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𝑂𝑎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𝑂𝑏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135</m:t>
                        </m:r>
                      </m:e>
                      <m:sup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𝑂𝑏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𝑂𝑐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80</m:t>
                        </m:r>
                      </m:e>
                      <m:sup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m:rPr>
                        <m:sty m:val="p"/>
                      </m:rPr>
                      <a:rPr lang="en-US" sz="4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𝑂𝑐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415</m:t>
                        </m:r>
                      </m:e>
                      <m:sup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778893-7C98-A771-858A-2DCF6A9F4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5679" y="6752532"/>
                <a:ext cx="14048425" cy="3056029"/>
              </a:xfrm>
              <a:prstGeom prst="rect">
                <a:avLst/>
              </a:prstGeom>
              <a:blipFill>
                <a:blip r:embed="rId9"/>
                <a:stretch>
                  <a:fillRect l="-1563" b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85183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 animBg="1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276600" y="1823846"/>
            <a:ext cx="2900641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601579" y="1823846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HĐKP 2</a:t>
            </a:r>
            <a:endParaRPr sz="4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19449" y="344325"/>
            <a:ext cx="7367341" cy="1141576"/>
            <a:chOff x="192597" y="420525"/>
            <a:chExt cx="7367341" cy="1141576"/>
          </a:xfrm>
        </p:grpSpPr>
        <p:grpSp>
          <p:nvGrpSpPr>
            <p:cNvPr id="24" name="Group 9"/>
            <p:cNvGrpSpPr/>
            <p:nvPr/>
          </p:nvGrpSpPr>
          <p:grpSpPr>
            <a:xfrm>
              <a:off x="192597" y="420525"/>
              <a:ext cx="7367341" cy="1141576"/>
              <a:chOff x="12700" y="12700"/>
              <a:chExt cx="6387054" cy="1061919"/>
            </a:xfrm>
          </p:grpSpPr>
          <p:sp>
            <p:nvSpPr>
              <p:cNvPr id="25" name="Freeform 10"/>
              <p:cNvSpPr/>
              <p:nvPr/>
            </p:nvSpPr>
            <p:spPr>
              <a:xfrm>
                <a:off x="12700" y="12700"/>
                <a:ext cx="6387054" cy="89919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</p:sp>
          <p:sp>
            <p:nvSpPr>
              <p:cNvPr id="26" name="Freeform 11"/>
              <p:cNvSpPr/>
              <p:nvPr/>
            </p:nvSpPr>
            <p:spPr>
              <a:xfrm>
                <a:off x="66061" y="47798"/>
                <a:ext cx="6143668" cy="1026821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7" name="Rectangle 26"/>
            <p:cNvSpPr/>
            <p:nvPr/>
          </p:nvSpPr>
          <p:spPr>
            <a:xfrm>
              <a:off x="375773" y="424919"/>
              <a:ext cx="6891630" cy="9622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0"/>
                </a:spcAft>
              </a:pPr>
              <a:r>
                <a:rPr lang="nl-NL" sz="4300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Hệ</a:t>
              </a:r>
              <a:r>
                <a:rPr lang="nl-NL" sz="43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4300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nl-NL" sz="43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4300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Chasles</a:t>
              </a:r>
              <a:r>
                <a:rPr lang="nl-NL" sz="43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(Sa – </a:t>
              </a:r>
              <a:r>
                <a:rPr lang="nl-NL" sz="4300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lơ</a:t>
              </a:r>
              <a:r>
                <a:rPr lang="nl-NL" sz="43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  <a:endParaRPr lang="en-US" sz="4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663232" y="3048587"/>
                <a:ext cx="11757368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𝑂𝑎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𝑂𝑏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𝑂𝑏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𝑂𝑐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𝑂𝑎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𝑂𝑐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về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mối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giữa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32" y="3048587"/>
                <a:ext cx="11757368" cy="2748253"/>
              </a:xfrm>
              <a:prstGeom prst="rect">
                <a:avLst/>
              </a:prstGeom>
              <a:blipFill>
                <a:blip r:embed="rId3"/>
                <a:stretch>
                  <a:fillRect l="-1607" r="-1555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F5C11C-FF34-7CC3-DC92-6F38CF1D75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0079" y="2717420"/>
            <a:ext cx="4771829" cy="3410585"/>
          </a:xfrm>
          <a:prstGeom prst="rect">
            <a:avLst/>
          </a:prstGeom>
        </p:spPr>
      </p:pic>
      <p:grpSp>
        <p:nvGrpSpPr>
          <p:cNvPr id="5" name="Google Shape;305;p14">
            <a:extLst>
              <a:ext uri="{FF2B5EF4-FFF2-40B4-BE49-F238E27FC236}">
                <a16:creationId xmlns:a16="http://schemas.microsoft.com/office/drawing/2014/main" id="{D8358A6C-D038-CD5A-0ABC-1886DD9F36FB}"/>
              </a:ext>
            </a:extLst>
          </p:cNvPr>
          <p:cNvGrpSpPr/>
          <p:nvPr/>
        </p:nvGrpSpPr>
        <p:grpSpPr>
          <a:xfrm flipH="1">
            <a:off x="686092" y="6459172"/>
            <a:ext cx="1699513" cy="1188276"/>
            <a:chOff x="7890477" y="787864"/>
            <a:chExt cx="2022200" cy="1289304"/>
          </a:xfrm>
        </p:grpSpPr>
        <p:pic>
          <p:nvPicPr>
            <p:cNvPr id="9" name="Google Shape;306;p14">
              <a:extLst>
                <a:ext uri="{FF2B5EF4-FFF2-40B4-BE49-F238E27FC236}">
                  <a16:creationId xmlns:a16="http://schemas.microsoft.com/office/drawing/2014/main" id="{A1DAECB9-3BC5-8893-B8C7-28CAA7797E9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07;p14">
              <a:extLst>
                <a:ext uri="{FF2B5EF4-FFF2-40B4-BE49-F238E27FC236}">
                  <a16:creationId xmlns:a16="http://schemas.microsoft.com/office/drawing/2014/main" id="{72402218-4901-8526-743C-C29FB1DD3643}"/>
                </a:ext>
              </a:extLst>
            </p:cNvPr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778893-7C98-A771-858A-2DCF6A9F40FB}"/>
                  </a:ext>
                </a:extLst>
              </p:cNvPr>
              <p:cNvSpPr txBox="1"/>
              <p:nvPr/>
            </p:nvSpPr>
            <p:spPr>
              <a:xfrm>
                <a:off x="2799631" y="6861580"/>
                <a:ext cx="14048425" cy="2763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𝑂𝑎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𝑂𝑏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𝑂𝑏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𝑂𝑐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chênh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lệch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𝑂𝑎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𝑂𝑐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778893-7C98-A771-858A-2DCF6A9F4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631" y="6861580"/>
                <a:ext cx="14048425" cy="2763642"/>
              </a:xfrm>
              <a:prstGeom prst="rect">
                <a:avLst/>
              </a:prstGeom>
              <a:blipFill>
                <a:blip r:embed="rId9"/>
                <a:stretch>
                  <a:fillRect l="-1518" b="-8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61585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59;p11"/>
          <p:cNvSpPr/>
          <p:nvPr/>
        </p:nvSpPr>
        <p:spPr>
          <a:xfrm>
            <a:off x="990600" y="3390113"/>
            <a:ext cx="16341026" cy="4496587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03332" y="647700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kumimoji="0" sz="5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11865" y="7121976"/>
            <a:ext cx="1173320" cy="104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736" y="1074140"/>
            <a:ext cx="3237257" cy="32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676400" y="4184452"/>
                <a:ext cx="15035465" cy="2947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 </a:t>
                </a:r>
                <a:r>
                  <a:rPr lang="en-US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Chasles</a:t>
                </a:r>
                <a:r>
                  <a:rPr lang="en-US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𝑂𝑎</m:t>
                    </m:r>
                    <m:r>
                      <a:rPr lang="en-US" sz="43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𝑂𝑏</m:t>
                    </m:r>
                  </m:oMath>
                </a14:m>
                <a:r>
                  <a:rPr lang="en-US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𝑂𝑐</m:t>
                    </m:r>
                  </m:oMath>
                </a14:m>
                <a:r>
                  <a:rPr lang="en-US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đ</m:t>
                    </m:r>
                    <m:r>
                      <a:rPr lang="en-US" sz="43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𝑂𝑎</m:t>
                    </m:r>
                    <m:r>
                      <a:rPr lang="en-US" sz="43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𝑂𝑏</m:t>
                    </m:r>
                    <m:r>
                      <a:rPr lang="en-US" sz="43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đ</m:t>
                    </m:r>
                    <m:r>
                      <a:rPr lang="en-US" sz="43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𝑂𝑏</m:t>
                    </m:r>
                    <m:r>
                      <a:rPr lang="en-US" sz="43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𝑂𝑐</m:t>
                    </m:r>
                    <m:r>
                      <a:rPr lang="en-US" sz="43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đ</m:t>
                    </m:r>
                    <m:r>
                      <a:rPr lang="en-US" sz="43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𝑂𝑎</m:t>
                    </m:r>
                    <m:r>
                      <a:rPr lang="en-US" sz="43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𝑂𝑐</m:t>
                    </m:r>
                    <m:r>
                      <a:rPr lang="en-US" sz="43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4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43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3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43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3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184452"/>
                <a:ext cx="15035465" cy="2947410"/>
              </a:xfrm>
              <a:prstGeom prst="rect">
                <a:avLst/>
              </a:prstGeom>
              <a:blipFill>
                <a:blip r:embed="rId6"/>
                <a:stretch>
                  <a:fillRect l="-1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16433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920178" y="1602865"/>
                <a:ext cx="16371444" cy="18277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8,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quạt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quát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𝑂𝑥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𝑂𝑁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𝑂𝑥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𝑂𝑃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78" y="1602865"/>
                <a:ext cx="16371444" cy="1827744"/>
              </a:xfrm>
              <a:prstGeom prst="rect">
                <a:avLst/>
              </a:prstGeom>
              <a:blipFill>
                <a:blip r:embed="rId2"/>
                <a:stretch>
                  <a:fillRect l="-1340" r="-104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oogle Shape;305;p14"/>
          <p:cNvGrpSpPr/>
          <p:nvPr/>
        </p:nvGrpSpPr>
        <p:grpSpPr>
          <a:xfrm flipH="1">
            <a:off x="369910" y="3853146"/>
            <a:ext cx="1699513" cy="1188276"/>
            <a:chOff x="7890477" y="787864"/>
            <a:chExt cx="2022200" cy="1289304"/>
          </a:xfrm>
        </p:grpSpPr>
        <p:pic>
          <p:nvPicPr>
            <p:cNvPr id="23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2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558119" y="9612702"/>
            <a:ext cx="2345824" cy="601384"/>
          </a:xfrm>
          <a:prstGeom prst="rect">
            <a:avLst/>
          </a:prstGeom>
        </p:spPr>
      </p:pic>
      <p:pic>
        <p:nvPicPr>
          <p:cNvPr id="33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449800" y="3503764"/>
            <a:ext cx="1173320" cy="104532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717C974-7E4F-647D-0C06-ABD2A9FDABE1}"/>
              </a:ext>
            </a:extLst>
          </p:cNvPr>
          <p:cNvGrpSpPr/>
          <p:nvPr/>
        </p:nvGrpSpPr>
        <p:grpSpPr>
          <a:xfrm>
            <a:off x="-914400" y="-1305"/>
            <a:ext cx="20116800" cy="1507455"/>
            <a:chOff x="-838200" y="435645"/>
            <a:chExt cx="20116800" cy="1507455"/>
          </a:xfrm>
        </p:grpSpPr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4AFE85C0-2D04-AB15-0706-419CF65A0096}"/>
                </a:ext>
              </a:extLst>
            </p:cNvPr>
            <p:cNvGrpSpPr/>
            <p:nvPr/>
          </p:nvGrpSpPr>
          <p:grpSpPr>
            <a:xfrm>
              <a:off x="-838200" y="435645"/>
              <a:ext cx="20116800" cy="1507455"/>
              <a:chOff x="0" y="0"/>
              <a:chExt cx="6345389" cy="3559339"/>
            </a:xfrm>
          </p:grpSpPr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id="{BCCED076-C799-FC63-481A-5105A461CA95}"/>
                  </a:ext>
                </a:extLst>
              </p:cNvPr>
              <p:cNvSpPr/>
              <p:nvPr/>
            </p:nvSpPr>
            <p:spPr>
              <a:xfrm>
                <a:off x="0" y="0"/>
                <a:ext cx="6345389" cy="3559339"/>
              </a:xfrm>
              <a:custGeom>
                <a:avLst/>
                <a:gdLst/>
                <a:ahLst/>
                <a:cxnLst/>
                <a:rect l="l" t="t" r="r" b="b"/>
                <a:pathLst>
                  <a:path w="6345389" h="3559339">
                    <a:moveTo>
                      <a:pt x="0" y="0"/>
                    </a:moveTo>
                    <a:lnTo>
                      <a:pt x="6345389" y="0"/>
                    </a:lnTo>
                    <a:lnTo>
                      <a:pt x="6345389" y="3559339"/>
                    </a:lnTo>
                    <a:lnTo>
                      <a:pt x="0" y="3559339"/>
                    </a:lnTo>
                    <a:close/>
                  </a:path>
                </a:pathLst>
              </a:custGeom>
              <a:solidFill>
                <a:srgbClr val="F4DFBA"/>
              </a:solidFill>
            </p:spPr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174A43-E87B-889A-637D-ED130D620592}"/>
                </a:ext>
              </a:extLst>
            </p:cNvPr>
            <p:cNvSpPr/>
            <p:nvPr/>
          </p:nvSpPr>
          <p:spPr>
            <a:xfrm>
              <a:off x="7364134" y="776526"/>
              <a:ext cx="3635932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5000" b="1" dirty="0" err="1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Vận</a:t>
              </a:r>
              <a:r>
                <a:rPr lang="en-US" sz="50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000" b="1" dirty="0" err="1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dụng</a:t>
              </a:r>
              <a:r>
                <a:rPr lang="en-US" sz="50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 2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1CADCB5-C7AA-D6E1-9610-00F45C57E7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340" y="4604622"/>
            <a:ext cx="4534782" cy="5215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51F9B1-9A1C-D515-1A45-A6D0F84DAD6B}"/>
                  </a:ext>
                </a:extLst>
              </p:cNvPr>
              <p:cNvSpPr txBox="1"/>
              <p:nvPr/>
            </p:nvSpPr>
            <p:spPr>
              <a:xfrm>
                <a:off x="833143" y="4993050"/>
                <a:ext cx="12578057" cy="47907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quạt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bố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𝑀𝑂𝑁</m:t>
                          </m:r>
                        </m:e>
                      </m:ac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𝑀𝑂𝑃</m:t>
                          </m:r>
                        </m:e>
                      </m:ac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360</m:t>
                          </m:r>
                        </m:e>
                        <m:sup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120</m:t>
                          </m:r>
                        </m:e>
                        <m:sup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000" i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𝑂𝑁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𝑂𝑃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120</m:t>
                        </m:r>
                      </m:e>
                      <m:sup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120</m:t>
                        </m:r>
                      </m:e>
                      <m:sup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51F9B1-9A1C-D515-1A45-A6D0F84DA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43" y="4993050"/>
                <a:ext cx="12578057" cy="4790735"/>
              </a:xfrm>
              <a:prstGeom prst="rect">
                <a:avLst/>
              </a:prstGeom>
              <a:blipFill>
                <a:blip r:embed="rId9"/>
                <a:stretch>
                  <a:fillRect l="-1745" b="-4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17964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82480" y="8725839"/>
            <a:ext cx="1209072" cy="13000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6359" y="8710599"/>
            <a:ext cx="1447800" cy="1132894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359085">
            <a:off x="-336546" y="362894"/>
            <a:ext cx="2183861" cy="559863"/>
          </a:xfrm>
          <a:prstGeom prst="rect">
            <a:avLst/>
          </a:prstGeom>
        </p:spPr>
      </p:pic>
      <p:pic>
        <p:nvPicPr>
          <p:cNvPr id="2" name="Hình ảnh 735420188" descr="Ảnh có chứa đồng hồ, vòng tròn, biểu đồ, hàng&#10;&#10;Mô tả được tạo tự động">
            <a:extLst>
              <a:ext uri="{FF2B5EF4-FFF2-40B4-BE49-F238E27FC236}">
                <a16:creationId xmlns:a16="http://schemas.microsoft.com/office/drawing/2014/main" id="{A11188A1-F496-55A4-0827-DF61F643E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6800" y="3314700"/>
            <a:ext cx="4870184" cy="432058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278ED9-9D7A-0A9D-41F4-BDD55EDB37B0}"/>
              </a:ext>
            </a:extLst>
          </p:cNvPr>
          <p:cNvGrpSpPr/>
          <p:nvPr/>
        </p:nvGrpSpPr>
        <p:grpSpPr>
          <a:xfrm>
            <a:off x="-914400" y="-1305"/>
            <a:ext cx="20116800" cy="1507455"/>
            <a:chOff x="-838200" y="435645"/>
            <a:chExt cx="20116800" cy="1507455"/>
          </a:xfrm>
        </p:grpSpPr>
        <p:grpSp>
          <p:nvGrpSpPr>
            <p:cNvPr id="18" name="Group 2">
              <a:extLst>
                <a:ext uri="{FF2B5EF4-FFF2-40B4-BE49-F238E27FC236}">
                  <a16:creationId xmlns:a16="http://schemas.microsoft.com/office/drawing/2014/main" id="{782D24D2-9AF8-0325-82C2-37A5E6C8828A}"/>
                </a:ext>
              </a:extLst>
            </p:cNvPr>
            <p:cNvGrpSpPr/>
            <p:nvPr/>
          </p:nvGrpSpPr>
          <p:grpSpPr>
            <a:xfrm>
              <a:off x="-838200" y="435645"/>
              <a:ext cx="20116800" cy="1507455"/>
              <a:chOff x="0" y="0"/>
              <a:chExt cx="6345389" cy="3559339"/>
            </a:xfrm>
          </p:grpSpPr>
          <p:sp>
            <p:nvSpPr>
              <p:cNvPr id="20" name="Freeform 3">
                <a:extLst>
                  <a:ext uri="{FF2B5EF4-FFF2-40B4-BE49-F238E27FC236}">
                    <a16:creationId xmlns:a16="http://schemas.microsoft.com/office/drawing/2014/main" id="{1C23C78E-4EF3-AE07-5FF6-8F075DF2D794}"/>
                  </a:ext>
                </a:extLst>
              </p:cNvPr>
              <p:cNvSpPr/>
              <p:nvPr/>
            </p:nvSpPr>
            <p:spPr>
              <a:xfrm>
                <a:off x="0" y="0"/>
                <a:ext cx="6345389" cy="3559339"/>
              </a:xfrm>
              <a:custGeom>
                <a:avLst/>
                <a:gdLst/>
                <a:ahLst/>
                <a:cxnLst/>
                <a:rect l="l" t="t" r="r" b="b"/>
                <a:pathLst>
                  <a:path w="6345389" h="3559339">
                    <a:moveTo>
                      <a:pt x="0" y="0"/>
                    </a:moveTo>
                    <a:lnTo>
                      <a:pt x="6345389" y="0"/>
                    </a:lnTo>
                    <a:lnTo>
                      <a:pt x="6345389" y="3559339"/>
                    </a:lnTo>
                    <a:lnTo>
                      <a:pt x="0" y="3559339"/>
                    </a:lnTo>
                    <a:close/>
                  </a:path>
                </a:pathLst>
              </a:custGeom>
              <a:solidFill>
                <a:srgbClr val="F4DFBA"/>
              </a:solidFill>
            </p:spPr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2D2C7AE-6348-9E89-D7FE-34EE2CD4CA09}"/>
                </a:ext>
              </a:extLst>
            </p:cNvPr>
            <p:cNvSpPr/>
            <p:nvPr/>
          </p:nvSpPr>
          <p:spPr>
            <a:xfrm>
              <a:off x="7364134" y="776526"/>
              <a:ext cx="3635932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5000" b="1" dirty="0" err="1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Vận</a:t>
              </a:r>
              <a:r>
                <a:rPr lang="en-US" sz="50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000" b="1" dirty="0" err="1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dụng</a:t>
              </a:r>
              <a:r>
                <a:rPr lang="en-US" sz="50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 2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3776730-97A7-2915-CCA3-640F4A082C92}"/>
                  </a:ext>
                </a:extLst>
              </p:cNvPr>
              <p:cNvSpPr txBox="1"/>
              <p:nvPr/>
            </p:nvSpPr>
            <p:spPr>
              <a:xfrm>
                <a:off x="533400" y="2019300"/>
                <a:ext cx="11665216" cy="7632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𝑂𝑥</m:t>
                          </m:r>
                          <m: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, </m:t>
                          </m:r>
                          <m: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𝑂𝑁</m:t>
                          </m:r>
                        </m:e>
                      </m:d>
                      <m:r>
                        <a:rPr lang="en-US" sz="4000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𝑂𝑥</m:t>
                      </m:r>
                      <m:r>
                        <a:rPr lang="en-US" sz="4000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𝑂𝑀</m:t>
                      </m:r>
                      <m:r>
                        <a:rPr lang="en-US" sz="4000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)+(</m:t>
                      </m:r>
                      <m:r>
                        <a:rPr lang="en-US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𝑂𝑀</m:t>
                      </m:r>
                      <m:r>
                        <a:rPr lang="en-US" sz="4000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𝑂𝑁</m:t>
                      </m:r>
                      <m:r>
                        <a:rPr lang="en-US" sz="4000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r>
                        <a:rPr lang="en-US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40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360</m:t>
                          </m:r>
                        </m:e>
                        <m:sup>
                          <m:r>
                            <a:rPr lang="en-US" sz="4000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4000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4000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ℤ</m:t>
                      </m:r>
                      <m:r>
                        <a:rPr lang="en-US" sz="4000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a:rPr kumimoji="0" lang="en-US" sz="4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50</m:t>
                          </m:r>
                        </m:e>
                        <m:sup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kumimoji="0" lang="en-US" sz="4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120</m:t>
                          </m:r>
                        </m:e>
                        <m:sup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kumimoji="0" lang="en-US" sz="4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4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sSup>
                        <m:sSupPr>
                          <m:ctrlPr>
                            <a:rPr kumimoji="0" lang="en-US" sz="4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360</m:t>
                          </m:r>
                        </m:e>
                        <m:sup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d>
                        <m:dPr>
                          <m:ctrlP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r>
                            <a:rPr kumimoji="0" lang="en-US" sz="4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kumimoji="0" lang="en-US" sz="4000" b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4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70</m:t>
                          </m:r>
                        </m:e>
                        <m:sup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kumimoji="0" lang="en-US" sz="4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4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sSup>
                        <m:sSupPr>
                          <m:ctrlPr>
                            <a:rPr kumimoji="0" lang="en-US" sz="4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360</m:t>
                          </m:r>
                        </m:e>
                        <m:sup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d>
                        <m:dPr>
                          <m:ctrlP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r>
                            <a:rPr kumimoji="0" lang="en-US" sz="4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ℤ</m:t>
                          </m:r>
                        </m:e>
                      </m:d>
                      <m:r>
                        <a:rPr kumimoji="0" lang="en-US" sz="4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</m:t>
                      </m:r>
                    </m:oMath>
                  </m:oMathPara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𝑂𝑥</m:t>
                          </m:r>
                          <m: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, </m:t>
                          </m:r>
                          <m: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𝑂𝑁</m:t>
                          </m:r>
                        </m:e>
                      </m:d>
                      <m:r>
                        <a:rPr lang="en-US" sz="4000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𝑂𝑥</m:t>
                      </m:r>
                      <m:r>
                        <a:rPr lang="en-US" sz="4000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𝑂𝑀</m:t>
                      </m:r>
                      <m:r>
                        <a:rPr lang="en-US" sz="4000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)+(</m:t>
                      </m:r>
                      <m:r>
                        <a:rPr lang="en-US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𝑂𝑀</m:t>
                      </m:r>
                      <m:r>
                        <a:rPr lang="en-US" sz="4000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𝑂𝑁</m:t>
                      </m:r>
                      <m:r>
                        <a:rPr lang="en-US" sz="4000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r>
                        <a:rPr lang="en-US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40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360</m:t>
                          </m:r>
                        </m:e>
                        <m:sup>
                          <m:r>
                            <a:rPr lang="en-US" sz="4000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4000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4000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40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ℤ</m:t>
                      </m:r>
                      <m:r>
                        <a:rPr lang="en-US" sz="4000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a:rPr kumimoji="0" lang="en-US" sz="4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50</m:t>
                          </m:r>
                        </m:e>
                        <m:sup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kumimoji="0" lang="en-US" sz="4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120</m:t>
                          </m:r>
                        </m:e>
                        <m:sup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kumimoji="0" lang="en-US" sz="4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4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sSup>
                        <m:sSupPr>
                          <m:ctrlPr>
                            <a:rPr kumimoji="0" lang="en-US" sz="4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360</m:t>
                          </m:r>
                        </m:e>
                        <m:sup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d>
                        <m:dPr>
                          <m:ctrlPr>
                            <a:rPr kumimoji="0" lang="en-US" sz="4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r>
                            <a:rPr kumimoji="0" lang="en-US" sz="4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kumimoji="0" lang="en-US" sz="4000" b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4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70</m:t>
                          </m:r>
                        </m:e>
                        <m:sup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kumimoji="0" lang="en-US" sz="4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4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sSup>
                        <m:sSupPr>
                          <m:ctrlPr>
                            <a:rPr kumimoji="0" lang="en-US" sz="4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360</m:t>
                          </m:r>
                        </m:e>
                        <m:sup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d>
                        <m:dPr>
                          <m:ctrlPr>
                            <a:rPr kumimoji="0" lang="en-US" sz="4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kumimoji="0" lang="en-US" sz="4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r>
                            <a:rPr kumimoji="0" lang="en-US" sz="4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ℤ</m:t>
                          </m:r>
                        </m:e>
                      </m:d>
                      <m:r>
                        <a:rPr kumimoji="0" lang="en-US" sz="4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</m:t>
                      </m:r>
                    </m:oMath>
                  </m:oMathPara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3776730-97A7-2915-CCA3-640F4A082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019300"/>
                <a:ext cx="11665216" cy="7632859"/>
              </a:xfrm>
              <a:prstGeom prst="rect">
                <a:avLst/>
              </a:prstGeom>
              <a:blipFill>
                <a:blip r:embed="rId7"/>
                <a:stretch>
                  <a:fillRect l="-1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7726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38398" y="1714500"/>
            <a:ext cx="13335000" cy="2743200"/>
            <a:chOff x="2193759" y="2917658"/>
            <a:chExt cx="13335000" cy="2743200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3" name="Rectangle 2"/>
            <p:cNvSpPr/>
            <p:nvPr/>
          </p:nvSpPr>
          <p:spPr>
            <a:xfrm>
              <a:off x="3126059" y="3686721"/>
              <a:ext cx="11470398" cy="12050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ĐƠN VỊ RADIAN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med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980922" y="536917"/>
            <a:ext cx="10401300" cy="1049187"/>
            <a:chOff x="4076700" y="1958580"/>
            <a:chExt cx="10401300" cy="1049187"/>
          </a:xfrm>
        </p:grpSpPr>
        <p:sp>
          <p:nvSpPr>
            <p:cNvPr id="14" name="Google Shape;166;p5"/>
            <p:cNvSpPr/>
            <p:nvPr/>
          </p:nvSpPr>
          <p:spPr>
            <a:xfrm>
              <a:off x="5358196" y="2330699"/>
              <a:ext cx="9119804" cy="677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HĐKP3.</a:t>
              </a:r>
              <a:endParaRPr kumimoji="0" sz="3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Google Shape;167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169;p5"/>
          <p:cNvSpPr/>
          <p:nvPr/>
        </p:nvSpPr>
        <p:spPr>
          <a:xfrm>
            <a:off x="908972" y="1895885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HĐKP 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3626" y="341570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grpSp>
        <p:nvGrpSpPr>
          <p:cNvPr id="38" name="Google Shape;305;p14"/>
          <p:cNvGrpSpPr/>
          <p:nvPr/>
        </p:nvGrpSpPr>
        <p:grpSpPr>
          <a:xfrm flipH="1">
            <a:off x="907552" y="5906912"/>
            <a:ext cx="1699513" cy="1188276"/>
            <a:chOff x="7890477" y="787864"/>
            <a:chExt cx="2022200" cy="1289304"/>
          </a:xfrm>
        </p:grpSpPr>
        <p:pic>
          <p:nvPicPr>
            <p:cNvPr id="41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423847" y="7463168"/>
                <a:ext cx="14514426" cy="18558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phụ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57</m:t>
                        </m:r>
                      </m:e>
                      <m:sup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847" y="7463168"/>
                <a:ext cx="14514426" cy="1855893"/>
              </a:xfrm>
              <a:prstGeom prst="rect">
                <a:avLst/>
              </a:prstGeom>
              <a:blipFill>
                <a:blip r:embed="rId7"/>
                <a:stretch>
                  <a:fillRect l="-1512" r="-1470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169232">
            <a:off x="15731854" y="7522258"/>
            <a:ext cx="2236994" cy="22975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907552" y="1824896"/>
                <a:ext cx="12128076" cy="369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tâm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bán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kính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bất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kì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Dùng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đoạn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dây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mềm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bán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kính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đánh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dấu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cung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đúng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9).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𝐴𝑂𝐵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ao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nhiêu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52" y="1824896"/>
                <a:ext cx="12128076" cy="3694345"/>
              </a:xfrm>
              <a:prstGeom prst="rect">
                <a:avLst/>
              </a:prstGeom>
              <a:blipFill>
                <a:blip r:embed="rId9"/>
                <a:stretch>
                  <a:fillRect l="-1559" r="-1508" b="-6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78CC9A44-F4A3-D53E-E0C9-18B8C390E6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906" y="2181992"/>
            <a:ext cx="4109372" cy="423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215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53200" y="828278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kumimoji="0" sz="5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7852" y="318359"/>
            <a:ext cx="2987299" cy="25178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78546" y="3238500"/>
            <a:ext cx="14930908" cy="4648200"/>
            <a:chOff x="613892" y="2324100"/>
            <a:chExt cx="14930908" cy="4556156"/>
          </a:xfrm>
        </p:grpSpPr>
        <p:sp>
          <p:nvSpPr>
            <p:cNvPr id="28" name="Google Shape;259;p11"/>
            <p:cNvSpPr/>
            <p:nvPr/>
          </p:nvSpPr>
          <p:spPr>
            <a:xfrm>
              <a:off x="613892" y="2324100"/>
              <a:ext cx="14930908" cy="4556156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Rectangle 1"/>
                <p:cNvSpPr/>
                <p:nvPr/>
              </p:nvSpPr>
              <p:spPr>
                <a:xfrm>
                  <a:off x="994891" y="2982584"/>
                  <a:ext cx="14240817" cy="30192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Trên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đường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tròn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bán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kính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5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sz="45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tùy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ý,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ở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tâm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chắn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cung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có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độ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dài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đúng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bằng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5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𝑅</m:t>
                      </m:r>
                    </m:oMath>
                  </a14:m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được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gọi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là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có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đo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1 radian (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đọc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là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1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ra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–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đi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– an,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viết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tắt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5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là</a:t>
                  </a:r>
                  <a:r>
                    <a:rPr lang="en-US" sz="45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1 rad)</a:t>
                  </a:r>
                  <a:endParaRPr lang="en-US" sz="45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891" y="2982584"/>
                  <a:ext cx="14240817" cy="3019207"/>
                </a:xfrm>
                <a:prstGeom prst="rect">
                  <a:avLst/>
                </a:prstGeom>
                <a:blipFill>
                  <a:blip r:embed="rId3"/>
                  <a:stretch>
                    <a:fillRect l="-1798" r="-471" b="-88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3131" y="8501736"/>
            <a:ext cx="1173320" cy="10453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1426" y="1578142"/>
            <a:ext cx="2261112" cy="225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38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907552" y="1624629"/>
                <a:ext cx="15456687" cy="8611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defRPr/>
                </a:pPr>
                <a:r>
                  <a:rPr lang="en-US" sz="3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3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38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rad </a:t>
                </a:r>
                <a:r>
                  <a:rPr lang="en-US" sz="38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</a:t>
                </a:r>
                <a:r>
                  <a:rPr lang="en-US" sz="38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chắn</a:t>
                </a:r>
                <a:r>
                  <a:rPr lang="en-US" sz="38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38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cung</a:t>
                </a:r>
                <a:r>
                  <a:rPr lang="en-US" sz="38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8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8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38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bao </a:t>
                </a:r>
                <a:r>
                  <a:rPr lang="en-US" sz="38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nhiêu</a:t>
                </a:r>
                <a:r>
                  <a:rPr lang="en-US" sz="38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52" y="1624629"/>
                <a:ext cx="15456687" cy="861133"/>
              </a:xfrm>
              <a:prstGeom prst="rect">
                <a:avLst/>
              </a:prstGeom>
              <a:blipFill>
                <a:blip r:embed="rId2"/>
                <a:stretch>
                  <a:fillRect l="-1105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64" y="294711"/>
            <a:ext cx="1533261" cy="1104900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907551" y="2603607"/>
                <a:ext cx="11722887" cy="1738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bẹt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180</m:t>
                        </m:r>
                      </m:e>
                      <m:sup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chắn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nửa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bẹt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đơn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vị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radian </a:t>
                </a:r>
                <a:r>
                  <a:rPr kumimoji="0" lang="en-US" sz="3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51" y="2603607"/>
                <a:ext cx="11722887" cy="1738296"/>
              </a:xfrm>
              <a:prstGeom prst="rect">
                <a:avLst/>
              </a:prstGeom>
              <a:blipFill>
                <a:blip r:embed="rId6"/>
                <a:stretch>
                  <a:fillRect l="-1456" r="-145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907552" y="4453611"/>
            <a:ext cx="9144000" cy="1365131"/>
            <a:chOff x="1371600" y="5562615"/>
            <a:chExt cx="9144000" cy="1365131"/>
          </a:xfrm>
        </p:grpSpPr>
        <p:sp>
          <p:nvSpPr>
            <p:cNvPr id="2" name="Rectangle 1"/>
            <p:cNvSpPr/>
            <p:nvPr/>
          </p:nvSpPr>
          <p:spPr>
            <a:xfrm>
              <a:off x="1371600" y="5562615"/>
              <a:ext cx="9144000" cy="86113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0"/>
                </a:spcAft>
              </a:pPr>
              <a:r>
                <a:rPr lang="en-US" sz="3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</a:t>
              </a:r>
              <a:r>
                <a:rPr lang="en-US" sz="3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đó</a:t>
              </a:r>
              <a:r>
                <a:rPr lang="en-US" sz="3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ta </a:t>
              </a:r>
              <a:r>
                <a:rPr lang="en-US" sz="3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viết</a:t>
              </a:r>
              <a:endPara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Rectangle 4"/>
                <p:cNvSpPr/>
                <p:nvPr/>
              </p:nvSpPr>
              <p:spPr>
                <a:xfrm>
                  <a:off x="6354412" y="6250638"/>
                  <a:ext cx="3002553" cy="6771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a14:m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rad</a:t>
                  </a:r>
                </a:p>
              </p:txBody>
            </p:sp>
          </mc:Choice>
          <mc:Fallback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412" y="6250638"/>
                  <a:ext cx="3002553" cy="677108"/>
                </a:xfrm>
                <a:prstGeom prst="rect">
                  <a:avLst/>
                </a:prstGeom>
                <a:blipFill>
                  <a:blip r:embed="rId7"/>
                  <a:stretch>
                    <a:fillRect t="-14286" r="-5680" b="-348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BAB300-F270-84DC-90FA-FE2EE4BB9734}"/>
                  </a:ext>
                </a:extLst>
              </p:cNvPr>
              <p:cNvSpPr txBox="1"/>
              <p:nvPr/>
            </p:nvSpPr>
            <p:spPr>
              <a:xfrm>
                <a:off x="15883858" y="1781057"/>
                <a:ext cx="139458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BAB300-F270-84DC-90FA-FE2EE4BB9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3858" y="1781057"/>
                <a:ext cx="1394588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4CFB085-A94F-7FDF-F31A-ACDA356124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051" y="2837116"/>
            <a:ext cx="3602116" cy="38048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4000E5A-625C-7804-DED0-C4447CCA500F}"/>
                  </a:ext>
                </a:extLst>
              </p:cNvPr>
              <p:cNvSpPr/>
              <p:nvPr/>
            </p:nvSpPr>
            <p:spPr>
              <a:xfrm>
                <a:off x="907551" y="5825103"/>
                <a:ext cx="11722887" cy="25585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3,14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  <m:sup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180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rad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≈0,0175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rad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 rad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0" lang="en-US" sz="3800" b="0" i="1" u="none" strike="noStrike" kern="1200" cap="none" spc="0" normalizeH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kumimoji="0" lang="en-US" sz="3800" b="0" i="1" u="none" strike="noStrike" kern="1200" cap="none" spc="0" normalizeH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180</m:t>
                                </m:r>
                              </m:num>
                              <m:den>
                                <m:r>
                                  <a:rPr kumimoji="0" lang="en-US" sz="3800" b="0" i="1" u="none" strike="noStrike" kern="1200" cap="none" spc="0" normalizeH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57,3</m:t>
                        </m:r>
                      </m:e>
                      <m:sup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57</m:t>
                        </m:r>
                      </m:e>
                      <m:sup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sSup>
                      <m:sSup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17</m:t>
                        </m:r>
                      </m:e>
                      <m:sup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45′′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4000E5A-625C-7804-DED0-C4447CCA50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51" y="5825103"/>
                <a:ext cx="11722887" cy="2558586"/>
              </a:xfrm>
              <a:prstGeom prst="rect">
                <a:avLst/>
              </a:prstGeom>
              <a:blipFill>
                <a:blip r:embed="rId10"/>
                <a:stretch>
                  <a:fillRect l="-1456" r="-1456" b="-2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71D5870C-90B9-FE3A-485A-D14D57F5F93B}"/>
              </a:ext>
            </a:extLst>
          </p:cNvPr>
          <p:cNvGrpSpPr/>
          <p:nvPr/>
        </p:nvGrpSpPr>
        <p:grpSpPr>
          <a:xfrm>
            <a:off x="1730303" y="8238950"/>
            <a:ext cx="15195583" cy="1515460"/>
            <a:chOff x="1730303" y="8238950"/>
            <a:chExt cx="15195583" cy="1515460"/>
          </a:xfrm>
        </p:grpSpPr>
        <p:grpSp>
          <p:nvGrpSpPr>
            <p:cNvPr id="20" name="Group 19"/>
            <p:cNvGrpSpPr/>
            <p:nvPr/>
          </p:nvGrpSpPr>
          <p:grpSpPr>
            <a:xfrm>
              <a:off x="1730303" y="8470103"/>
              <a:ext cx="15195583" cy="1284307"/>
              <a:chOff x="1949417" y="8599635"/>
              <a:chExt cx="15195583" cy="1284307"/>
            </a:xfrm>
          </p:grpSpPr>
          <p:grpSp>
            <p:nvGrpSpPr>
              <p:cNvPr id="33" name="Group 4"/>
              <p:cNvGrpSpPr/>
              <p:nvPr/>
            </p:nvGrpSpPr>
            <p:grpSpPr>
              <a:xfrm>
                <a:off x="1949417" y="8778232"/>
                <a:ext cx="15195583" cy="1105710"/>
                <a:chOff x="0" y="0"/>
                <a:chExt cx="9065658" cy="2207533"/>
              </a:xfrm>
            </p:grpSpPr>
            <p:sp>
              <p:nvSpPr>
                <p:cNvPr id="35" name="Freeform 5"/>
                <p:cNvSpPr/>
                <p:nvPr/>
              </p:nvSpPr>
              <p:spPr>
                <a:xfrm>
                  <a:off x="12700" y="12700"/>
                  <a:ext cx="9040257" cy="2182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0257" h="2182133">
                      <a:moveTo>
                        <a:pt x="8083313" y="2182133"/>
                      </a:moveTo>
                      <a:lnTo>
                        <a:pt x="956945" y="2182133"/>
                      </a:lnTo>
                      <a:cubicBezTo>
                        <a:pt x="428371" y="2182133"/>
                        <a:pt x="0" y="1753635"/>
                        <a:pt x="0" y="1091066"/>
                      </a:cubicBezTo>
                      <a:lnTo>
                        <a:pt x="0" y="1091066"/>
                      </a:ln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8083313" y="0"/>
                      </a:lnTo>
                      <a:cubicBezTo>
                        <a:pt x="8611760" y="0"/>
                        <a:pt x="9040257" y="428371"/>
                        <a:pt x="9040257" y="1091066"/>
                      </a:cubicBezTo>
                      <a:lnTo>
                        <a:pt x="9040257" y="1091066"/>
                      </a:lnTo>
                      <a:cubicBezTo>
                        <a:pt x="9040257" y="1753635"/>
                        <a:pt x="8611760" y="2182133"/>
                        <a:pt x="8083313" y="2182133"/>
                      </a:cubicBezTo>
                      <a:close/>
                    </a:path>
                  </a:pathLst>
                </a:custGeom>
                <a:solidFill>
                  <a:srgbClr val="FFD93B"/>
                </a:solidFill>
              </p:spPr>
            </p:sp>
            <p:sp>
              <p:nvSpPr>
                <p:cNvPr id="36" name="Freeform 6"/>
                <p:cNvSpPr/>
                <p:nvPr/>
              </p:nvSpPr>
              <p:spPr>
                <a:xfrm>
                  <a:off x="0" y="0"/>
                  <a:ext cx="9065657" cy="2207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5657" h="2207533">
                      <a:moveTo>
                        <a:pt x="8096013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1103766"/>
                      </a:cubicBezTo>
                      <a:cubicBezTo>
                        <a:pt x="0" y="1772558"/>
                        <a:pt x="434975" y="2207533"/>
                        <a:pt x="969645" y="2207533"/>
                      </a:cubicBezTo>
                      <a:lnTo>
                        <a:pt x="8096013" y="2207533"/>
                      </a:lnTo>
                      <a:cubicBezTo>
                        <a:pt x="8630682" y="2207533"/>
                        <a:pt x="9065657" y="1772558"/>
                        <a:pt x="9065657" y="1103766"/>
                      </a:cubicBezTo>
                      <a:cubicBezTo>
                        <a:pt x="9065657" y="434975"/>
                        <a:pt x="8630682" y="0"/>
                        <a:pt x="8096013" y="0"/>
                      </a:cubicBezTo>
                      <a:close/>
                      <a:moveTo>
                        <a:pt x="8096013" y="2182133"/>
                      </a:moveTo>
                      <a:lnTo>
                        <a:pt x="969645" y="2182133"/>
                      </a:lnTo>
                      <a:cubicBezTo>
                        <a:pt x="448945" y="2182133"/>
                        <a:pt x="25400" y="1758588"/>
                        <a:pt x="25400" y="1103766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8096013" y="25400"/>
                      </a:lnTo>
                      <a:cubicBezTo>
                        <a:pt x="8616713" y="25400"/>
                        <a:pt x="9040257" y="448945"/>
                        <a:pt x="9040257" y="1103766"/>
                      </a:cubicBezTo>
                      <a:cubicBezTo>
                        <a:pt x="9040257" y="1758588"/>
                        <a:pt x="8616713" y="2182133"/>
                        <a:pt x="8096013" y="2182133"/>
                      </a:cubicBezTo>
                      <a:close/>
                    </a:path>
                  </a:pathLst>
                </a:custGeom>
                <a:solidFill>
                  <a:srgbClr val="031929"/>
                </a:solidFill>
              </p:spPr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3475672" y="8599635"/>
                    <a:ext cx="3512436" cy="122610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571500" indent="-571500" algn="just">
                      <a:lnSpc>
                        <a:spcPct val="150000"/>
                      </a:lnSpc>
                      <a:spcBef>
                        <a:spcPts val="100"/>
                      </a:spcBef>
                      <a:spcAft>
                        <a:spcPts val="0"/>
                      </a:spcAft>
                      <a:buFont typeface="Arial" panose="020B0604020202020204" pitchFamily="34" charset="0"/>
                      <a:buChar char="•"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𝜋</m:t>
                            </m:r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180</m:t>
                            </m:r>
                          </m:den>
                        </m:f>
                      </m:oMath>
                    </a14:m>
                    <a:r>
                      <a:rPr lang="en-US" sz="4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rad</a:t>
                    </a:r>
                  </a:p>
                </p:txBody>
              </p:sp>
            </mc:Choice>
            <mc:Fallback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75672" y="8599635"/>
                    <a:ext cx="3512436" cy="122610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5208" b="-841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4F9A832-4D15-788D-45E3-7F6EBC354A55}"/>
                    </a:ext>
                  </a:extLst>
                </p:cNvPr>
                <p:cNvSpPr/>
                <p:nvPr/>
              </p:nvSpPr>
              <p:spPr>
                <a:xfrm>
                  <a:off x="10236259" y="8238950"/>
                  <a:ext cx="4258795" cy="14572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571500" indent="-57150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rad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180</m:t>
                                  </m:r>
                                  <m:r>
                                    <a:rPr lang="en-US" sz="4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</m:oMath>
                  </a14:m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4F9A832-4D15-788D-45E3-7F6EBC354A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36259" y="8238950"/>
                  <a:ext cx="4258795" cy="1457258"/>
                </a:xfrm>
                <a:prstGeom prst="rect">
                  <a:avLst/>
                </a:prstGeom>
                <a:blipFill>
                  <a:blip r:embed="rId12"/>
                  <a:stretch>
                    <a:fillRect b="-62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977855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4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250" y="571500"/>
            <a:ext cx="8017500" cy="25672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095267" y="3472008"/>
                <a:ext cx="16097466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tuy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267" y="3472008"/>
                <a:ext cx="16097466" cy="2748253"/>
              </a:xfrm>
              <a:prstGeom prst="rect">
                <a:avLst/>
              </a:prstGeom>
              <a:blipFill>
                <a:blip r:embed="rId3"/>
                <a:stretch>
                  <a:fillRect l="-1364" r="-1326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526000" y="2392098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41C98A-4A23-D17C-E290-A2B321261D12}"/>
                  </a:ext>
                </a:extLst>
              </p:cNvPr>
              <p:cNvSpPr txBox="1"/>
              <p:nvPr/>
            </p:nvSpPr>
            <p:spPr>
              <a:xfrm>
                <a:off x="1600199" y="6553486"/>
                <a:ext cx="15592533" cy="31394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Symbol" panose="05050102010706020507" pitchFamily="18" charset="2"/>
                  <a:buChar char=""/>
                  <a:tabLst>
                    <a:tab pos="457200" algn="l"/>
                  </a:tabLst>
                  <a:defRPr/>
                </a:pP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bánh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lái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quay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ngược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kim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hồ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quay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thêm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gặp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(quay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ngược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kim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hồ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41C98A-4A23-D17C-E290-A2B321261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199" y="6553486"/>
                <a:ext cx="15592533" cy="3139449"/>
              </a:xfrm>
              <a:prstGeom prst="rect">
                <a:avLst/>
              </a:prstGeom>
              <a:blipFill>
                <a:blip r:embed="rId10"/>
                <a:stretch>
                  <a:fillRect l="-1368" b="-2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252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350636" y="791845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 flipH="1">
            <a:off x="8294243" y="4208373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701811" y="881058"/>
            <a:ext cx="14199178" cy="904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Đổi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đo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đây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ra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dian sang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ngược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lại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410181" y="2351727"/>
                <a:ext cx="14668019" cy="1294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	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rad				c)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rad</a:t>
                </a: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181" y="2351727"/>
                <a:ext cx="14668019" cy="1294585"/>
              </a:xfrm>
              <a:prstGeom prst="rect">
                <a:avLst/>
              </a:prstGeom>
              <a:blipFill>
                <a:blip r:embed="rId3"/>
                <a:stretch>
                  <a:fillRect l="-1454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066800" y="5788202"/>
                <a:ext cx="6775348" cy="12950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60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180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rad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rad</a:t>
                </a: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788202"/>
                <a:ext cx="6775348" cy="1295035"/>
              </a:xfrm>
              <a:prstGeom prst="rect">
                <a:avLst/>
              </a:prstGeom>
              <a:blipFill>
                <a:blip r:embed="rId4"/>
                <a:stretch>
                  <a:fillRect l="-3150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"/>
          <p:cNvGrpSpPr/>
          <p:nvPr/>
        </p:nvGrpSpPr>
        <p:grpSpPr>
          <a:xfrm>
            <a:off x="-102027" y="9363964"/>
            <a:ext cx="19126200" cy="2485610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4771">
            <a:off x="16658407" y="8254648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F2AAB0-14C0-2ADC-FB1F-B97B1857532F}"/>
                  </a:ext>
                </a:extLst>
              </p:cNvPr>
              <p:cNvSpPr/>
              <p:nvPr/>
            </p:nvSpPr>
            <p:spPr>
              <a:xfrm>
                <a:off x="10217252" y="5664556"/>
                <a:ext cx="6775348" cy="14572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rad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 .</m:t>
                            </m:r>
                            <m:f>
                              <m:fPr>
                                <m:ctrlP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180</m:t>
                                </m:r>
                              </m:num>
                              <m:den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F2AAB0-14C0-2ADC-FB1F-B97B185753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7252" y="5664556"/>
                <a:ext cx="6775348" cy="1457258"/>
              </a:xfrm>
              <a:prstGeom prst="rect">
                <a:avLst/>
              </a:prstGeom>
              <a:blipFill>
                <a:blip r:embed="rId8"/>
                <a:stretch>
                  <a:fillRect l="-3147" b="-6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1754B5D-BFC2-8F9B-B538-01D6B8464E58}"/>
                  </a:ext>
                </a:extLst>
              </p:cNvPr>
              <p:cNvSpPr/>
              <p:nvPr/>
            </p:nvSpPr>
            <p:spPr>
              <a:xfrm>
                <a:off x="1066800" y="7518245"/>
                <a:ext cx="9677400" cy="1529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3 rad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3 .</m:t>
                            </m:r>
                            <m:f>
                              <m:fPr>
                                <m:ctrlP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180</m:t>
                                </m:r>
                              </m:num>
                              <m:den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𝑝𝑖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540</m:t>
                                </m:r>
                              </m:num>
                              <m:den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171,89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1754B5D-BFC2-8F9B-B538-01D6B8464E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7518245"/>
                <a:ext cx="9677400" cy="1529265"/>
              </a:xfrm>
              <a:prstGeom prst="rect">
                <a:avLst/>
              </a:prstGeom>
              <a:blipFill>
                <a:blip r:embed="rId9"/>
                <a:stretch>
                  <a:fillRect l="-2204" b="-2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12" grpId="0"/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69232">
            <a:off x="16331575" y="8111301"/>
            <a:ext cx="2196234" cy="2137287"/>
          </a:xfrm>
          <a:prstGeom prst="rect">
            <a:avLst/>
          </a:prstGeom>
        </p:spPr>
      </p:pic>
      <p:sp>
        <p:nvSpPr>
          <p:cNvPr id="13" name="Google Shape;322;p15"/>
          <p:cNvSpPr/>
          <p:nvPr/>
        </p:nvSpPr>
        <p:spPr>
          <a:xfrm>
            <a:off x="7010400" y="647700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 hành 2: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51540" y="2067359"/>
            <a:ext cx="13984919" cy="904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Hoàn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53049">
            <a:off x="-1787312" y="-1369560"/>
            <a:ext cx="3523124" cy="3307523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305860" flipV="1">
            <a:off x="16674154" y="118756"/>
            <a:ext cx="1286626" cy="13437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E4FC0D05-1978-EC06-6E9D-E7CEE9F246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43110554"/>
                  </p:ext>
                </p:extLst>
              </p:nvPr>
            </p:nvGraphicFramePr>
            <p:xfrm>
              <a:off x="2139706" y="3618253"/>
              <a:ext cx="13898278" cy="24300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323579">
                      <a:extLst>
                        <a:ext uri="{9D8B030D-6E8A-4147-A177-3AD203B41FA5}">
                          <a16:colId xmlns:a16="http://schemas.microsoft.com/office/drawing/2014/main" val="4157289468"/>
                        </a:ext>
                      </a:extLst>
                    </a:gridCol>
                    <a:gridCol w="1983947">
                      <a:extLst>
                        <a:ext uri="{9D8B030D-6E8A-4147-A177-3AD203B41FA5}">
                          <a16:colId xmlns:a16="http://schemas.microsoft.com/office/drawing/2014/main" val="1592066755"/>
                        </a:ext>
                      </a:extLst>
                    </a:gridCol>
                    <a:gridCol w="2070205">
                      <a:extLst>
                        <a:ext uri="{9D8B030D-6E8A-4147-A177-3AD203B41FA5}">
                          <a16:colId xmlns:a16="http://schemas.microsoft.com/office/drawing/2014/main" val="2678163372"/>
                        </a:ext>
                      </a:extLst>
                    </a:gridCol>
                    <a:gridCol w="1725171">
                      <a:extLst>
                        <a:ext uri="{9D8B030D-6E8A-4147-A177-3AD203B41FA5}">
                          <a16:colId xmlns:a16="http://schemas.microsoft.com/office/drawing/2014/main" val="2691907009"/>
                        </a:ext>
                      </a:extLst>
                    </a:gridCol>
                    <a:gridCol w="1897688">
                      <a:extLst>
                        <a:ext uri="{9D8B030D-6E8A-4147-A177-3AD203B41FA5}">
                          <a16:colId xmlns:a16="http://schemas.microsoft.com/office/drawing/2014/main" val="968668445"/>
                        </a:ext>
                      </a:extLst>
                    </a:gridCol>
                    <a:gridCol w="1897688">
                      <a:extLst>
                        <a:ext uri="{9D8B030D-6E8A-4147-A177-3AD203B41FA5}">
                          <a16:colId xmlns:a16="http://schemas.microsoft.com/office/drawing/2014/main" val="3655363596"/>
                        </a:ext>
                      </a:extLst>
                    </a:gridCol>
                  </a:tblGrid>
                  <a:tr h="1215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đo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theo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𝑜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45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𝑜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60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𝑜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3829953"/>
                      </a:ext>
                    </a:extLst>
                  </a:tr>
                  <a:tr h="1215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đo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theo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rad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6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rad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rad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342121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E4FC0D05-1978-EC06-6E9D-E7CEE9F246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43110554"/>
                  </p:ext>
                </p:extLst>
              </p:nvPr>
            </p:nvGraphicFramePr>
            <p:xfrm>
              <a:off x="2139706" y="3618253"/>
              <a:ext cx="13898278" cy="24300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323579">
                      <a:extLst>
                        <a:ext uri="{9D8B030D-6E8A-4147-A177-3AD203B41FA5}">
                          <a16:colId xmlns:a16="http://schemas.microsoft.com/office/drawing/2014/main" val="4157289468"/>
                        </a:ext>
                      </a:extLst>
                    </a:gridCol>
                    <a:gridCol w="1983947">
                      <a:extLst>
                        <a:ext uri="{9D8B030D-6E8A-4147-A177-3AD203B41FA5}">
                          <a16:colId xmlns:a16="http://schemas.microsoft.com/office/drawing/2014/main" val="1592066755"/>
                        </a:ext>
                      </a:extLst>
                    </a:gridCol>
                    <a:gridCol w="2070205">
                      <a:extLst>
                        <a:ext uri="{9D8B030D-6E8A-4147-A177-3AD203B41FA5}">
                          <a16:colId xmlns:a16="http://schemas.microsoft.com/office/drawing/2014/main" val="2678163372"/>
                        </a:ext>
                      </a:extLst>
                    </a:gridCol>
                    <a:gridCol w="1725171">
                      <a:extLst>
                        <a:ext uri="{9D8B030D-6E8A-4147-A177-3AD203B41FA5}">
                          <a16:colId xmlns:a16="http://schemas.microsoft.com/office/drawing/2014/main" val="2691907009"/>
                        </a:ext>
                      </a:extLst>
                    </a:gridCol>
                    <a:gridCol w="1897688">
                      <a:extLst>
                        <a:ext uri="{9D8B030D-6E8A-4147-A177-3AD203B41FA5}">
                          <a16:colId xmlns:a16="http://schemas.microsoft.com/office/drawing/2014/main" val="968668445"/>
                        </a:ext>
                      </a:extLst>
                    </a:gridCol>
                    <a:gridCol w="1897688">
                      <a:extLst>
                        <a:ext uri="{9D8B030D-6E8A-4147-A177-3AD203B41FA5}">
                          <a16:colId xmlns:a16="http://schemas.microsoft.com/office/drawing/2014/main" val="3655363596"/>
                        </a:ext>
                      </a:extLst>
                    </a:gridCol>
                  </a:tblGrid>
                  <a:tr h="1215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đo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theo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18098" t="-500" r="-382515" b="-101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486219" t="-500" r="-220848" b="-101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31731" t="-500" r="-100321" b="-101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3829953"/>
                      </a:ext>
                    </a:extLst>
                  </a:tr>
                  <a:tr h="1215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đo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theo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rad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05900" t="-100500" r="-267847" b="-1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633762" t="-100500" r="-643" b="-1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342121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7A4391B-8A7F-503E-B4DC-EB33FC71DDD6}"/>
                  </a:ext>
                </a:extLst>
              </p:cNvPr>
              <p:cNvSpPr/>
              <p:nvPr/>
            </p:nvSpPr>
            <p:spPr>
              <a:xfrm>
                <a:off x="6880166" y="5102730"/>
                <a:ext cx="1349434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rad</a:t>
                </a: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7A4391B-8A7F-503E-B4DC-EB33FC71DD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166" y="5102730"/>
                <a:ext cx="1349434" cy="677108"/>
              </a:xfrm>
              <a:prstGeom prst="rect">
                <a:avLst/>
              </a:prstGeom>
              <a:blipFill>
                <a:blip r:embed="rId6"/>
                <a:stretch>
                  <a:fillRect t="-15315" r="-9955" b="-36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F26AF7-A25A-096C-B730-170EB0A491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7216231"/>
                  </p:ext>
                </p:extLst>
              </p:nvPr>
            </p:nvGraphicFramePr>
            <p:xfrm>
              <a:off x="3155677" y="6749888"/>
              <a:ext cx="12000590" cy="24300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323579">
                      <a:extLst>
                        <a:ext uri="{9D8B030D-6E8A-4147-A177-3AD203B41FA5}">
                          <a16:colId xmlns:a16="http://schemas.microsoft.com/office/drawing/2014/main" val="4157289468"/>
                        </a:ext>
                      </a:extLst>
                    </a:gridCol>
                    <a:gridCol w="1983947">
                      <a:extLst>
                        <a:ext uri="{9D8B030D-6E8A-4147-A177-3AD203B41FA5}">
                          <a16:colId xmlns:a16="http://schemas.microsoft.com/office/drawing/2014/main" val="1592066755"/>
                        </a:ext>
                      </a:extLst>
                    </a:gridCol>
                    <a:gridCol w="2070205">
                      <a:extLst>
                        <a:ext uri="{9D8B030D-6E8A-4147-A177-3AD203B41FA5}">
                          <a16:colId xmlns:a16="http://schemas.microsoft.com/office/drawing/2014/main" val="2678163372"/>
                        </a:ext>
                      </a:extLst>
                    </a:gridCol>
                    <a:gridCol w="1725171">
                      <a:extLst>
                        <a:ext uri="{9D8B030D-6E8A-4147-A177-3AD203B41FA5}">
                          <a16:colId xmlns:a16="http://schemas.microsoft.com/office/drawing/2014/main" val="2691907009"/>
                        </a:ext>
                      </a:extLst>
                    </a:gridCol>
                    <a:gridCol w="1897688">
                      <a:extLst>
                        <a:ext uri="{9D8B030D-6E8A-4147-A177-3AD203B41FA5}">
                          <a16:colId xmlns:a16="http://schemas.microsoft.com/office/drawing/2014/main" val="968668445"/>
                        </a:ext>
                      </a:extLst>
                    </a:gridCol>
                  </a:tblGrid>
                  <a:tr h="1215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đo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theo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120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𝑜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150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𝑜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180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𝑜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3829953"/>
                      </a:ext>
                    </a:extLst>
                  </a:tr>
                  <a:tr h="1215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đo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theo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rad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  <m: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rad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342121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F26AF7-A25A-096C-B730-170EB0A491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7216231"/>
                  </p:ext>
                </p:extLst>
              </p:nvPr>
            </p:nvGraphicFramePr>
            <p:xfrm>
              <a:off x="3155677" y="6749888"/>
              <a:ext cx="12000590" cy="24300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323579">
                      <a:extLst>
                        <a:ext uri="{9D8B030D-6E8A-4147-A177-3AD203B41FA5}">
                          <a16:colId xmlns:a16="http://schemas.microsoft.com/office/drawing/2014/main" val="4157289468"/>
                        </a:ext>
                      </a:extLst>
                    </a:gridCol>
                    <a:gridCol w="1983947">
                      <a:extLst>
                        <a:ext uri="{9D8B030D-6E8A-4147-A177-3AD203B41FA5}">
                          <a16:colId xmlns:a16="http://schemas.microsoft.com/office/drawing/2014/main" val="1592066755"/>
                        </a:ext>
                      </a:extLst>
                    </a:gridCol>
                    <a:gridCol w="2070205">
                      <a:extLst>
                        <a:ext uri="{9D8B030D-6E8A-4147-A177-3AD203B41FA5}">
                          <a16:colId xmlns:a16="http://schemas.microsoft.com/office/drawing/2014/main" val="2678163372"/>
                        </a:ext>
                      </a:extLst>
                    </a:gridCol>
                    <a:gridCol w="1725171">
                      <a:extLst>
                        <a:ext uri="{9D8B030D-6E8A-4147-A177-3AD203B41FA5}">
                          <a16:colId xmlns:a16="http://schemas.microsoft.com/office/drawing/2014/main" val="2691907009"/>
                        </a:ext>
                      </a:extLst>
                    </a:gridCol>
                    <a:gridCol w="1897688">
                      <a:extLst>
                        <a:ext uri="{9D8B030D-6E8A-4147-A177-3AD203B41FA5}">
                          <a16:colId xmlns:a16="http://schemas.microsoft.com/office/drawing/2014/main" val="968668445"/>
                        </a:ext>
                      </a:extLst>
                    </a:gridCol>
                  </a:tblGrid>
                  <a:tr h="1215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đo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theo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18769" t="-500" r="-288308" b="-100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486219" t="-500" r="-110954" b="-100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531731" t="-500" r="-641" b="-100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3829953"/>
                      </a:ext>
                    </a:extLst>
                  </a:tr>
                  <a:tr h="1215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đo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theo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rad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04706" t="-101005" r="-175588" b="-10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342121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7283AD-5F2E-1930-F33B-5BF13F03F303}"/>
                  </a:ext>
                </a:extLst>
              </p:cNvPr>
              <p:cNvSpPr/>
              <p:nvPr/>
            </p:nvSpPr>
            <p:spPr>
              <a:xfrm>
                <a:off x="8932027" y="3848100"/>
                <a:ext cx="1126373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en-US" sz="3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7283AD-5F2E-1930-F33B-5BF13F03F3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2027" y="3848100"/>
                <a:ext cx="1126373" cy="6771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B56A71-B0DE-994A-D81C-837885DDB5FC}"/>
                  </a:ext>
                </a:extLst>
              </p:cNvPr>
              <p:cNvSpPr/>
              <p:nvPr/>
            </p:nvSpPr>
            <p:spPr>
              <a:xfrm>
                <a:off x="10784358" y="5071957"/>
                <a:ext cx="1349434" cy="8679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f>
                      <m:fPr>
                        <m:ctrlPr>
                          <a:rPr lang="en-US" sz="3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rad</a:t>
                </a: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B56A71-B0DE-994A-D81C-837885DDB5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4358" y="5071957"/>
                <a:ext cx="1349434" cy="867995"/>
              </a:xfrm>
              <a:prstGeom prst="rect">
                <a:avLst/>
              </a:prstGeom>
              <a:blipFill>
                <a:blip r:embed="rId9"/>
                <a:stretch>
                  <a:fillRect t="-5634" r="-8145" b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2B3962A-617F-6AD4-111A-AD0E7439FE92}"/>
                  </a:ext>
                </a:extLst>
              </p:cNvPr>
              <p:cNvSpPr/>
              <p:nvPr/>
            </p:nvSpPr>
            <p:spPr>
              <a:xfrm>
                <a:off x="12496800" y="5018935"/>
                <a:ext cx="1349434" cy="8679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f>
                      <m:fPr>
                        <m:ctrlPr>
                          <a:rPr lang="en-US" sz="3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rad</a:t>
                </a: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2B3962A-617F-6AD4-111A-AD0E7439FE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6800" y="5018935"/>
                <a:ext cx="1349434" cy="867995"/>
              </a:xfrm>
              <a:prstGeom prst="rect">
                <a:avLst/>
              </a:prstGeom>
              <a:blipFill>
                <a:blip r:embed="rId10"/>
                <a:stretch>
                  <a:fillRect t="-4895" r="-8145" b="-11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281C3D7-FD4A-596C-DE5B-35E1F2BADC1E}"/>
                  </a:ext>
                </a:extLst>
              </p:cNvPr>
              <p:cNvSpPr/>
              <p:nvPr/>
            </p:nvSpPr>
            <p:spPr>
              <a:xfrm>
                <a:off x="14593080" y="3848100"/>
                <a:ext cx="1126373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en-US" sz="3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281C3D7-FD4A-596C-DE5B-35E1F2BADC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3080" y="3848100"/>
                <a:ext cx="1126373" cy="6771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826F497-A05A-1020-F57D-9549422492DA}"/>
                  </a:ext>
                </a:extLst>
              </p:cNvPr>
              <p:cNvSpPr/>
              <p:nvPr/>
            </p:nvSpPr>
            <p:spPr>
              <a:xfrm>
                <a:off x="7653710" y="8187005"/>
                <a:ext cx="1566062" cy="9221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f>
                      <m:fPr>
                        <m:ctrlPr>
                          <a:rPr lang="en-US" sz="3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3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rad</a:t>
                </a: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826F497-A05A-1020-F57D-9549422492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710" y="8187005"/>
                <a:ext cx="1566062" cy="922176"/>
              </a:xfrm>
              <a:prstGeom prst="rect">
                <a:avLst/>
              </a:prstGeom>
              <a:blipFill>
                <a:blip r:embed="rId12"/>
                <a:stretch>
                  <a:fillRect r="-6250" b="-11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E4800E-2578-7041-D440-3D2FB376771A}"/>
                  </a:ext>
                </a:extLst>
              </p:cNvPr>
              <p:cNvSpPr/>
              <p:nvPr/>
            </p:nvSpPr>
            <p:spPr>
              <a:xfrm>
                <a:off x="9961398" y="7024086"/>
                <a:ext cx="1126373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135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en-US" sz="3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E4800E-2578-7041-D440-3D2FB37677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1398" y="7024086"/>
                <a:ext cx="1126373" cy="67710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E02618C-8DCF-16C0-37F9-7389277773D3}"/>
                  </a:ext>
                </a:extLst>
              </p:cNvPr>
              <p:cNvSpPr/>
              <p:nvPr/>
            </p:nvSpPr>
            <p:spPr>
              <a:xfrm>
                <a:off x="11605455" y="8141285"/>
                <a:ext cx="1566062" cy="9305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f>
                      <m:fPr>
                        <m:ctrlPr>
                          <a:rPr lang="en-US" sz="3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  <m:r>
                          <a:rPr lang="en-US" sz="3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rad</a:t>
                </a: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E02618C-8DCF-16C0-37F9-7389277773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5455" y="8141285"/>
                <a:ext cx="1566062" cy="930511"/>
              </a:xfrm>
              <a:prstGeom prst="rect">
                <a:avLst/>
              </a:prstGeom>
              <a:blipFill>
                <a:blip r:embed="rId14"/>
                <a:stretch>
                  <a:fillRect r="-5837" b="-11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3A19C7F-F6B0-4354-D4AD-53C5D0860C75}"/>
                  </a:ext>
                </a:extLst>
              </p:cNvPr>
              <p:cNvSpPr/>
              <p:nvPr/>
            </p:nvSpPr>
            <p:spPr>
              <a:xfrm>
                <a:off x="13445338" y="8267700"/>
                <a:ext cx="1566062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rad</a:t>
                </a:r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3A19C7F-F6B0-4354-D4AD-53C5D0860C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5338" y="8267700"/>
                <a:ext cx="1566062" cy="677108"/>
              </a:xfrm>
              <a:prstGeom prst="rect">
                <a:avLst/>
              </a:prstGeom>
              <a:blipFill>
                <a:blip r:embed="rId15"/>
                <a:stretch>
                  <a:fillRect t="-14414" b="-36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497143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  <p:bldP spid="6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52600" y="1181100"/>
            <a:ext cx="14935200" cy="6705600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62000" y="6819900"/>
            <a:ext cx="3932367" cy="37383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1901">
            <a:off x="15530698" y="291410"/>
            <a:ext cx="2183861" cy="5598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702114" y="1957425"/>
                <a:ext cx="13487400" cy="41390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nl-NL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 ý: </a:t>
                </a:r>
                <a:endPara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Khi </a:t>
                </a:r>
                <a:r>
                  <a:rPr lang="en-US" sz="40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ghi</a:t>
                </a:r>
                <a:r>
                  <a:rPr lang="en-US" sz="40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40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40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radian, </a:t>
                </a:r>
                <a:r>
                  <a:rPr lang="en-US" sz="40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40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40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bỏ</a:t>
                </a:r>
                <a:r>
                  <a:rPr lang="en-US" sz="40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40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rad </a:t>
                </a:r>
                <a:r>
                  <a:rPr lang="en-US" sz="40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rad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2 rad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114" y="1957425"/>
                <a:ext cx="13487400" cy="4139018"/>
              </a:xfrm>
              <a:prstGeom prst="rect">
                <a:avLst/>
              </a:prstGeom>
              <a:blipFill>
                <a:blip r:embed="rId6"/>
                <a:stretch>
                  <a:fillRect l="-1582" b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721260" y="6891345"/>
            <a:ext cx="2207797" cy="327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06560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52600" y="1181100"/>
            <a:ext cx="14935200" cy="6705600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62000" y="6819900"/>
            <a:ext cx="3932367" cy="37383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1901">
            <a:off x="15530698" y="291410"/>
            <a:ext cx="2183861" cy="5598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702114" y="1714500"/>
                <a:ext cx="13487400" cy="5554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nl-NL" sz="38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 ý: </a:t>
                </a:r>
                <a:endParaRPr lang="nl-NL" sz="38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radian, </a:t>
                </a:r>
                <a:r>
                  <a:rPr lang="en-US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quát</a:t>
                </a:r>
                <a:r>
                  <a:rPr lang="en-US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kern="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800" b="0" i="1" kern="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𝑂𝑎</m:t>
                    </m:r>
                    <m:r>
                      <a:rPr lang="en-US" sz="3800" b="0" i="1" kern="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b="0" i="1" kern="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𝑂𝑏</m:t>
                    </m:r>
                    <m:r>
                      <a:rPr lang="en-US" sz="3800" b="0" i="1" kern="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𝑂𝑎</m:t>
                        </m:r>
                        <m:r>
                          <a:rPr lang="en-US" sz="3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en-US" sz="3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𝑂𝑏</m:t>
                        </m:r>
                      </m:e>
                    </m:d>
                    <m:r>
                      <a:rPr lang="en-US" sz="3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3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3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3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3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3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en-US" sz="3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radian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𝑂𝑎</m:t>
                    </m:r>
                  </m:oMath>
                </a14:m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𝑂𝑏</m:t>
                    </m:r>
                  </m:oMath>
                </a14:m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114" y="1714500"/>
                <a:ext cx="13487400" cy="5554726"/>
              </a:xfrm>
              <a:prstGeom prst="rect">
                <a:avLst/>
              </a:prstGeom>
              <a:blipFill>
                <a:blip r:embed="rId6"/>
                <a:stretch>
                  <a:fillRect l="-1491" b="-3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721260" y="6891345"/>
            <a:ext cx="2207797" cy="32708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3738287-5736-3F1B-1642-7C497299DB36}"/>
                  </a:ext>
                </a:extLst>
              </p:cNvPr>
              <p:cNvSpPr/>
              <p:nvPr/>
            </p:nvSpPr>
            <p:spPr>
              <a:xfrm>
                <a:off x="4035614" y="8165431"/>
                <a:ext cx="10820400" cy="1738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nl-NL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Lưu ý </a:t>
                </a:r>
                <a:r>
                  <a:rPr lang="nl-NL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nl-NL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nl-NL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nl-NL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36</m:t>
                    </m:r>
                    <m:sSup>
                      <m:sSupPr>
                        <m:ctrlPr>
                          <a:rPr lang="en-US" sz="38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3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hay</a:t>
                </a:r>
                <a:r>
                  <a:rPr lang="nl-NL" sz="3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  <m:sup>
                        <m:r>
                          <a:rPr lang="en-US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nl-NL" sz="3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nl-NL" sz="3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nl-NL" sz="3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nl-NL" sz="3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nl-NL" sz="3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nl-NL" sz="3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nl-NL" sz="3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nl-NL" sz="3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3738287-5736-3F1B-1642-7C497299DB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614" y="8165431"/>
                <a:ext cx="10820400" cy="1738296"/>
              </a:xfrm>
              <a:prstGeom prst="rect">
                <a:avLst/>
              </a:prstGeom>
              <a:blipFill>
                <a:blip r:embed="rId9"/>
                <a:stretch>
                  <a:fillRect l="-1859" b="-12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22907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33697" y="1714500"/>
            <a:ext cx="12344402" cy="2743200"/>
            <a:chOff x="2650959" y="2917658"/>
            <a:chExt cx="12344402" cy="2743200"/>
          </a:xfrm>
        </p:grpSpPr>
        <p:grpSp>
          <p:nvGrpSpPr>
            <p:cNvPr id="40" name="Group 4"/>
            <p:cNvGrpSpPr/>
            <p:nvPr/>
          </p:nvGrpSpPr>
          <p:grpSpPr>
            <a:xfrm>
              <a:off x="2650959" y="2917658"/>
              <a:ext cx="12344402" cy="2743200"/>
              <a:chOff x="-47964" y="0"/>
              <a:chExt cx="7770178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47964" y="12700"/>
                <a:ext cx="777017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43" name="Freeform 6"/>
              <p:cNvSpPr/>
              <p:nvPr/>
            </p:nvSpPr>
            <p:spPr>
              <a:xfrm>
                <a:off x="-47964" y="0"/>
                <a:ext cx="777017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3" name="Rectangle 2"/>
            <p:cNvSpPr/>
            <p:nvPr/>
          </p:nvSpPr>
          <p:spPr>
            <a:xfrm>
              <a:off x="3367296" y="3686721"/>
              <a:ext cx="10987931" cy="12050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nl-NL" sz="5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ĐƯỜNG TRÒN LƯỢNG GIÁC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98574"/>
      </p:ext>
    </p:extLst>
  </p:cSld>
  <p:clrMapOvr>
    <a:masterClrMapping/>
  </p:clrMapOvr>
  <p:transition spd="med">
    <p:circl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02368" y="1562100"/>
            <a:ext cx="16383000" cy="1738296"/>
            <a:chOff x="1066801" y="1957611"/>
            <a:chExt cx="16383000" cy="1738296"/>
          </a:xfrm>
        </p:grpSpPr>
        <p:sp>
          <p:nvSpPr>
            <p:cNvPr id="22" name="Google Shape;169;p5"/>
            <p:cNvSpPr/>
            <p:nvPr/>
          </p:nvSpPr>
          <p:spPr>
            <a:xfrm>
              <a:off x="1066801" y="2060748"/>
              <a:ext cx="2362200" cy="947748"/>
            </a:xfrm>
            <a:prstGeom prst="roundRect">
              <a:avLst>
                <a:gd name="adj" fmla="val 16667"/>
              </a:avLst>
            </a:prstGeom>
            <a:solidFill>
              <a:srgbClr val="76923C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HĐKP 4</a:t>
              </a:r>
              <a:endParaRPr kumimoji="0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66801" y="1957611"/>
                  <a:ext cx="16383000" cy="17382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     Trong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mặt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phẳng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tọa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độ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𝑂𝑥𝑦</m:t>
                      </m:r>
                    </m:oMath>
                  </a14:m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vẽ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đường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𝑂</m:t>
                      </m:r>
                    </m:oMath>
                  </a14:m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bán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kính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bằng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1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điểm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(1;0)</m:t>
                      </m:r>
                    </m:oMath>
                  </a14:m>
                  <a:endParaRPr lang="en-US" sz="3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6801" y="1957611"/>
                  <a:ext cx="16383000" cy="1738296"/>
                </a:xfrm>
                <a:prstGeom prst="rect">
                  <a:avLst/>
                </a:prstGeom>
                <a:blipFill>
                  <a:blip r:embed="rId2"/>
                  <a:stretch>
                    <a:fillRect l="-1228" r="-1190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3657600" y="312937"/>
            <a:ext cx="12192000" cy="1112805"/>
            <a:chOff x="4076700" y="1894886"/>
            <a:chExt cx="12192000" cy="1112805"/>
          </a:xfrm>
        </p:grpSpPr>
        <p:sp>
          <p:nvSpPr>
            <p:cNvPr id="19" name="Google Shape;166;p5"/>
            <p:cNvSpPr/>
            <p:nvPr/>
          </p:nvSpPr>
          <p:spPr>
            <a:xfrm>
              <a:off x="5358196" y="2299845"/>
              <a:ext cx="1091050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i="1" dirty="0" err="1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HĐKP4.</a:t>
              </a:r>
              <a:endParaRPr kumimoji="0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" name="Google Shape;167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76700" y="1894886"/>
              <a:ext cx="1281496" cy="964002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902368" y="3403533"/>
                <a:ext cx="16733010" cy="29260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0"/>
                  </a:spcAft>
                </a:pPr>
                <a:r>
                  <a:rPr lang="nl-NL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(0;1)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radian?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0"/>
                  </a:spcAft>
                </a:pP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𝑂𝐴</m:t>
                        </m:r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</m:t>
                        </m:r>
                        <m:sSup>
                          <m:sSupPr>
                            <m:ctrlPr>
                              <a:rPr lang="en-US" sz="3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𝑂𝐴</m:t>
                        </m:r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</m:t>
                        </m:r>
                        <m:sSup>
                          <m:sSupPr>
                            <m:ctrlPr>
                              <a:rPr lang="en-US" sz="3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368" y="3403533"/>
                <a:ext cx="16733010" cy="2926057"/>
              </a:xfrm>
              <a:prstGeom prst="rect">
                <a:avLst/>
              </a:prstGeom>
              <a:blipFill>
                <a:blip r:embed="rId4"/>
                <a:stretch>
                  <a:fillRect l="-1202" r="-1202"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154400" y="399527"/>
            <a:ext cx="1480978" cy="1160099"/>
          </a:xfrm>
          <a:prstGeom prst="rect">
            <a:avLst/>
          </a:prstGeom>
        </p:spPr>
      </p:pic>
      <p:pic>
        <p:nvPicPr>
          <p:cNvPr id="32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620789">
            <a:off x="-615703" y="8960458"/>
            <a:ext cx="2019167" cy="5176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F12DCF-EE67-B3CF-894D-EEC1BC5D1C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44400" y="5816368"/>
            <a:ext cx="4360274" cy="4015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oogle Shape;305;p14">
            <a:extLst>
              <a:ext uri="{FF2B5EF4-FFF2-40B4-BE49-F238E27FC236}">
                <a16:creationId xmlns:a16="http://schemas.microsoft.com/office/drawing/2014/main" id="{4185B4C6-64AC-BDC7-B0C8-9731B57C8484}"/>
              </a:ext>
            </a:extLst>
          </p:cNvPr>
          <p:cNvGrpSpPr/>
          <p:nvPr/>
        </p:nvGrpSpPr>
        <p:grpSpPr>
          <a:xfrm flipH="1">
            <a:off x="434213" y="6635811"/>
            <a:ext cx="1699513" cy="1188276"/>
            <a:chOff x="7890477" y="787864"/>
            <a:chExt cx="2022200" cy="1289304"/>
          </a:xfrm>
        </p:grpSpPr>
        <p:pic>
          <p:nvPicPr>
            <p:cNvPr id="4" name="Google Shape;306;p14">
              <a:extLst>
                <a:ext uri="{FF2B5EF4-FFF2-40B4-BE49-F238E27FC236}">
                  <a16:creationId xmlns:a16="http://schemas.microsoft.com/office/drawing/2014/main" id="{E7F0E291-14EF-1FF6-81D0-153966EA6CEB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307;p14">
              <a:extLst>
                <a:ext uri="{FF2B5EF4-FFF2-40B4-BE49-F238E27FC236}">
                  <a16:creationId xmlns:a16="http://schemas.microsoft.com/office/drawing/2014/main" id="{07EB298D-E538-A258-5AE7-AF0B3DD576B6}"/>
                </a:ext>
              </a:extLst>
            </p:cNvPr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DFB0F6-ADEB-B2D3-F922-2580F36FBF44}"/>
                  </a:ext>
                </a:extLst>
              </p:cNvPr>
              <p:cNvSpPr txBox="1"/>
              <p:nvPr/>
            </p:nvSpPr>
            <p:spPr>
              <a:xfrm>
                <a:off x="2196516" y="7290154"/>
                <a:ext cx="9144000" cy="2024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d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rad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pt-B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br>
                  <a:rPr lang="pt-B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pt-B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pt-B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1;0)</m:t>
                    </m:r>
                  </m:oMath>
                </a14:m>
                <a:r>
                  <a:rPr lang="pt-B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pt-BR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(0;</m:t>
                    </m:r>
                    <m:r>
                      <a:rPr lang="pt-B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1)</m:t>
                    </m:r>
                  </m:oMath>
                </a14:m>
                <a:r>
                  <a:rPr lang="pt-B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DFB0F6-ADEB-B2D3-F922-2580F36FB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516" y="7290154"/>
                <a:ext cx="9144000" cy="2024657"/>
              </a:xfrm>
              <a:prstGeom prst="rect">
                <a:avLst/>
              </a:prstGeom>
              <a:blipFill>
                <a:blip r:embed="rId10"/>
                <a:stretch>
                  <a:fillRect l="-2200" b="-1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61673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702414" y="419100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kumimoji="0" sz="5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7852" y="318359"/>
            <a:ext cx="2987299" cy="251786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95400" y="2347980"/>
            <a:ext cx="10013396" cy="7391400"/>
            <a:chOff x="1981200" y="2171700"/>
            <a:chExt cx="14554200" cy="7391400"/>
          </a:xfrm>
        </p:grpSpPr>
        <p:sp>
          <p:nvSpPr>
            <p:cNvPr id="28" name="Google Shape;259;p11"/>
            <p:cNvSpPr/>
            <p:nvPr/>
          </p:nvSpPr>
          <p:spPr>
            <a:xfrm>
              <a:off x="1981200" y="2171700"/>
              <a:ext cx="14554200" cy="7391400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019810" y="2366762"/>
              <a:ext cx="12954409" cy="7001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mặt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phẳng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tọa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Oxy,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tròn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tâm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O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bán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kính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1.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Trên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tròn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này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A(1; 0)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gốc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dương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ngược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kim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hồ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âm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cùng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kim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hồ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tròn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cùng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gốc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như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trên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gọi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tròn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kern="1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8200" y="8354265"/>
            <a:ext cx="1173320" cy="10453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172" y="687622"/>
            <a:ext cx="2261112" cy="2256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01A6B1-C67A-F355-3A46-BDD449BE42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996" y="3186180"/>
            <a:ext cx="527685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507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636130" y="419100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kumimoji="0" sz="5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00" y="266700"/>
            <a:ext cx="2987299" cy="2517866"/>
          </a:xfrm>
          <a:prstGeom prst="rect">
            <a:avLst/>
          </a:prstGeom>
        </p:spPr>
      </p:pic>
      <p:sp>
        <p:nvSpPr>
          <p:cNvPr id="28" name="Google Shape;259;p11"/>
          <p:cNvSpPr/>
          <p:nvPr/>
        </p:nvSpPr>
        <p:spPr>
          <a:xfrm>
            <a:off x="996560" y="2910421"/>
            <a:ext cx="11189599" cy="5357279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339341" y="3334379"/>
                <a:ext cx="10547859" cy="43697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kern="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kì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duy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38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  <m:r>
                          <a:rPr lang="nl-NL" sz="38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nl-NL" sz="38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𝑂𝑀</m:t>
                        </m:r>
                      </m:e>
                    </m:d>
                    <m:r>
                      <a:rPr lang="nl-NL" sz="38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8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nl-NL" sz="38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8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nl-NL" sz="3800" kern="1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80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341" y="3334379"/>
                <a:ext cx="10547859" cy="4369786"/>
              </a:xfrm>
              <a:prstGeom prst="rect">
                <a:avLst/>
              </a:prstGeom>
              <a:blipFill>
                <a:blip r:embed="rId3"/>
                <a:stretch>
                  <a:fillRect l="-1908" r="-1445" b="-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0760" y="6671843"/>
            <a:ext cx="1173320" cy="10453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1241" y="861971"/>
            <a:ext cx="2699084" cy="269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012E39-8A9F-D2CA-8805-EC8E3C0CBB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959" y="2829627"/>
            <a:ext cx="4419481" cy="48785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631BE1-3708-54AE-F8E5-4513382A6CE6}"/>
                  </a:ext>
                </a:extLst>
              </p:cNvPr>
              <p:cNvSpPr txBox="1"/>
              <p:nvPr/>
            </p:nvSpPr>
            <p:spPr>
              <a:xfrm>
                <a:off x="1057400" y="8267700"/>
                <a:ext cx="16339059" cy="17382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3800" b="1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 ý:</a:t>
                </a:r>
                <a:r>
                  <a:rPr lang="en-US" sz="3800" b="1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tọa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𝑂𝑥𝑦</m:t>
                    </m:r>
                  </m:oMath>
                </a14:m>
                <a:r>
                  <a:rPr lang="nl-NL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chia</a:t>
                </a:r>
                <a:r>
                  <a:rPr lang="nl-NL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nl-NL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nl-NL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tọa</a:t>
                </a:r>
                <a:r>
                  <a:rPr lang="nl-NL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nl-NL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nl-NL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bốn</a:t>
                </a:r>
                <a:r>
                  <a:rPr lang="nl-NL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“</a:t>
                </a:r>
                <a:r>
                  <a:rPr lang="nl-NL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nl-NL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nl-NL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lang="nl-NL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kí </a:t>
                </a:r>
                <a:r>
                  <a:rPr lang="nl-NL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nl-NL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nl-NL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nl-NL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I, II, III, IV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631BE1-3708-54AE-F8E5-4513382A6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400" y="8267700"/>
                <a:ext cx="16339059" cy="1738296"/>
              </a:xfrm>
              <a:prstGeom prst="rect">
                <a:avLst/>
              </a:prstGeom>
              <a:blipFill>
                <a:blip r:embed="rId8"/>
                <a:stretch>
                  <a:fillRect l="-1231" r="-261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88493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05;p14"/>
          <p:cNvGrpSpPr/>
          <p:nvPr/>
        </p:nvGrpSpPr>
        <p:grpSpPr>
          <a:xfrm>
            <a:off x="7901536" y="4308334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4695" y="-1808959"/>
            <a:ext cx="19130906" cy="24812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26043" y="1652402"/>
            <a:ext cx="1563591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1237099" y="5911908"/>
                <a:ext cx="10591800" cy="369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865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145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+2 . 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865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II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𝐴𝑂𝑀</m:t>
                        </m:r>
                      </m:e>
                    </m:ac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145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099" y="5911908"/>
                <a:ext cx="10591800" cy="3694345"/>
              </a:xfrm>
              <a:prstGeom prst="rect">
                <a:avLst/>
              </a:prstGeom>
              <a:blipFill>
                <a:blip r:embed="rId5"/>
                <a:stretch>
                  <a:fillRect l="-2073" r="-2015" b="-6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6407686" y="8322101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2777">
            <a:off x="16738161" y="419193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744327" y="20509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10F2796-0176-1E84-4EF8-523072574C52}"/>
                  </a:ext>
                </a:extLst>
              </p:cNvPr>
              <p:cNvSpPr/>
              <p:nvPr/>
            </p:nvSpPr>
            <p:spPr>
              <a:xfrm>
                <a:off x="5087576" y="2948399"/>
                <a:ext cx="8396224" cy="96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865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10F2796-0176-1E84-4EF8-523072574C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576" y="2948399"/>
                <a:ext cx="8396224" cy="962443"/>
              </a:xfrm>
              <a:prstGeom prst="rect">
                <a:avLst/>
              </a:prstGeom>
              <a:blipFill>
                <a:blip r:embed="rId9"/>
                <a:stretch>
                  <a:fillRect l="-2614" b="-1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8F9034C-9A91-6FFF-255F-92D6B16038F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13"/>
          <a:stretch/>
        </p:blipFill>
        <p:spPr>
          <a:xfrm>
            <a:off x="12158558" y="5911908"/>
            <a:ext cx="4056292" cy="371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998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05;p14"/>
          <p:cNvGrpSpPr/>
          <p:nvPr/>
        </p:nvGrpSpPr>
        <p:grpSpPr>
          <a:xfrm>
            <a:off x="7901536" y="4308334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4695" y="-1808959"/>
            <a:ext cx="19130906" cy="24812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26043" y="1652402"/>
            <a:ext cx="1563591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1233289" y="5674250"/>
                <a:ext cx="10591800" cy="4519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Ta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−7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d>
                      <m:d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 2</m:t>
                    </m:r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−7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thuộc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IV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sao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𝐴𝑂𝑁</m:t>
                        </m:r>
                      </m:e>
                    </m:ac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289" y="5674250"/>
                <a:ext cx="10591800" cy="4519892"/>
              </a:xfrm>
              <a:prstGeom prst="rect">
                <a:avLst/>
              </a:prstGeom>
              <a:blipFill>
                <a:blip r:embed="rId5"/>
                <a:stretch>
                  <a:fillRect l="-1899" r="-1841" b="-1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6407686" y="8322101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2777">
            <a:off x="16738161" y="419193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744327" y="20509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10F2796-0176-1E84-4EF8-523072574C52}"/>
                  </a:ext>
                </a:extLst>
              </p:cNvPr>
              <p:cNvSpPr/>
              <p:nvPr/>
            </p:nvSpPr>
            <p:spPr>
              <a:xfrm>
                <a:off x="5087576" y="2948399"/>
                <a:ext cx="8396224" cy="96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865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10F2796-0176-1E84-4EF8-523072574C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576" y="2948399"/>
                <a:ext cx="8396224" cy="962443"/>
              </a:xfrm>
              <a:prstGeom prst="rect">
                <a:avLst/>
              </a:prstGeom>
              <a:blipFill>
                <a:blip r:embed="rId9"/>
                <a:stretch>
                  <a:fillRect l="-2614" b="-1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8F9034C-9A91-6FFF-255F-92D6B16038F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2" t="-2442" r="-1912" b="2442"/>
          <a:stretch/>
        </p:blipFill>
        <p:spPr>
          <a:xfrm>
            <a:off x="12252450" y="5686797"/>
            <a:ext cx="3962400" cy="396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375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250" y="571500"/>
            <a:ext cx="8017500" cy="25672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095267" y="3472008"/>
                <a:ext cx="16097466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tuy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267" y="3472008"/>
                <a:ext cx="16097466" cy="2748253"/>
              </a:xfrm>
              <a:prstGeom prst="rect">
                <a:avLst/>
              </a:prstGeom>
              <a:blipFill>
                <a:blip r:embed="rId3"/>
                <a:stretch>
                  <a:fillRect l="-1364" r="-1326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526000" y="2392098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41C98A-4A23-D17C-E290-A2B321261D12}"/>
                  </a:ext>
                </a:extLst>
              </p:cNvPr>
              <p:cNvSpPr txBox="1"/>
              <p:nvPr/>
            </p:nvSpPr>
            <p:spPr>
              <a:xfrm>
                <a:off x="1600199" y="6553486"/>
                <a:ext cx="15592533" cy="22300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0" indent="-342900">
                  <a:lnSpc>
                    <a:spcPct val="150000"/>
                  </a:lnSpc>
                  <a:spcAft>
                    <a:spcPts val="1200"/>
                  </a:spcAft>
                  <a:buFont typeface="Symbol" panose="05050102010706020507" pitchFamily="18" charset="2"/>
                  <a:buChar char=""/>
                  <a:tabLst>
                    <a:tab pos="457200" algn="l"/>
                  </a:tabLs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bánh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lái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kim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gặp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(quay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kim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41C98A-4A23-D17C-E290-A2B321261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199" y="6553486"/>
                <a:ext cx="15592533" cy="2230034"/>
              </a:xfrm>
              <a:prstGeom prst="rect">
                <a:avLst/>
              </a:prstGeom>
              <a:blipFill>
                <a:blip r:embed="rId10"/>
                <a:stretch>
                  <a:fillRect l="-1368" b="-4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3853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22;p15"/>
          <p:cNvSpPr/>
          <p:nvPr/>
        </p:nvSpPr>
        <p:spPr>
          <a:xfrm>
            <a:off x="457200" y="569560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Thực hành 3: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900346">
            <a:off x="-475415" y="8154165"/>
            <a:ext cx="1838709" cy="18692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365549" y="2774291"/>
            <a:ext cx="19130906" cy="24812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653049">
            <a:off x="16260426" y="-1542192"/>
            <a:ext cx="3523124" cy="3632286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C6793FE3-523B-DE56-3874-5AB904AA9AE6}"/>
              </a:ext>
            </a:extLst>
          </p:cNvPr>
          <p:cNvGrpSpPr/>
          <p:nvPr/>
        </p:nvGrpSpPr>
        <p:grpSpPr>
          <a:xfrm flipH="1">
            <a:off x="8159213" y="4305246"/>
            <a:ext cx="1905163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5B8D753C-5819-1817-6FA8-B4434C131CE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F0AA632A-5B6A-55B5-DA7D-8743B604124F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005C560-AAB2-EF32-04D4-3B79D76D3263}"/>
              </a:ext>
            </a:extLst>
          </p:cNvPr>
          <p:cNvSpPr/>
          <p:nvPr/>
        </p:nvSpPr>
        <p:spPr>
          <a:xfrm>
            <a:off x="1054445" y="1721394"/>
            <a:ext cx="1563591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859E4D9-D7E3-DF30-414C-899D2494C5FE}"/>
                  </a:ext>
                </a:extLst>
              </p:cNvPr>
              <p:cNvSpPr/>
              <p:nvPr/>
            </p:nvSpPr>
            <p:spPr>
              <a:xfrm>
                <a:off x="1237099" y="5911908"/>
                <a:ext cx="10591800" cy="369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−1485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−4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−1485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IV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𝐴𝑂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859E4D9-D7E3-DF30-414C-899D2494C5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099" y="5911908"/>
                <a:ext cx="10591800" cy="3694345"/>
              </a:xfrm>
              <a:prstGeom prst="rect">
                <a:avLst/>
              </a:prstGeom>
              <a:blipFill>
                <a:blip r:embed="rId8"/>
                <a:stretch>
                  <a:fillRect l="-2073" r="-2015" b="-6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CCF364B-9E16-4B85-1398-6F7DA4B618EA}"/>
                  </a:ext>
                </a:extLst>
              </p:cNvPr>
              <p:cNvSpPr/>
              <p:nvPr/>
            </p:nvSpPr>
            <p:spPr>
              <a:xfrm>
                <a:off x="4721920" y="3052491"/>
                <a:ext cx="8994079" cy="962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−1485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CCF364B-9E16-4B85-1398-6F7DA4B618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920" y="3052491"/>
                <a:ext cx="8994079" cy="962828"/>
              </a:xfrm>
              <a:prstGeom prst="rect">
                <a:avLst/>
              </a:prstGeom>
              <a:blipFill>
                <a:blip r:embed="rId9"/>
                <a:stretch>
                  <a:fillRect l="-2441" b="-12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AE14B17-02BE-46AF-B4E1-4EC7312F980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 t="-5863" b="-5733"/>
          <a:stretch/>
        </p:blipFill>
        <p:spPr>
          <a:xfrm>
            <a:off x="12192000" y="5594550"/>
            <a:ext cx="4022850" cy="434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0151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22;p15"/>
          <p:cNvSpPr/>
          <p:nvPr/>
        </p:nvSpPr>
        <p:spPr>
          <a:xfrm>
            <a:off x="457200" y="569560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Thực hành 3: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900346">
            <a:off x="-475415" y="8154165"/>
            <a:ext cx="1838709" cy="18692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365549" y="2774291"/>
            <a:ext cx="19130906" cy="24812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653049">
            <a:off x="16260426" y="-1542192"/>
            <a:ext cx="3523124" cy="3632286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C6793FE3-523B-DE56-3874-5AB904AA9AE6}"/>
              </a:ext>
            </a:extLst>
          </p:cNvPr>
          <p:cNvGrpSpPr/>
          <p:nvPr/>
        </p:nvGrpSpPr>
        <p:grpSpPr>
          <a:xfrm flipH="1">
            <a:off x="8159213" y="4164596"/>
            <a:ext cx="1905163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5B8D753C-5819-1817-6FA8-B4434C131CE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F0AA632A-5B6A-55B5-DA7D-8743B604124F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005C560-AAB2-EF32-04D4-3B79D76D3263}"/>
              </a:ext>
            </a:extLst>
          </p:cNvPr>
          <p:cNvSpPr/>
          <p:nvPr/>
        </p:nvSpPr>
        <p:spPr>
          <a:xfrm>
            <a:off x="1054445" y="1721394"/>
            <a:ext cx="1563591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859E4D9-D7E3-DF30-414C-899D2494C5FE}"/>
                  </a:ext>
                </a:extLst>
              </p:cNvPr>
              <p:cNvSpPr/>
              <p:nvPr/>
            </p:nvSpPr>
            <p:spPr>
              <a:xfrm>
                <a:off x="1362446" y="5251975"/>
                <a:ext cx="10591800" cy="48240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19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II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𝐴𝑂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</m:ac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859E4D9-D7E3-DF30-414C-899D2494C5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446" y="5251975"/>
                <a:ext cx="10591800" cy="4824078"/>
              </a:xfrm>
              <a:prstGeom prst="rect">
                <a:avLst/>
              </a:prstGeom>
              <a:blipFill>
                <a:blip r:embed="rId8"/>
                <a:stretch>
                  <a:fillRect l="-2014" r="-2014" b="-1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CCF364B-9E16-4B85-1398-6F7DA4B618EA}"/>
                  </a:ext>
                </a:extLst>
              </p:cNvPr>
              <p:cNvSpPr/>
              <p:nvPr/>
            </p:nvSpPr>
            <p:spPr>
              <a:xfrm>
                <a:off x="4721920" y="3052491"/>
                <a:ext cx="8994079" cy="962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−1485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CCF364B-9E16-4B85-1398-6F7DA4B618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920" y="3052491"/>
                <a:ext cx="8994079" cy="962828"/>
              </a:xfrm>
              <a:prstGeom prst="rect">
                <a:avLst/>
              </a:prstGeom>
              <a:blipFill>
                <a:blip r:embed="rId9"/>
                <a:stretch>
                  <a:fillRect l="-2441" b="-12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AE14B17-02BE-46AF-B4E1-4EC7312F9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" r="8510"/>
          <a:stretch/>
        </p:blipFill>
        <p:spPr>
          <a:xfrm>
            <a:off x="12310877" y="5603178"/>
            <a:ext cx="4022850" cy="434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658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0082" y="1880406"/>
            <a:ext cx="10134601" cy="2120094"/>
            <a:chOff x="3603461" y="3083564"/>
            <a:chExt cx="10134601" cy="2120094"/>
          </a:xfrm>
        </p:grpSpPr>
        <p:grpSp>
          <p:nvGrpSpPr>
            <p:cNvPr id="40" name="Group 4"/>
            <p:cNvGrpSpPr/>
            <p:nvPr/>
          </p:nvGrpSpPr>
          <p:grpSpPr>
            <a:xfrm>
              <a:off x="3603461" y="3083564"/>
              <a:ext cx="10134601" cy="2120094"/>
              <a:chOff x="551588" y="155990"/>
              <a:chExt cx="6379220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51588" y="155991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3" name="Rectangle 2"/>
            <p:cNvSpPr/>
            <p:nvPr/>
          </p:nvSpPr>
          <p:spPr>
            <a:xfrm>
              <a:off x="3603461" y="3456543"/>
              <a:ext cx="9970718" cy="1361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</a:t>
              </a:r>
              <a:r>
                <a:rPr kumimoji="0" lang="nl-NL" sz="55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TẬP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943"/>
      </p:ext>
    </p:extLst>
  </p:cSld>
  <p:clrMapOvr>
    <a:masterClrMapping/>
  </p:clrMapOvr>
  <p:transition spd="med">
    <p:circl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94733" y="562711"/>
            <a:ext cx="1848714" cy="197459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8613412" y="936895"/>
            <a:ext cx="9098500" cy="3905886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7638500" y="264369"/>
            <a:ext cx="7521472" cy="3896874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6"/>
            <a:ext cx="18283428" cy="191292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485408" y="3723253"/>
            <a:ext cx="8425544" cy="1988346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en-US" sz="10800" b="1" dirty="0">
                <a:ln>
                  <a:solidFill>
                    <a:srgbClr val="F8D22D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371208" y="7684382"/>
            <a:ext cx="1717600" cy="150290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008" y="6896360"/>
            <a:ext cx="1368204" cy="207042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6054" y="6258230"/>
            <a:ext cx="2809520" cy="2852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36197" y="8413624"/>
            <a:ext cx="18226250" cy="1259704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87278" y="120437"/>
            <a:ext cx="8425544" cy="9985830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093575" y="7808884"/>
            <a:ext cx="4483778" cy="24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04144" y="419698"/>
            <a:ext cx="2636424" cy="281594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7638500" y="264369"/>
            <a:ext cx="7521472" cy="3896874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6"/>
            <a:ext cx="18283428" cy="191292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371208" y="7684382"/>
            <a:ext cx="1717600" cy="150290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008" y="6896360"/>
            <a:ext cx="1368204" cy="207042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6054" y="6258230"/>
            <a:ext cx="2809520" cy="2852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36197" y="8413624"/>
            <a:ext cx="18226250" cy="1259704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74485" y="7627827"/>
            <a:ext cx="2825742" cy="264284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CEDB2AEA-0C0B-AEAE-8541-85EF2D5265B7}"/>
              </a:ext>
            </a:extLst>
          </p:cNvPr>
          <p:cNvGrpSpPr/>
          <p:nvPr/>
        </p:nvGrpSpPr>
        <p:grpSpPr>
          <a:xfrm>
            <a:off x="18613412" y="936895"/>
            <a:ext cx="9098500" cy="3905886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DCC13256-705F-90F7-E82E-5CF69927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56D2278C-B009-EE90-CB0A-75E06BAA5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A83CEB2F-084B-7B44-2E4A-1E3203D92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46FECE11-A959-CD5E-E6EE-17B32AAD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91943" y="627452"/>
            <a:ext cx="8366226" cy="969528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53340" y="1404639"/>
            <a:ext cx="1362576" cy="217646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5762" y="3142089"/>
            <a:ext cx="1371720" cy="218560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31468" y="1404639"/>
            <a:ext cx="1371720" cy="217646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78868" y="2608658"/>
            <a:ext cx="1371720" cy="219475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E9577D0-118A-3C8B-937D-24C74131CC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10912" y="3686666"/>
            <a:ext cx="1371720" cy="2222184"/>
          </a:xfrm>
          <a:prstGeom prst="rect">
            <a:avLst/>
          </a:prstGeom>
        </p:spPr>
      </p:pic>
      <p:pic>
        <p:nvPicPr>
          <p:cNvPr id="8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id="{B7A7B980-16E8-4126-5B74-C0ADE4A44C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3826" y="1386769"/>
            <a:ext cx="1362576" cy="2176462"/>
          </a:xfrm>
          <a:prstGeom prst="rect">
            <a:avLst/>
          </a:prstGeom>
        </p:spPr>
      </p:pic>
      <p:pic>
        <p:nvPicPr>
          <p:cNvPr id="1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17FE2497-8C74-3F79-2D35-8A89C8EBEC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5796" y="3141595"/>
            <a:ext cx="1371720" cy="2185606"/>
          </a:xfrm>
          <a:prstGeom prst="rect">
            <a:avLst/>
          </a:prstGeom>
        </p:spPr>
      </p:pic>
      <p:pic>
        <p:nvPicPr>
          <p:cNvPr id="11" name="Picture 10">
            <a:hlinkClick r:id="rId21" action="ppaction://hlinksldjump"/>
            <a:extLst>
              <a:ext uri="{FF2B5EF4-FFF2-40B4-BE49-F238E27FC236}">
                <a16:creationId xmlns:a16="http://schemas.microsoft.com/office/drawing/2014/main" id="{FA8BB667-963D-D19D-17C4-0A12EE0315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5608" y="1386769"/>
            <a:ext cx="1371720" cy="2176462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  <a:extLst>
              <a:ext uri="{FF2B5EF4-FFF2-40B4-BE49-F238E27FC236}">
                <a16:creationId xmlns:a16="http://schemas.microsoft.com/office/drawing/2014/main" id="{7855211B-E254-5D3D-B04A-642C503577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69778" y="2608658"/>
            <a:ext cx="1371720" cy="2194752"/>
          </a:xfrm>
          <a:prstGeom prst="rect">
            <a:avLst/>
          </a:prstGeom>
        </p:spPr>
      </p:pic>
      <p:pic>
        <p:nvPicPr>
          <p:cNvPr id="13" name="Picture 12">
            <a:hlinkClick r:id="rId23" action="ppaction://hlinksldjump"/>
            <a:extLst>
              <a:ext uri="{FF2B5EF4-FFF2-40B4-BE49-F238E27FC236}">
                <a16:creationId xmlns:a16="http://schemas.microsoft.com/office/drawing/2014/main" id="{D9646BEC-4063-1369-CF86-F16F0F04E7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12014" y="3672950"/>
            <a:ext cx="1371720" cy="222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6"/>
            <a:ext cx="18283428" cy="191292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1821872" y="748853"/>
                <a:ext cx="14644256" cy="341260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4800" noProof="1">
                    <a:solidFill>
                      <a:schemeClr val="tx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Câu hỏi 1</a:t>
                </a:r>
                <a:r>
                  <a:rPr lang="en-US" sz="4800" noProof="1">
                    <a:solidFill>
                      <a:schemeClr val="tx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:  </a:t>
                </a:r>
                <a:r>
                  <a:rPr lang="en-US" sz="4800" kern="0" dirty="0" err="1">
                    <a:solidFill>
                      <a:schemeClr val="tx1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Đổi</a:t>
                </a:r>
                <a:r>
                  <a:rPr lang="en-US" sz="4800" kern="0" dirty="0">
                    <a:solidFill>
                      <a:schemeClr val="tx1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0" i="1" kern="0" smtClean="0">
                            <a:solidFill>
                              <a:schemeClr val="tx1"/>
                            </a:solidFill>
                            <a:latin typeface="Arial (Body)"/>
                            <a:ea typeface="Arial" panose="020B060402020202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800" b="0" i="1" kern="0" smtClean="0">
                            <a:solidFill>
                              <a:schemeClr val="tx1"/>
                            </a:solidFill>
                            <a:latin typeface="Arial (Body)"/>
                            <a:ea typeface="Arial" panose="020B0604020202020204" pitchFamily="34" charset="0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  <m:r>
                          <a:rPr lang="en-US" sz="4800" b="0" i="1" kern="0" smtClean="0">
                            <a:solidFill>
                              <a:schemeClr val="tx1"/>
                            </a:solidFill>
                            <a:latin typeface="Arial (Body)"/>
                            <a:ea typeface="Arial" panose="020B0604020202020204" pitchFamily="34" charset="0"/>
                            <a:cs typeface="Arial" panose="020B0604020202020204" pitchFamily="34" charset="0"/>
                            <a:sym typeface="Arial"/>
                          </a:rPr>
                          <m:t>𝜋</m:t>
                        </m:r>
                      </m:num>
                      <m:den>
                        <m:r>
                          <a:rPr lang="en-US" sz="4800" b="0" i="1" kern="0" smtClean="0">
                            <a:solidFill>
                              <a:schemeClr val="tx1"/>
                            </a:solidFill>
                            <a:latin typeface="Arial (Body)"/>
                            <a:ea typeface="Arial" panose="020B0604020202020204" pitchFamily="34" charset="0"/>
                            <a:cs typeface="Arial" panose="020B0604020202020204" pitchFamily="34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rad sang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độ</a:t>
                </a:r>
                <a:r>
                  <a:rPr lang="en-US" sz="4800" dirty="0">
                    <a:solidFill>
                      <a:schemeClr val="tx1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bằng</a:t>
                </a:r>
                <a:endParaRPr lang="en-US" sz="4800" dirty="0">
                  <a:solidFill>
                    <a:schemeClr val="tx1"/>
                  </a:solidFill>
                  <a:latin typeface="Arial (Body)"/>
                  <a:ea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48853"/>
                <a:ext cx="14644256" cy="341260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1821872" y="4618655"/>
                <a:ext cx="6802584" cy="19950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4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114</m:t>
                        </m:r>
                      </m:e>
                      <m:sup>
                        <m:r>
                          <a:rPr lang="en-US" sz="4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endParaRPr lang="en-US" sz="4400" dirty="0">
                  <a:solidFill>
                    <a:prstClr val="white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8655"/>
                <a:ext cx="6802584" cy="1995054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1821872" y="7070907"/>
                <a:ext cx="6802584" cy="19950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4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noProof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fr-FR" sz="4400" i="1" noProof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  <m:r>
                          <a:rPr lang="en-US" sz="4400" b="0" i="1" noProof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44</m:t>
                        </m:r>
                      </m:e>
                      <m:sup>
                        <m:r>
                          <a:rPr lang="en-US" sz="4400" b="0" i="1" noProof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𝑜</m:t>
                        </m:r>
                      </m:sup>
                    </m:sSup>
                    <m:r>
                      <a:rPr lang="en-US" sz="44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</m:oMath>
                </a14:m>
                <a:endParaRPr lang="vi-VN" sz="44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7"/>
                <a:ext cx="6802584" cy="199505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9663546" y="4618655"/>
                <a:ext cx="6802584" cy="19950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4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4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104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4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o</m:t>
                        </m:r>
                      </m:sup>
                    </m:sSup>
                    <m:r>
                      <a:rPr lang="en-US" sz="44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</m:oMath>
                </a14:m>
                <a:endParaRPr lang="vi-VN" sz="44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6" y="4618655"/>
                <a:ext cx="6802584" cy="1995054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9663544" y="7070907"/>
                <a:ext cx="6802584" cy="19950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4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4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141</m:t>
                        </m:r>
                      </m:e>
                      <m:sup>
                        <m:r>
                          <a:rPr lang="en-US" sz="4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endParaRPr lang="vi-VN" sz="44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70907"/>
                <a:ext cx="6802584" cy="1995054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3545" y="-955902"/>
            <a:ext cx="731046" cy="731046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3839" y="-955902"/>
            <a:ext cx="731046" cy="7310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1821872" y="7064973"/>
                <a:ext cx="6804870" cy="199505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4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4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144</m:t>
                        </m:r>
                      </m:e>
                      <m:sup>
                        <m:r>
                          <a:rPr lang="en-US" sz="4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endParaRPr lang="vi-VN" sz="44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64973"/>
                <a:ext cx="6804870" cy="1995054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D730B183-563C-0624-22A8-72F0AF0D71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65097" y="8405941"/>
            <a:ext cx="2019366" cy="187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54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6"/>
            <a:ext cx="18283428" cy="191292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1821872" y="571501"/>
            <a:ext cx="14942128" cy="35899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vi-VN" sz="4500" noProof="1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Câu hỏi </a:t>
            </a:r>
            <a:r>
              <a:rPr lang="en-US" sz="4500" noProof="1">
                <a:solidFill>
                  <a:prstClr val="black"/>
                </a:solidFill>
                <a:latin typeface="Arial (Body)"/>
                <a:cs typeface="Arial" panose="020B0604020202020204" pitchFamily="34" charset="0"/>
                <a:sym typeface="Arial"/>
              </a:rPr>
              <a:t>2: </a:t>
            </a:r>
            <a:r>
              <a:rPr lang="pt-BR" sz="4500" dirty="0">
                <a:solidFill>
                  <a:srgbClr val="333333"/>
                </a:solidFill>
                <a:latin typeface="Arial (Body)"/>
                <a:ea typeface="Calibri" panose="020F0502020204030204" pitchFamily="34" charset="0"/>
                <a:cs typeface="Times New Roman" panose="02020603050405020304" pitchFamily="18" charset="0"/>
              </a:rPr>
              <a:t>Trong khoảng thời gian từ 3 giờ đến 6 giờ 30 phút, kim phút quét một góc lượng giác bao nhiêu độ?</a:t>
            </a:r>
            <a:endParaRPr lang="vi-VN" sz="4500" noProof="1">
              <a:solidFill>
                <a:prstClr val="black"/>
              </a:solidFill>
              <a:latin typeface="Arial (Body)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1821872" y="4618655"/>
                <a:ext cx="6802584" cy="19950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−</m:t>
                    </m:r>
                    <m:sSup>
                      <m:sSupPr>
                        <m:ctrlPr>
                          <a:rPr lang="en-US" sz="40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40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1060</m:t>
                        </m:r>
                      </m:e>
                      <m:sup>
                        <m:r>
                          <a:rPr lang="en-US" sz="40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8655"/>
                <a:ext cx="6802584" cy="199505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1821872" y="7070907"/>
                <a:ext cx="6802584" cy="19950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000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−</m:t>
                    </m:r>
                    <m:sSup>
                      <m:sSupPr>
                        <m:ctrlPr>
                          <a:rPr lang="en-US" sz="40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40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1160</m:t>
                        </m:r>
                      </m:e>
                      <m:sup>
                        <m:r>
                          <a:rPr lang="en-US" sz="40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7"/>
                <a:ext cx="6802584" cy="199505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9663544" y="4618655"/>
                <a:ext cx="6802584" cy="1995054"/>
              </a:xfrm>
              <a:prstGeom prst="roundRect">
                <a:avLst>
                  <a:gd name="adj" fmla="val 1323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000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−</m:t>
                    </m:r>
                    <m:sSup>
                      <m:sSupPr>
                        <m:ctrlPr>
                          <a:rPr lang="en-US" sz="40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40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1260</m:t>
                        </m:r>
                      </m:e>
                      <m:sup>
                        <m:r>
                          <a:rPr lang="en-US" sz="40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4618655"/>
                <a:ext cx="6802584" cy="1995054"/>
              </a:xfrm>
              <a:prstGeom prst="roundRect">
                <a:avLst>
                  <a:gd name="adj" fmla="val 13230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9663544" y="7070907"/>
                <a:ext cx="6802584" cy="1995054"/>
              </a:xfrm>
              <a:prstGeom prst="roundRect">
                <a:avLst>
                  <a:gd name="adj" fmla="val 109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000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−</m:t>
                    </m:r>
                    <m:sSup>
                      <m:sSupPr>
                        <m:ctrlPr>
                          <a:rPr lang="en-US" sz="40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40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1360</m:t>
                        </m:r>
                      </m:e>
                      <m:sup>
                        <m:r>
                          <a:rPr lang="en-US" sz="40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70907"/>
                <a:ext cx="6802584" cy="1995054"/>
              </a:xfrm>
              <a:prstGeom prst="roundRect">
                <a:avLst>
                  <a:gd name="adj" fmla="val 10938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3545" y="-955902"/>
            <a:ext cx="731046" cy="731046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53839" y="-955902"/>
            <a:ext cx="731046" cy="7310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663544" y="4612721"/>
                <a:ext cx="6802584" cy="1995056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0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−</m:t>
                    </m:r>
                    <m:sSup>
                      <m:sSupPr>
                        <m:ctrlPr>
                          <a:rPr lang="en-US" sz="40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40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1260</m:t>
                        </m:r>
                      </m:e>
                      <m:sup>
                        <m:r>
                          <a:rPr lang="en-US" sz="40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endParaRPr lang="vi-VN" sz="4000" noProof="1">
                  <a:solidFill>
                    <a:prstClr val="black"/>
                  </a:solidFill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4612721"/>
                <a:ext cx="6802584" cy="199505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id="{B5BBF5FD-3927-1781-57FA-9C225D844B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65097" y="8405941"/>
            <a:ext cx="2019366" cy="187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2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6"/>
            <a:ext cx="18283428" cy="191292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1821872" y="839897"/>
                <a:ext cx="14644256" cy="332155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lnSpc>
                    <a:spcPct val="150000"/>
                  </a:lnSpc>
                  <a:defRPr/>
                </a:pPr>
                <a:r>
                  <a:rPr lang="vi-VN" sz="4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lang="en-US" sz="4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3 : </a:t>
                </a:r>
                <a:r>
                  <a:rPr lang="pt-BR" sz="42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Cho số đo các góc lượng giác </a:t>
                </a:r>
              </a:p>
              <a:p>
                <a:pPr algn="ctr" defTabSz="137160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200" i="1">
                          <a:solidFill>
                            <a:srgbClr val="333333"/>
                          </a:solidFill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200" i="1">
                          <a:solidFill>
                            <a:srgbClr val="333333"/>
                          </a:solidFill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𝑂𝑎</m:t>
                      </m:r>
                      <m:r>
                        <a:rPr lang="pt-BR" sz="4200" i="1">
                          <a:solidFill>
                            <a:srgbClr val="333333"/>
                          </a:solidFill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4200" i="1">
                          <a:solidFill>
                            <a:srgbClr val="333333"/>
                          </a:solidFill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𝑂𝑏</m:t>
                      </m:r>
                      <m:r>
                        <a:rPr lang="pt-BR" sz="4200" i="1">
                          <a:solidFill>
                            <a:srgbClr val="333333"/>
                          </a:solidFill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= 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srgbClr val="333333"/>
                              </a:solidFill>
                              <a:latin typeface="Arial (Body)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pt-BR" sz="4200" i="1">
                              <a:solidFill>
                                <a:srgbClr val="333333"/>
                              </a:solidFill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120</m:t>
                          </m:r>
                        </m:e>
                        <m:sup>
                          <m:r>
                            <a:rPr lang="en-US" sz="4200" i="1">
                              <a:solidFill>
                                <a:srgbClr val="333333"/>
                              </a:solidFill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pt-BR" sz="4200" i="1">
                          <a:solidFill>
                            <a:srgbClr val="333333"/>
                          </a:solidFill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(</m:t>
                      </m:r>
                      <m:r>
                        <a:rPr lang="en-US" sz="4200" i="1">
                          <a:solidFill>
                            <a:srgbClr val="333333"/>
                          </a:solidFill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𝑂𝑏</m:t>
                      </m:r>
                      <m:r>
                        <a:rPr lang="pt-BR" sz="4200" i="1">
                          <a:solidFill>
                            <a:srgbClr val="333333"/>
                          </a:solidFill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4200" i="1">
                          <a:solidFill>
                            <a:srgbClr val="333333"/>
                          </a:solidFill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𝑂𝑐</m:t>
                      </m:r>
                      <m:r>
                        <a:rPr lang="pt-BR" sz="4200" i="1">
                          <a:solidFill>
                            <a:srgbClr val="333333"/>
                          </a:solidFill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= 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srgbClr val="333333"/>
                              </a:solidFill>
                              <a:latin typeface="Arial (Body)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pt-BR" sz="4200" i="1">
                              <a:solidFill>
                                <a:srgbClr val="333333"/>
                              </a:solidFill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75</m:t>
                          </m:r>
                        </m:e>
                        <m:sup>
                          <m:r>
                            <a:rPr lang="en-US" sz="4200" i="1">
                              <a:solidFill>
                                <a:srgbClr val="333333"/>
                              </a:solidFill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pt-BR" sz="4200" i="1">
                          <a:solidFill>
                            <a:srgbClr val="333333"/>
                          </a:solidFill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</m:oMath>
                  </m:oMathPara>
                </a14:m>
                <a:endParaRPr lang="pt-BR" sz="4200" dirty="0">
                  <a:solidFill>
                    <a:srgbClr val="333333"/>
                  </a:solidFill>
                  <a:latin typeface="Arial (Body)"/>
                  <a:ea typeface="Calibri" panose="020F0502020204030204" pitchFamily="34" charset="0"/>
                </a:endParaRPr>
              </a:p>
              <a:p>
                <a:pPr algn="ctr" defTabSz="1371600">
                  <a:lnSpc>
                    <a:spcPct val="150000"/>
                  </a:lnSpc>
                  <a:defRPr/>
                </a:pPr>
                <a:r>
                  <a:rPr lang="pt-BR" sz="42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Số đo góc lượng giác </a:t>
                </a:r>
                <a14:m>
                  <m:oMath xmlns:m="http://schemas.openxmlformats.org/officeDocument/2006/math">
                    <m:r>
                      <a:rPr lang="pt-BR" sz="4200" i="1">
                        <a:solidFill>
                          <a:srgbClr val="333333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200" i="1">
                        <a:solidFill>
                          <a:srgbClr val="333333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𝑂𝑎</m:t>
                    </m:r>
                    <m:r>
                      <a:rPr lang="pt-BR" sz="4200" i="1">
                        <a:solidFill>
                          <a:srgbClr val="333333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200" i="1">
                        <a:solidFill>
                          <a:srgbClr val="333333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𝑂𝑐</m:t>
                    </m:r>
                    <m:r>
                      <a:rPr lang="pt-BR" sz="4200" i="1">
                        <a:solidFill>
                          <a:srgbClr val="333333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t-BR" sz="42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 bằng</a:t>
                </a:r>
                <a:endParaRPr lang="vi-VN" sz="4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839897"/>
                <a:ext cx="14644256" cy="3321558"/>
              </a:xfrm>
              <a:prstGeom prst="roundRect">
                <a:avLst/>
              </a:prstGeom>
              <a:blipFill>
                <a:blip r:embed="rId7"/>
                <a:stretch>
                  <a:fillRect b="-12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1821872" y="4618655"/>
                <a:ext cx="6802584" cy="19950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  <a:sym typeface="Arial"/>
                          </a:rPr>
                          <m:t>135</m:t>
                        </m:r>
                      </m:e>
                      <m:sup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endParaRPr lang="vi-VN" sz="48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8655"/>
                <a:ext cx="6802584" cy="1995054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1821872" y="7070907"/>
                <a:ext cx="6802584" cy="19950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145</m:t>
                        </m:r>
                      </m:e>
                      <m:sup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endParaRPr lang="vi-VN" sz="48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7"/>
                <a:ext cx="6802584" cy="199505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9663546" y="4618655"/>
                <a:ext cx="6802584" cy="19950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155</m:t>
                        </m:r>
                      </m:e>
                      <m:sup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endParaRPr lang="vi-VN" sz="48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6" y="4618655"/>
                <a:ext cx="6802584" cy="1995054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9663544" y="7070907"/>
                <a:ext cx="6802584" cy="19950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165</m:t>
                        </m:r>
                      </m:e>
                      <m:sup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endParaRPr lang="vi-VN" sz="48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70907"/>
                <a:ext cx="6802584" cy="1995054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3545" y="-955902"/>
            <a:ext cx="731046" cy="731046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3839" y="-955902"/>
            <a:ext cx="731046" cy="7310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663544" y="7027177"/>
                <a:ext cx="6802584" cy="203878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4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165</m:t>
                        </m:r>
                      </m:e>
                      <m:sup>
                        <m:r>
                          <a:rPr lang="en-US" sz="4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endParaRPr lang="vi-VN" sz="4800" noProof="1">
                  <a:solidFill>
                    <a:prstClr val="black"/>
                  </a:solidFill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27177"/>
                <a:ext cx="6802584" cy="2038784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3C74F9A2-12D1-0508-978B-6FD1F6CA50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65097" y="8405941"/>
            <a:ext cx="2019366" cy="187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71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6"/>
            <a:ext cx="18283428" cy="191292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1821872" y="1072383"/>
                <a:ext cx="14644256" cy="3089072"/>
              </a:xfrm>
              <a:prstGeom prst="roundRect">
                <a:avLst>
                  <a:gd name="adj" fmla="val 673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lnSpc>
                    <a:spcPct val="150000"/>
                  </a:lnSpc>
                  <a:defRPr/>
                </a:pPr>
                <a:r>
                  <a:rPr lang="vi-VN" sz="4000" noProof="1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lang="en-US" sz="40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4: </a:t>
                </a:r>
                <a:r>
                  <a:rPr lang="pt-BR" sz="40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Cho bốn góc lượng giác (trên cùng một đường tròn):</a:t>
                </a:r>
              </a:p>
              <a:p>
                <a:pPr algn="ctr" defTabSz="1371600">
                  <a:lnSpc>
                    <a:spcPct val="150000"/>
                  </a:lnSpc>
                  <a:defRPr/>
                </a:pPr>
                <a:r>
                  <a:rPr lang="pt-BR" sz="40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i="1">
                        <a:solidFill>
                          <a:srgbClr val="333333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333333"/>
                            </a:solidFill>
                            <a:latin typeface="Arial (Body)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333333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000" i="1">
                            <a:solidFill>
                              <a:srgbClr val="333333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pt-BR" sz="4000" i="1">
                        <a:solidFill>
                          <a:srgbClr val="333333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i="1">
                        <a:solidFill>
                          <a:srgbClr val="333333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pt-BR" sz="4000" i="1">
                        <a:solidFill>
                          <a:srgbClr val="333333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333333"/>
                            </a:solidFill>
                            <a:latin typeface="Arial (Body)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i="1">
                            <a:solidFill>
                              <a:srgbClr val="333333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4000" i="1">
                            <a:solidFill>
                              <a:srgbClr val="333333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000" i="1">
                            <a:solidFill>
                              <a:srgbClr val="333333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pt-BR" sz="4000" i="1">
                        <a:solidFill>
                          <a:srgbClr val="333333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i="1">
                        <a:solidFill>
                          <a:srgbClr val="333333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pt-BR" sz="4000" i="1">
                        <a:solidFill>
                          <a:srgbClr val="333333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000" i="1">
                            <a:solidFill>
                              <a:srgbClr val="333333"/>
                            </a:solidFill>
                            <a:latin typeface="Arial (Body)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i="1">
                            <a:solidFill>
                              <a:srgbClr val="333333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000" i="1">
                            <a:solidFill>
                              <a:srgbClr val="333333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000" i="1">
                            <a:solidFill>
                              <a:srgbClr val="333333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pt-BR" sz="4000" i="1">
                        <a:solidFill>
                          <a:srgbClr val="333333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i="1">
                        <a:solidFill>
                          <a:srgbClr val="333333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pt-BR" sz="4000" i="1">
                        <a:solidFill>
                          <a:srgbClr val="333333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000" i="1">
                            <a:solidFill>
                              <a:srgbClr val="333333"/>
                            </a:solidFill>
                            <a:latin typeface="Arial (Body)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i="1">
                            <a:solidFill>
                              <a:srgbClr val="333333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sz="4000" i="1">
                            <a:solidFill>
                              <a:srgbClr val="333333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000" i="1">
                            <a:solidFill>
                              <a:srgbClr val="333333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pt-BR" sz="4000" i="1">
                        <a:solidFill>
                          <a:srgbClr val="333333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pt-BR" sz="40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  <a:defRPr/>
                </a:pPr>
                <a:r>
                  <a:rPr lang="pt-BR" sz="40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Các góc lượng giác có điểm biểu diễn trùng nhau là</a:t>
                </a:r>
                <a:endParaRPr lang="vi-VN" sz="40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1072383"/>
                <a:ext cx="14644256" cy="3089072"/>
              </a:xfrm>
              <a:prstGeom prst="roundRect">
                <a:avLst>
                  <a:gd name="adj" fmla="val 6736"/>
                </a:avLst>
              </a:prstGeom>
              <a:blipFill>
                <a:blip r:embed="rId6"/>
                <a:stretch>
                  <a:fillRect l="-999" r="-916" b="-92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1821872" y="4618655"/>
                <a:ext cx="6802584" cy="19950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800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𝛼</m:t>
                    </m:r>
                  </m:oMath>
                </a14:m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800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𝛽</m:t>
                    </m:r>
                  </m:oMath>
                </a14:m>
                <a:endParaRPr lang="vi-VN" sz="48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8655"/>
                <a:ext cx="6802584" cy="199505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1821872" y="7070907"/>
                <a:ext cx="6802584" cy="19950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800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𝛼</m:t>
                    </m:r>
                  </m:oMath>
                </a14:m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800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𝛾</m:t>
                    </m:r>
                  </m:oMath>
                </a14:m>
                <a:endParaRPr lang="vi-VN" sz="48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7"/>
                <a:ext cx="6802584" cy="1995054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9663546" y="4618655"/>
                <a:ext cx="6802584" cy="19950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800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𝛼</m:t>
                    </m:r>
                  </m:oMath>
                </a14:m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80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𝛿</m:t>
                    </m:r>
                  </m:oMath>
                </a14:m>
                <a:endParaRPr lang="vi-VN" sz="48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6" y="4618655"/>
                <a:ext cx="6802584" cy="199505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9663544" y="7070907"/>
                <a:ext cx="6802584" cy="19950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800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𝛽</m:t>
                    </m:r>
                  </m:oMath>
                </a14:m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800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𝛿</m:t>
                    </m:r>
                  </m:oMath>
                </a14:m>
                <a:endParaRPr lang="vi-VN" sz="48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70907"/>
                <a:ext cx="6802584" cy="1995054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3545" y="-955902"/>
            <a:ext cx="731046" cy="731046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53839" y="-955902"/>
            <a:ext cx="731046" cy="7310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1821872" y="7070907"/>
                <a:ext cx="6802584" cy="203499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8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𝛼</m:t>
                    </m:r>
                  </m:oMath>
                </a14:m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8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𝛾</m:t>
                    </m:r>
                  </m:oMath>
                </a14:m>
                <a:endParaRPr lang="vi-VN" sz="48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7"/>
                <a:ext cx="6802584" cy="2034993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63F3B7F2-00D8-1259-3285-4CB4B0E15A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65097" y="8405941"/>
            <a:ext cx="2019366" cy="187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30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6"/>
            <a:ext cx="18283428" cy="191292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1365850" y="647702"/>
                <a:ext cx="15551728" cy="3513755"/>
              </a:xfrm>
              <a:prstGeom prst="roundRect">
                <a:avLst>
                  <a:gd name="adj" fmla="val 113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lnSpc>
                    <a:spcPct val="150000"/>
                  </a:lnSpc>
                  <a:defRPr/>
                </a:pPr>
                <a:r>
                  <a:rPr lang="vi-VN" sz="40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vi-VN" sz="40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hỏi </a:t>
                </a:r>
                <a:r>
                  <a:rPr lang="en-US" sz="40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5: </a:t>
                </a:r>
                <a:r>
                  <a:rPr lang="pt-BR" sz="40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Cho góc lượng giác (OA; OB) có số đo bằng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333333"/>
                            </a:solidFill>
                            <a:latin typeface="Arial (Body)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333333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000" i="1">
                            <a:solidFill>
                              <a:srgbClr val="333333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pt-BR" sz="4000" i="1">
                        <a:solidFill>
                          <a:srgbClr val="333333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r>
                  <a:rPr lang="pt-BR" sz="40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Trong các số sau đây, số nào là số đo của một góc lượng giác có cùng tia đầu, tia cuối với góc lượng giác (OA; OB)?</a:t>
                </a:r>
                <a:endParaRPr lang="vi-VN" sz="40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850" y="647702"/>
                <a:ext cx="15551728" cy="3513755"/>
              </a:xfrm>
              <a:prstGeom prst="roundRect">
                <a:avLst>
                  <a:gd name="adj" fmla="val 11320"/>
                </a:avLst>
              </a:prstGeom>
              <a:blipFill>
                <a:blip r:embed="rId7"/>
                <a:stretch>
                  <a:fillRect b="-3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1821872" y="4618655"/>
                <a:ext cx="6802584" cy="1995054"/>
              </a:xfrm>
              <a:prstGeom prst="roundRect">
                <a:avLst>
                  <a:gd name="adj" fmla="val 799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lnSpc>
                    <a:spcPct val="150000"/>
                  </a:lnSpc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sym typeface="Arial"/>
                          </a:rPr>
                          <m:t>13</m:t>
                        </m:r>
                        <m:r>
                          <a:rPr lang="en-US" sz="4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sym typeface="Arial"/>
                          </a:rPr>
                          <m:t>𝜋</m:t>
                        </m:r>
                      </m:num>
                      <m:den>
                        <m:r>
                          <a:rPr lang="en-US" sz="4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sym typeface="Arial"/>
                          </a:rPr>
                          <m:t>12</m:t>
                        </m:r>
                      </m:den>
                    </m:f>
                  </m:oMath>
                </a14:m>
                <a:endParaRPr lang="vi-VN" sz="40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8655"/>
                <a:ext cx="6802584" cy="1995054"/>
              </a:xfrm>
              <a:prstGeom prst="roundRect">
                <a:avLst>
                  <a:gd name="adj" fmla="val 7996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1821872" y="7070907"/>
                <a:ext cx="6802584" cy="1995054"/>
              </a:xfrm>
              <a:prstGeom prst="roundRect">
                <a:avLst>
                  <a:gd name="adj" fmla="val 675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en-US" sz="4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25</m:t>
                        </m:r>
                        <m:r>
                          <a:rPr lang="en-US" sz="4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𝜋</m:t>
                        </m:r>
                      </m:num>
                      <m:den>
                        <m:r>
                          <a:rPr lang="en-US" sz="4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12</m:t>
                        </m:r>
                      </m:den>
                    </m:f>
                  </m:oMath>
                </a14:m>
                <a:endParaRPr lang="en-US" sz="4000" dirty="0">
                  <a:solidFill>
                    <a:prstClr val="white"/>
                  </a:solidFill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7"/>
                <a:ext cx="6802584" cy="1995054"/>
              </a:xfrm>
              <a:prstGeom prst="roundRect">
                <a:avLst>
                  <a:gd name="adj" fmla="val 675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9663546" y="4618655"/>
                <a:ext cx="6802584" cy="1995054"/>
              </a:xfrm>
              <a:prstGeom prst="roundRect">
                <a:avLst>
                  <a:gd name="adj" fmla="val 304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lnSpc>
                    <a:spcPct val="150000"/>
                  </a:lnSpc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sym typeface="Arial"/>
                          </a:rPr>
                          <m:t>49</m:t>
                        </m:r>
                        <m:r>
                          <a:rPr lang="en-US" sz="4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sym typeface="Arial"/>
                          </a:rPr>
                          <m:t>𝜋</m:t>
                        </m:r>
                      </m:num>
                      <m:den>
                        <m:r>
                          <a:rPr lang="en-US" sz="4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sym typeface="Arial"/>
                          </a:rPr>
                          <m:t>12</m:t>
                        </m:r>
                      </m:den>
                    </m:f>
                  </m:oMath>
                </a14:m>
                <a:endParaRPr lang="vi-VN" sz="40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6" y="4618655"/>
                <a:ext cx="6802584" cy="1995054"/>
              </a:xfrm>
              <a:prstGeom prst="roundRect">
                <a:avLst>
                  <a:gd name="adj" fmla="val 3041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9663544" y="7070907"/>
                <a:ext cx="6802584" cy="1995054"/>
              </a:xfrm>
              <a:prstGeom prst="roundRect">
                <a:avLst>
                  <a:gd name="adj" fmla="val 55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lnSpc>
                    <a:spcPct val="150000"/>
                  </a:lnSpc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sym typeface="Arial"/>
                          </a:rPr>
                          <m:t>19</m:t>
                        </m:r>
                        <m:r>
                          <a:rPr lang="en-US" sz="4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sym typeface="Arial"/>
                          </a:rPr>
                          <m:t>𝜋</m:t>
                        </m:r>
                      </m:num>
                      <m:den>
                        <m:r>
                          <a:rPr lang="en-US" sz="4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sym typeface="Arial"/>
                          </a:rPr>
                          <m:t>12</m:t>
                        </m:r>
                      </m:den>
                    </m:f>
                  </m:oMath>
                </a14:m>
                <a:endParaRPr lang="vi-VN" sz="40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70907"/>
                <a:ext cx="6802584" cy="1995054"/>
              </a:xfrm>
              <a:prstGeom prst="roundRect">
                <a:avLst>
                  <a:gd name="adj" fmla="val 5518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3545" y="-955902"/>
            <a:ext cx="731046" cy="731046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3839" y="-955902"/>
            <a:ext cx="731046" cy="7310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663544" y="4560553"/>
                <a:ext cx="6802584" cy="2053156"/>
              </a:xfrm>
              <a:prstGeom prst="roundRect">
                <a:avLst>
                  <a:gd name="adj" fmla="val 799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sym typeface="Arial"/>
                          </a:rPr>
                          <m:t>49</m:t>
                        </m:r>
                        <m:r>
                          <a:rPr lang="en-US" sz="4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sym typeface="Arial"/>
                          </a:rPr>
                          <m:t>𝜋</m:t>
                        </m:r>
                      </m:num>
                      <m:den>
                        <m:r>
                          <a:rPr lang="en-US" sz="4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sym typeface="Arial"/>
                          </a:rPr>
                          <m:t>12</m:t>
                        </m:r>
                      </m:den>
                    </m:f>
                  </m:oMath>
                </a14:m>
                <a:endParaRPr lang="en-US" sz="4000" dirty="0">
                  <a:solidFill>
                    <a:prstClr val="white"/>
                  </a:solidFill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4560553"/>
                <a:ext cx="6802584" cy="2053156"/>
              </a:xfrm>
              <a:prstGeom prst="roundRect">
                <a:avLst>
                  <a:gd name="adj" fmla="val 7996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11E59D2F-835D-D87D-597C-C8D785F55B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65097" y="8405941"/>
            <a:ext cx="2019366" cy="187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18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250" y="571500"/>
            <a:ext cx="8017500" cy="25672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095267" y="3472008"/>
                <a:ext cx="16097466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tuy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267" y="3472008"/>
                <a:ext cx="16097466" cy="2748253"/>
              </a:xfrm>
              <a:prstGeom prst="rect">
                <a:avLst/>
              </a:prstGeom>
              <a:blipFill>
                <a:blip r:embed="rId3"/>
                <a:stretch>
                  <a:fillRect l="-1364" r="-1326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526000" y="2392098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41C98A-4A23-D17C-E290-A2B321261D12}"/>
                  </a:ext>
                </a:extLst>
              </p:cNvPr>
              <p:cNvSpPr txBox="1"/>
              <p:nvPr/>
            </p:nvSpPr>
            <p:spPr>
              <a:xfrm>
                <a:off x="1600199" y="6553486"/>
                <a:ext cx="15592533" cy="2216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0" indent="-342900">
                  <a:lnSpc>
                    <a:spcPct val="150000"/>
                  </a:lnSpc>
                  <a:spcAft>
                    <a:spcPts val="1200"/>
                  </a:spcAft>
                  <a:buFont typeface="Symbol" panose="05050102010706020507" pitchFamily="18" charset="2"/>
                  <a:buChar char=""/>
                  <a:tabLst>
                    <a:tab pos="457200" algn="l"/>
                  </a:tabLs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bánh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lái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ngược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kim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gặp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(quay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ngược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kim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2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41C98A-4A23-D17C-E290-A2B321261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199" y="6553486"/>
                <a:ext cx="15592533" cy="2216119"/>
              </a:xfrm>
              <a:prstGeom prst="rect">
                <a:avLst/>
              </a:prstGeom>
              <a:blipFill>
                <a:blip r:embed="rId10"/>
                <a:stretch>
                  <a:fillRect l="-1368" b="-4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9195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2">
            <a:extLst>
              <a:ext uri="{FF2B5EF4-FFF2-40B4-BE49-F238E27FC236}">
                <a16:creationId xmlns:a16="http://schemas.microsoft.com/office/drawing/2014/main" id="{C279DEB6-F3E9-8321-663F-045BD5BC449E}"/>
              </a:ext>
            </a:extLst>
          </p:cNvPr>
          <p:cNvGrpSpPr/>
          <p:nvPr/>
        </p:nvGrpSpPr>
        <p:grpSpPr>
          <a:xfrm>
            <a:off x="-228600" y="5143500"/>
            <a:ext cx="19126200" cy="5410200"/>
            <a:chOff x="0" y="0"/>
            <a:chExt cx="6345389" cy="3559339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A8C7A78E-808D-53A1-E582-81B582378B0A}"/>
                </a:ext>
              </a:extLst>
            </p:cNvPr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44210" y="447033"/>
            <a:ext cx="945738" cy="1016922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921389" y="449212"/>
            <a:ext cx="5279270" cy="913314"/>
            <a:chOff x="2994550" y="3780517"/>
            <a:chExt cx="5279270" cy="913314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/>
            </a:p>
          </p:txBody>
        </p:sp>
        <p:sp>
          <p:nvSpPr>
            <p:cNvPr id="18" name="Google Shape;1079;p62"/>
            <p:cNvSpPr txBox="1"/>
            <p:nvPr/>
          </p:nvSpPr>
          <p:spPr>
            <a:xfrm>
              <a:off x="2994551" y="4014950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err="1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b="1" dirty="0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 1 (SGK – tr12)</a:t>
              </a:r>
              <a:endParaRPr sz="4000" b="1" dirty="0">
                <a:solidFill>
                  <a:srgbClr val="373E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310024" y="399048"/>
            <a:ext cx="10534185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sang radian: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2" name="Google Shape;305;p14"/>
          <p:cNvGrpSpPr/>
          <p:nvPr/>
        </p:nvGrpSpPr>
        <p:grpSpPr>
          <a:xfrm flipH="1">
            <a:off x="627950" y="2713729"/>
            <a:ext cx="1514649" cy="1192826"/>
            <a:chOff x="7890477" y="787864"/>
            <a:chExt cx="2065961" cy="1377288"/>
          </a:xfrm>
        </p:grpSpPr>
        <p:pic>
          <p:nvPicPr>
            <p:cNvPr id="23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3048000" y="1932434"/>
                <a:ext cx="170925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 </m:t>
                      </m:r>
                      <m:sSup>
                        <m:sSupPr>
                          <m:ctrlP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38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1932434"/>
                <a:ext cx="170925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7395514" y="1932434"/>
                <a:ext cx="276178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115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5514" y="1932434"/>
                <a:ext cx="2761782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12557949" y="1495668"/>
                <a:ext cx="2090572" cy="15468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 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b="0" i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7949" y="1495668"/>
                <a:ext cx="2090572" cy="15468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1861892" y="3162300"/>
                <a:ext cx="4669478" cy="18270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4000" i="1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pt-BR" sz="4000" i="1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) 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pt-B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38</m:t>
                          </m:r>
                        </m:e>
                        <m:sup>
                          <m:r>
                            <a:rPr lang="pt-B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pt-BR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19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90</m:t>
                          </m:r>
                        </m:den>
                      </m:f>
                      <m:r>
                        <a:rPr lang="pt-BR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𝑟𝑎𝑑</m:t>
                      </m:r>
                      <m:r>
                        <m:rPr>
                          <m:nor/>
                        </m:rPr>
                        <a:rPr lang="pt-BR" sz="4000" i="1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;</m:t>
                      </m:r>
                    </m:oMath>
                  </m:oMathPara>
                </a14:m>
                <a:endParaRPr lang="en-US" sz="3800" i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892" y="3162300"/>
                <a:ext cx="4669478" cy="18270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5900090" y="3608306"/>
                <a:ext cx="6657859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4000" i="1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pt-BR" sz="4000" i="1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) </m:t>
                      </m:r>
                      <m:r>
                        <a:rPr lang="pt-BR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pt-B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115</m:t>
                          </m:r>
                        </m:e>
                        <m:sup>
                          <m:r>
                            <a:rPr lang="pt-B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pt-BR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23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  <m:r>
                        <a:rPr lang="pt-BR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𝑟𝑎𝑑</m:t>
                      </m:r>
                    </m:oMath>
                  </m:oMathPara>
                </a14:m>
                <a:endParaRPr lang="en-US" sz="3800" i="1" dirty="0"/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0090" y="3608306"/>
                <a:ext cx="6657859" cy="12488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2389376" y="3357762"/>
                <a:ext cx="4329647" cy="1596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4000" i="1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pt-BR" sz="4000" i="1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) 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pt-BR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den>
                      </m:f>
                      <m:r>
                        <a:rPr lang="pt-BR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𝑟𝑎𝑑</m:t>
                      </m:r>
                      <m:r>
                        <m:rPr>
                          <m:nor/>
                        </m:rPr>
                        <a:rPr lang="pt-BR" sz="4000" i="1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.</m:t>
                      </m:r>
                    </m:oMath>
                  </m:oMathPara>
                </a14:m>
                <a:endParaRPr lang="en-US" sz="3800" i="1" dirty="0"/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9376" y="3357762"/>
                <a:ext cx="4329647" cy="15969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-720701" y="9019127"/>
            <a:ext cx="2484369" cy="1335763"/>
          </a:xfrm>
          <a:prstGeom prst="rect">
            <a:avLst/>
          </a:prstGeom>
        </p:spPr>
      </p:pic>
      <p:grpSp>
        <p:nvGrpSpPr>
          <p:cNvPr id="2" name="Google Shape;1077;p62">
            <a:extLst>
              <a:ext uri="{FF2B5EF4-FFF2-40B4-BE49-F238E27FC236}">
                <a16:creationId xmlns:a16="http://schemas.microsoft.com/office/drawing/2014/main" id="{D0FD0358-6824-AD65-6266-1A8C1E0A3879}"/>
              </a:ext>
            </a:extLst>
          </p:cNvPr>
          <p:cNvGrpSpPr/>
          <p:nvPr/>
        </p:nvGrpSpPr>
        <p:grpSpPr>
          <a:xfrm>
            <a:off x="930564" y="5443811"/>
            <a:ext cx="5279270" cy="913314"/>
            <a:chOff x="2994550" y="3780517"/>
            <a:chExt cx="5279270" cy="913314"/>
          </a:xfrm>
        </p:grpSpPr>
        <p:sp>
          <p:nvSpPr>
            <p:cNvPr id="3" name="Google Shape;1078;p62">
              <a:extLst>
                <a:ext uri="{FF2B5EF4-FFF2-40B4-BE49-F238E27FC236}">
                  <a16:creationId xmlns:a16="http://schemas.microsoft.com/office/drawing/2014/main" id="{0BD7EBC2-BAAE-074E-5E36-540BB3B8E87C}"/>
                </a:ext>
              </a:extLst>
            </p:cNvPr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/>
            </a:p>
          </p:txBody>
        </p:sp>
        <p:sp>
          <p:nvSpPr>
            <p:cNvPr id="4" name="Google Shape;1079;p62">
              <a:extLst>
                <a:ext uri="{FF2B5EF4-FFF2-40B4-BE49-F238E27FC236}">
                  <a16:creationId xmlns:a16="http://schemas.microsoft.com/office/drawing/2014/main" id="{826C4E59-DB41-413D-C4EC-DABE6BE33E5A}"/>
                </a:ext>
              </a:extLst>
            </p:cNvPr>
            <p:cNvSpPr txBox="1"/>
            <p:nvPr/>
          </p:nvSpPr>
          <p:spPr>
            <a:xfrm>
              <a:off x="2994551" y="4014950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err="1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b="1" dirty="0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 2 (SGK – tr12)</a:t>
              </a:r>
              <a:endParaRPr sz="4000" b="1" dirty="0">
                <a:solidFill>
                  <a:srgbClr val="373E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CA76C1D-0BDD-85B5-9C1F-131F3AFA25B1}"/>
              </a:ext>
            </a:extLst>
          </p:cNvPr>
          <p:cNvSpPr/>
          <p:nvPr/>
        </p:nvSpPr>
        <p:spPr>
          <a:xfrm>
            <a:off x="6319199" y="5393647"/>
            <a:ext cx="10534185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sang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oogle Shape;305;p14">
            <a:extLst>
              <a:ext uri="{FF2B5EF4-FFF2-40B4-BE49-F238E27FC236}">
                <a16:creationId xmlns:a16="http://schemas.microsoft.com/office/drawing/2014/main" id="{461BD28A-368B-DE4C-47FB-D18326F6B54B}"/>
              </a:ext>
            </a:extLst>
          </p:cNvPr>
          <p:cNvGrpSpPr/>
          <p:nvPr/>
        </p:nvGrpSpPr>
        <p:grpSpPr>
          <a:xfrm>
            <a:off x="15348011" y="6908326"/>
            <a:ext cx="1737721" cy="1192826"/>
            <a:chOff x="7890477" y="787864"/>
            <a:chExt cx="2065961" cy="1377288"/>
          </a:xfrm>
        </p:grpSpPr>
        <p:pic>
          <p:nvPicPr>
            <p:cNvPr id="8" name="Google Shape;306;p14">
              <a:extLst>
                <a:ext uri="{FF2B5EF4-FFF2-40B4-BE49-F238E27FC236}">
                  <a16:creationId xmlns:a16="http://schemas.microsoft.com/office/drawing/2014/main" id="{1D40AD9E-58D1-752A-243F-2A738E96459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07;p14">
              <a:extLst>
                <a:ext uri="{FF2B5EF4-FFF2-40B4-BE49-F238E27FC236}">
                  <a16:creationId xmlns:a16="http://schemas.microsoft.com/office/drawing/2014/main" id="{DC168BDB-6234-830A-2273-5FC100B92613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96B945A-2C61-88CD-6D77-2B7078C2F31A}"/>
                  </a:ext>
                </a:extLst>
              </p:cNvPr>
              <p:cNvSpPr/>
              <p:nvPr/>
            </p:nvSpPr>
            <p:spPr>
              <a:xfrm>
                <a:off x="2939989" y="6722585"/>
                <a:ext cx="1297150" cy="1138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 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96B945A-2C61-88CD-6D77-2B7078C2F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989" y="6722585"/>
                <a:ext cx="1297150" cy="113832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F8A0A1E-16CC-E487-DF80-C438D8C6F9CE}"/>
                  </a:ext>
                </a:extLst>
              </p:cNvPr>
              <p:cNvSpPr/>
              <p:nvPr/>
            </p:nvSpPr>
            <p:spPr>
              <a:xfrm>
                <a:off x="7404689" y="6927033"/>
                <a:ext cx="183139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r>
                  <a:rPr lang="en-US" sz="4000" dirty="0"/>
                  <a:t>;</a:t>
                </a: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F8A0A1E-16CC-E487-DF80-C438D8C6F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689" y="6927033"/>
                <a:ext cx="1831399" cy="707886"/>
              </a:xfrm>
              <a:prstGeom prst="rect">
                <a:avLst/>
              </a:prstGeom>
              <a:blipFill>
                <a:blip r:embed="rId12"/>
                <a:stretch>
                  <a:fillRect t="-15517" r="-1066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A708C6A-0E62-5D03-38B4-24AF638585B6}"/>
                  </a:ext>
                </a:extLst>
              </p:cNvPr>
              <p:cNvSpPr/>
              <p:nvPr/>
            </p:nvSpPr>
            <p:spPr>
              <a:xfrm>
                <a:off x="12687214" y="6670134"/>
                <a:ext cx="1818703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 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A708C6A-0E62-5D03-38B4-24AF638585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7214" y="6670134"/>
                <a:ext cx="1818703" cy="124880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B733409-48E7-21F2-DF5C-476DEF6AA811}"/>
                  </a:ext>
                </a:extLst>
              </p:cNvPr>
              <p:cNvSpPr/>
              <p:nvPr/>
            </p:nvSpPr>
            <p:spPr>
              <a:xfrm>
                <a:off x="1871067" y="8345661"/>
                <a:ext cx="4669478" cy="1661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4000" i="1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pt-BR" sz="4000" i="1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)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pt-BR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𝑟𝑎𝑑</m:t>
                      </m:r>
                      <m:r>
                        <a:rPr lang="pt-BR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pt-B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e>
                        <m:sup>
                          <m:r>
                            <a:rPr lang="pt-B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m:rPr>
                          <m:nor/>
                        </m:rPr>
                        <a:rPr lang="pt-BR" sz="4000" i="1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,</m:t>
                      </m:r>
                    </m:oMath>
                  </m:oMathPara>
                </a14:m>
                <a:endParaRPr lang="en-US" sz="3800" i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B733409-48E7-21F2-DF5C-476DEF6AA8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067" y="8345661"/>
                <a:ext cx="4669478" cy="166135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0C61A1-3898-1F6A-A676-0001852917FB}"/>
                  </a:ext>
                </a:extLst>
              </p:cNvPr>
              <p:cNvSpPr/>
              <p:nvPr/>
            </p:nvSpPr>
            <p:spPr>
              <a:xfrm>
                <a:off x="6209834" y="8449111"/>
                <a:ext cx="6657859" cy="1525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4000" i="1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pt-BR" sz="4000" i="1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)</m:t>
                      </m:r>
                      <m:r>
                        <a:rPr lang="pt-BR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pt-BR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5=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4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900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pt-BR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≈286,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pt-BR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479</m:t>
                          </m:r>
                        </m:e>
                        <m:sup>
                          <m:r>
                            <a:rPr lang="pt-BR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3800" i="1" dirty="0"/>
              </a:p>
            </p:txBody>
          </p:sp>
        </mc:Choice>
        <mc:Fallback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0C61A1-3898-1F6A-A676-0001852917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834" y="8449111"/>
                <a:ext cx="6657859" cy="152567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ACD1DEF-0AB0-0E07-932C-AF94389245B7}"/>
                  </a:ext>
                </a:extLst>
              </p:cNvPr>
              <p:cNvSpPr/>
              <p:nvPr/>
            </p:nvSpPr>
            <p:spPr>
              <a:xfrm>
                <a:off x="12802565" y="8507263"/>
                <a:ext cx="3503267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4000" i="1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pt-BR" sz="4000" i="1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)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13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pt-BR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pt-BR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260</m:t>
                          </m:r>
                        </m:e>
                        <m:sup>
                          <m:r>
                            <a:rPr lang="pt-BR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m:rPr>
                          <m:nor/>
                        </m:rPr>
                        <a:rPr lang="pt-BR" sz="400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.</m:t>
                      </m:r>
                    </m:oMath>
                  </m:oMathPara>
                </a14:m>
                <a:endParaRPr lang="en-US" sz="3800" i="1" dirty="0"/>
              </a:p>
            </p:txBody>
          </p:sp>
        </mc:Choice>
        <mc:Fallback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ACD1DEF-0AB0-0E07-932C-AF9438924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2565" y="8507263"/>
                <a:ext cx="3503267" cy="124880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/>
      <p:bldP spid="10" grpId="0"/>
      <p:bldP spid="11" grpId="0"/>
      <p:bldP spid="15" grpId="0"/>
      <p:bldP spid="25" grpId="0"/>
      <p:bldP spid="26" grpId="0"/>
      <p:bldP spid="5" grpId="0"/>
      <p:bldP spid="19" grpId="0"/>
      <p:bldP spid="20" grpId="0"/>
      <p:bldP spid="28" grpId="0"/>
      <p:bldP spid="29" grpId="0"/>
      <p:bldP spid="30" grpId="0"/>
      <p:bldP spid="3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2286000" y="8181474"/>
            <a:ext cx="3916041" cy="2105526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17183403" y="468821"/>
            <a:ext cx="852667" cy="819499"/>
          </a:xfrm>
          <a:prstGeom prst="rect">
            <a:avLst/>
          </a:prstGeom>
        </p:spPr>
      </p:pic>
      <p:grpSp>
        <p:nvGrpSpPr>
          <p:cNvPr id="2" name="Google Shape;1077;p62">
            <a:extLst>
              <a:ext uri="{FF2B5EF4-FFF2-40B4-BE49-F238E27FC236}">
                <a16:creationId xmlns:a16="http://schemas.microsoft.com/office/drawing/2014/main" id="{6235584F-75D1-5B90-780C-97346F867373}"/>
              </a:ext>
            </a:extLst>
          </p:cNvPr>
          <p:cNvGrpSpPr/>
          <p:nvPr/>
        </p:nvGrpSpPr>
        <p:grpSpPr>
          <a:xfrm>
            <a:off x="6504365" y="672999"/>
            <a:ext cx="5279270" cy="913314"/>
            <a:chOff x="2994550" y="3780517"/>
            <a:chExt cx="5279270" cy="913314"/>
          </a:xfrm>
        </p:grpSpPr>
        <p:sp>
          <p:nvSpPr>
            <p:cNvPr id="3" name="Google Shape;1078;p62">
              <a:extLst>
                <a:ext uri="{FF2B5EF4-FFF2-40B4-BE49-F238E27FC236}">
                  <a16:creationId xmlns:a16="http://schemas.microsoft.com/office/drawing/2014/main" id="{288730FF-C23C-E5B2-9647-B19642789C60}"/>
                </a:ext>
              </a:extLst>
            </p:cNvPr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/>
            </a:p>
          </p:txBody>
        </p:sp>
        <p:sp>
          <p:nvSpPr>
            <p:cNvPr id="4" name="Google Shape;1079;p62">
              <a:extLst>
                <a:ext uri="{FF2B5EF4-FFF2-40B4-BE49-F238E27FC236}">
                  <a16:creationId xmlns:a16="http://schemas.microsoft.com/office/drawing/2014/main" id="{C0617722-3A65-04AB-C898-3FEA2D38B07E}"/>
                </a:ext>
              </a:extLst>
            </p:cNvPr>
            <p:cNvSpPr txBox="1"/>
            <p:nvPr/>
          </p:nvSpPr>
          <p:spPr>
            <a:xfrm>
              <a:off x="2994551" y="4014950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err="1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b="1" dirty="0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 3 (SGK – tr12)</a:t>
              </a:r>
              <a:endParaRPr sz="4000" b="1" dirty="0">
                <a:solidFill>
                  <a:srgbClr val="373E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4D9F7DA-2B28-E625-3835-75F13CE86603}"/>
              </a:ext>
            </a:extLst>
          </p:cNvPr>
          <p:cNvSpPr/>
          <p:nvPr/>
        </p:nvSpPr>
        <p:spPr>
          <a:xfrm>
            <a:off x="1866900" y="1923784"/>
            <a:ext cx="145542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oogle Shape;305;p14">
            <a:extLst>
              <a:ext uri="{FF2B5EF4-FFF2-40B4-BE49-F238E27FC236}">
                <a16:creationId xmlns:a16="http://schemas.microsoft.com/office/drawing/2014/main" id="{748F05FC-92EE-BC74-6CB0-88FDB871CC2C}"/>
              </a:ext>
            </a:extLst>
          </p:cNvPr>
          <p:cNvGrpSpPr/>
          <p:nvPr/>
        </p:nvGrpSpPr>
        <p:grpSpPr>
          <a:xfrm flipH="1">
            <a:off x="558501" y="4719082"/>
            <a:ext cx="1514649" cy="1192826"/>
            <a:chOff x="7890477" y="787864"/>
            <a:chExt cx="2065961" cy="1377288"/>
          </a:xfrm>
        </p:grpSpPr>
        <p:pic>
          <p:nvPicPr>
            <p:cNvPr id="14" name="Google Shape;306;p14">
              <a:extLst>
                <a:ext uri="{FF2B5EF4-FFF2-40B4-BE49-F238E27FC236}">
                  <a16:creationId xmlns:a16="http://schemas.microsoft.com/office/drawing/2014/main" id="{D8DDC9C9-82D1-742B-773E-456DB9E5E27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307;p14">
              <a:extLst>
                <a:ext uri="{FF2B5EF4-FFF2-40B4-BE49-F238E27FC236}">
                  <a16:creationId xmlns:a16="http://schemas.microsoft.com/office/drawing/2014/main" id="{7B3E8BCB-5E14-CA43-90B2-E29E1421742B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61541F1-271C-AE6A-C994-340FE0AA81B4}"/>
                  </a:ext>
                </a:extLst>
              </p:cNvPr>
              <p:cNvSpPr/>
              <p:nvPr/>
            </p:nvSpPr>
            <p:spPr>
              <a:xfrm>
                <a:off x="3120086" y="3504079"/>
                <a:ext cx="2247731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61541F1-271C-AE6A-C994-340FE0AA81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086" y="3504079"/>
                <a:ext cx="2247731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3D46BC1-AEA2-00D7-A981-3440BE14A201}"/>
                  </a:ext>
                </a:extLst>
              </p:cNvPr>
              <p:cNvSpPr/>
              <p:nvPr/>
            </p:nvSpPr>
            <p:spPr>
              <a:xfrm>
                <a:off x="8194413" y="3507940"/>
                <a:ext cx="1990545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3D46BC1-AEA2-00D7-A981-3440BE14A2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413" y="3507940"/>
                <a:ext cx="1990545" cy="1244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B3C8AB2-A02B-81F5-7C91-6D23B8D7F995}"/>
                  </a:ext>
                </a:extLst>
              </p:cNvPr>
              <p:cNvSpPr/>
              <p:nvPr/>
            </p:nvSpPr>
            <p:spPr>
              <a:xfrm>
                <a:off x="12573000" y="3759085"/>
                <a:ext cx="25632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765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B3C8AB2-A02B-81F5-7C91-6D23B8D7F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0" y="3759085"/>
                <a:ext cx="2563201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778C2A18-F6A7-7D49-6391-482F74E465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r="3361"/>
          <a:stretch/>
        </p:blipFill>
        <p:spPr>
          <a:xfrm>
            <a:off x="13340573" y="5584305"/>
            <a:ext cx="4022850" cy="43495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BC5C63A-4C33-7F04-F3EE-6F69AB94AE73}"/>
                  </a:ext>
                </a:extLst>
              </p:cNvPr>
              <p:cNvSpPr/>
              <p:nvPr/>
            </p:nvSpPr>
            <p:spPr>
              <a:xfrm>
                <a:off x="2071546" y="5307875"/>
                <a:ext cx="10591800" cy="48294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−17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−3 . 2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17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I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𝐴𝑂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</m:ac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BC5C63A-4C33-7F04-F3EE-6F69AB94AE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546" y="5307875"/>
                <a:ext cx="10591800" cy="4829464"/>
              </a:xfrm>
              <a:prstGeom prst="rect">
                <a:avLst/>
              </a:prstGeom>
              <a:blipFill>
                <a:blip r:embed="rId9"/>
                <a:stretch>
                  <a:fillRect l="-2073" r="-2015" b="-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2" grpId="0"/>
      <p:bldP spid="23" grpId="0"/>
      <p:bldP spid="2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2286000" y="8181474"/>
            <a:ext cx="3916041" cy="2105526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17183403" y="468821"/>
            <a:ext cx="852667" cy="819499"/>
          </a:xfrm>
          <a:prstGeom prst="rect">
            <a:avLst/>
          </a:prstGeom>
        </p:spPr>
      </p:pic>
      <p:grpSp>
        <p:nvGrpSpPr>
          <p:cNvPr id="2" name="Google Shape;1077;p62">
            <a:extLst>
              <a:ext uri="{FF2B5EF4-FFF2-40B4-BE49-F238E27FC236}">
                <a16:creationId xmlns:a16="http://schemas.microsoft.com/office/drawing/2014/main" id="{6235584F-75D1-5B90-780C-97346F867373}"/>
              </a:ext>
            </a:extLst>
          </p:cNvPr>
          <p:cNvGrpSpPr/>
          <p:nvPr/>
        </p:nvGrpSpPr>
        <p:grpSpPr>
          <a:xfrm>
            <a:off x="6504365" y="672999"/>
            <a:ext cx="5279270" cy="913314"/>
            <a:chOff x="2994550" y="3780517"/>
            <a:chExt cx="5279270" cy="913314"/>
          </a:xfrm>
        </p:grpSpPr>
        <p:sp>
          <p:nvSpPr>
            <p:cNvPr id="3" name="Google Shape;1078;p62">
              <a:extLst>
                <a:ext uri="{FF2B5EF4-FFF2-40B4-BE49-F238E27FC236}">
                  <a16:creationId xmlns:a16="http://schemas.microsoft.com/office/drawing/2014/main" id="{288730FF-C23C-E5B2-9647-B19642789C60}"/>
                </a:ext>
              </a:extLst>
            </p:cNvPr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/>
            </a:p>
          </p:txBody>
        </p:sp>
        <p:sp>
          <p:nvSpPr>
            <p:cNvPr id="4" name="Google Shape;1079;p62">
              <a:extLst>
                <a:ext uri="{FF2B5EF4-FFF2-40B4-BE49-F238E27FC236}">
                  <a16:creationId xmlns:a16="http://schemas.microsoft.com/office/drawing/2014/main" id="{C0617722-3A65-04AB-C898-3FEA2D38B07E}"/>
                </a:ext>
              </a:extLst>
            </p:cNvPr>
            <p:cNvSpPr txBox="1"/>
            <p:nvPr/>
          </p:nvSpPr>
          <p:spPr>
            <a:xfrm>
              <a:off x="2994551" y="4014950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err="1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b="1" dirty="0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 3 (SGK – tr12)</a:t>
              </a:r>
              <a:endParaRPr sz="4000" b="1" dirty="0">
                <a:solidFill>
                  <a:srgbClr val="373E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4D9F7DA-2B28-E625-3835-75F13CE86603}"/>
              </a:ext>
            </a:extLst>
          </p:cNvPr>
          <p:cNvSpPr/>
          <p:nvPr/>
        </p:nvSpPr>
        <p:spPr>
          <a:xfrm>
            <a:off x="1866900" y="1923784"/>
            <a:ext cx="145542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oogle Shape;305;p14">
            <a:extLst>
              <a:ext uri="{FF2B5EF4-FFF2-40B4-BE49-F238E27FC236}">
                <a16:creationId xmlns:a16="http://schemas.microsoft.com/office/drawing/2014/main" id="{748F05FC-92EE-BC74-6CB0-88FDB871CC2C}"/>
              </a:ext>
            </a:extLst>
          </p:cNvPr>
          <p:cNvGrpSpPr/>
          <p:nvPr/>
        </p:nvGrpSpPr>
        <p:grpSpPr>
          <a:xfrm flipH="1">
            <a:off x="558501" y="4719082"/>
            <a:ext cx="1514649" cy="1192826"/>
            <a:chOff x="7890477" y="787864"/>
            <a:chExt cx="2065961" cy="1377288"/>
          </a:xfrm>
        </p:grpSpPr>
        <p:pic>
          <p:nvPicPr>
            <p:cNvPr id="14" name="Google Shape;306;p14">
              <a:extLst>
                <a:ext uri="{FF2B5EF4-FFF2-40B4-BE49-F238E27FC236}">
                  <a16:creationId xmlns:a16="http://schemas.microsoft.com/office/drawing/2014/main" id="{D8DDC9C9-82D1-742B-773E-456DB9E5E27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307;p14">
              <a:extLst>
                <a:ext uri="{FF2B5EF4-FFF2-40B4-BE49-F238E27FC236}">
                  <a16:creationId xmlns:a16="http://schemas.microsoft.com/office/drawing/2014/main" id="{7B3E8BCB-5E14-CA43-90B2-E29E1421742B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61541F1-271C-AE6A-C994-340FE0AA81B4}"/>
                  </a:ext>
                </a:extLst>
              </p:cNvPr>
              <p:cNvSpPr/>
              <p:nvPr/>
            </p:nvSpPr>
            <p:spPr>
              <a:xfrm>
                <a:off x="3120086" y="3504079"/>
                <a:ext cx="2247731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−17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61541F1-271C-AE6A-C994-340FE0AA81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086" y="3504079"/>
                <a:ext cx="2247731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3D46BC1-AEA2-00D7-A981-3440BE14A201}"/>
                  </a:ext>
                </a:extLst>
              </p:cNvPr>
              <p:cNvSpPr/>
              <p:nvPr/>
            </p:nvSpPr>
            <p:spPr>
              <a:xfrm>
                <a:off x="8194413" y="3507940"/>
                <a:ext cx="1990545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3D46BC1-AEA2-00D7-A981-3440BE14A2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413" y="3507940"/>
                <a:ext cx="1990545" cy="1244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B3C8AB2-A02B-81F5-7C91-6D23B8D7F995}"/>
                  </a:ext>
                </a:extLst>
              </p:cNvPr>
              <p:cNvSpPr/>
              <p:nvPr/>
            </p:nvSpPr>
            <p:spPr>
              <a:xfrm>
                <a:off x="12573000" y="3759085"/>
                <a:ext cx="25632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765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B3C8AB2-A02B-81F5-7C91-6D23B8D7F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0" y="3759085"/>
                <a:ext cx="2563201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778C2A18-F6A7-7D49-6391-482F74E465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r="6124"/>
          <a:stretch/>
        </p:blipFill>
        <p:spPr>
          <a:xfrm>
            <a:off x="13340573" y="5584305"/>
            <a:ext cx="4022850" cy="43495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BC5C63A-4C33-7F04-F3EE-6F69AB94AE73}"/>
                  </a:ext>
                </a:extLst>
              </p:cNvPr>
              <p:cNvSpPr/>
              <p:nvPr/>
            </p:nvSpPr>
            <p:spPr>
              <a:xfrm>
                <a:off x="2071546" y="5307875"/>
                <a:ext cx="10591800" cy="48240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2 . 2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III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𝐴𝑂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</m:ac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BC5C63A-4C33-7F04-F3EE-6F69AB94AE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546" y="5307875"/>
                <a:ext cx="10591800" cy="4824078"/>
              </a:xfrm>
              <a:prstGeom prst="rect">
                <a:avLst/>
              </a:prstGeom>
              <a:blipFill>
                <a:blip r:embed="rId9"/>
                <a:stretch>
                  <a:fillRect l="-2073" r="-2015" b="-1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9217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2286000" y="8181474"/>
            <a:ext cx="3916041" cy="2105526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17183403" y="468821"/>
            <a:ext cx="852667" cy="819499"/>
          </a:xfrm>
          <a:prstGeom prst="rect">
            <a:avLst/>
          </a:prstGeom>
        </p:spPr>
      </p:pic>
      <p:grpSp>
        <p:nvGrpSpPr>
          <p:cNvPr id="2" name="Google Shape;1077;p62">
            <a:extLst>
              <a:ext uri="{FF2B5EF4-FFF2-40B4-BE49-F238E27FC236}">
                <a16:creationId xmlns:a16="http://schemas.microsoft.com/office/drawing/2014/main" id="{6235584F-75D1-5B90-780C-97346F867373}"/>
              </a:ext>
            </a:extLst>
          </p:cNvPr>
          <p:cNvGrpSpPr/>
          <p:nvPr/>
        </p:nvGrpSpPr>
        <p:grpSpPr>
          <a:xfrm>
            <a:off x="6504365" y="672999"/>
            <a:ext cx="5279270" cy="913314"/>
            <a:chOff x="2994550" y="3780517"/>
            <a:chExt cx="5279270" cy="913314"/>
          </a:xfrm>
        </p:grpSpPr>
        <p:sp>
          <p:nvSpPr>
            <p:cNvPr id="3" name="Google Shape;1078;p62">
              <a:extLst>
                <a:ext uri="{FF2B5EF4-FFF2-40B4-BE49-F238E27FC236}">
                  <a16:creationId xmlns:a16="http://schemas.microsoft.com/office/drawing/2014/main" id="{288730FF-C23C-E5B2-9647-B19642789C60}"/>
                </a:ext>
              </a:extLst>
            </p:cNvPr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/>
            </a:p>
          </p:txBody>
        </p:sp>
        <p:sp>
          <p:nvSpPr>
            <p:cNvPr id="4" name="Google Shape;1079;p62">
              <a:extLst>
                <a:ext uri="{FF2B5EF4-FFF2-40B4-BE49-F238E27FC236}">
                  <a16:creationId xmlns:a16="http://schemas.microsoft.com/office/drawing/2014/main" id="{C0617722-3A65-04AB-C898-3FEA2D38B07E}"/>
                </a:ext>
              </a:extLst>
            </p:cNvPr>
            <p:cNvSpPr txBox="1"/>
            <p:nvPr/>
          </p:nvSpPr>
          <p:spPr>
            <a:xfrm>
              <a:off x="2994551" y="4014950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err="1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b="1" dirty="0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 3 (SGK – tr12)</a:t>
              </a:r>
              <a:endParaRPr sz="4000" b="1" dirty="0">
                <a:solidFill>
                  <a:srgbClr val="373E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4D9F7DA-2B28-E625-3835-75F13CE86603}"/>
              </a:ext>
            </a:extLst>
          </p:cNvPr>
          <p:cNvSpPr/>
          <p:nvPr/>
        </p:nvSpPr>
        <p:spPr>
          <a:xfrm>
            <a:off x="1866900" y="1923784"/>
            <a:ext cx="145542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oogle Shape;305;p14">
            <a:extLst>
              <a:ext uri="{FF2B5EF4-FFF2-40B4-BE49-F238E27FC236}">
                <a16:creationId xmlns:a16="http://schemas.microsoft.com/office/drawing/2014/main" id="{748F05FC-92EE-BC74-6CB0-88FDB871CC2C}"/>
              </a:ext>
            </a:extLst>
          </p:cNvPr>
          <p:cNvGrpSpPr/>
          <p:nvPr/>
        </p:nvGrpSpPr>
        <p:grpSpPr>
          <a:xfrm flipH="1">
            <a:off x="558501" y="4719082"/>
            <a:ext cx="1514649" cy="1192826"/>
            <a:chOff x="7890477" y="787864"/>
            <a:chExt cx="2065961" cy="1377288"/>
          </a:xfrm>
        </p:grpSpPr>
        <p:pic>
          <p:nvPicPr>
            <p:cNvPr id="14" name="Google Shape;306;p14">
              <a:extLst>
                <a:ext uri="{FF2B5EF4-FFF2-40B4-BE49-F238E27FC236}">
                  <a16:creationId xmlns:a16="http://schemas.microsoft.com/office/drawing/2014/main" id="{D8DDC9C9-82D1-742B-773E-456DB9E5E27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307;p14">
              <a:extLst>
                <a:ext uri="{FF2B5EF4-FFF2-40B4-BE49-F238E27FC236}">
                  <a16:creationId xmlns:a16="http://schemas.microsoft.com/office/drawing/2014/main" id="{7B3E8BCB-5E14-CA43-90B2-E29E1421742B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61541F1-271C-AE6A-C994-340FE0AA81B4}"/>
                  </a:ext>
                </a:extLst>
              </p:cNvPr>
              <p:cNvSpPr/>
              <p:nvPr/>
            </p:nvSpPr>
            <p:spPr>
              <a:xfrm>
                <a:off x="3120086" y="3504079"/>
                <a:ext cx="2247731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−17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61541F1-271C-AE6A-C994-340FE0AA81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086" y="3504079"/>
                <a:ext cx="2247731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3D46BC1-AEA2-00D7-A981-3440BE14A201}"/>
                  </a:ext>
                </a:extLst>
              </p:cNvPr>
              <p:cNvSpPr/>
              <p:nvPr/>
            </p:nvSpPr>
            <p:spPr>
              <a:xfrm>
                <a:off x="8194413" y="3507940"/>
                <a:ext cx="1990545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3D46BC1-AEA2-00D7-A981-3440BE14A2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413" y="3507940"/>
                <a:ext cx="1990545" cy="1244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B3C8AB2-A02B-81F5-7C91-6D23B8D7F995}"/>
                  </a:ext>
                </a:extLst>
              </p:cNvPr>
              <p:cNvSpPr/>
              <p:nvPr/>
            </p:nvSpPr>
            <p:spPr>
              <a:xfrm>
                <a:off x="12573000" y="3759085"/>
                <a:ext cx="25632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765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B3C8AB2-A02B-81F5-7C91-6D23B8D7F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0" y="3759085"/>
                <a:ext cx="2563201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AC7688A-E7A6-55D1-7AF9-7B95591D0006}"/>
                  </a:ext>
                </a:extLst>
              </p:cNvPr>
              <p:cNvSpPr/>
              <p:nvPr/>
            </p:nvSpPr>
            <p:spPr>
              <a:xfrm>
                <a:off x="1866900" y="5911907"/>
                <a:ext cx="10591800" cy="369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765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−45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765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IV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𝐴𝑂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AC7688A-E7A6-55D1-7AF9-7B95591D00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900" y="5911907"/>
                <a:ext cx="10591800" cy="3694345"/>
              </a:xfrm>
              <a:prstGeom prst="rect">
                <a:avLst/>
              </a:prstGeom>
              <a:blipFill>
                <a:blip r:embed="rId8"/>
                <a:stretch>
                  <a:fillRect l="-2014" r="-2014" b="-6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778C2A18-F6A7-7D49-6391-482F74E465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5" r="4429"/>
          <a:stretch/>
        </p:blipFill>
        <p:spPr>
          <a:xfrm>
            <a:off x="13106400" y="5584305"/>
            <a:ext cx="4257023" cy="434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483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066800" y="702252"/>
                <a:ext cx="16764000" cy="2516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500" dirty="0">
                    <a:solidFill>
                      <a:srgbClr val="000000"/>
                    </a:solidFill>
                  </a:rPr>
                  <a:t>					      </a:t>
                </a:r>
                <a:r>
                  <a:rPr lang="vi-VN" sz="4500" dirty="0">
                    <a:solidFill>
                      <a:srgbClr val="000000"/>
                    </a:solidFill>
                  </a:rPr>
                  <a:t>Góc lượng giác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0" i="1" smtClean="0">
                            <a:solidFill>
                              <a:srgbClr val="000000"/>
                            </a:solidFill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srgbClr val="000000"/>
                            </a:solidFill>
                          </a:rPr>
                          <m:t>31</m:t>
                        </m:r>
                        <m:r>
                          <a:rPr lang="en-US" sz="4500" b="0" i="1" smtClean="0">
                            <a:solidFill>
                              <a:srgbClr val="000000"/>
                            </a:solidFill>
                          </a:rPr>
                          <m:t>𝜋</m:t>
                        </m:r>
                      </m:num>
                      <m:den>
                        <m:r>
                          <a:rPr lang="en-US" sz="4500" b="0" i="1" smtClean="0">
                            <a:solidFill>
                              <a:srgbClr val="000000"/>
                            </a:solidFill>
                          </a:rPr>
                          <m:t>7</m:t>
                        </m:r>
                      </m:den>
                    </m:f>
                  </m:oMath>
                </a14:m>
                <a:r>
                  <a:rPr lang="el-GR" sz="4500" dirty="0">
                    <a:solidFill>
                      <a:srgbClr val="000000"/>
                    </a:solidFill>
                  </a:rPr>
                  <a:t> </a:t>
                </a:r>
                <a:r>
                  <a:rPr lang="vi-VN" sz="4500" dirty="0">
                    <a:solidFill>
                      <a:srgbClr val="000000"/>
                    </a:solidFill>
                  </a:rPr>
                  <a:t>có cùng điểm biểu diễn trên đường tròn lượng giác với góc lượng giác nào dưới đây?</a:t>
                </a:r>
                <a:endParaRPr lang="en-US" sz="4500" dirty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702252"/>
                <a:ext cx="16764000" cy="2516715"/>
              </a:xfrm>
              <a:prstGeom prst="rect">
                <a:avLst/>
              </a:prstGeom>
              <a:blipFill>
                <a:blip r:embed="rId2"/>
                <a:stretch>
                  <a:fillRect l="-1527" b="-10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15730306" y="8149263"/>
            <a:ext cx="2451116" cy="2446731"/>
          </a:xfrm>
          <a:prstGeom prst="rect">
            <a:avLst/>
          </a:prstGeom>
        </p:spPr>
      </p:pic>
      <p:grpSp>
        <p:nvGrpSpPr>
          <p:cNvPr id="10" name="Google Shape;1077;p62"/>
          <p:cNvGrpSpPr/>
          <p:nvPr/>
        </p:nvGrpSpPr>
        <p:grpSpPr>
          <a:xfrm>
            <a:off x="1066800" y="1141915"/>
            <a:ext cx="5279270" cy="913314"/>
            <a:chOff x="2994550" y="3780517"/>
            <a:chExt cx="5279270" cy="913314"/>
          </a:xfrm>
        </p:grpSpPr>
        <p:sp>
          <p:nvSpPr>
            <p:cNvPr id="11" name="Google Shape;1078;p62"/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500"/>
            </a:p>
          </p:txBody>
        </p:sp>
        <p:sp>
          <p:nvSpPr>
            <p:cNvPr id="12" name="Google Shape;1079;p62"/>
            <p:cNvSpPr txBox="1"/>
            <p:nvPr/>
          </p:nvSpPr>
          <p:spPr>
            <a:xfrm>
              <a:off x="2994551" y="3998908"/>
              <a:ext cx="5279269" cy="637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500" b="1" dirty="0" err="1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500" b="1" dirty="0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 4 (SGK – tr12)</a:t>
              </a:r>
              <a:endParaRPr sz="4500" b="1" dirty="0">
                <a:solidFill>
                  <a:srgbClr val="373E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305;p14"/>
          <p:cNvGrpSpPr/>
          <p:nvPr/>
        </p:nvGrpSpPr>
        <p:grpSpPr>
          <a:xfrm flipH="1">
            <a:off x="1597829" y="4976424"/>
            <a:ext cx="1514649" cy="1192826"/>
            <a:chOff x="7890477" y="787864"/>
            <a:chExt cx="2065961" cy="1377288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934239" y="870543"/>
              <a:ext cx="2022199" cy="9061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355154" y="6265525"/>
                <a:ext cx="14595823" cy="3136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500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  <m:r>
                          <a:rPr lang="en-US" sz="4500" i="1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500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pt-BR" sz="45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500" i="1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500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500" i="1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500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pt-BR" sz="45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4500" i="1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pt-BR" sz="45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500" i="1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500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  <m:r>
                          <a:rPr lang="en-US" sz="4500" i="1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500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pt-BR" sz="45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500" i="1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500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4500" i="1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500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pt-BR" sz="45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4500" i="1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pt-BR" sz="45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500" i="1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500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  <m:r>
                          <a:rPr lang="en-US" sz="4500" i="1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500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pt-BR" sz="45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500" i="1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500" i="1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500" i="1" kern="100">
                                <a:latin typeface="Arial (Body)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4500" kern="100">
                                <a:latin typeface="Arial (Body)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25</m:t>
                            </m:r>
                            <m:r>
                              <a:rPr lang="en-US" sz="4500" i="1" kern="100">
                                <a:latin typeface="Arial (Body)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4500" kern="100">
                                <a:latin typeface="Arial (Body)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den>
                        </m:f>
                      </m:e>
                    </m:d>
                    <m:r>
                      <a:rPr lang="pt-BR" sz="45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+8</m:t>
                    </m:r>
                    <m:r>
                      <a:rPr lang="en-US" sz="4500" i="1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pt-BR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5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fr-FR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fr-FR" sz="45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  <m:r>
                          <a:rPr lang="en-US" sz="4500" i="1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500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fr-FR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5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5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fr-FR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5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fr-FR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5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fr-FR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5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diễn</a:t>
                </a:r>
                <a:r>
                  <a:rPr lang="fr-FR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5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500" i="1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500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fr-FR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5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500" i="1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500" i="1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  <m:r>
                          <a:rPr lang="en-US" sz="4500" i="1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500" kern="1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fr-FR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5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154" y="6265525"/>
                <a:ext cx="14595823" cy="3136371"/>
              </a:xfrm>
              <a:prstGeom prst="rect">
                <a:avLst/>
              </a:prstGeom>
              <a:blipFill>
                <a:blip r:embed="rId5"/>
                <a:stretch>
                  <a:fillRect l="-1754" b="-3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388113">
            <a:off x="-206526" y="581095"/>
            <a:ext cx="2345824" cy="6013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800CED-91B8-5759-EFDD-72E1917D1543}"/>
                  </a:ext>
                </a:extLst>
              </p:cNvPr>
              <p:cNvSpPr txBox="1"/>
              <p:nvPr/>
            </p:nvSpPr>
            <p:spPr>
              <a:xfrm>
                <a:off x="6346070" y="3877021"/>
                <a:ext cx="5715000" cy="14048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5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5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5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45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5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5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b="0" i="1" smtClean="0">
                              <a:latin typeface="Cambria Math" panose="02040503050406030204" pitchFamily="18" charset="0"/>
                            </a:rPr>
                            <m:t>−25</m:t>
                          </m:r>
                          <m:r>
                            <a:rPr lang="en-US" sz="45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5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4500" dirty="0">
                  <a:latin typeface="Arial (Body)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800CED-91B8-5759-EFDD-72E1917D1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070" y="3877021"/>
                <a:ext cx="5715000" cy="14048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86561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939013-1EAD-FACB-028B-221AC51F8340}"/>
              </a:ext>
            </a:extLst>
          </p:cNvPr>
          <p:cNvSpPr txBox="1"/>
          <p:nvPr/>
        </p:nvSpPr>
        <p:spPr>
          <a:xfrm>
            <a:off x="1195778" y="875789"/>
            <a:ext cx="15593418" cy="192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>
                <a:solidFill>
                  <a:srgbClr val="000000"/>
                </a:solidFill>
                <a:latin typeface="Arial (Body)"/>
              </a:rPr>
              <a:t>					      </a:t>
            </a:r>
            <a:r>
              <a:rPr lang="vi-VN" sz="4200" dirty="0">
                <a:solidFill>
                  <a:srgbClr val="000000"/>
                </a:solidFill>
              </a:rPr>
              <a:t>Viết các công thức số đo tổng quát của các góc lượng giác (OA, OM) và (OA, ON) trong Hình 14.</a:t>
            </a:r>
            <a:endParaRPr lang="en-US" sz="4200" dirty="0">
              <a:cs typeface="Arial" panose="020B0604020202020204" pitchFamily="34" charset="0"/>
            </a:endParaRPr>
          </a:p>
        </p:txBody>
      </p:sp>
      <p:pic>
        <p:nvPicPr>
          <p:cNvPr id="20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6361714" y="1049460"/>
            <a:ext cx="1749205" cy="1613642"/>
          </a:xfrm>
          <a:prstGeom prst="rect">
            <a:avLst/>
          </a:prstGeom>
        </p:spPr>
      </p:pic>
      <p:grpSp>
        <p:nvGrpSpPr>
          <p:cNvPr id="26" name="Group 2"/>
          <p:cNvGrpSpPr/>
          <p:nvPr/>
        </p:nvGrpSpPr>
        <p:grpSpPr>
          <a:xfrm>
            <a:off x="-228600" y="9370330"/>
            <a:ext cx="19126200" cy="2485610"/>
            <a:chOff x="0" y="0"/>
            <a:chExt cx="6345389" cy="3559339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2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12563">
            <a:off x="290315" y="9034059"/>
            <a:ext cx="699652" cy="672541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12563">
            <a:off x="-166885" y="8920775"/>
            <a:ext cx="699652" cy="672541"/>
          </a:xfrm>
          <a:prstGeom prst="rect">
            <a:avLst/>
          </a:prstGeom>
        </p:spPr>
      </p:pic>
      <p:grpSp>
        <p:nvGrpSpPr>
          <p:cNvPr id="2" name="Google Shape;1077;p62">
            <a:extLst>
              <a:ext uri="{FF2B5EF4-FFF2-40B4-BE49-F238E27FC236}">
                <a16:creationId xmlns:a16="http://schemas.microsoft.com/office/drawing/2014/main" id="{6E7FF32B-68CC-0C58-5455-1EEED35A984D}"/>
              </a:ext>
            </a:extLst>
          </p:cNvPr>
          <p:cNvGrpSpPr/>
          <p:nvPr/>
        </p:nvGrpSpPr>
        <p:grpSpPr>
          <a:xfrm>
            <a:off x="1051682" y="1049461"/>
            <a:ext cx="5279270" cy="913314"/>
            <a:chOff x="2994550" y="3780517"/>
            <a:chExt cx="5279270" cy="913314"/>
          </a:xfrm>
        </p:grpSpPr>
        <p:sp>
          <p:nvSpPr>
            <p:cNvPr id="3" name="Google Shape;1078;p62">
              <a:extLst>
                <a:ext uri="{FF2B5EF4-FFF2-40B4-BE49-F238E27FC236}">
                  <a16:creationId xmlns:a16="http://schemas.microsoft.com/office/drawing/2014/main" id="{951C2E9D-32B9-6AEE-4732-4BB84B452EE2}"/>
                </a:ext>
              </a:extLst>
            </p:cNvPr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200"/>
            </a:p>
          </p:txBody>
        </p:sp>
        <p:sp>
          <p:nvSpPr>
            <p:cNvPr id="4" name="Google Shape;1079;p62">
              <a:extLst>
                <a:ext uri="{FF2B5EF4-FFF2-40B4-BE49-F238E27FC236}">
                  <a16:creationId xmlns:a16="http://schemas.microsoft.com/office/drawing/2014/main" id="{D1EAD6AA-6815-8BBF-B7DC-127E9B5BE146}"/>
                </a:ext>
              </a:extLst>
            </p:cNvPr>
            <p:cNvSpPr txBox="1"/>
            <p:nvPr/>
          </p:nvSpPr>
          <p:spPr>
            <a:xfrm>
              <a:off x="2994551" y="3998908"/>
              <a:ext cx="5279269" cy="594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 b="1" dirty="0" err="1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200" b="1" dirty="0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 5 (SGK – tr12)</a:t>
              </a:r>
              <a:endParaRPr sz="4200" b="1" dirty="0">
                <a:solidFill>
                  <a:srgbClr val="373E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305;p14">
            <a:extLst>
              <a:ext uri="{FF2B5EF4-FFF2-40B4-BE49-F238E27FC236}">
                <a16:creationId xmlns:a16="http://schemas.microsoft.com/office/drawing/2014/main" id="{17F66BA3-EADF-D5D0-559E-8E0E3237E5B8}"/>
              </a:ext>
            </a:extLst>
          </p:cNvPr>
          <p:cNvGrpSpPr/>
          <p:nvPr/>
        </p:nvGrpSpPr>
        <p:grpSpPr>
          <a:xfrm flipH="1">
            <a:off x="8386675" y="3388892"/>
            <a:ext cx="1514649" cy="1192826"/>
            <a:chOff x="7890477" y="787864"/>
            <a:chExt cx="2065961" cy="1377288"/>
          </a:xfrm>
        </p:grpSpPr>
        <p:pic>
          <p:nvPicPr>
            <p:cNvPr id="12" name="Google Shape;306;p14">
              <a:extLst>
                <a:ext uri="{FF2B5EF4-FFF2-40B4-BE49-F238E27FC236}">
                  <a16:creationId xmlns:a16="http://schemas.microsoft.com/office/drawing/2014/main" id="{A29C3ED0-FB20-90E7-F81D-B6CAC073119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307;p14">
              <a:extLst>
                <a:ext uri="{FF2B5EF4-FFF2-40B4-BE49-F238E27FC236}">
                  <a16:creationId xmlns:a16="http://schemas.microsoft.com/office/drawing/2014/main" id="{747294FB-82B0-5EC4-7588-5F6C2A5B4E40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852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16CF97-C37F-934D-CBB2-186F5E1FE736}"/>
                  </a:ext>
                </a:extLst>
              </p:cNvPr>
              <p:cNvSpPr/>
              <p:nvPr/>
            </p:nvSpPr>
            <p:spPr>
              <a:xfrm>
                <a:off x="720263" y="5073208"/>
                <a:ext cx="10386622" cy="31191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200" dirty="0">
                    <a:solidFill>
                      <a:srgbClr val="000000"/>
                    </a:solidFill>
                  </a:rPr>
                  <a:t>Công thức số đo tổng quát của các góc lượng giác </a:t>
                </a:r>
                <a14:m>
                  <m:oMath xmlns:m="http://schemas.openxmlformats.org/officeDocument/2006/math">
                    <m:r>
                      <a:rPr lang="vi-VN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vi-VN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𝑂𝑀</m:t>
                    </m:r>
                    <m:r>
                      <a:rPr lang="vi-VN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4200" dirty="0">
                    <a:solidFill>
                      <a:srgbClr val="000000"/>
                    </a:solidFill>
                  </a:rPr>
                  <a:t>là: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𝑂𝐴</m:t>
                      </m:r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𝑂𝑀</m:t>
                      </m:r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 = 120° + </m:t>
                      </m:r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360° (</m:t>
                      </m:r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∈ </m:t>
                      </m:r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).</m:t>
                      </m:r>
                    </m:oMath>
                  </m:oMathPara>
                </a14:m>
                <a:endParaRPr lang="vi-VN" sz="42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16CF97-C37F-934D-CBB2-186F5E1FE7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63" y="5073208"/>
                <a:ext cx="10386622" cy="3119124"/>
              </a:xfrm>
              <a:prstGeom prst="rect">
                <a:avLst/>
              </a:prstGeom>
              <a:blipFill>
                <a:blip r:embed="rId6"/>
                <a:stretch>
                  <a:fillRect l="-2230" r="-2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8C5302CA-882E-4DF6-14CA-2F28115784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446" y="4398280"/>
            <a:ext cx="447675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5693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939013-1EAD-FACB-028B-221AC51F8340}"/>
              </a:ext>
            </a:extLst>
          </p:cNvPr>
          <p:cNvSpPr txBox="1"/>
          <p:nvPr/>
        </p:nvSpPr>
        <p:spPr>
          <a:xfrm>
            <a:off x="1195778" y="875789"/>
            <a:ext cx="15593418" cy="192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>
                <a:solidFill>
                  <a:srgbClr val="000000"/>
                </a:solidFill>
                <a:latin typeface="Arial (Body)"/>
              </a:rPr>
              <a:t>					      </a:t>
            </a:r>
            <a:r>
              <a:rPr lang="vi-VN" sz="4200" dirty="0">
                <a:solidFill>
                  <a:srgbClr val="000000"/>
                </a:solidFill>
              </a:rPr>
              <a:t>Viết các công thức số đo tổng quát của các góc lượng giác (OA, OM) và (OA, ON) trong Hình 14.</a:t>
            </a:r>
            <a:endParaRPr lang="en-US" sz="4200" dirty="0">
              <a:cs typeface="Arial" panose="020B0604020202020204" pitchFamily="34" charset="0"/>
            </a:endParaRPr>
          </a:p>
        </p:txBody>
      </p:sp>
      <p:pic>
        <p:nvPicPr>
          <p:cNvPr id="20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6361714" y="1049460"/>
            <a:ext cx="1749205" cy="1613642"/>
          </a:xfrm>
          <a:prstGeom prst="rect">
            <a:avLst/>
          </a:prstGeom>
        </p:spPr>
      </p:pic>
      <p:grpSp>
        <p:nvGrpSpPr>
          <p:cNvPr id="26" name="Group 2"/>
          <p:cNvGrpSpPr/>
          <p:nvPr/>
        </p:nvGrpSpPr>
        <p:grpSpPr>
          <a:xfrm>
            <a:off x="-228600" y="9370330"/>
            <a:ext cx="19126200" cy="2485610"/>
            <a:chOff x="0" y="0"/>
            <a:chExt cx="6345389" cy="3559339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2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12563">
            <a:off x="290315" y="9034059"/>
            <a:ext cx="699652" cy="672541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12563">
            <a:off x="-166885" y="8920775"/>
            <a:ext cx="699652" cy="672541"/>
          </a:xfrm>
          <a:prstGeom prst="rect">
            <a:avLst/>
          </a:prstGeom>
        </p:spPr>
      </p:pic>
      <p:grpSp>
        <p:nvGrpSpPr>
          <p:cNvPr id="2" name="Google Shape;1077;p62">
            <a:extLst>
              <a:ext uri="{FF2B5EF4-FFF2-40B4-BE49-F238E27FC236}">
                <a16:creationId xmlns:a16="http://schemas.microsoft.com/office/drawing/2014/main" id="{6E7FF32B-68CC-0C58-5455-1EEED35A984D}"/>
              </a:ext>
            </a:extLst>
          </p:cNvPr>
          <p:cNvGrpSpPr/>
          <p:nvPr/>
        </p:nvGrpSpPr>
        <p:grpSpPr>
          <a:xfrm>
            <a:off x="1051682" y="1049461"/>
            <a:ext cx="5279270" cy="913314"/>
            <a:chOff x="2994550" y="3780517"/>
            <a:chExt cx="5279270" cy="913314"/>
          </a:xfrm>
        </p:grpSpPr>
        <p:sp>
          <p:nvSpPr>
            <p:cNvPr id="3" name="Google Shape;1078;p62">
              <a:extLst>
                <a:ext uri="{FF2B5EF4-FFF2-40B4-BE49-F238E27FC236}">
                  <a16:creationId xmlns:a16="http://schemas.microsoft.com/office/drawing/2014/main" id="{951C2E9D-32B9-6AEE-4732-4BB84B452EE2}"/>
                </a:ext>
              </a:extLst>
            </p:cNvPr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200"/>
            </a:p>
          </p:txBody>
        </p:sp>
        <p:sp>
          <p:nvSpPr>
            <p:cNvPr id="4" name="Google Shape;1079;p62">
              <a:extLst>
                <a:ext uri="{FF2B5EF4-FFF2-40B4-BE49-F238E27FC236}">
                  <a16:creationId xmlns:a16="http://schemas.microsoft.com/office/drawing/2014/main" id="{D1EAD6AA-6815-8BBF-B7DC-127E9B5BE146}"/>
                </a:ext>
              </a:extLst>
            </p:cNvPr>
            <p:cNvSpPr txBox="1"/>
            <p:nvPr/>
          </p:nvSpPr>
          <p:spPr>
            <a:xfrm>
              <a:off x="2994551" y="3998908"/>
              <a:ext cx="5279269" cy="594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 b="1" dirty="0" err="1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200" b="1" dirty="0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 5 (SGK – tr12)</a:t>
              </a:r>
              <a:endParaRPr sz="4200" b="1" dirty="0">
                <a:solidFill>
                  <a:srgbClr val="373E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305;p14">
            <a:extLst>
              <a:ext uri="{FF2B5EF4-FFF2-40B4-BE49-F238E27FC236}">
                <a16:creationId xmlns:a16="http://schemas.microsoft.com/office/drawing/2014/main" id="{17F66BA3-EADF-D5D0-559E-8E0E3237E5B8}"/>
              </a:ext>
            </a:extLst>
          </p:cNvPr>
          <p:cNvGrpSpPr/>
          <p:nvPr/>
        </p:nvGrpSpPr>
        <p:grpSpPr>
          <a:xfrm flipH="1">
            <a:off x="8386675" y="3388892"/>
            <a:ext cx="1514649" cy="1192826"/>
            <a:chOff x="7890477" y="787864"/>
            <a:chExt cx="2065961" cy="1377288"/>
          </a:xfrm>
        </p:grpSpPr>
        <p:pic>
          <p:nvPicPr>
            <p:cNvPr id="12" name="Google Shape;306;p14">
              <a:extLst>
                <a:ext uri="{FF2B5EF4-FFF2-40B4-BE49-F238E27FC236}">
                  <a16:creationId xmlns:a16="http://schemas.microsoft.com/office/drawing/2014/main" id="{A29C3ED0-FB20-90E7-F81D-B6CAC073119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307;p14">
              <a:extLst>
                <a:ext uri="{FF2B5EF4-FFF2-40B4-BE49-F238E27FC236}">
                  <a16:creationId xmlns:a16="http://schemas.microsoft.com/office/drawing/2014/main" id="{747294FB-82B0-5EC4-7588-5F6C2A5B4E40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852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16CF97-C37F-934D-CBB2-186F5E1FE736}"/>
                  </a:ext>
                </a:extLst>
              </p:cNvPr>
              <p:cNvSpPr/>
              <p:nvPr/>
            </p:nvSpPr>
            <p:spPr>
              <a:xfrm>
                <a:off x="720263" y="5120640"/>
                <a:ext cx="10386622" cy="30008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200" dirty="0">
                    <a:solidFill>
                      <a:srgbClr val="000000"/>
                    </a:solidFill>
                  </a:rPr>
                  <a:t>Công thức số đo tổng quát của các góc lượng giác </a:t>
                </a:r>
                <a14:m>
                  <m:oMath xmlns:m="http://schemas.openxmlformats.org/officeDocument/2006/math">
                    <m:r>
                      <a:rPr lang="vi-VN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vi-VN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𝑂𝑁</m:t>
                    </m:r>
                    <m:r>
                      <a:rPr lang="vi-VN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4200" dirty="0">
                    <a:solidFill>
                      <a:srgbClr val="000000"/>
                    </a:solidFill>
                  </a:rPr>
                  <a:t>là: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𝑂𝐴</m:t>
                      </m:r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𝑂𝑁</m:t>
                      </m:r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 = – 75° + </m:t>
                      </m:r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360° (</m:t>
                      </m:r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∈ </m:t>
                      </m:r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  <m:r>
                        <a:rPr lang="vi-VN" sz="42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).</m:t>
                      </m:r>
                    </m:oMath>
                  </m:oMathPara>
                </a14:m>
                <a:endParaRPr lang="vi-VN" sz="42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16CF97-C37F-934D-CBB2-186F5E1FE7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63" y="5120640"/>
                <a:ext cx="10386622" cy="3000821"/>
              </a:xfrm>
              <a:prstGeom prst="rect">
                <a:avLst/>
              </a:prstGeom>
              <a:blipFill>
                <a:blip r:embed="rId6"/>
                <a:stretch>
                  <a:fillRect l="-2230" r="-2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8C5302CA-882E-4DF6-14CA-2F28115784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446" y="4398280"/>
            <a:ext cx="447675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78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97400" y="8801100"/>
            <a:ext cx="990600" cy="1065161"/>
          </a:xfrm>
          <a:prstGeom prst="rect">
            <a:avLst/>
          </a:prstGeom>
        </p:spPr>
      </p:pic>
      <p:pic>
        <p:nvPicPr>
          <p:cNvPr id="24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508140">
            <a:off x="-211840" y="929198"/>
            <a:ext cx="2345824" cy="601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295574" y="-275638"/>
            <a:ext cx="2994252" cy="3086100"/>
          </a:xfrm>
          <a:prstGeom prst="rect">
            <a:avLst/>
          </a:prstGeom>
        </p:spPr>
      </p:pic>
      <p:grpSp>
        <p:nvGrpSpPr>
          <p:cNvPr id="2" name="Google Shape;1077;p62">
            <a:extLst>
              <a:ext uri="{FF2B5EF4-FFF2-40B4-BE49-F238E27FC236}">
                <a16:creationId xmlns:a16="http://schemas.microsoft.com/office/drawing/2014/main" id="{6F054EA8-302D-D72A-9AB1-6F04067D06D4}"/>
              </a:ext>
            </a:extLst>
          </p:cNvPr>
          <p:cNvGrpSpPr/>
          <p:nvPr/>
        </p:nvGrpSpPr>
        <p:grpSpPr>
          <a:xfrm>
            <a:off x="1866900" y="1032979"/>
            <a:ext cx="5279270" cy="913314"/>
            <a:chOff x="2994550" y="3780517"/>
            <a:chExt cx="5279270" cy="913314"/>
          </a:xfrm>
        </p:grpSpPr>
        <p:sp>
          <p:nvSpPr>
            <p:cNvPr id="3" name="Google Shape;1078;p62">
              <a:extLst>
                <a:ext uri="{FF2B5EF4-FFF2-40B4-BE49-F238E27FC236}">
                  <a16:creationId xmlns:a16="http://schemas.microsoft.com/office/drawing/2014/main" id="{8F48F22B-4CD1-597F-91C7-FAF4B1F32A7C}"/>
                </a:ext>
              </a:extLst>
            </p:cNvPr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200"/>
            </a:p>
          </p:txBody>
        </p:sp>
        <p:sp>
          <p:nvSpPr>
            <p:cNvPr id="4" name="Google Shape;1079;p62">
              <a:extLst>
                <a:ext uri="{FF2B5EF4-FFF2-40B4-BE49-F238E27FC236}">
                  <a16:creationId xmlns:a16="http://schemas.microsoft.com/office/drawing/2014/main" id="{2672B6AE-FB45-E522-04A1-B0B25C990165}"/>
                </a:ext>
              </a:extLst>
            </p:cNvPr>
            <p:cNvSpPr txBox="1"/>
            <p:nvPr/>
          </p:nvSpPr>
          <p:spPr>
            <a:xfrm>
              <a:off x="2994551" y="4014950"/>
              <a:ext cx="5279269" cy="594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 b="1" dirty="0" err="1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200" b="1" dirty="0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 7 (SGK – tr13)</a:t>
              </a:r>
              <a:endParaRPr sz="4200" b="1" dirty="0">
                <a:solidFill>
                  <a:srgbClr val="373E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16CFCC5-E662-7B1C-33BB-DF50AB24AE08}"/>
              </a:ext>
            </a:extLst>
          </p:cNvPr>
          <p:cNvSpPr/>
          <p:nvPr/>
        </p:nvSpPr>
        <p:spPr>
          <a:xfrm>
            <a:off x="1866900" y="982793"/>
            <a:ext cx="14554200" cy="1927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en-US" sz="4200" dirty="0">
                <a:solidFill>
                  <a:srgbClr val="000000"/>
                </a:solidFill>
              </a:rPr>
              <a:t>					      </a:t>
            </a:r>
            <a:r>
              <a:rPr lang="vi-VN" sz="4200" dirty="0">
                <a:solidFill>
                  <a:srgbClr val="000000"/>
                </a:solidFill>
              </a:rPr>
              <a:t>Trên đường tròn lượng giác hãy biểu diễn các góc lượng giác có số đo có dạng là:</a:t>
            </a:r>
            <a:r>
              <a:rPr lang="en-US" sz="42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200" dirty="0">
              <a:solidFill>
                <a:prstClr val="black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3" name="Google Shape;305;p14">
            <a:extLst>
              <a:ext uri="{FF2B5EF4-FFF2-40B4-BE49-F238E27FC236}">
                <a16:creationId xmlns:a16="http://schemas.microsoft.com/office/drawing/2014/main" id="{0C1E76CB-B171-11A0-9DF6-34BDC68FA964}"/>
              </a:ext>
            </a:extLst>
          </p:cNvPr>
          <p:cNvGrpSpPr/>
          <p:nvPr/>
        </p:nvGrpSpPr>
        <p:grpSpPr>
          <a:xfrm flipH="1">
            <a:off x="685800" y="4642820"/>
            <a:ext cx="1514649" cy="1192826"/>
            <a:chOff x="7890477" y="787864"/>
            <a:chExt cx="2065961" cy="1377288"/>
          </a:xfrm>
        </p:grpSpPr>
        <p:pic>
          <p:nvPicPr>
            <p:cNvPr id="14" name="Google Shape;306;p14">
              <a:extLst>
                <a:ext uri="{FF2B5EF4-FFF2-40B4-BE49-F238E27FC236}">
                  <a16:creationId xmlns:a16="http://schemas.microsoft.com/office/drawing/2014/main" id="{2F90922C-6478-1556-2EA9-F5F6A6C6B9D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307;p14">
              <a:extLst>
                <a:ext uri="{FF2B5EF4-FFF2-40B4-BE49-F238E27FC236}">
                  <a16:creationId xmlns:a16="http://schemas.microsoft.com/office/drawing/2014/main" id="{98ADF28F-FE93-BD2C-049F-7ACE7ECF2725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4D3BFF-C350-0FCE-46D8-AF3AD2F475D7}"/>
                  </a:ext>
                </a:extLst>
              </p:cNvPr>
              <p:cNvSpPr/>
              <p:nvPr/>
            </p:nvSpPr>
            <p:spPr>
              <a:xfrm>
                <a:off x="3200400" y="3470279"/>
                <a:ext cx="4370492" cy="1138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(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4D3BFF-C350-0FCE-46D8-AF3AD2F475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470279"/>
                <a:ext cx="4370492" cy="11383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68A86FA-D435-F948-544D-1CBB378752B1}"/>
                  </a:ext>
                </a:extLst>
              </p:cNvPr>
              <p:cNvSpPr/>
              <p:nvPr/>
            </p:nvSpPr>
            <p:spPr>
              <a:xfrm>
                <a:off x="11009954" y="3418622"/>
                <a:ext cx="3450047" cy="1138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68A86FA-D435-F948-544D-1CBB378752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9954" y="3418622"/>
                <a:ext cx="3450047" cy="11383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Hình ảnh 1435202447" descr="Ảnh có chứa biểu đồ, vòng tròn, hàng&#10;&#10;Mô tả được tạo tự động">
            <a:extLst>
              <a:ext uri="{FF2B5EF4-FFF2-40B4-BE49-F238E27FC236}">
                <a16:creationId xmlns:a16="http://schemas.microsoft.com/office/drawing/2014/main" id="{4AC5CDB6-2C60-0FB1-376C-347EB1708D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0400" y="5678397"/>
            <a:ext cx="4370492" cy="3996807"/>
          </a:xfrm>
          <a:prstGeom prst="rect">
            <a:avLst/>
          </a:prstGeom>
        </p:spPr>
      </p:pic>
      <p:pic>
        <p:nvPicPr>
          <p:cNvPr id="27" name="Hình ảnh 1159135574" descr="Ảnh có chứa vòng tròn, biểu đồ, hàng, Đối xứng&#10;&#10;Mô tả được tạo tự động">
            <a:extLst>
              <a:ext uri="{FF2B5EF4-FFF2-40B4-BE49-F238E27FC236}">
                <a16:creationId xmlns:a16="http://schemas.microsoft.com/office/drawing/2014/main" id="{9CE166A3-3057-8A1A-3146-C5456166CF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2131" y="5678397"/>
            <a:ext cx="3996807" cy="399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8321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0082" y="1880406"/>
            <a:ext cx="10134601" cy="2120094"/>
            <a:chOff x="3603461" y="3083564"/>
            <a:chExt cx="10134601" cy="2120094"/>
          </a:xfrm>
        </p:grpSpPr>
        <p:grpSp>
          <p:nvGrpSpPr>
            <p:cNvPr id="40" name="Group 4"/>
            <p:cNvGrpSpPr/>
            <p:nvPr/>
          </p:nvGrpSpPr>
          <p:grpSpPr>
            <a:xfrm>
              <a:off x="3603461" y="3083564"/>
              <a:ext cx="10134601" cy="2120094"/>
              <a:chOff x="551588" y="155990"/>
              <a:chExt cx="6379220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51588" y="155991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3" name="Rectangle 2"/>
            <p:cNvSpPr/>
            <p:nvPr/>
          </p:nvSpPr>
          <p:spPr>
            <a:xfrm>
              <a:off x="3603461" y="3456543"/>
              <a:ext cx="9970718" cy="12050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</a:t>
              </a:r>
              <a:r>
                <a:rPr kumimoji="0" lang="nl-NL" sz="55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DỤNG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72131"/>
      </p:ext>
    </p:extLst>
  </p:cSld>
  <p:clrMapOvr>
    <a:masterClrMapping/>
  </p:clrMapOvr>
  <p:transition spd="med">
    <p:circl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9661004-83EA-BAF4-54A4-E15E44B74E12}"/>
                  </a:ext>
                </a:extLst>
              </p:cNvPr>
              <p:cNvSpPr/>
              <p:nvPr/>
            </p:nvSpPr>
            <p:spPr>
              <a:xfrm>
                <a:off x="2075777" y="563848"/>
                <a:ext cx="14554200" cy="28810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					      </a:t>
                </a:r>
                <a:r>
                  <a:rPr lang="vi-VN" sz="4200" dirty="0">
                    <a:solidFill>
                      <a:srgbClr val="000000"/>
                    </a:solidFill>
                    <a:latin typeface="Arial (Body)"/>
                  </a:rPr>
                  <a:t>Trong Hình 15, mâm bánh xe ô tô được chia thành năm phần bằng nhau. Viết công thức số đo tổng quát của góc lượng giác </a:t>
                </a:r>
                <a14:m>
                  <m:oMath xmlns:m="http://schemas.openxmlformats.org/officeDocument/2006/math">
                    <m:r>
                      <a:rPr lang="vi-VN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4200" i="1" dirty="0" err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𝑂𝑥</m:t>
                    </m:r>
                    <m:r>
                      <a:rPr lang="vi-VN" sz="4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4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𝑂𝑁</m:t>
                    </m:r>
                    <m:r>
                      <a:rPr lang="vi-VN" sz="4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200" dirty="0">
                    <a:solidFill>
                      <a:prstClr val="black"/>
                    </a:solidFill>
                    <a:latin typeface="Arial (Body)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9661004-83EA-BAF4-54A4-E15E44B74E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777" y="563848"/>
                <a:ext cx="14554200" cy="2881045"/>
              </a:xfrm>
              <a:prstGeom prst="rect">
                <a:avLst/>
              </a:prstGeom>
              <a:blipFill>
                <a:blip r:embed="rId2"/>
                <a:stretch>
                  <a:fillRect l="-1424" r="-1382" b="-86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"/>
          <p:cNvGrpSpPr/>
          <p:nvPr/>
        </p:nvGrpSpPr>
        <p:grpSpPr>
          <a:xfrm>
            <a:off x="-228601" y="9896890"/>
            <a:ext cx="19126200" cy="2485610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91965">
            <a:off x="17059631" y="23814"/>
            <a:ext cx="1737511" cy="17847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111949"/>
            <a:ext cx="1008977" cy="9827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536">
            <a:off x="15854449" y="7931918"/>
            <a:ext cx="2428700" cy="2393041"/>
          </a:xfrm>
          <a:prstGeom prst="rect">
            <a:avLst/>
          </a:prstGeom>
        </p:spPr>
      </p:pic>
      <p:grpSp>
        <p:nvGrpSpPr>
          <p:cNvPr id="2" name="Google Shape;1077;p62">
            <a:extLst>
              <a:ext uri="{FF2B5EF4-FFF2-40B4-BE49-F238E27FC236}">
                <a16:creationId xmlns:a16="http://schemas.microsoft.com/office/drawing/2014/main" id="{97C25CFB-82BC-F50F-0D0D-E716651D0208}"/>
              </a:ext>
            </a:extLst>
          </p:cNvPr>
          <p:cNvGrpSpPr/>
          <p:nvPr/>
        </p:nvGrpSpPr>
        <p:grpSpPr>
          <a:xfrm>
            <a:off x="2075777" y="614034"/>
            <a:ext cx="5279270" cy="913314"/>
            <a:chOff x="2994550" y="3780517"/>
            <a:chExt cx="5279270" cy="913314"/>
          </a:xfrm>
        </p:grpSpPr>
        <p:sp>
          <p:nvSpPr>
            <p:cNvPr id="6" name="Google Shape;1078;p62">
              <a:extLst>
                <a:ext uri="{FF2B5EF4-FFF2-40B4-BE49-F238E27FC236}">
                  <a16:creationId xmlns:a16="http://schemas.microsoft.com/office/drawing/2014/main" id="{1820F4C4-6916-5E43-49A9-B152B89FE322}"/>
                </a:ext>
              </a:extLst>
            </p:cNvPr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200"/>
            </a:p>
          </p:txBody>
        </p:sp>
        <p:sp>
          <p:nvSpPr>
            <p:cNvPr id="7" name="Google Shape;1079;p62">
              <a:extLst>
                <a:ext uri="{FF2B5EF4-FFF2-40B4-BE49-F238E27FC236}">
                  <a16:creationId xmlns:a16="http://schemas.microsoft.com/office/drawing/2014/main" id="{11A7E076-0D2A-E609-0E20-EAEDFB4B833C}"/>
                </a:ext>
              </a:extLst>
            </p:cNvPr>
            <p:cNvSpPr txBox="1"/>
            <p:nvPr/>
          </p:nvSpPr>
          <p:spPr>
            <a:xfrm>
              <a:off x="2994551" y="4014950"/>
              <a:ext cx="5279269" cy="594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 b="1" dirty="0" err="1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200" b="1" dirty="0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 6 (SGK – tr12)</a:t>
              </a:r>
              <a:endParaRPr sz="4200" b="1" dirty="0">
                <a:solidFill>
                  <a:srgbClr val="373E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05;p14">
            <a:extLst>
              <a:ext uri="{FF2B5EF4-FFF2-40B4-BE49-F238E27FC236}">
                <a16:creationId xmlns:a16="http://schemas.microsoft.com/office/drawing/2014/main" id="{EE969F21-9457-4FC8-BB2D-A77398701CCB}"/>
              </a:ext>
            </a:extLst>
          </p:cNvPr>
          <p:cNvGrpSpPr/>
          <p:nvPr/>
        </p:nvGrpSpPr>
        <p:grpSpPr>
          <a:xfrm flipH="1">
            <a:off x="5420780" y="3962026"/>
            <a:ext cx="1514649" cy="1192826"/>
            <a:chOff x="7890477" y="787864"/>
            <a:chExt cx="2065961" cy="1377288"/>
          </a:xfrm>
        </p:grpSpPr>
        <p:pic>
          <p:nvPicPr>
            <p:cNvPr id="10" name="Google Shape;306;p14">
              <a:extLst>
                <a:ext uri="{FF2B5EF4-FFF2-40B4-BE49-F238E27FC236}">
                  <a16:creationId xmlns:a16="http://schemas.microsoft.com/office/drawing/2014/main" id="{6A5FE5C9-C1DA-C04C-3D3D-AE757A166EF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>
              <a:extLst>
                <a:ext uri="{FF2B5EF4-FFF2-40B4-BE49-F238E27FC236}">
                  <a16:creationId xmlns:a16="http://schemas.microsoft.com/office/drawing/2014/main" id="{87A9DFC0-0590-BF36-EFD2-0836A7B5B5E8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Hình ảnh 1435202447">
            <a:extLst>
              <a:ext uri="{FF2B5EF4-FFF2-40B4-BE49-F238E27FC236}">
                <a16:creationId xmlns:a16="http://schemas.microsoft.com/office/drawing/2014/main" id="{4D8FD316-5C1F-13EA-4422-69365EE8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4158" y="3236720"/>
            <a:ext cx="4575878" cy="45090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9A4B68-1261-5103-13B2-95520DC1CB1F}"/>
                  </a:ext>
                </a:extLst>
              </p:cNvPr>
              <p:cNvSpPr txBox="1"/>
              <p:nvPr/>
            </p:nvSpPr>
            <p:spPr>
              <a:xfrm>
                <a:off x="609600" y="5445686"/>
                <a:ext cx="11887200" cy="41603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200" kern="100" smtClean="0">
                              <a:effectLst/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 kern="100">
                              <a:effectLst/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𝑂𝑥</m:t>
                          </m:r>
                          <m:r>
                            <a:rPr lang="en-US" sz="4200" kern="100">
                              <a:effectLst/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4200" i="1" kern="100">
                              <a:effectLst/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𝑂𝑁</m:t>
                          </m:r>
                        </m:e>
                      </m:d>
                      <m:r>
                        <a:rPr lang="en-US" sz="42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200" i="1" kern="100">
                              <a:effectLst/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 kern="100">
                              <a:effectLst/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𝑂𝑥</m:t>
                          </m:r>
                          <m:r>
                            <a:rPr lang="en-US" sz="4200" kern="100">
                              <a:effectLst/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4200" i="1" kern="100">
                              <a:effectLst/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𝑂𝑀</m:t>
                          </m:r>
                        </m:e>
                      </m:d>
                      <m:r>
                        <a:rPr lang="en-US" sz="4200" kern="100">
                          <a:effectLst/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200" i="1" kern="100">
                              <a:effectLst/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 kern="100">
                              <a:effectLst/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𝑂𝑀</m:t>
                          </m:r>
                          <m:r>
                            <a:rPr lang="en-US" sz="4200" kern="100">
                              <a:effectLst/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4200" i="1" kern="100">
                              <a:effectLst/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𝑂𝑁</m:t>
                          </m:r>
                        </m:e>
                      </m:d>
                      <m:r>
                        <a:rPr lang="en-US" sz="4200" kern="100">
                          <a:effectLst/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i="1" kern="100">
                          <a:effectLst/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4200" i="1" kern="100">
                              <a:effectLst/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kern="100">
                              <a:effectLst/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360</m:t>
                          </m:r>
                        </m:e>
                        <m:sup>
                          <m:r>
                            <a:rPr lang="en-US" sz="4200" kern="100">
                              <a:effectLst/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d>
                        <m:dPr>
                          <m:ctrlPr>
                            <a:rPr lang="en-US" sz="4200" i="1" kern="100">
                              <a:effectLst/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 kern="100">
                              <a:effectLst/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4200" kern="100">
                              <a:effectLst/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r>
                            <a:rPr lang="en-US" sz="4200" i="1" kern="100">
                              <a:effectLst/>
                              <a:latin typeface="Arial (Body)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lang="en-US" sz="4200" i="1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=</m:t>
                      </m:r>
                      <m:sSup>
                        <m:sSupPr>
                          <m:ctrlP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42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2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 </m:t>
                      </m:r>
                      <m:sSup>
                        <m:sSupPr>
                          <m:ctrlP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360</m:t>
                          </m:r>
                        </m:e>
                        <m:sup>
                          <m: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42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360</m:t>
                          </m:r>
                        </m:e>
                        <m:sup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42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lang="en-US" sz="4200" i="1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99</m:t>
                          </m:r>
                        </m:e>
                        <m:sup>
                          <m: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42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360</m:t>
                          </m:r>
                        </m:e>
                        <m:sup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42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ℤ</m:t>
                          </m:r>
                        </m:e>
                      </m:d>
                      <m:r>
                        <a:rPr lang="en-US" sz="4200" b="0" i="1" kern="1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</m:t>
                      </m:r>
                    </m:oMath>
                  </m:oMathPara>
                </a14:m>
                <a:endParaRPr lang="en-US" sz="4200" i="1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9A4B68-1261-5103-13B2-95520DC1C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445686"/>
                <a:ext cx="11887200" cy="41603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466201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176026" y="1995632"/>
            <a:ext cx="14325600" cy="309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I: </a:t>
            </a:r>
            <a:r>
              <a:rPr lang="en-US" sz="6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HÀM SỐ LƯỢNG GIÁC VÀ PHƯƠNG TRÌNH LƯỢNG GIÁC</a:t>
            </a:r>
            <a:endParaRPr sz="6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340243" y="5301164"/>
            <a:ext cx="12064714" cy="182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1: GÓC LƯỢNG GIÁC</a:t>
            </a:r>
            <a:endParaRPr sz="75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32" y="5126268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388113">
            <a:off x="15827323" y="8987333"/>
            <a:ext cx="2345824" cy="601384"/>
          </a:xfrm>
          <a:prstGeom prst="rect">
            <a:avLst/>
          </a:prstGeom>
        </p:spPr>
      </p:pic>
      <p:grpSp>
        <p:nvGrpSpPr>
          <p:cNvPr id="20" name="Group 2"/>
          <p:cNvGrpSpPr/>
          <p:nvPr/>
        </p:nvGrpSpPr>
        <p:grpSpPr>
          <a:xfrm>
            <a:off x="-838200" y="-647700"/>
            <a:ext cx="20116800" cy="1507455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8302" y="-38100"/>
            <a:ext cx="2639698" cy="27203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3965FE-51A6-2F97-4D07-82FD831B47E5}"/>
              </a:ext>
            </a:extLst>
          </p:cNvPr>
          <p:cNvSpPr/>
          <p:nvPr/>
        </p:nvSpPr>
        <p:spPr>
          <a:xfrm>
            <a:off x="1066800" y="1007170"/>
            <a:ext cx="14554200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en-US" sz="4200" dirty="0">
                <a:solidFill>
                  <a:srgbClr val="000000"/>
                </a:solidFill>
                <a:latin typeface="Arial (Body)"/>
              </a:rPr>
              <a:t>					      </a:t>
            </a:r>
            <a:r>
              <a:rPr lang="vi-VN" sz="4200" dirty="0">
                <a:solidFill>
                  <a:srgbClr val="000000"/>
                </a:solidFill>
                <a:latin typeface="Arial (Body)"/>
              </a:rPr>
              <a:t>Vị trí các điểm B, C, D trên cánh quạt động cơ máy bay trong Hình 16 có thể biểu diễn cho các góc lượng giác nào sau đây?</a:t>
            </a:r>
            <a:endParaRPr lang="en-US" sz="4200" dirty="0">
              <a:solidFill>
                <a:prstClr val="black"/>
              </a:solidFill>
              <a:latin typeface="Arial (Body)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oogle Shape;1077;p62">
            <a:extLst>
              <a:ext uri="{FF2B5EF4-FFF2-40B4-BE49-F238E27FC236}">
                <a16:creationId xmlns:a16="http://schemas.microsoft.com/office/drawing/2014/main" id="{B6CC50EF-829E-FD55-514D-1715F617E49B}"/>
              </a:ext>
            </a:extLst>
          </p:cNvPr>
          <p:cNvGrpSpPr/>
          <p:nvPr/>
        </p:nvGrpSpPr>
        <p:grpSpPr>
          <a:xfrm>
            <a:off x="1171363" y="1095364"/>
            <a:ext cx="5279270" cy="913314"/>
            <a:chOff x="2994550" y="3780517"/>
            <a:chExt cx="5279270" cy="913314"/>
          </a:xfrm>
        </p:grpSpPr>
        <p:sp>
          <p:nvSpPr>
            <p:cNvPr id="10" name="Google Shape;1078;p62">
              <a:extLst>
                <a:ext uri="{FF2B5EF4-FFF2-40B4-BE49-F238E27FC236}">
                  <a16:creationId xmlns:a16="http://schemas.microsoft.com/office/drawing/2014/main" id="{BC9E2F0A-B2F4-7072-1A5B-EB6A3B1CA41A}"/>
                </a:ext>
              </a:extLst>
            </p:cNvPr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200"/>
            </a:p>
          </p:txBody>
        </p:sp>
        <p:sp>
          <p:nvSpPr>
            <p:cNvPr id="11" name="Google Shape;1079;p62">
              <a:extLst>
                <a:ext uri="{FF2B5EF4-FFF2-40B4-BE49-F238E27FC236}">
                  <a16:creationId xmlns:a16="http://schemas.microsoft.com/office/drawing/2014/main" id="{19D919DF-8B5F-7239-4084-F4636205D17D}"/>
                </a:ext>
              </a:extLst>
            </p:cNvPr>
            <p:cNvSpPr txBox="1"/>
            <p:nvPr/>
          </p:nvSpPr>
          <p:spPr>
            <a:xfrm>
              <a:off x="2994551" y="4014950"/>
              <a:ext cx="5279269" cy="594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 b="1" dirty="0" err="1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200" b="1" dirty="0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 8 (SGK – tr13)</a:t>
              </a:r>
              <a:endParaRPr sz="4200" b="1" dirty="0">
                <a:solidFill>
                  <a:srgbClr val="373E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" name="Hình ảnh 1435202447">
            <a:extLst>
              <a:ext uri="{FF2B5EF4-FFF2-40B4-BE49-F238E27FC236}">
                <a16:creationId xmlns:a16="http://schemas.microsoft.com/office/drawing/2014/main" id="{678859DD-9712-7FE8-A384-016950CCD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56382" y="3713549"/>
            <a:ext cx="4396740" cy="524365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40E6182-398A-7A2C-514B-CA1C6A6A0632}"/>
                  </a:ext>
                </a:extLst>
              </p:cNvPr>
              <p:cNvSpPr txBox="1"/>
              <p:nvPr/>
            </p:nvSpPr>
            <p:spPr>
              <a:xfrm>
                <a:off x="1066800" y="4685552"/>
                <a:ext cx="4700067" cy="201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2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2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lang="en-US" sz="4200" i="1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40E6182-398A-7A2C-514B-CA1C6A6A0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685552"/>
                <a:ext cx="4700067" cy="20161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67075A8-699B-19AD-9123-219319F10EA7}"/>
                  </a:ext>
                </a:extLst>
              </p:cNvPr>
              <p:cNvSpPr txBox="1"/>
              <p:nvPr/>
            </p:nvSpPr>
            <p:spPr>
              <a:xfrm>
                <a:off x="7086600" y="4598573"/>
                <a:ext cx="4396740" cy="201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2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2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2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2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42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2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2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lang="en-US" sz="4200" i="1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67075A8-699B-19AD-9123-219319F10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4598573"/>
                <a:ext cx="4396740" cy="20161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079450D-92DF-CE55-DE58-67E5DE02A19E}"/>
                  </a:ext>
                </a:extLst>
              </p:cNvPr>
              <p:cNvSpPr txBox="1"/>
              <p:nvPr/>
            </p:nvSpPr>
            <p:spPr>
              <a:xfrm>
                <a:off x="3962400" y="7108620"/>
                <a:ext cx="4495800" cy="1848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2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2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2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42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2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lang="en-US" sz="4200" i="1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079450D-92DF-CE55-DE58-67E5DE02A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7108620"/>
                <a:ext cx="4495800" cy="18485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>
            <a:extLst>
              <a:ext uri="{FF2B5EF4-FFF2-40B4-BE49-F238E27FC236}">
                <a16:creationId xmlns:a16="http://schemas.microsoft.com/office/drawing/2014/main" id="{F2718093-EE35-F36F-C3CC-1D3AC481867B}"/>
              </a:ext>
            </a:extLst>
          </p:cNvPr>
          <p:cNvSpPr/>
          <p:nvPr/>
        </p:nvSpPr>
        <p:spPr>
          <a:xfrm>
            <a:off x="6585694" y="4585507"/>
            <a:ext cx="5284167" cy="22326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0D4E7BD-2943-E329-DEF9-44A070E830CD}"/>
              </a:ext>
            </a:extLst>
          </p:cNvPr>
          <p:cNvSpPr/>
          <p:nvPr/>
        </p:nvSpPr>
        <p:spPr>
          <a:xfrm>
            <a:off x="482700" y="4730715"/>
            <a:ext cx="5284167" cy="22326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3895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30" grpId="0"/>
      <p:bldP spid="31" grpId="0"/>
      <p:bldP spid="32" grpId="0" animBg="1"/>
      <p:bldP spid="3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145000" y="9244814"/>
            <a:ext cx="945738" cy="1016922"/>
          </a:xfrm>
          <a:prstGeom prst="rect">
            <a:avLst/>
          </a:prstGeom>
        </p:spPr>
      </p:pic>
      <p:grpSp>
        <p:nvGrpSpPr>
          <p:cNvPr id="11" name="Google Shape;1077;p62"/>
          <p:cNvGrpSpPr/>
          <p:nvPr/>
        </p:nvGrpSpPr>
        <p:grpSpPr>
          <a:xfrm>
            <a:off x="6504365" y="801676"/>
            <a:ext cx="5279270" cy="913314"/>
            <a:chOff x="2994550" y="3780517"/>
            <a:chExt cx="5279270" cy="913314"/>
          </a:xfrm>
        </p:grpSpPr>
        <p:sp>
          <p:nvSpPr>
            <p:cNvPr id="14" name="Google Shape;1078;p62"/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79;p62"/>
            <p:cNvSpPr txBox="1"/>
            <p:nvPr/>
          </p:nvSpPr>
          <p:spPr>
            <a:xfrm>
              <a:off x="2994551" y="3998908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err="1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b="1" dirty="0">
                  <a:solidFill>
                    <a:srgbClr val="373E56"/>
                  </a:solidFill>
                  <a:latin typeface="Arial"/>
                  <a:ea typeface="Arial"/>
                  <a:cs typeface="Arial"/>
                  <a:sym typeface="Arial"/>
                </a:rPr>
                <a:t> 9 (SGK – tr13)</a:t>
              </a:r>
              <a:endParaRPr sz="4000" b="1" dirty="0">
                <a:solidFill>
                  <a:srgbClr val="373E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14033" y="2059915"/>
                <a:ext cx="10563567" cy="7352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dirty="0">
                    <a:solidFill>
                      <a:srgbClr val="000000"/>
                    </a:solidFill>
                  </a:rPr>
                  <a:t> </a:t>
                </a:r>
                <a:r>
                  <a:rPr lang="vi-VN" sz="4200" dirty="0">
                    <a:solidFill>
                      <a:srgbClr val="000000"/>
                    </a:solidFill>
                    <a:latin typeface="Arial (Body)"/>
                  </a:rPr>
                  <a:t>Hải lí là một đơn vị chiều dài hàng hải,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được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tính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bằng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vi-VN" sz="4200" dirty="0">
                    <a:solidFill>
                      <a:srgbClr val="000000"/>
                    </a:solidFill>
                  </a:rPr>
                  <a:t>độ dài một cung chắn một góc</a:t>
                </a:r>
                <a:r>
                  <a:rPr lang="en-US" sz="42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2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2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2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60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l-GR" sz="4200" dirty="0">
                    <a:solidFill>
                      <a:srgbClr val="000000"/>
                    </a:solidFill>
                  </a:rPr>
                  <a:t> </a:t>
                </a:r>
                <a:r>
                  <a:rPr lang="vi-VN" sz="4200" dirty="0">
                    <a:solidFill>
                      <a:srgbClr val="000000"/>
                    </a:solidFill>
                  </a:rPr>
                  <a:t>của đường kinh tuyến (Hình 17). Đổi số đo </a:t>
                </a:r>
                <a:r>
                  <a:rPr lang="el-GR" sz="4200" dirty="0">
                    <a:solidFill>
                      <a:srgbClr val="000000"/>
                    </a:solidFill>
                  </a:rPr>
                  <a:t>α </a:t>
                </a:r>
                <a:r>
                  <a:rPr lang="vi-VN" sz="4200" dirty="0">
                    <a:solidFill>
                      <a:srgbClr val="000000"/>
                    </a:solidFill>
                  </a:rPr>
                  <a:t>sang </a:t>
                </a:r>
                <a:r>
                  <a:rPr lang="vi-VN" sz="4200" dirty="0" err="1">
                    <a:solidFill>
                      <a:srgbClr val="000000"/>
                    </a:solidFill>
                  </a:rPr>
                  <a:t>radian</a:t>
                </a:r>
                <a:r>
                  <a:rPr lang="vi-VN" sz="4200" dirty="0">
                    <a:solidFill>
                      <a:srgbClr val="000000"/>
                    </a:solidFill>
                  </a:rPr>
                  <a:t> và cho biết 1 hải lí bằng khoảng bao nhiêu ki lô mét, biết bán kính trung bình của Trái Đất là 6 371 </a:t>
                </a:r>
                <a:r>
                  <a:rPr lang="vi-VN" sz="4200" dirty="0" err="1">
                    <a:solidFill>
                      <a:srgbClr val="000000"/>
                    </a:solidFill>
                  </a:rPr>
                  <a:t>km</a:t>
                </a:r>
                <a:r>
                  <a:rPr lang="vi-VN" sz="4200" dirty="0">
                    <a:solidFill>
                      <a:srgbClr val="000000"/>
                    </a:solidFill>
                  </a:rPr>
                  <a:t>. Làm tròn kết quả hàng phần trăm.</a:t>
                </a:r>
                <a:endParaRPr lang="vi-VN" sz="42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33" y="2059915"/>
                <a:ext cx="10563567" cy="7352975"/>
              </a:xfrm>
              <a:prstGeom prst="rect">
                <a:avLst/>
              </a:prstGeom>
              <a:blipFill>
                <a:blip r:embed="rId3"/>
                <a:stretch>
                  <a:fillRect l="-2193" r="-2250" b="-2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40178" y="2628900"/>
            <a:ext cx="5204822" cy="5852970"/>
          </a:xfrm>
          <a:prstGeom prst="rect">
            <a:avLst/>
          </a:prstGeom>
        </p:spPr>
      </p:pic>
      <p:pic>
        <p:nvPicPr>
          <p:cNvPr id="22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85125">
            <a:off x="167969" y="152566"/>
            <a:ext cx="1092128" cy="129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8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70550" y="8850978"/>
            <a:ext cx="945738" cy="1016922"/>
          </a:xfrm>
          <a:prstGeom prst="rect">
            <a:avLst/>
          </a:prstGeom>
        </p:spPr>
      </p:pic>
      <p:grpSp>
        <p:nvGrpSpPr>
          <p:cNvPr id="13" name="Google Shape;305;p14"/>
          <p:cNvGrpSpPr/>
          <p:nvPr/>
        </p:nvGrpSpPr>
        <p:grpSpPr>
          <a:xfrm flipH="1">
            <a:off x="8424775" y="647116"/>
            <a:ext cx="1514649" cy="1192826"/>
            <a:chOff x="7890477" y="787864"/>
            <a:chExt cx="2065961" cy="1377288"/>
          </a:xfrm>
        </p:grpSpPr>
        <p:pic>
          <p:nvPicPr>
            <p:cNvPr id="16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/>
            <p:cNvSpPr txBox="1"/>
            <p:nvPr/>
          </p:nvSpPr>
          <p:spPr>
            <a:xfrm>
              <a:off x="7934239" y="870543"/>
              <a:ext cx="2022199" cy="781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532021" y="8379951"/>
                <a:ext cx="12573000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một hải lí dài khoảng </a:t>
                </a:r>
                <a14:m>
                  <m:oMath xmlns:m="http://schemas.openxmlformats.org/officeDocument/2006/math">
                    <m:r>
                      <a:rPr lang="pt-BR" sz="42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1,85 </m:t>
                    </m:r>
                    <m:r>
                      <m:rPr>
                        <m:sty m:val="p"/>
                      </m:rPr>
                      <a:rPr lang="pt-BR" sz="42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km</m:t>
                    </m:r>
                  </m:oMath>
                </a14:m>
                <a:r>
                  <a:rPr lang="pt-BR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021" y="8379951"/>
                <a:ext cx="12573000" cy="942053"/>
              </a:xfrm>
              <a:prstGeom prst="rect">
                <a:avLst/>
              </a:prstGeom>
              <a:blipFill>
                <a:blip r:embed="rId4"/>
                <a:stretch>
                  <a:fillRect l="-1842" b="-29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1532021" y="2685979"/>
            <a:ext cx="15925800" cy="1306512"/>
            <a:chOff x="1143000" y="1839942"/>
            <a:chExt cx="15925800" cy="1306512"/>
          </a:xfrm>
        </p:grpSpPr>
        <p:sp>
          <p:nvSpPr>
            <p:cNvPr id="2" name="Rectangle 1"/>
            <p:cNvSpPr/>
            <p:nvPr/>
          </p:nvSpPr>
          <p:spPr>
            <a:xfrm>
              <a:off x="1143000" y="1839942"/>
              <a:ext cx="15925800" cy="10632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75000"/>
                </a:lnSpc>
                <a:spcAft>
                  <a:spcPts val="0"/>
                </a:spcAft>
              </a:pPr>
              <a:r>
                <a:rPr lang="pt-BR" sz="4200" dirty="0">
                  <a:latin typeface="Arial (Body)"/>
                  <a:ea typeface="Calibri" panose="020F0502020204030204" pitchFamily="34" charset="0"/>
                </a:rPr>
                <a:t>Ta có                                     rad </a:t>
              </a:r>
              <a:endParaRPr lang="en-US" sz="4200" dirty="0">
                <a:effectLst/>
                <a:latin typeface="Arial (Body)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/>
                <p:cNvSpPr/>
                <p:nvPr/>
              </p:nvSpPr>
              <p:spPr>
                <a:xfrm>
                  <a:off x="2475209" y="1839942"/>
                  <a:ext cx="5448607" cy="13065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2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pt-BR" sz="42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200" i="1">
                                <a:latin typeface="Arial (Body)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4200">
                                <a:latin typeface="Arial (Body)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4200">
                                <a:latin typeface="Arial (Body)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60</m:t>
                            </m:r>
                          </m:den>
                        </m:f>
                        <m:r>
                          <a:rPr lang="pt-BR" sz="42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⋅</m:t>
                        </m:r>
                        <m:f>
                          <m:fPr>
                            <m:ctrlPr>
                              <a:rPr lang="en-US" sz="4200" i="1">
                                <a:latin typeface="Arial (Body)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i="1">
                                <a:latin typeface="Arial (Body)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4200">
                                <a:latin typeface="Arial (Body)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180</m:t>
                            </m:r>
                          </m:den>
                        </m:f>
                        <m:r>
                          <a:rPr lang="pt-BR" sz="4200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200" i="1">
                                <a:latin typeface="Arial (Body)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i="1">
                                <a:latin typeface="Arial (Body)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4200">
                                <a:latin typeface="Arial (Body)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10800</m:t>
                            </m:r>
                          </m:den>
                        </m:f>
                      </m:oMath>
                    </m:oMathPara>
                  </a14:m>
                  <a:endParaRPr lang="en-US" sz="4200" dirty="0">
                    <a:latin typeface="Arial (Body)"/>
                  </a:endParaRPr>
                </a:p>
              </p:txBody>
            </p:sp>
          </mc:Choice>
          <mc:Fallback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5209" y="1839942"/>
                  <a:ext cx="5448607" cy="130651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532021" y="3992491"/>
                <a:ext cx="10431379" cy="3769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pt-BR" sz="4200" dirty="0">
                    <a:latin typeface="Arial (Body)"/>
                    <a:ea typeface="Calibri" panose="020F0502020204030204" pitchFamily="34" charset="0"/>
                  </a:rPr>
                  <a:t>Vì mỗi radian chắn một cung bằng bán kính trái đất </a:t>
                </a:r>
                <a14:m>
                  <m:oMath xmlns:m="http://schemas.openxmlformats.org/officeDocument/2006/math">
                    <m:r>
                      <a:rPr lang="en-US" sz="42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pt-BR" sz="42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≈6371 </m:t>
                    </m:r>
                    <m:r>
                      <m:rPr>
                        <m:sty m:val="p"/>
                      </m:rPr>
                      <a:rPr lang="pt-BR" sz="42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km</m:t>
                    </m:r>
                  </m:oMath>
                </a14:m>
                <a:r>
                  <a:rPr lang="pt-BR" sz="4200" dirty="0">
                    <a:latin typeface="Arial (Body)"/>
                    <a:ea typeface="Calibri" panose="020F0502020204030204" pitchFamily="34" charset="0"/>
                  </a:rPr>
                  <a:t>, nên </a:t>
                </a:r>
                <a14:m>
                  <m:oMath xmlns:m="http://schemas.openxmlformats.org/officeDocument/2006/math">
                    <m:r>
                      <a:rPr lang="en-US" sz="42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pt-BR" sz="4200" dirty="0">
                    <a:latin typeface="Arial (Body)"/>
                    <a:ea typeface="Calibri" panose="020F0502020204030204" pitchFamily="34" charset="0"/>
                  </a:rPr>
                  <a:t> chắn cung có độ dài </a:t>
                </a:r>
                <a:endParaRPr lang="en-US" sz="4200" dirty="0">
                  <a:latin typeface="Arial (Body)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021" y="3992491"/>
                <a:ext cx="10431379" cy="3769750"/>
              </a:xfrm>
              <a:prstGeom prst="rect">
                <a:avLst/>
              </a:prstGeom>
              <a:blipFill>
                <a:blip r:embed="rId6"/>
                <a:stretch>
                  <a:fillRect l="-2220" b="-6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5316750" y="6403780"/>
                <a:ext cx="6234399" cy="16673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10800</m:t>
                          </m:r>
                        </m:den>
                      </m:f>
                      <m:r>
                        <a:rPr lang="pt-BR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⋅6371≈1,85( </m:t>
                      </m:r>
                      <m:r>
                        <m:rPr>
                          <m:sty m:val="p"/>
                        </m:rPr>
                        <a:rPr lang="pt-BR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km</m:t>
                      </m:r>
                      <m:r>
                        <a:rPr lang="pt-BR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pt-BR" sz="400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.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750" y="6403780"/>
                <a:ext cx="6234399" cy="16673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70444" flipH="1">
            <a:off x="16558281" y="8223133"/>
            <a:ext cx="1265983" cy="1856776"/>
          </a:xfrm>
          <a:prstGeom prst="rect">
            <a:avLst/>
          </a:prstGeom>
        </p:spPr>
      </p:pic>
      <p:pic>
        <p:nvPicPr>
          <p:cNvPr id="25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289580">
            <a:off x="16868959" y="319522"/>
            <a:ext cx="1695489" cy="16954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05FA56-57EC-D2AF-ED8C-1C03E70BEC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6350" y="2542221"/>
            <a:ext cx="5204822" cy="585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473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1026411" y="3484309"/>
            <a:ext cx="4447408" cy="379857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335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 nhớ kiến thức trong bài.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514545" y="3484310"/>
            <a:ext cx="4797758" cy="379857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93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SBT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2263298" y="3416005"/>
            <a:ext cx="4957847" cy="3866874"/>
            <a:chOff x="12263298" y="2927826"/>
            <a:chExt cx="4957847" cy="4647207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263298" y="2927826"/>
              <a:ext cx="4957847" cy="4549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mới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40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  <a:r>
                <a:rPr lang="en-US" sz="40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2: </a:t>
              </a:r>
              <a:r>
                <a:rPr lang="en-US" sz="40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Giá</a:t>
              </a:r>
              <a:r>
                <a:rPr lang="en-US" sz="40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trị</a:t>
              </a:r>
              <a:r>
                <a:rPr lang="en-US" sz="40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lượng</a:t>
              </a:r>
              <a:r>
                <a:rPr lang="en-US" sz="40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giác</a:t>
              </a:r>
              <a:r>
                <a:rPr lang="en-US" sz="40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lang="en-US" sz="40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một</a:t>
              </a:r>
              <a:r>
                <a:rPr lang="en-US" sz="40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góc</a:t>
              </a:r>
              <a:r>
                <a:rPr lang="en-US" sz="40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lượng</a:t>
              </a:r>
              <a:r>
                <a:rPr lang="en-US" sz="40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giác</a:t>
              </a:r>
              <a:r>
                <a:rPr lang="en-US" sz="40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”.</a:t>
              </a:r>
              <a:endParaRPr sz="4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798312" y="3261947"/>
            <a:ext cx="4572000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98311" y="5295900"/>
            <a:ext cx="389722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radian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389934" y="3261947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371878" y="5014547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6809133" y="7124700"/>
            <a:ext cx="658706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382700" y="6843347"/>
            <a:ext cx="1236936" cy="1155973"/>
            <a:chOff x="2315060" y="3149849"/>
            <a:chExt cx="1236936" cy="1155973"/>
          </a:xfrm>
        </p:grpSpPr>
        <p:pic>
          <p:nvPicPr>
            <p:cNvPr id="32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33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3" name="Rectangle 2"/>
            <p:cNvSpPr/>
            <p:nvPr/>
          </p:nvSpPr>
          <p:spPr>
            <a:xfrm>
              <a:off x="5821999" y="3390900"/>
              <a:ext cx="7404591" cy="12050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tabLst>
                  <a:tab pos="360045" algn="l"/>
                  <a:tab pos="720090" algn="l"/>
                </a:tabLst>
              </a:pPr>
              <a:r>
                <a:rPr lang="nl-NL" sz="5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GÓC LƯỢNG GIÁC</a:t>
              </a:r>
              <a:endParaRPr lang="en-US" sz="55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584721" y="1422558"/>
            <a:ext cx="10401300" cy="1049227"/>
            <a:chOff x="4076700" y="1958580"/>
            <a:chExt cx="10401300" cy="1049227"/>
          </a:xfrm>
        </p:grpSpPr>
        <p:sp>
          <p:nvSpPr>
            <p:cNvPr id="14" name="Google Shape;166;p5"/>
            <p:cNvSpPr/>
            <p:nvPr/>
          </p:nvSpPr>
          <p:spPr>
            <a:xfrm>
              <a:off x="5358196" y="2330699"/>
              <a:ext cx="9119804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HĐKP1.</a:t>
              </a:r>
              <a:endParaRPr sz="3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Google Shape;167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169;p5"/>
          <p:cNvSpPr/>
          <p:nvPr/>
        </p:nvSpPr>
        <p:spPr>
          <a:xfrm>
            <a:off x="601579" y="2827091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HĐKP 1</a:t>
            </a:r>
            <a:endParaRPr sz="4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19449" y="344325"/>
            <a:ext cx="7367341" cy="1141576"/>
            <a:chOff x="192597" y="420525"/>
            <a:chExt cx="7367341" cy="1141576"/>
          </a:xfrm>
        </p:grpSpPr>
        <p:grpSp>
          <p:nvGrpSpPr>
            <p:cNvPr id="24" name="Group 9"/>
            <p:cNvGrpSpPr/>
            <p:nvPr/>
          </p:nvGrpSpPr>
          <p:grpSpPr>
            <a:xfrm>
              <a:off x="192597" y="420525"/>
              <a:ext cx="7367341" cy="1141576"/>
              <a:chOff x="12700" y="12700"/>
              <a:chExt cx="6387054" cy="1061919"/>
            </a:xfrm>
          </p:grpSpPr>
          <p:sp>
            <p:nvSpPr>
              <p:cNvPr id="25" name="Freeform 10"/>
              <p:cNvSpPr/>
              <p:nvPr/>
            </p:nvSpPr>
            <p:spPr>
              <a:xfrm>
                <a:off x="12700" y="12700"/>
                <a:ext cx="6387054" cy="89919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</p:sp>
          <p:sp>
            <p:nvSpPr>
              <p:cNvPr id="26" name="Freeform 11"/>
              <p:cNvSpPr/>
              <p:nvPr/>
            </p:nvSpPr>
            <p:spPr>
              <a:xfrm>
                <a:off x="66061" y="47798"/>
                <a:ext cx="6143668" cy="1026821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7" name="Rectangle 26"/>
            <p:cNvSpPr/>
            <p:nvPr/>
          </p:nvSpPr>
          <p:spPr>
            <a:xfrm>
              <a:off x="330087" y="424919"/>
              <a:ext cx="6983002" cy="9622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0"/>
                </a:spcAft>
              </a:pPr>
              <a:r>
                <a:rPr lang="nl-NL" sz="43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Khái </a:t>
              </a:r>
              <a:r>
                <a:rPr lang="nl-NL" sz="43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niệm</a:t>
              </a:r>
              <a:r>
                <a:rPr lang="nl-NL" sz="43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43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góc</a:t>
              </a:r>
              <a:r>
                <a:rPr lang="nl-NL" sz="43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43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lượng</a:t>
              </a:r>
              <a:r>
                <a:rPr lang="nl-NL" sz="43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43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endParaRPr lang="en-US" sz="4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685800" y="2802074"/>
                <a:ext cx="12954000" cy="1608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</a:pP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chiếc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bánh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lái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tài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quay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Trong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2,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lúc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thanh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ở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vị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trí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𝑂𝐴</m:t>
                    </m:r>
                  </m:oMath>
                </a14:m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5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802074"/>
                <a:ext cx="12954000" cy="1608325"/>
              </a:xfrm>
              <a:prstGeom prst="rect">
                <a:avLst/>
              </a:prstGeom>
              <a:blipFill>
                <a:blip r:embed="rId4"/>
                <a:stretch>
                  <a:fillRect l="-1176" r="-1129" b="-13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616819" y="4435416"/>
                <a:ext cx="12413381" cy="3224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Khi quay bánh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lái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ngược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kim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hồ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1),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cứ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mỗi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bánh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lái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quay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en-US" sz="3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Bảng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dưới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đây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quay </a:t>
                </a:r>
                <a14:m>
                  <m:oMath xmlns:m="http://schemas.openxmlformats.org/officeDocument/2006/math">
                    <m:r>
                      <a:rPr lang="en-US" sz="3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thanh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kể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lúc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bắt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quay.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Thay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dấu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?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thích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3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19" y="4435416"/>
                <a:ext cx="12413381" cy="3224152"/>
              </a:xfrm>
              <a:prstGeom prst="rect">
                <a:avLst/>
              </a:prstGeom>
              <a:blipFill>
                <a:blip r:embed="rId5"/>
                <a:stretch>
                  <a:fillRect l="-1178" r="-1178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2584101"/>
                  </p:ext>
                </p:extLst>
              </p:nvPr>
            </p:nvGraphicFramePr>
            <p:xfrm>
              <a:off x="1600200" y="7835426"/>
              <a:ext cx="13801606" cy="21212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19410">
                      <a:extLst>
                        <a:ext uri="{9D8B030D-6E8A-4147-A177-3AD203B41FA5}">
                          <a16:colId xmlns:a16="http://schemas.microsoft.com/office/drawing/2014/main" val="4157289468"/>
                        </a:ext>
                      </a:extLst>
                    </a:gridCol>
                    <a:gridCol w="1752600">
                      <a:extLst>
                        <a:ext uri="{9D8B030D-6E8A-4147-A177-3AD203B41FA5}">
                          <a16:colId xmlns:a16="http://schemas.microsoft.com/office/drawing/2014/main" val="1592066755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2678163372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2691907009"/>
                        </a:ext>
                      </a:extLst>
                    </a:gridCol>
                    <a:gridCol w="1676400">
                      <a:extLst>
                        <a:ext uri="{9D8B030D-6E8A-4147-A177-3AD203B41FA5}">
                          <a16:colId xmlns:a16="http://schemas.microsoft.com/office/drawing/2014/main" val="968668445"/>
                        </a:ext>
                      </a:extLst>
                    </a:gridCol>
                    <a:gridCol w="1676400">
                      <a:extLst>
                        <a:ext uri="{9D8B030D-6E8A-4147-A177-3AD203B41FA5}">
                          <a16:colId xmlns:a16="http://schemas.microsoft.com/office/drawing/2014/main" val="3655363596"/>
                        </a:ext>
                      </a:extLst>
                    </a:gridCol>
                    <a:gridCol w="1523996">
                      <a:extLst>
                        <a:ext uri="{9D8B030D-6E8A-4147-A177-3AD203B41FA5}">
                          <a16:colId xmlns:a16="http://schemas.microsoft.com/office/drawing/2014/main" val="1724653051"/>
                        </a:ext>
                      </a:extLst>
                    </a:gridCol>
                  </a:tblGrid>
                  <a:tr h="8715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Thời 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gian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oMath>
                          </a14:m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</a:t>
                          </a:r>
                          <a:r>
                            <a:rPr lang="en-US" sz="38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giây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3829953"/>
                      </a:ext>
                    </a:extLst>
                  </a:tr>
                  <a:tr h="8715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Góc quay </a:t>
                          </a:r>
                          <a14:m>
                            <m:oMath xmlns:m="http://schemas.openxmlformats.org/officeDocument/2006/math"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oMath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60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𝑜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120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𝑜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8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342121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2584101"/>
                  </p:ext>
                </p:extLst>
              </p:nvPr>
            </p:nvGraphicFramePr>
            <p:xfrm>
              <a:off x="1600200" y="7835426"/>
              <a:ext cx="13801606" cy="21212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19410">
                      <a:extLst>
                        <a:ext uri="{9D8B030D-6E8A-4147-A177-3AD203B41FA5}">
                          <a16:colId xmlns:a16="http://schemas.microsoft.com/office/drawing/2014/main" val="4157289468"/>
                        </a:ext>
                      </a:extLst>
                    </a:gridCol>
                    <a:gridCol w="1752600">
                      <a:extLst>
                        <a:ext uri="{9D8B030D-6E8A-4147-A177-3AD203B41FA5}">
                          <a16:colId xmlns:a16="http://schemas.microsoft.com/office/drawing/2014/main" val="1592066755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2678163372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2691907009"/>
                        </a:ext>
                      </a:extLst>
                    </a:gridCol>
                    <a:gridCol w="1676400">
                      <a:extLst>
                        <a:ext uri="{9D8B030D-6E8A-4147-A177-3AD203B41FA5}">
                          <a16:colId xmlns:a16="http://schemas.microsoft.com/office/drawing/2014/main" val="968668445"/>
                        </a:ext>
                      </a:extLst>
                    </a:gridCol>
                    <a:gridCol w="1676400">
                      <a:extLst>
                        <a:ext uri="{9D8B030D-6E8A-4147-A177-3AD203B41FA5}">
                          <a16:colId xmlns:a16="http://schemas.microsoft.com/office/drawing/2014/main" val="3655363596"/>
                        </a:ext>
                      </a:extLst>
                    </a:gridCol>
                    <a:gridCol w="1523996">
                      <a:extLst>
                        <a:ext uri="{9D8B030D-6E8A-4147-A177-3AD203B41FA5}">
                          <a16:colId xmlns:a16="http://schemas.microsoft.com/office/drawing/2014/main" val="1724653051"/>
                        </a:ext>
                      </a:extLst>
                    </a:gridCol>
                  </a:tblGrid>
                  <a:tr h="12496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59" t="-7767" r="-261563" b="-805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18815" t="-7767" r="-471429" b="-805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303987" t="-7767" r="-349502" b="-805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86400" t="-7767" r="-320800" b="-805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533091" t="-7767" r="-191636" b="-805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633091" t="-7767" r="-91636" b="-805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806400" t="-7767" r="-800" b="-805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3829953"/>
                      </a:ext>
                    </a:extLst>
                  </a:tr>
                  <a:tr h="8715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59" t="-155245" r="-261563" b="-160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18815" t="-155245" r="-471429" b="-160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303987" t="-155245" r="-349502" b="-160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342121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9236827" y="9181276"/>
                <a:ext cx="1126373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en-US" sz="3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6827" y="9181276"/>
                <a:ext cx="1126373" cy="6771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C1D0A3-26CF-8FF9-10A2-CAB828CF021B}"/>
                  </a:ext>
                </a:extLst>
              </p:cNvPr>
              <p:cNvSpPr/>
              <p:nvPr/>
            </p:nvSpPr>
            <p:spPr>
              <a:xfrm>
                <a:off x="10841300" y="9200644"/>
                <a:ext cx="1126373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  <m: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en-US" sz="3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C1D0A3-26CF-8FF9-10A2-CAB828CF0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1300" y="9200644"/>
                <a:ext cx="1126373" cy="6771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C04FC64-718F-B8B6-81D6-08BC51A05836}"/>
                  </a:ext>
                </a:extLst>
              </p:cNvPr>
              <p:cNvSpPr/>
              <p:nvPr/>
            </p:nvSpPr>
            <p:spPr>
              <a:xfrm>
                <a:off x="12513427" y="9182100"/>
                <a:ext cx="1126373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  <m: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en-US" sz="3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C04FC64-718F-B8B6-81D6-08BC51A05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3427" y="9182100"/>
                <a:ext cx="1126373" cy="6771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BE5994-50F6-5EB8-D8CF-22F11470F400}"/>
                  </a:ext>
                </a:extLst>
              </p:cNvPr>
              <p:cNvSpPr/>
              <p:nvPr/>
            </p:nvSpPr>
            <p:spPr>
              <a:xfrm>
                <a:off x="14113627" y="9190960"/>
                <a:ext cx="1126373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  <m: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en-US" sz="3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BE5994-50F6-5EB8-D8CF-22F11470F4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3627" y="9190960"/>
                <a:ext cx="1126373" cy="67710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EF5C11C-FF34-7CC3-DC92-6F38CF1D75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9058" y="3122017"/>
            <a:ext cx="3663884" cy="406117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11" grpId="0"/>
      <p:bldP spid="28" grpId="0" animBg="1"/>
      <p:bldP spid="2" grpId="0" animBg="1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15384</TotalTime>
  <Words>3918</Words>
  <PresentationFormat>Custom</PresentationFormat>
  <Paragraphs>374</Paragraphs>
  <Slides>64</Slides>
  <Notes>8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3" baseType="lpstr">
      <vt:lpstr>Arial</vt:lpstr>
      <vt:lpstr>Calibri</vt:lpstr>
      <vt:lpstr>Cambria Math</vt:lpstr>
      <vt:lpstr>Calibri Light</vt:lpstr>
      <vt:lpstr>Times New Roman</vt:lpstr>
      <vt:lpstr>Symbol</vt:lpstr>
      <vt:lpstr>Arial (Body)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2023-08-16T19:07:39Z</dcterms:modified>
  <dc:identifier>DAFWAZhnXwQ</dc:identifier>
</cp:coreProperties>
</file>