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1BFC62-3212-4875-A81F-82F7396F671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3DE50-1BA9-4955-A151-8401A12ACC1A}" type="slidenum">
              <a:rPr lang="en-US" smtClean="0"/>
              <a:t>‹#›</a:t>
            </a:fld>
            <a:endParaRPr lang="en-US"/>
          </a:p>
        </p:txBody>
      </p:sp>
    </p:spTree>
    <p:extLst>
      <p:ext uri="{BB962C8B-B14F-4D97-AF65-F5344CB8AC3E}">
        <p14:creationId xmlns:p14="http://schemas.microsoft.com/office/powerpoint/2010/main" val="1206489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1BFC62-3212-4875-A81F-82F7396F671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3DE50-1BA9-4955-A151-8401A12ACC1A}" type="slidenum">
              <a:rPr lang="en-US" smtClean="0"/>
              <a:t>‹#›</a:t>
            </a:fld>
            <a:endParaRPr lang="en-US"/>
          </a:p>
        </p:txBody>
      </p:sp>
    </p:spTree>
    <p:extLst>
      <p:ext uri="{BB962C8B-B14F-4D97-AF65-F5344CB8AC3E}">
        <p14:creationId xmlns:p14="http://schemas.microsoft.com/office/powerpoint/2010/main" val="1871843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1BFC62-3212-4875-A81F-82F7396F671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3DE50-1BA9-4955-A151-8401A12ACC1A}" type="slidenum">
              <a:rPr lang="en-US" smtClean="0"/>
              <a:t>‹#›</a:t>
            </a:fld>
            <a:endParaRPr lang="en-US"/>
          </a:p>
        </p:txBody>
      </p:sp>
    </p:spTree>
    <p:extLst>
      <p:ext uri="{BB962C8B-B14F-4D97-AF65-F5344CB8AC3E}">
        <p14:creationId xmlns:p14="http://schemas.microsoft.com/office/powerpoint/2010/main" val="277115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1BFC62-3212-4875-A81F-82F7396F671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3DE50-1BA9-4955-A151-8401A12ACC1A}" type="slidenum">
              <a:rPr lang="en-US" smtClean="0"/>
              <a:t>‹#›</a:t>
            </a:fld>
            <a:endParaRPr lang="en-US"/>
          </a:p>
        </p:txBody>
      </p:sp>
    </p:spTree>
    <p:extLst>
      <p:ext uri="{BB962C8B-B14F-4D97-AF65-F5344CB8AC3E}">
        <p14:creationId xmlns:p14="http://schemas.microsoft.com/office/powerpoint/2010/main" val="3040042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1BFC62-3212-4875-A81F-82F7396F671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3DE50-1BA9-4955-A151-8401A12ACC1A}" type="slidenum">
              <a:rPr lang="en-US" smtClean="0"/>
              <a:t>‹#›</a:t>
            </a:fld>
            <a:endParaRPr lang="en-US"/>
          </a:p>
        </p:txBody>
      </p:sp>
    </p:spTree>
    <p:extLst>
      <p:ext uri="{BB962C8B-B14F-4D97-AF65-F5344CB8AC3E}">
        <p14:creationId xmlns:p14="http://schemas.microsoft.com/office/powerpoint/2010/main" val="1802827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1BFC62-3212-4875-A81F-82F7396F671B}" type="datetimeFigureOut">
              <a:rPr lang="en-US" smtClean="0"/>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3DE50-1BA9-4955-A151-8401A12ACC1A}" type="slidenum">
              <a:rPr lang="en-US" smtClean="0"/>
              <a:t>‹#›</a:t>
            </a:fld>
            <a:endParaRPr lang="en-US"/>
          </a:p>
        </p:txBody>
      </p:sp>
    </p:spTree>
    <p:extLst>
      <p:ext uri="{BB962C8B-B14F-4D97-AF65-F5344CB8AC3E}">
        <p14:creationId xmlns:p14="http://schemas.microsoft.com/office/powerpoint/2010/main" val="1545237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1BFC62-3212-4875-A81F-82F7396F671B}" type="datetimeFigureOut">
              <a:rPr lang="en-US" smtClean="0"/>
              <a:t>4/24/2022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93DE50-1BA9-4955-A151-8401A12ACC1A}" type="slidenum">
              <a:rPr lang="en-US" smtClean="0"/>
              <a:t>‹#›</a:t>
            </a:fld>
            <a:endParaRPr lang="en-US"/>
          </a:p>
        </p:txBody>
      </p:sp>
    </p:spTree>
    <p:extLst>
      <p:ext uri="{BB962C8B-B14F-4D97-AF65-F5344CB8AC3E}">
        <p14:creationId xmlns:p14="http://schemas.microsoft.com/office/powerpoint/2010/main" val="1989694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1BFC62-3212-4875-A81F-82F7396F671B}" type="datetimeFigureOut">
              <a:rPr lang="en-US" smtClean="0"/>
              <a:t>4/24/2022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93DE50-1BA9-4955-A151-8401A12ACC1A}" type="slidenum">
              <a:rPr lang="en-US" smtClean="0"/>
              <a:t>‹#›</a:t>
            </a:fld>
            <a:endParaRPr lang="en-US"/>
          </a:p>
        </p:txBody>
      </p:sp>
    </p:spTree>
    <p:extLst>
      <p:ext uri="{BB962C8B-B14F-4D97-AF65-F5344CB8AC3E}">
        <p14:creationId xmlns:p14="http://schemas.microsoft.com/office/powerpoint/2010/main" val="2344685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BFC62-3212-4875-A81F-82F7396F671B}" type="datetimeFigureOut">
              <a:rPr lang="en-US" smtClean="0"/>
              <a:t>4/24/2022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93DE50-1BA9-4955-A151-8401A12ACC1A}" type="slidenum">
              <a:rPr lang="en-US" smtClean="0"/>
              <a:t>‹#›</a:t>
            </a:fld>
            <a:endParaRPr lang="en-US"/>
          </a:p>
        </p:txBody>
      </p:sp>
    </p:spTree>
    <p:extLst>
      <p:ext uri="{BB962C8B-B14F-4D97-AF65-F5344CB8AC3E}">
        <p14:creationId xmlns:p14="http://schemas.microsoft.com/office/powerpoint/2010/main" val="121583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BFC62-3212-4875-A81F-82F7396F671B}" type="datetimeFigureOut">
              <a:rPr lang="en-US" smtClean="0"/>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3DE50-1BA9-4955-A151-8401A12ACC1A}" type="slidenum">
              <a:rPr lang="en-US" smtClean="0"/>
              <a:t>‹#›</a:t>
            </a:fld>
            <a:endParaRPr lang="en-US"/>
          </a:p>
        </p:txBody>
      </p:sp>
    </p:spTree>
    <p:extLst>
      <p:ext uri="{BB962C8B-B14F-4D97-AF65-F5344CB8AC3E}">
        <p14:creationId xmlns:p14="http://schemas.microsoft.com/office/powerpoint/2010/main" val="216533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BFC62-3212-4875-A81F-82F7396F671B}" type="datetimeFigureOut">
              <a:rPr lang="en-US" smtClean="0"/>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3DE50-1BA9-4955-A151-8401A12ACC1A}" type="slidenum">
              <a:rPr lang="en-US" smtClean="0"/>
              <a:t>‹#›</a:t>
            </a:fld>
            <a:endParaRPr lang="en-US"/>
          </a:p>
        </p:txBody>
      </p:sp>
    </p:spTree>
    <p:extLst>
      <p:ext uri="{BB962C8B-B14F-4D97-AF65-F5344CB8AC3E}">
        <p14:creationId xmlns:p14="http://schemas.microsoft.com/office/powerpoint/2010/main" val="1494187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BFC62-3212-4875-A81F-82F7396F671B}" type="datetimeFigureOut">
              <a:rPr lang="en-US" smtClean="0"/>
              <a:t>4/24/2022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93DE50-1BA9-4955-A151-8401A12ACC1A}" type="slidenum">
              <a:rPr lang="en-US" smtClean="0"/>
              <a:t>‹#›</a:t>
            </a:fld>
            <a:endParaRPr lang="en-US"/>
          </a:p>
        </p:txBody>
      </p:sp>
    </p:spTree>
    <p:extLst>
      <p:ext uri="{BB962C8B-B14F-4D97-AF65-F5344CB8AC3E}">
        <p14:creationId xmlns:p14="http://schemas.microsoft.com/office/powerpoint/2010/main" val="316472657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10600" cy="6370975"/>
          </a:xfrm>
          <a:prstGeom prst="rect">
            <a:avLst/>
          </a:prstGeom>
          <a:noFill/>
        </p:spPr>
        <p:txBody>
          <a:bodyPr wrap="square" rtlCol="0">
            <a:spAutoFit/>
          </a:bodyPr>
          <a:lstStyle/>
          <a:p>
            <a:r>
              <a:rPr lang="en-US" sz="2400" b="1" dirty="0"/>
              <a:t>Question 1</a:t>
            </a:r>
            <a:r>
              <a:rPr lang="en-US" sz="2400" dirty="0"/>
              <a:t>. In some ways, financial planning for singles is more ________ than for couples.</a:t>
            </a:r>
          </a:p>
          <a:p>
            <a:r>
              <a:rPr lang="fr-FR" sz="2400" b="1" dirty="0"/>
              <a:t>    </a:t>
            </a:r>
            <a:r>
              <a:rPr lang="fr-FR" sz="2400" b="1" dirty="0" smtClean="0"/>
              <a:t>A</a:t>
            </a:r>
            <a:r>
              <a:rPr lang="fr-FR" sz="2400" dirty="0"/>
              <a:t>. </a:t>
            </a:r>
            <a:r>
              <a:rPr lang="fr-FR" sz="2400" dirty="0" smtClean="0"/>
              <a:t>Importable</a:t>
            </a:r>
            <a:r>
              <a:rPr lang="vi-VN" sz="2400" dirty="0" smtClean="0"/>
              <a:t>   </a:t>
            </a:r>
            <a:r>
              <a:rPr lang="fr-FR" sz="2400" b="1" dirty="0" smtClean="0"/>
              <a:t>B</a:t>
            </a:r>
            <a:r>
              <a:rPr lang="fr-FR" sz="2400" dirty="0"/>
              <a:t>. importance        </a:t>
            </a:r>
            <a:r>
              <a:rPr lang="fr-FR" sz="2400" dirty="0" smtClean="0"/>
              <a:t>   </a:t>
            </a:r>
            <a:r>
              <a:rPr lang="fr-FR" sz="2400" b="1" dirty="0"/>
              <a:t>C</a:t>
            </a:r>
            <a:r>
              <a:rPr lang="fr-FR" sz="2400" dirty="0"/>
              <a:t>. important	</a:t>
            </a:r>
            <a:r>
              <a:rPr lang="fr-FR" sz="2400" b="1" dirty="0"/>
              <a:t>D</a:t>
            </a:r>
            <a:r>
              <a:rPr lang="fr-FR" sz="2400" dirty="0"/>
              <a:t>. </a:t>
            </a:r>
            <a:r>
              <a:rPr lang="fr-FR" sz="2400" dirty="0" err="1"/>
              <a:t>importantly</a:t>
            </a:r>
            <a:endParaRPr lang="en-US" sz="2400" dirty="0"/>
          </a:p>
          <a:p>
            <a:endParaRPr lang="vi-VN" sz="2400" b="1" dirty="0" smtClean="0"/>
          </a:p>
          <a:p>
            <a:r>
              <a:rPr lang="vi-VN" sz="2400" dirty="0" smtClean="0"/>
              <a:t>Kiến </a:t>
            </a:r>
            <a:r>
              <a:rPr lang="vi-VN" sz="2400" dirty="0"/>
              <a:t>thức: Từ loại</a:t>
            </a:r>
            <a:endParaRPr lang="en-US" sz="2400" dirty="0"/>
          </a:p>
          <a:p>
            <a:r>
              <a:rPr lang="vi-VN" sz="2400" dirty="0"/>
              <a:t>Giải thích:</a:t>
            </a:r>
            <a:endParaRPr lang="en-US" sz="2400" dirty="0"/>
          </a:p>
          <a:p>
            <a:r>
              <a:rPr lang="vi-VN" sz="2400" dirty="0"/>
              <a:t>Xét các đáp án:</a:t>
            </a:r>
            <a:endParaRPr lang="en-US" sz="2400" dirty="0"/>
          </a:p>
          <a:p>
            <a:r>
              <a:rPr lang="vi-VN" sz="2400" dirty="0"/>
              <a:t>	A. importable : (không có từ này) 	B. importance (n): tầm quan trọng </a:t>
            </a:r>
            <a:endParaRPr lang="en-US" sz="2400" dirty="0"/>
          </a:p>
          <a:p>
            <a:r>
              <a:rPr lang="vi-VN" sz="2400" dirty="0"/>
              <a:t>	C. important (a): quan trọng 	D. importantly (adv): một cách quan trọng</a:t>
            </a:r>
            <a:endParaRPr lang="en-US" sz="2400" dirty="0"/>
          </a:p>
          <a:p>
            <a:r>
              <a:rPr lang="vi-VN" sz="2400" dirty="0"/>
              <a:t>Vị trí chỗ trống này cần một tính từ, vì phía trước có động từ “to be”. Vì vậy chọn đáp án A. </a:t>
            </a:r>
            <a:endParaRPr lang="en-US" sz="2400" dirty="0"/>
          </a:p>
          <a:p>
            <a:r>
              <a:rPr lang="vi-VN" sz="2400" dirty="0"/>
              <a:t>Tạm dịch: Trong một số trường hợp, kế hoạch tài chính cho những người độc thân thì quan trọng hơn là đối với các cặp vợ chồng.</a:t>
            </a:r>
            <a:endParaRPr lang="en-US" sz="2400" dirty="0"/>
          </a:p>
          <a:p>
            <a:endParaRPr lang="en-US" sz="2400" dirty="0"/>
          </a:p>
        </p:txBody>
      </p:sp>
      <p:sp>
        <p:nvSpPr>
          <p:cNvPr id="3" name="Oval 2"/>
          <p:cNvSpPr/>
          <p:nvPr/>
        </p:nvSpPr>
        <p:spPr>
          <a:xfrm>
            <a:off x="4953000" y="1143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9741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1000"/>
                                        <p:tgtEl>
                                          <p:spTgt spid="2">
                                            <p:txEl>
                                              <p:pRg st="7" end="7"/>
                                            </p:txEl>
                                          </p:spTgt>
                                        </p:tgtEl>
                                      </p:cBhvr>
                                    </p:animEffect>
                                    <p:anim calcmode="lin" valueType="num">
                                      <p:cBhvr>
                                        <p:cTn id="2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1000"/>
                                        <p:tgtEl>
                                          <p:spTgt spid="2">
                                            <p:txEl>
                                              <p:pRg st="8" end="8"/>
                                            </p:txEl>
                                          </p:spTgt>
                                        </p:tgtEl>
                                      </p:cBhvr>
                                    </p:animEffect>
                                    <p:anim calcmode="lin" valueType="num">
                                      <p:cBhvr>
                                        <p:cTn id="3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1000"/>
                                        <p:tgtEl>
                                          <p:spTgt spid="2">
                                            <p:txEl>
                                              <p:pRg st="9" end="9"/>
                                            </p:txEl>
                                          </p:spTgt>
                                        </p:tgtEl>
                                      </p:cBhvr>
                                    </p:animEffect>
                                    <p:anim calcmode="lin" valueType="num">
                                      <p:cBhvr>
                                        <p:cTn id="3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anim calcmode="lin" valueType="num">
                                      <p:cBhvr additive="base">
                                        <p:cTn id="44" dur="500" fill="hold"/>
                                        <p:tgtEl>
                                          <p:spTgt spid="3"/>
                                        </p:tgtEl>
                                        <p:attrNameLst>
                                          <p:attrName>ppt_x</p:attrName>
                                        </p:attrNameLst>
                                      </p:cBhvr>
                                      <p:tavLst>
                                        <p:tav tm="0">
                                          <p:val>
                                            <p:strVal val="#ppt_x"/>
                                          </p:val>
                                        </p:tav>
                                        <p:tav tm="100000">
                                          <p:val>
                                            <p:strVal val="#ppt_x"/>
                                          </p:val>
                                        </p:tav>
                                      </p:tavLst>
                                    </p:anim>
                                    <p:anim calcmode="lin" valueType="num">
                                      <p:cBhvr additive="base">
                                        <p:cTn id="4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304800"/>
            <a:ext cx="8686800" cy="5262979"/>
          </a:xfrm>
          <a:prstGeom prst="rect">
            <a:avLst/>
          </a:prstGeom>
          <a:noFill/>
        </p:spPr>
        <p:txBody>
          <a:bodyPr wrap="square" rtlCol="0">
            <a:spAutoFit/>
          </a:bodyPr>
          <a:lstStyle/>
          <a:p>
            <a:r>
              <a:rPr lang="en-US" sz="2400" b="1" dirty="0"/>
              <a:t>Question 10</a:t>
            </a:r>
            <a:r>
              <a:rPr lang="vi-VN" sz="2400" dirty="0"/>
              <a:t>. </a:t>
            </a:r>
            <a:r>
              <a:rPr lang="en-US" sz="2400" dirty="0"/>
              <a:t>We will go on holiday in </a:t>
            </a:r>
            <a:r>
              <a:rPr lang="en-US" sz="2400" dirty="0" err="1"/>
              <a:t>Nha</a:t>
            </a:r>
            <a:r>
              <a:rPr lang="en-US" sz="2400" dirty="0"/>
              <a:t> </a:t>
            </a:r>
            <a:r>
              <a:rPr lang="en-US" sz="2400" dirty="0" err="1"/>
              <a:t>Trang</a:t>
            </a:r>
            <a:r>
              <a:rPr lang="en-US" sz="2400" dirty="0"/>
              <a:t> ___________.</a:t>
            </a:r>
          </a:p>
          <a:p>
            <a:r>
              <a:rPr lang="en-US" sz="2400" dirty="0"/>
              <a:t>    </a:t>
            </a:r>
            <a:r>
              <a:rPr lang="en-US" sz="2400" b="1" dirty="0"/>
              <a:t>A. </a:t>
            </a:r>
            <a:r>
              <a:rPr lang="en-US" sz="2400" dirty="0"/>
              <a:t>as soon as our son finishes the final examination	</a:t>
            </a:r>
          </a:p>
          <a:p>
            <a:r>
              <a:rPr lang="en-US" sz="2400" dirty="0"/>
              <a:t>   </a:t>
            </a:r>
            <a:r>
              <a:rPr lang="en-US" sz="2400" b="1" dirty="0"/>
              <a:t> B. </a:t>
            </a:r>
            <a:r>
              <a:rPr lang="en-US" sz="2400" dirty="0"/>
              <a:t>before our son finished the final examination</a:t>
            </a:r>
          </a:p>
          <a:p>
            <a:r>
              <a:rPr lang="en-US" sz="2400" dirty="0"/>
              <a:t>   </a:t>
            </a:r>
            <a:r>
              <a:rPr lang="en-US" sz="2400" b="1" dirty="0"/>
              <a:t> C. </a:t>
            </a:r>
            <a:r>
              <a:rPr lang="en-US" sz="2400" dirty="0"/>
              <a:t>when our son will finish the final examination</a:t>
            </a:r>
          </a:p>
          <a:p>
            <a:r>
              <a:rPr lang="en-US" sz="2400" dirty="0"/>
              <a:t>   </a:t>
            </a:r>
            <a:r>
              <a:rPr lang="en-US" sz="2400" b="1" dirty="0"/>
              <a:t> D. </a:t>
            </a:r>
            <a:r>
              <a:rPr lang="en-US" sz="2400" dirty="0"/>
              <a:t>after our son had finished the final examination</a:t>
            </a:r>
          </a:p>
          <a:p>
            <a:endParaRPr lang="vi-VN" sz="2400" b="1" dirty="0" smtClean="0"/>
          </a:p>
          <a:p>
            <a:r>
              <a:rPr lang="vi-VN" sz="2400" dirty="0" smtClean="0"/>
              <a:t>Kiến </a:t>
            </a:r>
            <a:r>
              <a:rPr lang="vi-VN" sz="2400" dirty="0"/>
              <a:t>thức:  Sự phối hợp các thì (Tương lai &amp; hiện tại)</a:t>
            </a:r>
            <a:endParaRPr lang="en-US" sz="2400" dirty="0"/>
          </a:p>
          <a:p>
            <a:r>
              <a:rPr lang="vi-VN" sz="2400" dirty="0"/>
              <a:t>Giải thích: Căn cứ vào công thức của mệnh đề trạng ngữ chỉ thời gian: </a:t>
            </a:r>
            <a:endParaRPr lang="en-US" sz="2400" dirty="0"/>
          </a:p>
          <a:p>
            <a:r>
              <a:rPr lang="vi-VN" sz="2400" dirty="0"/>
              <a:t>	Động từ ở mệnh đề chính chia ở thì tương lai  + as soon as + S + V(s/es).</a:t>
            </a:r>
            <a:endParaRPr lang="en-US" sz="2400" dirty="0"/>
          </a:p>
          <a:p>
            <a:r>
              <a:rPr lang="vi-VN" sz="2400" dirty="0"/>
              <a:t>Tạm dịch: Chúng tôi sẽ đi du lịch </a:t>
            </a:r>
            <a:r>
              <a:rPr lang="en-US" sz="2400" dirty="0" err="1"/>
              <a:t>Nha</a:t>
            </a:r>
            <a:r>
              <a:rPr lang="en-US" sz="2400" dirty="0"/>
              <a:t> </a:t>
            </a:r>
            <a:r>
              <a:rPr lang="en-US" sz="2400" dirty="0" err="1"/>
              <a:t>Trang</a:t>
            </a:r>
            <a:r>
              <a:rPr lang="vi-VN" sz="2400" dirty="0"/>
              <a:t> ngay khi con trai chúng tôi thi tốt nghiệp xong.</a:t>
            </a:r>
            <a:endParaRPr lang="en-US" sz="2400" dirty="0"/>
          </a:p>
          <a:p>
            <a:endParaRPr lang="en-US" sz="2400" dirty="0"/>
          </a:p>
        </p:txBody>
      </p:sp>
      <p:sp>
        <p:nvSpPr>
          <p:cNvPr id="6" name="Oval 5"/>
          <p:cNvSpPr/>
          <p:nvPr/>
        </p:nvSpPr>
        <p:spPr>
          <a:xfrm>
            <a:off x="304800" y="6858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130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anim calcmode="lin" valueType="num">
                                      <p:cBhvr additive="base">
                                        <p:cTn id="1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anim calcmode="lin" valueType="num">
                                      <p:cBhvr additive="base">
                                        <p:cTn id="1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 calcmode="lin" valueType="num">
                                      <p:cBhvr additive="base">
                                        <p:cTn id="1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763000" cy="3416320"/>
          </a:xfrm>
          <a:prstGeom prst="rect">
            <a:avLst/>
          </a:prstGeom>
          <a:noFill/>
        </p:spPr>
        <p:txBody>
          <a:bodyPr wrap="square" rtlCol="0">
            <a:spAutoFit/>
          </a:bodyPr>
          <a:lstStyle/>
          <a:p>
            <a:r>
              <a:rPr lang="en-US" sz="2400" b="1" dirty="0"/>
              <a:t>Question 11</a:t>
            </a:r>
            <a:r>
              <a:rPr lang="vi-VN" sz="2400" dirty="0"/>
              <a:t>. </a:t>
            </a:r>
            <a:r>
              <a:rPr lang="en-US" sz="2400" dirty="0"/>
              <a:t>The closure of the school is a slap in </a:t>
            </a:r>
            <a:r>
              <a:rPr lang="en-US" sz="2400" dirty="0" err="1"/>
              <a:t>the________to</a:t>
            </a:r>
            <a:r>
              <a:rPr lang="en-US" sz="2400" dirty="0"/>
              <a:t> the local community.</a:t>
            </a:r>
          </a:p>
          <a:p>
            <a:r>
              <a:rPr lang="fr-FR" sz="2400" dirty="0"/>
              <a:t>	</a:t>
            </a:r>
            <a:r>
              <a:rPr lang="en-US" sz="2400" b="1" dirty="0"/>
              <a:t>A</a:t>
            </a:r>
            <a:r>
              <a:rPr lang="en-US" sz="2400" dirty="0"/>
              <a:t>. head  	</a:t>
            </a:r>
            <a:r>
              <a:rPr lang="en-US" sz="2400" b="1" dirty="0"/>
              <a:t>B</a:t>
            </a:r>
            <a:r>
              <a:rPr lang="en-US" sz="2400" dirty="0"/>
              <a:t>. feet  	   </a:t>
            </a:r>
            <a:r>
              <a:rPr lang="en-US" sz="2400" b="1" dirty="0"/>
              <a:t>C</a:t>
            </a:r>
            <a:r>
              <a:rPr lang="en-US" sz="2400" dirty="0"/>
              <a:t>. mouth 	</a:t>
            </a:r>
            <a:r>
              <a:rPr lang="en-US" sz="2400" b="1" dirty="0"/>
              <a:t>D</a:t>
            </a:r>
            <a:r>
              <a:rPr lang="en-US" sz="2400" dirty="0"/>
              <a:t>. face</a:t>
            </a:r>
          </a:p>
          <a:p>
            <a:endParaRPr lang="vi-VN" sz="2400" b="1" dirty="0" smtClean="0"/>
          </a:p>
          <a:p>
            <a:r>
              <a:rPr lang="vi-VN" sz="2400" dirty="0" smtClean="0"/>
              <a:t>Kiến </a:t>
            </a:r>
            <a:r>
              <a:rPr lang="vi-VN" sz="2400" dirty="0"/>
              <a:t>thức: Cụm từ cố định</a:t>
            </a:r>
            <a:endParaRPr lang="en-US" sz="2400" dirty="0"/>
          </a:p>
          <a:p>
            <a:r>
              <a:rPr lang="vi-VN" sz="2400" dirty="0"/>
              <a:t>Giải thích: a slap in the face: sự sỉ nhục/ sự lăng mạ</a:t>
            </a:r>
            <a:endParaRPr lang="en-US" sz="2400" dirty="0"/>
          </a:p>
          <a:p>
            <a:r>
              <a:rPr lang="vi-VN" sz="2400" dirty="0"/>
              <a:t>Tạm dịch: Sự đóng cửa trường học là một sự sỉ nhục đối với cộng đồng địa phương</a:t>
            </a:r>
            <a:endParaRPr lang="en-US" sz="2400" dirty="0"/>
          </a:p>
          <a:p>
            <a:endParaRPr lang="en-US" sz="2400" dirty="0"/>
          </a:p>
        </p:txBody>
      </p:sp>
      <p:sp>
        <p:nvSpPr>
          <p:cNvPr id="3" name="Oval 2"/>
          <p:cNvSpPr/>
          <p:nvPr/>
        </p:nvSpPr>
        <p:spPr>
          <a:xfrm>
            <a:off x="6553200" y="1295400"/>
            <a:ext cx="609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715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5632311"/>
          </a:xfrm>
          <a:prstGeom prst="rect">
            <a:avLst/>
          </a:prstGeom>
          <a:noFill/>
        </p:spPr>
        <p:txBody>
          <a:bodyPr wrap="square" rtlCol="0">
            <a:spAutoFit/>
          </a:bodyPr>
          <a:lstStyle/>
          <a:p>
            <a:r>
              <a:rPr lang="en-US" sz="2400" b="1" dirty="0"/>
              <a:t>Question 12</a:t>
            </a:r>
            <a:r>
              <a:rPr lang="en-US" sz="2400" dirty="0"/>
              <a:t>. Researchers fear the virus could ________   and become transmissible between humans.</a:t>
            </a:r>
          </a:p>
          <a:p>
            <a:r>
              <a:rPr lang="vi-VN" sz="2400" b="1" dirty="0"/>
              <a:t>	A.</a:t>
            </a:r>
            <a:r>
              <a:rPr lang="vi-VN" sz="2400" dirty="0"/>
              <a:t> vanish </a:t>
            </a:r>
            <a:r>
              <a:rPr lang="vi-VN" sz="2400" b="1" dirty="0"/>
              <a:t>	B.</a:t>
            </a:r>
            <a:r>
              <a:rPr lang="vi-VN" sz="2400" dirty="0"/>
              <a:t> fade </a:t>
            </a:r>
            <a:r>
              <a:rPr lang="en-US" sz="2400" b="1" dirty="0"/>
              <a:t>                   </a:t>
            </a:r>
            <a:r>
              <a:rPr lang="vi-VN" sz="2400" b="1" dirty="0" smtClean="0"/>
              <a:t>C</a:t>
            </a:r>
            <a:r>
              <a:rPr lang="vi-VN" sz="2400" b="1" dirty="0"/>
              <a:t>.</a:t>
            </a:r>
            <a:r>
              <a:rPr lang="vi-VN" sz="2400" dirty="0"/>
              <a:t> mutate </a:t>
            </a:r>
            <a:r>
              <a:rPr lang="en-US" sz="2400" b="1" dirty="0"/>
              <a:t>             </a:t>
            </a:r>
            <a:r>
              <a:rPr lang="vi-VN" sz="2400" b="1" dirty="0" smtClean="0"/>
              <a:t>D</a:t>
            </a:r>
            <a:r>
              <a:rPr lang="vi-VN" sz="2400" b="1" dirty="0"/>
              <a:t>.</a:t>
            </a:r>
            <a:r>
              <a:rPr lang="vi-VN" sz="2400" dirty="0"/>
              <a:t> rotate </a:t>
            </a:r>
            <a:endParaRPr lang="en-US" sz="2400" dirty="0"/>
          </a:p>
          <a:p>
            <a:endParaRPr lang="vi-VN" sz="2400" b="1" dirty="0" smtClean="0"/>
          </a:p>
          <a:p>
            <a:r>
              <a:rPr lang="fr-FR" sz="2400" dirty="0" err="1" smtClean="0"/>
              <a:t>Kiến</a:t>
            </a:r>
            <a:r>
              <a:rPr lang="fr-FR" sz="2400" dirty="0" smtClean="0"/>
              <a:t> </a:t>
            </a:r>
            <a:r>
              <a:rPr lang="fr-FR" sz="2400" dirty="0" err="1"/>
              <a:t>thức</a:t>
            </a:r>
            <a:r>
              <a:rPr lang="fr-FR" sz="2400" dirty="0"/>
              <a:t>: </a:t>
            </a:r>
            <a:r>
              <a:rPr lang="fr-FR" sz="2400" dirty="0" err="1"/>
              <a:t>Từ</a:t>
            </a:r>
            <a:r>
              <a:rPr lang="fr-FR" sz="2400" dirty="0"/>
              <a:t> </a:t>
            </a:r>
            <a:r>
              <a:rPr lang="fr-FR" sz="2400" dirty="0" err="1"/>
              <a:t>vựng</a:t>
            </a:r>
            <a:endParaRPr lang="en-US" sz="2400" dirty="0"/>
          </a:p>
          <a:p>
            <a:r>
              <a:rPr lang="fr-FR" sz="2400" dirty="0" err="1"/>
              <a:t>Giải</a:t>
            </a:r>
            <a:r>
              <a:rPr lang="fr-FR" sz="2400" dirty="0"/>
              <a:t> </a:t>
            </a:r>
            <a:r>
              <a:rPr lang="fr-FR" sz="2400" dirty="0" err="1"/>
              <a:t>thích</a:t>
            </a:r>
            <a:r>
              <a:rPr lang="fr-FR" sz="2400" dirty="0"/>
              <a:t>: </a:t>
            </a:r>
            <a:endParaRPr lang="en-US" sz="2400" dirty="0"/>
          </a:p>
          <a:p>
            <a:r>
              <a:rPr lang="fr-FR" sz="2400" dirty="0" err="1"/>
              <a:t>Xét</a:t>
            </a:r>
            <a:r>
              <a:rPr lang="fr-FR" sz="2400" dirty="0"/>
              <a:t> </a:t>
            </a:r>
            <a:r>
              <a:rPr lang="fr-FR" sz="2400" dirty="0" err="1"/>
              <a:t>các</a:t>
            </a:r>
            <a:r>
              <a:rPr lang="fr-FR" sz="2400" dirty="0"/>
              <a:t> </a:t>
            </a:r>
            <a:r>
              <a:rPr lang="fr-FR" sz="2400" dirty="0" err="1"/>
              <a:t>đáp</a:t>
            </a:r>
            <a:r>
              <a:rPr lang="fr-FR" sz="2400" dirty="0"/>
              <a:t> </a:t>
            </a:r>
            <a:r>
              <a:rPr lang="fr-FR" sz="2400" dirty="0" err="1"/>
              <a:t>án</a:t>
            </a:r>
            <a:r>
              <a:rPr lang="fr-FR" sz="2400" dirty="0"/>
              <a:t> :</a:t>
            </a:r>
            <a:endParaRPr lang="en-US" sz="2400" dirty="0"/>
          </a:p>
          <a:p>
            <a:r>
              <a:rPr lang="vi-VN" sz="2400" dirty="0"/>
              <a:t>A. vanish (verb): biến mất          			B. fade (verb): mờ dần; bạc màu 	</a:t>
            </a:r>
            <a:endParaRPr lang="en-US" sz="2400" dirty="0"/>
          </a:p>
          <a:p>
            <a:r>
              <a:rPr lang="vi-VN" sz="2400" dirty="0"/>
              <a:t>C. mutate (verb): đột biến, biến đổi                           D. rotate (verb): làm xoay quanh; luân phiên nhau</a:t>
            </a:r>
            <a:endParaRPr lang="en-US" sz="2400" dirty="0"/>
          </a:p>
          <a:p>
            <a:r>
              <a:rPr lang="fr-FR" sz="2400" dirty="0" err="1"/>
              <a:t>Dựa</a:t>
            </a:r>
            <a:r>
              <a:rPr lang="fr-FR" sz="2400" dirty="0"/>
              <a:t> </a:t>
            </a:r>
            <a:r>
              <a:rPr lang="fr-FR" sz="2400" dirty="0" err="1"/>
              <a:t>nghĩa</a:t>
            </a:r>
            <a:r>
              <a:rPr lang="fr-FR" sz="2400" dirty="0"/>
              <a:t> </a:t>
            </a:r>
            <a:r>
              <a:rPr lang="fr-FR" sz="2400" dirty="0" err="1"/>
              <a:t>và</a:t>
            </a:r>
            <a:r>
              <a:rPr lang="fr-FR" sz="2400" dirty="0"/>
              <a:t> </a:t>
            </a:r>
            <a:r>
              <a:rPr lang="fr-FR" sz="2400" dirty="0" err="1"/>
              <a:t>ngữ</a:t>
            </a:r>
            <a:r>
              <a:rPr lang="fr-FR" sz="2400" dirty="0"/>
              <a:t> </a:t>
            </a:r>
            <a:r>
              <a:rPr lang="fr-FR" sz="2400" dirty="0" err="1"/>
              <a:t>cảnh</a:t>
            </a:r>
            <a:r>
              <a:rPr lang="fr-FR" sz="2400" dirty="0"/>
              <a:t>, </a:t>
            </a:r>
            <a:r>
              <a:rPr lang="fr-FR" sz="2400" dirty="0" err="1"/>
              <a:t>đáp</a:t>
            </a:r>
            <a:r>
              <a:rPr lang="fr-FR" sz="2400" dirty="0"/>
              <a:t> </a:t>
            </a:r>
            <a:r>
              <a:rPr lang="fr-FR" sz="2400" dirty="0" err="1"/>
              <a:t>án</a:t>
            </a:r>
            <a:r>
              <a:rPr lang="fr-FR" sz="2400" dirty="0"/>
              <a:t> </a:t>
            </a:r>
            <a:r>
              <a:rPr lang="fr-FR" sz="2400" dirty="0" err="1"/>
              <a:t>đúng</a:t>
            </a:r>
            <a:r>
              <a:rPr lang="fr-FR" sz="2400" dirty="0"/>
              <a:t> là C</a:t>
            </a:r>
            <a:endParaRPr lang="en-US" sz="2400" dirty="0"/>
          </a:p>
          <a:p>
            <a:r>
              <a:rPr lang="fr-FR" sz="2400" dirty="0" err="1"/>
              <a:t>Tạm</a:t>
            </a:r>
            <a:r>
              <a:rPr lang="fr-FR" sz="2400" dirty="0"/>
              <a:t> </a:t>
            </a:r>
            <a:r>
              <a:rPr lang="fr-FR" sz="2400" dirty="0" err="1"/>
              <a:t>dịch</a:t>
            </a:r>
            <a:r>
              <a:rPr lang="fr-FR" sz="2400" dirty="0"/>
              <a:t> : </a:t>
            </a:r>
            <a:r>
              <a:rPr lang="fr-FR" sz="2400" dirty="0" err="1"/>
              <a:t>Các</a:t>
            </a:r>
            <a:r>
              <a:rPr lang="fr-FR" sz="2400" dirty="0"/>
              <a:t> </a:t>
            </a:r>
            <a:r>
              <a:rPr lang="fr-FR" sz="2400" dirty="0" err="1"/>
              <a:t>nhà</a:t>
            </a:r>
            <a:r>
              <a:rPr lang="fr-FR" sz="2400" dirty="0"/>
              <a:t> </a:t>
            </a:r>
            <a:r>
              <a:rPr lang="fr-FR" sz="2400" dirty="0" err="1"/>
              <a:t>nghiên</a:t>
            </a:r>
            <a:r>
              <a:rPr lang="fr-FR" sz="2400" dirty="0"/>
              <a:t> </a:t>
            </a:r>
            <a:r>
              <a:rPr lang="fr-FR" sz="2400" dirty="0" err="1"/>
              <a:t>cứu</a:t>
            </a:r>
            <a:r>
              <a:rPr lang="fr-FR" sz="2400" dirty="0"/>
              <a:t> </a:t>
            </a:r>
            <a:r>
              <a:rPr lang="fr-FR" sz="2400" dirty="0" err="1"/>
              <a:t>đang</a:t>
            </a:r>
            <a:r>
              <a:rPr lang="fr-FR" sz="2400" dirty="0"/>
              <a:t> </a:t>
            </a:r>
            <a:r>
              <a:rPr lang="fr-FR" sz="2400" dirty="0" err="1"/>
              <a:t>lo</a:t>
            </a:r>
            <a:r>
              <a:rPr lang="fr-FR" sz="2400" dirty="0"/>
              <a:t> </a:t>
            </a:r>
            <a:r>
              <a:rPr lang="fr-FR" sz="2400" dirty="0" err="1"/>
              <a:t>sợ</a:t>
            </a:r>
            <a:r>
              <a:rPr lang="fr-FR" sz="2400" dirty="0"/>
              <a:t> vi </a:t>
            </a:r>
            <a:r>
              <a:rPr lang="fr-FR" sz="2400" dirty="0" err="1"/>
              <a:t>rút</a:t>
            </a:r>
            <a:r>
              <a:rPr lang="fr-FR" sz="2400" dirty="0"/>
              <a:t> </a:t>
            </a:r>
            <a:r>
              <a:rPr lang="fr-FR" sz="2400" dirty="0" err="1"/>
              <a:t>có</a:t>
            </a:r>
            <a:r>
              <a:rPr lang="fr-FR" sz="2400" dirty="0"/>
              <a:t> </a:t>
            </a:r>
            <a:r>
              <a:rPr lang="fr-FR" sz="2400" dirty="0" err="1"/>
              <a:t>thể</a:t>
            </a:r>
            <a:r>
              <a:rPr lang="fr-FR" sz="2400" dirty="0"/>
              <a:t> </a:t>
            </a:r>
            <a:r>
              <a:rPr lang="fr-FR" sz="2400" dirty="0" err="1"/>
              <a:t>biến</a:t>
            </a:r>
            <a:r>
              <a:rPr lang="fr-FR" sz="2400" dirty="0"/>
              <a:t> </a:t>
            </a:r>
            <a:r>
              <a:rPr lang="fr-FR" sz="2400" dirty="0" err="1"/>
              <a:t>đổi</a:t>
            </a:r>
            <a:r>
              <a:rPr lang="fr-FR" sz="2400" dirty="0"/>
              <a:t> </a:t>
            </a:r>
            <a:r>
              <a:rPr lang="fr-FR" sz="2400" dirty="0" err="1"/>
              <a:t>và</a:t>
            </a:r>
            <a:r>
              <a:rPr lang="fr-FR" sz="2400" dirty="0"/>
              <a:t> </a:t>
            </a:r>
            <a:r>
              <a:rPr lang="fr-FR" sz="2400" dirty="0" err="1"/>
              <a:t>trở</a:t>
            </a:r>
            <a:r>
              <a:rPr lang="fr-FR" sz="2400" dirty="0"/>
              <a:t> </a:t>
            </a:r>
            <a:r>
              <a:rPr lang="fr-FR" sz="2400" dirty="0" err="1"/>
              <a:t>nên</a:t>
            </a:r>
            <a:r>
              <a:rPr lang="fr-FR" sz="2400" dirty="0"/>
              <a:t> </a:t>
            </a:r>
            <a:r>
              <a:rPr lang="fr-FR" sz="2400" dirty="0" err="1"/>
              <a:t>dễ</a:t>
            </a:r>
            <a:r>
              <a:rPr lang="fr-FR" sz="2400" dirty="0"/>
              <a:t> </a:t>
            </a:r>
            <a:r>
              <a:rPr lang="fr-FR" sz="2400" dirty="0" err="1"/>
              <a:t>dàng</a:t>
            </a:r>
            <a:r>
              <a:rPr lang="fr-FR" sz="2400" dirty="0"/>
              <a:t> </a:t>
            </a:r>
            <a:r>
              <a:rPr lang="fr-FR" sz="2400" dirty="0" err="1"/>
              <a:t>lây</a:t>
            </a:r>
            <a:r>
              <a:rPr lang="fr-FR" sz="2400" dirty="0"/>
              <a:t> </a:t>
            </a:r>
            <a:r>
              <a:rPr lang="fr-FR" sz="2400" dirty="0" err="1"/>
              <a:t>nhiễm</a:t>
            </a:r>
            <a:r>
              <a:rPr lang="fr-FR" sz="2400" dirty="0"/>
              <a:t> </a:t>
            </a:r>
            <a:r>
              <a:rPr lang="fr-FR" sz="2400" dirty="0" err="1"/>
              <a:t>trên</a:t>
            </a:r>
            <a:r>
              <a:rPr lang="fr-FR" sz="2400" dirty="0"/>
              <a:t> con </a:t>
            </a:r>
            <a:r>
              <a:rPr lang="fr-FR" sz="2400" dirty="0" err="1"/>
              <a:t>người</a:t>
            </a:r>
            <a:endParaRPr lang="en-US" sz="2400" dirty="0"/>
          </a:p>
          <a:p>
            <a:endParaRPr lang="en-US" sz="2400" dirty="0"/>
          </a:p>
        </p:txBody>
      </p:sp>
      <p:sp>
        <p:nvSpPr>
          <p:cNvPr id="3" name="Oval 2"/>
          <p:cNvSpPr/>
          <p:nvPr/>
        </p:nvSpPr>
        <p:spPr>
          <a:xfrm>
            <a:off x="5257800" y="1143000"/>
            <a:ext cx="5334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445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5262979"/>
          </a:xfrm>
          <a:prstGeom prst="rect">
            <a:avLst/>
          </a:prstGeom>
          <a:noFill/>
        </p:spPr>
        <p:txBody>
          <a:bodyPr wrap="square" rtlCol="0">
            <a:spAutoFit/>
          </a:bodyPr>
          <a:lstStyle/>
          <a:p>
            <a:r>
              <a:rPr lang="en-US" sz="2400" b="1" dirty="0"/>
              <a:t>Question 13</a:t>
            </a:r>
            <a:r>
              <a:rPr lang="vi-VN" sz="2400" dirty="0"/>
              <a:t>. </a:t>
            </a:r>
            <a:r>
              <a:rPr lang="en-US" sz="2400" dirty="0"/>
              <a:t>Miss Vietnam Do </a:t>
            </a:r>
            <a:r>
              <a:rPr lang="en-US" sz="2400" dirty="0" err="1"/>
              <a:t>Thi</a:t>
            </a:r>
            <a:r>
              <a:rPr lang="en-US" sz="2400" dirty="0"/>
              <a:t> Ha __________ in the list of 13 finalists in the Top Model competition at the Miss World 2021 beauty pageant on December 7.</a:t>
            </a:r>
          </a:p>
          <a:p>
            <a:r>
              <a:rPr lang="en-US" sz="2400" dirty="0"/>
              <a:t>	</a:t>
            </a:r>
            <a:r>
              <a:rPr lang="vi-VN" sz="2400" b="1" dirty="0"/>
              <a:t>A</a:t>
            </a:r>
            <a:r>
              <a:rPr lang="vi-VN" sz="2400" dirty="0"/>
              <a:t>. </a:t>
            </a:r>
            <a:r>
              <a:rPr lang="en-US" sz="2400" dirty="0"/>
              <a:t>was named</a:t>
            </a:r>
            <a:r>
              <a:rPr lang="vi-VN" sz="2400" dirty="0"/>
              <a:t>	</a:t>
            </a:r>
            <a:r>
              <a:rPr lang="vi-VN" sz="2400" b="1" dirty="0"/>
              <a:t>B</a:t>
            </a:r>
            <a:r>
              <a:rPr lang="vi-VN" sz="2400" dirty="0"/>
              <a:t>. </a:t>
            </a:r>
            <a:r>
              <a:rPr lang="en-US" sz="2400" dirty="0"/>
              <a:t>named</a:t>
            </a:r>
            <a:r>
              <a:rPr lang="vi-VN" sz="2400" dirty="0"/>
              <a:t>	</a:t>
            </a:r>
            <a:r>
              <a:rPr lang="vi-VN" sz="2400" b="1" dirty="0"/>
              <a:t>C</a:t>
            </a:r>
            <a:r>
              <a:rPr lang="vi-VN" sz="2400" dirty="0"/>
              <a:t>. </a:t>
            </a:r>
            <a:r>
              <a:rPr lang="en-US" sz="2400" dirty="0"/>
              <a:t>was naming</a:t>
            </a:r>
            <a:r>
              <a:rPr lang="vi-VN" sz="2400" dirty="0"/>
              <a:t> 	</a:t>
            </a:r>
            <a:r>
              <a:rPr lang="vi-VN" sz="2400" b="1" dirty="0"/>
              <a:t>D</a:t>
            </a:r>
            <a:r>
              <a:rPr lang="vi-VN" sz="2400" dirty="0"/>
              <a:t>. </a:t>
            </a:r>
            <a:r>
              <a:rPr lang="en-US" sz="2400" dirty="0"/>
              <a:t>names</a:t>
            </a:r>
          </a:p>
          <a:p>
            <a:endParaRPr lang="vi-VN" sz="2400" b="1" dirty="0" smtClean="0"/>
          </a:p>
          <a:p>
            <a:r>
              <a:rPr lang="fr-FR" sz="2400" dirty="0" err="1" smtClean="0"/>
              <a:t>Kiến</a:t>
            </a:r>
            <a:r>
              <a:rPr lang="fr-FR" sz="2400" dirty="0" smtClean="0"/>
              <a:t> </a:t>
            </a:r>
            <a:r>
              <a:rPr lang="fr-FR" sz="2400" dirty="0" err="1"/>
              <a:t>thức</a:t>
            </a:r>
            <a:r>
              <a:rPr lang="fr-FR" sz="2400" dirty="0"/>
              <a:t>: </a:t>
            </a:r>
            <a:r>
              <a:rPr lang="fr-FR" sz="2400" dirty="0" err="1"/>
              <a:t>Câu</a:t>
            </a:r>
            <a:r>
              <a:rPr lang="fr-FR" sz="2400" dirty="0"/>
              <a:t> </a:t>
            </a:r>
            <a:r>
              <a:rPr lang="fr-FR" sz="2400" dirty="0" err="1"/>
              <a:t>bị</a:t>
            </a:r>
            <a:r>
              <a:rPr lang="fr-FR" sz="2400" dirty="0"/>
              <a:t> </a:t>
            </a:r>
            <a:r>
              <a:rPr lang="fr-FR" sz="2400" dirty="0" err="1"/>
              <a:t>động</a:t>
            </a:r>
            <a:endParaRPr lang="en-US" sz="2400" dirty="0"/>
          </a:p>
          <a:p>
            <a:r>
              <a:rPr lang="vi-VN" sz="2400" dirty="0"/>
              <a:t>Giải thích: </a:t>
            </a:r>
            <a:endParaRPr lang="en-US" sz="2400" dirty="0"/>
          </a:p>
          <a:p>
            <a:r>
              <a:rPr lang="vi-VN" sz="2400" dirty="0"/>
              <a:t>Căn cứ vào nghĩa, ta cân chia động từ ở thể bị động vì “</a:t>
            </a:r>
            <a:r>
              <a:rPr lang="en-US" sz="2400" dirty="0" err="1"/>
              <a:t>Đỗ</a:t>
            </a:r>
            <a:r>
              <a:rPr lang="en-US" sz="2400" dirty="0"/>
              <a:t> </a:t>
            </a:r>
            <a:r>
              <a:rPr lang="en-US" sz="2400" dirty="0" err="1"/>
              <a:t>Thị</a:t>
            </a:r>
            <a:r>
              <a:rPr lang="en-US" sz="2400" dirty="0"/>
              <a:t> </a:t>
            </a:r>
            <a:r>
              <a:rPr lang="en-US" sz="2400" dirty="0" err="1"/>
              <a:t>Hà</a:t>
            </a:r>
            <a:r>
              <a:rPr lang="en-US" sz="2400" dirty="0"/>
              <a:t>” “</a:t>
            </a:r>
            <a:r>
              <a:rPr lang="en-US" sz="2400" dirty="0" err="1"/>
              <a:t>đã</a:t>
            </a:r>
            <a:r>
              <a:rPr lang="en-US" sz="2400" dirty="0"/>
              <a:t> </a:t>
            </a:r>
            <a:r>
              <a:rPr lang="en-US" sz="2400" dirty="0" err="1"/>
              <a:t>được</a:t>
            </a:r>
            <a:r>
              <a:rPr lang="en-US" sz="2400" dirty="0"/>
              <a:t> </a:t>
            </a:r>
            <a:r>
              <a:rPr lang="en-US" sz="2400" dirty="0" err="1"/>
              <a:t>gọi</a:t>
            </a:r>
            <a:r>
              <a:rPr lang="en-US" sz="2400" dirty="0"/>
              <a:t> </a:t>
            </a:r>
            <a:r>
              <a:rPr lang="en-US" sz="2400" dirty="0" err="1"/>
              <a:t>tên</a:t>
            </a:r>
            <a:r>
              <a:rPr lang="en-US" sz="2400" dirty="0"/>
              <a:t>” </a:t>
            </a:r>
            <a:r>
              <a:rPr lang="en-US" sz="2400" dirty="0" err="1"/>
              <a:t>chứ</a:t>
            </a:r>
            <a:r>
              <a:rPr lang="en-US" sz="2400" dirty="0"/>
              <a:t> </a:t>
            </a:r>
            <a:r>
              <a:rPr lang="en-US" sz="2400" dirty="0" err="1"/>
              <a:t>không</a:t>
            </a:r>
            <a:r>
              <a:rPr lang="en-US" sz="2400" dirty="0"/>
              <a:t> </a:t>
            </a:r>
            <a:r>
              <a:rPr lang="en-US" sz="2400" dirty="0" err="1"/>
              <a:t>thể</a:t>
            </a:r>
            <a:r>
              <a:rPr lang="en-US" sz="2400" dirty="0"/>
              <a:t> </a:t>
            </a:r>
            <a:r>
              <a:rPr lang="en-US" sz="2400" dirty="0" err="1"/>
              <a:t>tự</a:t>
            </a:r>
            <a:r>
              <a:rPr lang="en-US" sz="2400" dirty="0"/>
              <a:t> </a:t>
            </a:r>
            <a:r>
              <a:rPr lang="en-US" sz="2400" dirty="0" err="1"/>
              <a:t>mình</a:t>
            </a:r>
            <a:r>
              <a:rPr lang="en-US" sz="2400" dirty="0"/>
              <a:t> </a:t>
            </a:r>
            <a:r>
              <a:rPr lang="en-US" sz="2400" dirty="0" err="1"/>
              <a:t>gọi</a:t>
            </a:r>
            <a:r>
              <a:rPr lang="en-US" sz="2400" dirty="0"/>
              <a:t> </a:t>
            </a:r>
            <a:r>
              <a:rPr lang="en-US" sz="2400" dirty="0" err="1"/>
              <a:t>tên</a:t>
            </a:r>
            <a:r>
              <a:rPr lang="en-US" sz="2400" dirty="0"/>
              <a:t> </a:t>
            </a:r>
            <a:r>
              <a:rPr lang="en-US" sz="2400" dirty="0" err="1"/>
              <a:t>được</a:t>
            </a:r>
            <a:r>
              <a:rPr lang="vi-VN" sz="2400" dirty="0"/>
              <a:t>. D</a:t>
            </a:r>
            <a:r>
              <a:rPr lang="en-US" sz="2400" dirty="0"/>
              <a:t>o </a:t>
            </a:r>
            <a:r>
              <a:rPr lang="en-US" sz="2400" dirty="0" err="1"/>
              <a:t>đó</a:t>
            </a:r>
            <a:r>
              <a:rPr lang="en-US" sz="2400" dirty="0"/>
              <a:t>, </a:t>
            </a:r>
            <a:r>
              <a:rPr lang="en-US" sz="2400" dirty="0" err="1"/>
              <a:t>động</a:t>
            </a:r>
            <a:r>
              <a:rPr lang="en-US" sz="2400" dirty="0"/>
              <a:t> </a:t>
            </a:r>
            <a:r>
              <a:rPr lang="en-US" sz="2400" dirty="0" err="1"/>
              <a:t>từ</a:t>
            </a:r>
            <a:r>
              <a:rPr lang="en-US" sz="2400" dirty="0"/>
              <a:t> chia ở </a:t>
            </a:r>
            <a:r>
              <a:rPr lang="en-US" sz="2400" dirty="0" err="1"/>
              <a:t>bị</a:t>
            </a:r>
            <a:r>
              <a:rPr lang="en-US" sz="2400" dirty="0"/>
              <a:t> </a:t>
            </a:r>
            <a:r>
              <a:rPr lang="en-US" sz="2400" dirty="0" err="1"/>
              <a:t>động</a:t>
            </a:r>
            <a:r>
              <a:rPr lang="en-US" sz="2400" dirty="0"/>
              <a:t> </a:t>
            </a:r>
            <a:r>
              <a:rPr lang="en-US" sz="2400" dirty="0" err="1"/>
              <a:t>và</a:t>
            </a:r>
            <a:r>
              <a:rPr lang="en-US" sz="2400" dirty="0"/>
              <a:t> ở “ </a:t>
            </a:r>
            <a:r>
              <a:rPr lang="en-US" sz="2400" dirty="0" err="1"/>
              <a:t>dạng</a:t>
            </a:r>
            <a:r>
              <a:rPr lang="en-US" sz="2400" dirty="0"/>
              <a:t> “was + PII”</a:t>
            </a:r>
          </a:p>
          <a:p>
            <a:r>
              <a:rPr lang="en-US" sz="2400" dirty="0" err="1"/>
              <a:t>Tạm</a:t>
            </a:r>
            <a:r>
              <a:rPr lang="en-US" sz="2400" dirty="0"/>
              <a:t> </a:t>
            </a:r>
            <a:r>
              <a:rPr lang="en-US" sz="2400" dirty="0" err="1"/>
              <a:t>dịch</a:t>
            </a:r>
            <a:r>
              <a:rPr lang="en-US" sz="2400" dirty="0"/>
              <a:t>: </a:t>
            </a:r>
            <a:r>
              <a:rPr lang="en-US" sz="2400" dirty="0" err="1"/>
              <a:t>Hoa</a:t>
            </a:r>
            <a:r>
              <a:rPr lang="en-US" sz="2400" dirty="0"/>
              <a:t> </a:t>
            </a:r>
            <a:r>
              <a:rPr lang="en-US" sz="2400" dirty="0" err="1"/>
              <a:t>Hậu</a:t>
            </a:r>
            <a:r>
              <a:rPr lang="en-US" sz="2400" dirty="0"/>
              <a:t> </a:t>
            </a:r>
            <a:r>
              <a:rPr lang="en-US" sz="2400" dirty="0" err="1"/>
              <a:t>Đỗ</a:t>
            </a:r>
            <a:r>
              <a:rPr lang="en-US" sz="2400" dirty="0"/>
              <a:t> </a:t>
            </a:r>
            <a:r>
              <a:rPr lang="en-US" sz="2400" dirty="0" err="1"/>
              <a:t>Thị</a:t>
            </a:r>
            <a:r>
              <a:rPr lang="en-US" sz="2400" dirty="0"/>
              <a:t> </a:t>
            </a:r>
            <a:r>
              <a:rPr lang="en-US" sz="2400" dirty="0" err="1"/>
              <a:t>Hà</a:t>
            </a:r>
            <a:r>
              <a:rPr lang="en-US" sz="2400" dirty="0"/>
              <a:t> </a:t>
            </a:r>
            <a:r>
              <a:rPr lang="en-US" sz="2400" dirty="0" err="1"/>
              <a:t>đã</a:t>
            </a:r>
            <a:r>
              <a:rPr lang="en-US" sz="2400" dirty="0"/>
              <a:t> </a:t>
            </a:r>
            <a:r>
              <a:rPr lang="en-US" sz="2400" dirty="0" err="1"/>
              <a:t>được</a:t>
            </a:r>
            <a:r>
              <a:rPr lang="en-US" sz="2400" dirty="0"/>
              <a:t> </a:t>
            </a:r>
            <a:r>
              <a:rPr lang="en-US" sz="2400" dirty="0" err="1"/>
              <a:t>gọi</a:t>
            </a:r>
            <a:r>
              <a:rPr lang="en-US" sz="2400" dirty="0"/>
              <a:t> </a:t>
            </a:r>
            <a:r>
              <a:rPr lang="en-US" sz="2400" dirty="0" err="1"/>
              <a:t>tên</a:t>
            </a:r>
            <a:r>
              <a:rPr lang="en-US" sz="2400" dirty="0"/>
              <a:t> </a:t>
            </a:r>
            <a:r>
              <a:rPr lang="en-US" sz="2400" dirty="0" err="1"/>
              <a:t>vào</a:t>
            </a:r>
            <a:r>
              <a:rPr lang="en-US" sz="2400" dirty="0"/>
              <a:t> </a:t>
            </a:r>
            <a:r>
              <a:rPr lang="en-US" sz="2400" dirty="0" err="1"/>
              <a:t>danh</a:t>
            </a:r>
            <a:r>
              <a:rPr lang="en-US" sz="2400" dirty="0"/>
              <a:t> </a:t>
            </a:r>
            <a:r>
              <a:rPr lang="en-US" sz="2400" dirty="0" err="1"/>
              <a:t>sách</a:t>
            </a:r>
            <a:r>
              <a:rPr lang="en-US" sz="2400" dirty="0"/>
              <a:t> 13 </a:t>
            </a:r>
            <a:r>
              <a:rPr lang="en-US" sz="2400" dirty="0" err="1"/>
              <a:t>thí</a:t>
            </a:r>
            <a:r>
              <a:rPr lang="en-US" sz="2400" dirty="0"/>
              <a:t> </a:t>
            </a:r>
            <a:r>
              <a:rPr lang="en-US" sz="2400" dirty="0" err="1"/>
              <a:t>sinh</a:t>
            </a:r>
            <a:r>
              <a:rPr lang="en-US" sz="2400" dirty="0"/>
              <a:t> </a:t>
            </a:r>
            <a:r>
              <a:rPr lang="en-US" sz="2400" dirty="0" err="1"/>
              <a:t>xuất</a:t>
            </a:r>
            <a:r>
              <a:rPr lang="en-US" sz="2400" dirty="0"/>
              <a:t> </a:t>
            </a:r>
            <a:r>
              <a:rPr lang="en-US" sz="2400" dirty="0" err="1"/>
              <a:t>săc</a:t>
            </a:r>
            <a:r>
              <a:rPr lang="en-US" sz="2400" dirty="0"/>
              <a:t> </a:t>
            </a:r>
            <a:r>
              <a:rPr lang="en-US" sz="2400" dirty="0" err="1"/>
              <a:t>trong</a:t>
            </a:r>
            <a:r>
              <a:rPr lang="en-US" sz="2400" dirty="0"/>
              <a:t> </a:t>
            </a:r>
            <a:r>
              <a:rPr lang="en-US" sz="2400" dirty="0" err="1"/>
              <a:t>phần</a:t>
            </a:r>
            <a:r>
              <a:rPr lang="en-US" sz="2400" dirty="0"/>
              <a:t> </a:t>
            </a:r>
            <a:r>
              <a:rPr lang="en-US" sz="2400" dirty="0" err="1"/>
              <a:t>thi</a:t>
            </a:r>
            <a:r>
              <a:rPr lang="en-US" sz="2400" dirty="0"/>
              <a:t> </a:t>
            </a:r>
            <a:r>
              <a:rPr lang="en-US" sz="2400" dirty="0" err="1"/>
              <a:t>Siêu</a:t>
            </a:r>
            <a:r>
              <a:rPr lang="en-US" sz="2400" dirty="0"/>
              <a:t> </a:t>
            </a:r>
            <a:r>
              <a:rPr lang="en-US" sz="2400" dirty="0" err="1"/>
              <a:t>Mẫu</a:t>
            </a:r>
            <a:r>
              <a:rPr lang="en-US" sz="2400" dirty="0"/>
              <a:t> </a:t>
            </a:r>
            <a:r>
              <a:rPr lang="en-US" sz="2400" dirty="0" err="1"/>
              <a:t>tại</a:t>
            </a:r>
            <a:r>
              <a:rPr lang="en-US" sz="2400" dirty="0"/>
              <a:t> </a:t>
            </a:r>
            <a:r>
              <a:rPr lang="en-US" sz="2400" dirty="0" err="1"/>
              <a:t>cuộc</a:t>
            </a:r>
            <a:r>
              <a:rPr lang="en-US" sz="2400" dirty="0"/>
              <a:t> </a:t>
            </a:r>
            <a:r>
              <a:rPr lang="en-US" sz="2400" dirty="0" err="1"/>
              <a:t>thi</a:t>
            </a:r>
            <a:r>
              <a:rPr lang="en-US" sz="2400" dirty="0"/>
              <a:t> </a:t>
            </a:r>
            <a:r>
              <a:rPr lang="en-US" sz="2400" dirty="0" err="1"/>
              <a:t>Hoa</a:t>
            </a:r>
            <a:r>
              <a:rPr lang="en-US" sz="2400" dirty="0"/>
              <a:t> </a:t>
            </a:r>
            <a:r>
              <a:rPr lang="en-US" sz="2400" dirty="0" err="1"/>
              <a:t>Hậu</a:t>
            </a:r>
            <a:r>
              <a:rPr lang="en-US" sz="2400" dirty="0"/>
              <a:t> </a:t>
            </a:r>
            <a:r>
              <a:rPr lang="en-US" sz="2400" dirty="0" err="1"/>
              <a:t>Thế</a:t>
            </a:r>
            <a:r>
              <a:rPr lang="en-US" sz="2400" dirty="0"/>
              <a:t> </a:t>
            </a:r>
            <a:r>
              <a:rPr lang="en-US" sz="2400" dirty="0" err="1"/>
              <a:t>Giới</a:t>
            </a:r>
            <a:r>
              <a:rPr lang="en-US" sz="2400" dirty="0"/>
              <a:t> </a:t>
            </a:r>
            <a:r>
              <a:rPr lang="en-US" sz="2400" dirty="0" err="1"/>
              <a:t>vào</a:t>
            </a:r>
            <a:r>
              <a:rPr lang="en-US" sz="2400" dirty="0"/>
              <a:t> </a:t>
            </a:r>
            <a:r>
              <a:rPr lang="en-US" sz="2400" dirty="0" err="1"/>
              <a:t>ngày</a:t>
            </a:r>
            <a:r>
              <a:rPr lang="en-US" sz="2400" dirty="0"/>
              <a:t> 7thangs 12.</a:t>
            </a:r>
          </a:p>
          <a:p>
            <a:endParaRPr lang="en-US" sz="2400" dirty="0"/>
          </a:p>
        </p:txBody>
      </p:sp>
      <p:sp>
        <p:nvSpPr>
          <p:cNvPr id="3" name="Oval 2"/>
          <p:cNvSpPr/>
          <p:nvPr/>
        </p:nvSpPr>
        <p:spPr>
          <a:xfrm>
            <a:off x="1066800" y="1447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835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5632311"/>
          </a:xfrm>
          <a:prstGeom prst="rect">
            <a:avLst/>
          </a:prstGeom>
          <a:noFill/>
        </p:spPr>
        <p:txBody>
          <a:bodyPr wrap="square" rtlCol="0">
            <a:spAutoFit/>
          </a:bodyPr>
          <a:lstStyle/>
          <a:p>
            <a:r>
              <a:rPr lang="en-US" sz="2400" b="1" dirty="0"/>
              <a:t>Question 14</a:t>
            </a:r>
            <a:r>
              <a:rPr lang="vi-VN" sz="2400" dirty="0"/>
              <a:t>________ every major </a:t>
            </a:r>
            <a:r>
              <a:rPr lang="en-US" sz="2400" dirty="0"/>
              <a:t>tennis</a:t>
            </a:r>
            <a:r>
              <a:rPr lang="vi-VN" sz="2400" dirty="0"/>
              <a:t> title, </a:t>
            </a:r>
            <a:r>
              <a:rPr lang="en-US" sz="2400" dirty="0"/>
              <a:t>Alan</a:t>
            </a:r>
            <a:r>
              <a:rPr lang="vi-VN" sz="2400" dirty="0"/>
              <a:t> retired from international competition. </a:t>
            </a:r>
            <a:endParaRPr lang="en-US" sz="2400" dirty="0"/>
          </a:p>
          <a:p>
            <a:r>
              <a:rPr lang="en-US" sz="2400" dirty="0"/>
              <a:t>     </a:t>
            </a:r>
            <a:r>
              <a:rPr lang="vi-VN" sz="2400" b="1" dirty="0"/>
              <a:t>A.</a:t>
            </a:r>
            <a:r>
              <a:rPr lang="vi-VN" sz="2400" dirty="0"/>
              <a:t> Having won 	</a:t>
            </a:r>
            <a:r>
              <a:rPr lang="vi-VN" sz="2400" b="1" dirty="0"/>
              <a:t>B.</a:t>
            </a:r>
            <a:r>
              <a:rPr lang="vi-VN" sz="2400" dirty="0"/>
              <a:t> Winning 	</a:t>
            </a:r>
            <a:r>
              <a:rPr lang="vi-VN" sz="2400" b="1" dirty="0"/>
              <a:t>C.</a:t>
            </a:r>
            <a:r>
              <a:rPr lang="vi-VN" sz="2400" dirty="0"/>
              <a:t> When he won 	</a:t>
            </a:r>
            <a:r>
              <a:rPr lang="vi-VN" sz="2400" b="1" dirty="0"/>
              <a:t>D.</a:t>
            </a:r>
            <a:r>
              <a:rPr lang="vi-VN" sz="2400" dirty="0"/>
              <a:t> On winning </a:t>
            </a:r>
            <a:endParaRPr lang="en-US" sz="2400" dirty="0"/>
          </a:p>
          <a:p>
            <a:endParaRPr lang="vi-VN" sz="2400" b="1" dirty="0" smtClean="0"/>
          </a:p>
          <a:p>
            <a:r>
              <a:rPr lang="fr-FR" sz="2400" dirty="0" err="1" smtClean="0"/>
              <a:t>Kiến</a:t>
            </a:r>
            <a:r>
              <a:rPr lang="fr-FR" sz="2400" dirty="0" smtClean="0"/>
              <a:t> </a:t>
            </a:r>
            <a:r>
              <a:rPr lang="fr-FR" sz="2400" dirty="0" err="1"/>
              <a:t>thức</a:t>
            </a:r>
            <a:r>
              <a:rPr lang="fr-FR" sz="2400" dirty="0"/>
              <a:t> : </a:t>
            </a:r>
            <a:r>
              <a:rPr lang="fr-FR" sz="2400" dirty="0" err="1"/>
              <a:t>Rút</a:t>
            </a:r>
            <a:r>
              <a:rPr lang="fr-FR" sz="2400" dirty="0"/>
              <a:t> </a:t>
            </a:r>
            <a:r>
              <a:rPr lang="fr-FR" sz="2400" dirty="0" err="1"/>
              <a:t>gọn</a:t>
            </a:r>
            <a:r>
              <a:rPr lang="fr-FR" sz="2400" dirty="0"/>
              <a:t> </a:t>
            </a:r>
            <a:r>
              <a:rPr lang="fr-FR" sz="2400" dirty="0" err="1"/>
              <a:t>mệnh</a:t>
            </a:r>
            <a:r>
              <a:rPr lang="fr-FR" sz="2400" dirty="0"/>
              <a:t> </a:t>
            </a:r>
            <a:r>
              <a:rPr lang="fr-FR" sz="2400" dirty="0" err="1"/>
              <a:t>đề</a:t>
            </a:r>
            <a:r>
              <a:rPr lang="fr-FR" sz="2400" dirty="0"/>
              <a:t> </a:t>
            </a:r>
            <a:r>
              <a:rPr lang="fr-FR" sz="2400" dirty="0" err="1"/>
              <a:t>trạng</a:t>
            </a:r>
            <a:r>
              <a:rPr lang="fr-FR" sz="2400" dirty="0"/>
              <a:t> </a:t>
            </a:r>
            <a:r>
              <a:rPr lang="fr-FR" sz="2400" dirty="0" err="1"/>
              <a:t>ngữ</a:t>
            </a:r>
            <a:endParaRPr lang="en-US" sz="2400" dirty="0"/>
          </a:p>
          <a:p>
            <a:r>
              <a:rPr lang="vi-VN" sz="2400" dirty="0"/>
              <a:t>Giải thích: </a:t>
            </a:r>
            <a:endParaRPr lang="en-US" sz="2400" dirty="0"/>
          </a:p>
          <a:p>
            <a:r>
              <a:rPr lang="vi-VN" sz="2400" dirty="0"/>
              <a:t>Khi hai mệnh đề cùng chủ ngữ, và câu muốn nhấn mạnh hành động phía trước được hoàn thành xong trước rồi hành động phía sau mới xảy ra thì chúng ta dùng công thức: </a:t>
            </a:r>
            <a:endParaRPr lang="en-US" sz="2400" dirty="0"/>
          </a:p>
          <a:p>
            <a:r>
              <a:rPr lang="vi-VN" sz="2400" dirty="0"/>
              <a:t>Having + P2, S+Ved. </a:t>
            </a:r>
            <a:endParaRPr lang="en-US" sz="2400" dirty="0"/>
          </a:p>
          <a:p>
            <a:r>
              <a:rPr lang="vi-VN" sz="2400" dirty="0"/>
              <a:t>Đáp án </a:t>
            </a:r>
            <a:r>
              <a:rPr lang="en-US" sz="2400" dirty="0" err="1"/>
              <a:t>đúng</a:t>
            </a:r>
            <a:r>
              <a:rPr lang="en-US" sz="2400" dirty="0"/>
              <a:t> </a:t>
            </a:r>
            <a:r>
              <a:rPr lang="en-US" sz="2400" dirty="0" err="1"/>
              <a:t>là</a:t>
            </a:r>
            <a:r>
              <a:rPr lang="en-US" sz="2400" dirty="0"/>
              <a:t> A</a:t>
            </a:r>
            <a:r>
              <a:rPr lang="vi-VN" sz="2400" dirty="0"/>
              <a:t>. </a:t>
            </a:r>
            <a:endParaRPr lang="en-US" sz="2400" dirty="0"/>
          </a:p>
          <a:p>
            <a:r>
              <a:rPr lang="vi-VN" sz="2400" dirty="0"/>
              <a:t>Tạm dịch: Sau khi </a:t>
            </a:r>
            <a:r>
              <a:rPr lang="en-US" sz="2400" dirty="0" err="1"/>
              <a:t>giành</a:t>
            </a:r>
            <a:r>
              <a:rPr lang="en-US" sz="2400" dirty="0"/>
              <a:t> </a:t>
            </a:r>
            <a:r>
              <a:rPr lang="en-US" sz="2400" dirty="0" err="1"/>
              <a:t>được</a:t>
            </a:r>
            <a:r>
              <a:rPr lang="en-US" sz="2400" dirty="0"/>
              <a:t> </a:t>
            </a:r>
            <a:r>
              <a:rPr lang="en-US" sz="2400" dirty="0" err="1"/>
              <a:t>danh</a:t>
            </a:r>
            <a:r>
              <a:rPr lang="en-US" sz="2400" dirty="0"/>
              <a:t> </a:t>
            </a:r>
            <a:r>
              <a:rPr lang="en-US" sz="2400" dirty="0" err="1"/>
              <a:t>hiệu</a:t>
            </a:r>
            <a:r>
              <a:rPr lang="en-US" sz="2400" dirty="0"/>
              <a:t> </a:t>
            </a:r>
            <a:r>
              <a:rPr lang="en-US" sz="2400" dirty="0" err="1"/>
              <a:t>quan</a:t>
            </a:r>
            <a:r>
              <a:rPr lang="en-US" sz="2400" dirty="0"/>
              <a:t> </a:t>
            </a:r>
            <a:r>
              <a:rPr lang="en-US" sz="2400" dirty="0" err="1"/>
              <a:t>trọng</a:t>
            </a:r>
            <a:r>
              <a:rPr lang="en-US" sz="2400" dirty="0"/>
              <a:t> </a:t>
            </a:r>
            <a:r>
              <a:rPr lang="en-US" sz="2400" dirty="0" err="1"/>
              <a:t>trong</a:t>
            </a:r>
            <a:r>
              <a:rPr lang="en-US" sz="2400" dirty="0"/>
              <a:t> </a:t>
            </a:r>
            <a:r>
              <a:rPr lang="en-US" sz="2400" dirty="0" err="1"/>
              <a:t>môn</a:t>
            </a:r>
            <a:r>
              <a:rPr lang="en-US" sz="2400" dirty="0"/>
              <a:t> </a:t>
            </a:r>
            <a:r>
              <a:rPr lang="en-US" sz="2400" dirty="0" err="1"/>
              <a:t>quần</a:t>
            </a:r>
            <a:r>
              <a:rPr lang="en-US" sz="2400" dirty="0"/>
              <a:t> </a:t>
            </a:r>
            <a:r>
              <a:rPr lang="en-US" sz="2400" dirty="0" err="1"/>
              <a:t>vợt</a:t>
            </a:r>
            <a:r>
              <a:rPr lang="en-US" sz="2400" dirty="0"/>
              <a:t> , Alan </a:t>
            </a:r>
            <a:r>
              <a:rPr lang="en-US" sz="2400" dirty="0" err="1"/>
              <a:t>đã</a:t>
            </a:r>
            <a:r>
              <a:rPr lang="en-US" sz="2400" dirty="0"/>
              <a:t> </a:t>
            </a:r>
            <a:r>
              <a:rPr lang="en-US" sz="2400" dirty="0" err="1"/>
              <a:t>rời</a:t>
            </a:r>
            <a:r>
              <a:rPr lang="en-US" sz="2400" dirty="0"/>
              <a:t> </a:t>
            </a:r>
            <a:r>
              <a:rPr lang="en-US" sz="2400" dirty="0" err="1"/>
              <a:t>khỏi</a:t>
            </a:r>
            <a:r>
              <a:rPr lang="en-US" sz="2400" dirty="0"/>
              <a:t> </a:t>
            </a:r>
            <a:r>
              <a:rPr lang="en-US" sz="2400" dirty="0" err="1"/>
              <a:t>các</a:t>
            </a:r>
            <a:r>
              <a:rPr lang="en-US" sz="2400" dirty="0"/>
              <a:t> </a:t>
            </a:r>
            <a:r>
              <a:rPr lang="en-US" sz="2400" dirty="0" err="1"/>
              <a:t>cuộc</a:t>
            </a:r>
            <a:r>
              <a:rPr lang="en-US" sz="2400" dirty="0"/>
              <a:t> </a:t>
            </a:r>
            <a:r>
              <a:rPr lang="en-US" sz="2400" dirty="0" err="1"/>
              <a:t>thi</a:t>
            </a:r>
            <a:r>
              <a:rPr lang="en-US" sz="2400" dirty="0"/>
              <a:t> </a:t>
            </a:r>
            <a:r>
              <a:rPr lang="en-US" sz="2400" dirty="0" err="1"/>
              <a:t>đấu</a:t>
            </a:r>
            <a:r>
              <a:rPr lang="en-US" sz="2400" dirty="0"/>
              <a:t> </a:t>
            </a:r>
            <a:r>
              <a:rPr lang="en-US" sz="2400" dirty="0" err="1"/>
              <a:t>quốc</a:t>
            </a:r>
            <a:r>
              <a:rPr lang="en-US" sz="2400" dirty="0"/>
              <a:t> </a:t>
            </a:r>
            <a:r>
              <a:rPr lang="en-US" sz="2400" dirty="0" err="1"/>
              <a:t>tê</a:t>
            </a:r>
            <a:r>
              <a:rPr lang="en-US" sz="2400" dirty="0"/>
              <a:t> </a:t>
            </a:r>
            <a:r>
              <a:rPr lang="vi-VN" sz="2400" dirty="0"/>
              <a:t>. </a:t>
            </a:r>
            <a:endParaRPr lang="en-US" sz="2400" dirty="0"/>
          </a:p>
          <a:p>
            <a:endParaRPr lang="en-US" sz="2400" dirty="0"/>
          </a:p>
        </p:txBody>
      </p:sp>
      <p:sp>
        <p:nvSpPr>
          <p:cNvPr id="3" name="Oval 2"/>
          <p:cNvSpPr/>
          <p:nvPr/>
        </p:nvSpPr>
        <p:spPr>
          <a:xfrm>
            <a:off x="457200" y="11430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002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370975"/>
          </a:xfrm>
          <a:prstGeom prst="rect">
            <a:avLst/>
          </a:prstGeom>
          <a:noFill/>
        </p:spPr>
        <p:txBody>
          <a:bodyPr wrap="square" rtlCol="0">
            <a:spAutoFit/>
          </a:bodyPr>
          <a:lstStyle/>
          <a:p>
            <a:r>
              <a:rPr lang="en-US" sz="2400" b="1" dirty="0"/>
              <a:t>Question 15</a:t>
            </a:r>
            <a:r>
              <a:rPr lang="vi-VN" sz="2400" dirty="0"/>
              <a:t>. The harder he studies, ______ results he gets.</a:t>
            </a:r>
            <a:endParaRPr lang="en-US" sz="2400" dirty="0"/>
          </a:p>
          <a:p>
            <a:r>
              <a:rPr lang="vi-VN" sz="2400" b="1" dirty="0"/>
              <a:t>A.</a:t>
            </a:r>
            <a:r>
              <a:rPr lang="vi-VN" sz="2400" dirty="0"/>
              <a:t> the be</a:t>
            </a:r>
            <a:r>
              <a:rPr lang="en-US" sz="2400" dirty="0" err="1"/>
              <a:t>st</a:t>
            </a:r>
            <a:r>
              <a:rPr lang="en-US" sz="2400" dirty="0"/>
              <a:t> results he gets</a:t>
            </a:r>
            <a:r>
              <a:rPr lang="vi-VN" sz="2400" dirty="0"/>
              <a:t>	</a:t>
            </a:r>
            <a:r>
              <a:rPr lang="vi-VN" sz="2400" b="1" dirty="0"/>
              <a:t>B.</a:t>
            </a:r>
            <a:r>
              <a:rPr lang="vi-VN" sz="2400" dirty="0"/>
              <a:t> his results get better	</a:t>
            </a:r>
            <a:endParaRPr lang="en-US" sz="2400" dirty="0"/>
          </a:p>
          <a:p>
            <a:r>
              <a:rPr lang="vi-VN" sz="2400" b="1" dirty="0"/>
              <a:t>C.</a:t>
            </a:r>
            <a:r>
              <a:rPr lang="vi-VN" sz="2400" dirty="0"/>
              <a:t> the better do his results get		</a:t>
            </a:r>
            <a:r>
              <a:rPr lang="vi-VN" sz="2400" b="1" dirty="0"/>
              <a:t>D.</a:t>
            </a:r>
            <a:r>
              <a:rPr lang="vi-VN" sz="2400" dirty="0"/>
              <a:t> the b</a:t>
            </a:r>
            <a:r>
              <a:rPr lang="en-US" sz="2400" dirty="0" err="1"/>
              <a:t>etter</a:t>
            </a:r>
            <a:endParaRPr lang="en-US" sz="2400" dirty="0"/>
          </a:p>
          <a:p>
            <a:r>
              <a:rPr lang="en-US" sz="2400" dirty="0"/>
              <a:t> </a:t>
            </a:r>
          </a:p>
          <a:p>
            <a:endParaRPr lang="vi-VN" sz="2400" b="1" dirty="0" smtClean="0"/>
          </a:p>
          <a:p>
            <a:r>
              <a:rPr lang="fr-FR" sz="2400" dirty="0" err="1" smtClean="0"/>
              <a:t>Kiến</a:t>
            </a:r>
            <a:r>
              <a:rPr lang="fr-FR" sz="2400" dirty="0" smtClean="0"/>
              <a:t> </a:t>
            </a:r>
            <a:r>
              <a:rPr lang="fr-FR" sz="2400" dirty="0" err="1"/>
              <a:t>thức</a:t>
            </a:r>
            <a:r>
              <a:rPr lang="fr-FR" sz="2400" dirty="0"/>
              <a:t>: So </a:t>
            </a:r>
            <a:r>
              <a:rPr lang="fr-FR" sz="2400" dirty="0" err="1"/>
              <a:t>sánh</a:t>
            </a:r>
            <a:r>
              <a:rPr lang="fr-FR" sz="2400" dirty="0"/>
              <a:t> </a:t>
            </a:r>
            <a:r>
              <a:rPr lang="fr-FR" sz="2400" dirty="0" err="1"/>
              <a:t>kép</a:t>
            </a:r>
            <a:endParaRPr lang="en-US" sz="2400" dirty="0"/>
          </a:p>
          <a:p>
            <a:r>
              <a:rPr lang="vi-VN" sz="2400" dirty="0"/>
              <a:t>Giải thích: </a:t>
            </a:r>
            <a:endParaRPr lang="en-US" sz="2400" dirty="0"/>
          </a:p>
          <a:p>
            <a:r>
              <a:rPr lang="en-US" sz="2400" dirty="0"/>
              <a:t>Ta </a:t>
            </a:r>
            <a:r>
              <a:rPr lang="en-US" sz="2400" dirty="0" err="1"/>
              <a:t>có</a:t>
            </a:r>
            <a:r>
              <a:rPr lang="en-US" sz="2400" dirty="0"/>
              <a:t> </a:t>
            </a:r>
            <a:r>
              <a:rPr lang="en-US" sz="2400" dirty="0" err="1"/>
              <a:t>công</a:t>
            </a:r>
            <a:r>
              <a:rPr lang="en-US" sz="2400" dirty="0"/>
              <a:t> </a:t>
            </a:r>
            <a:r>
              <a:rPr lang="en-US" sz="2400" dirty="0" err="1"/>
              <a:t>thức</a:t>
            </a:r>
            <a:r>
              <a:rPr lang="en-US" sz="2400" dirty="0"/>
              <a:t> so </a:t>
            </a:r>
            <a:r>
              <a:rPr lang="en-US" sz="2400" dirty="0" err="1"/>
              <a:t>sánh</a:t>
            </a:r>
            <a:r>
              <a:rPr lang="en-US" sz="2400" dirty="0"/>
              <a:t> </a:t>
            </a:r>
            <a:r>
              <a:rPr lang="en-US" sz="2400" dirty="0" err="1"/>
              <a:t>kép</a:t>
            </a:r>
            <a:r>
              <a:rPr lang="en-US" sz="2400" dirty="0"/>
              <a:t>:</a:t>
            </a:r>
          </a:p>
          <a:p>
            <a:r>
              <a:rPr lang="en-US" sz="2400" dirty="0"/>
              <a:t>The comparative + S1 + V1, the comparative + S2 + V2: </a:t>
            </a:r>
            <a:r>
              <a:rPr lang="en-US" sz="2400" dirty="0" err="1"/>
              <a:t>càng</a:t>
            </a:r>
            <a:r>
              <a:rPr lang="en-US" sz="2400" dirty="0"/>
              <a:t> …., </a:t>
            </a:r>
            <a:r>
              <a:rPr lang="en-US" sz="2400" dirty="0" err="1"/>
              <a:t>càng</a:t>
            </a:r>
            <a:r>
              <a:rPr lang="en-US" sz="2400" dirty="0"/>
              <a:t> ….</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 </a:t>
            </a:r>
          </a:p>
          <a:p>
            <a:r>
              <a:rPr lang="vi-VN" sz="2400" dirty="0"/>
              <a:t>A. the be</a:t>
            </a:r>
            <a:r>
              <a:rPr lang="en-US" sz="2400" dirty="0" err="1"/>
              <a:t>st</a:t>
            </a:r>
            <a:r>
              <a:rPr lang="en-US" sz="2400" dirty="0"/>
              <a:t> results he gets: </a:t>
            </a:r>
            <a:r>
              <a:rPr lang="en-US" sz="2400" dirty="0" err="1"/>
              <a:t>sai</a:t>
            </a:r>
            <a:r>
              <a:rPr lang="vi-VN" sz="2400" dirty="0"/>
              <a:t>	B. his results get better	</a:t>
            </a:r>
            <a:r>
              <a:rPr lang="en-US" sz="2400" dirty="0"/>
              <a:t>: </a:t>
            </a:r>
            <a:r>
              <a:rPr lang="en-US" sz="2400" dirty="0" err="1"/>
              <a:t>sai</a:t>
            </a:r>
            <a:endParaRPr lang="en-US" sz="2400" dirty="0"/>
          </a:p>
          <a:p>
            <a:r>
              <a:rPr lang="vi-VN" sz="2400" dirty="0"/>
              <a:t>C. the better do his results get</a:t>
            </a:r>
            <a:r>
              <a:rPr lang="en-US" sz="2400" dirty="0"/>
              <a:t>: </a:t>
            </a:r>
            <a:r>
              <a:rPr lang="en-US" sz="2400" dirty="0" err="1"/>
              <a:t>sai</a:t>
            </a:r>
            <a:r>
              <a:rPr lang="vi-VN" sz="2400" dirty="0"/>
              <a:t>		D. the b</a:t>
            </a:r>
            <a:r>
              <a:rPr lang="en-US" sz="2400" dirty="0" err="1"/>
              <a:t>etter</a:t>
            </a:r>
            <a:r>
              <a:rPr lang="en-US" sz="2400" dirty="0"/>
              <a:t> : </a:t>
            </a:r>
            <a:r>
              <a:rPr lang="en-US" sz="2400" dirty="0" err="1"/>
              <a:t>đúng</a:t>
            </a:r>
            <a:r>
              <a:rPr lang="en-US" sz="2400" dirty="0"/>
              <a:t> </a:t>
            </a:r>
          </a:p>
          <a:p>
            <a:r>
              <a:rPr lang="vi-VN" sz="2400" dirty="0"/>
              <a:t>Tạm dịch: </a:t>
            </a:r>
            <a:r>
              <a:rPr lang="en-US" sz="2400" dirty="0" err="1"/>
              <a:t>Anh</a:t>
            </a:r>
            <a:r>
              <a:rPr lang="en-US" sz="2400" dirty="0"/>
              <a:t> </a:t>
            </a:r>
            <a:r>
              <a:rPr lang="en-US" sz="2400" dirty="0" err="1"/>
              <a:t>ấy</a:t>
            </a:r>
            <a:r>
              <a:rPr lang="en-US" sz="2400" dirty="0"/>
              <a:t> </a:t>
            </a:r>
            <a:r>
              <a:rPr lang="en-US" sz="2400" dirty="0" err="1"/>
              <a:t>càng</a:t>
            </a:r>
            <a:r>
              <a:rPr lang="en-US" sz="2400" dirty="0"/>
              <a:t> </a:t>
            </a:r>
            <a:r>
              <a:rPr lang="en-US" sz="2400" dirty="0" err="1"/>
              <a:t>học</a:t>
            </a:r>
            <a:r>
              <a:rPr lang="en-US" sz="2400" dirty="0"/>
              <a:t> </a:t>
            </a:r>
            <a:r>
              <a:rPr lang="en-US" sz="2400" dirty="0" err="1"/>
              <a:t>hành</a:t>
            </a:r>
            <a:r>
              <a:rPr lang="en-US" sz="2400" dirty="0"/>
              <a:t> </a:t>
            </a:r>
            <a:r>
              <a:rPr lang="en-US" sz="2400" dirty="0" err="1"/>
              <a:t>chăm</a:t>
            </a:r>
            <a:r>
              <a:rPr lang="en-US" sz="2400" dirty="0"/>
              <a:t> </a:t>
            </a:r>
            <a:r>
              <a:rPr lang="en-US" sz="2400" dirty="0" err="1"/>
              <a:t>chỉ</a:t>
            </a:r>
            <a:r>
              <a:rPr lang="en-US" sz="2400" dirty="0"/>
              <a:t>, </a:t>
            </a:r>
            <a:r>
              <a:rPr lang="en-US" sz="2400" dirty="0" err="1"/>
              <a:t>anh</a:t>
            </a:r>
            <a:r>
              <a:rPr lang="en-US" sz="2400" dirty="0"/>
              <a:t> </a:t>
            </a:r>
            <a:r>
              <a:rPr lang="en-US" sz="2400" dirty="0" err="1"/>
              <a:t>ấy</a:t>
            </a:r>
            <a:r>
              <a:rPr lang="en-US" sz="2400" dirty="0"/>
              <a:t> </a:t>
            </a:r>
            <a:r>
              <a:rPr lang="en-US" sz="2400" dirty="0" err="1"/>
              <a:t>càng</a:t>
            </a:r>
            <a:r>
              <a:rPr lang="en-US" sz="2400" dirty="0"/>
              <a:t> </a:t>
            </a:r>
            <a:r>
              <a:rPr lang="en-US" sz="2400" dirty="0" err="1"/>
              <a:t>đạt</a:t>
            </a:r>
            <a:r>
              <a:rPr lang="en-US" sz="2400" dirty="0"/>
              <a:t> </a:t>
            </a:r>
            <a:r>
              <a:rPr lang="en-US" sz="2400" dirty="0" err="1"/>
              <a:t>được</a:t>
            </a:r>
            <a:r>
              <a:rPr lang="en-US" sz="2400" dirty="0"/>
              <a:t> </a:t>
            </a:r>
            <a:r>
              <a:rPr lang="en-US" sz="2400" dirty="0" err="1"/>
              <a:t>kết</a:t>
            </a:r>
            <a:r>
              <a:rPr lang="en-US" sz="2400" dirty="0"/>
              <a:t> </a:t>
            </a:r>
            <a:r>
              <a:rPr lang="en-US" sz="2400" dirty="0" err="1"/>
              <a:t>quả</a:t>
            </a:r>
            <a:r>
              <a:rPr lang="en-US" sz="2400" dirty="0"/>
              <a:t> </a:t>
            </a:r>
            <a:r>
              <a:rPr lang="en-US" sz="2400" dirty="0" err="1"/>
              <a:t>tốt</a:t>
            </a:r>
            <a:r>
              <a:rPr lang="vi-VN" sz="2400" dirty="0"/>
              <a:t>. </a:t>
            </a:r>
            <a:endParaRPr lang="en-US" sz="2400" dirty="0"/>
          </a:p>
          <a:p>
            <a:endParaRPr lang="en-US" sz="2400" dirty="0"/>
          </a:p>
        </p:txBody>
      </p:sp>
      <p:sp>
        <p:nvSpPr>
          <p:cNvPr id="3" name="Oval 2"/>
          <p:cNvSpPr/>
          <p:nvPr/>
        </p:nvSpPr>
        <p:spPr>
          <a:xfrm>
            <a:off x="5715000" y="1219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5260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anim calcmode="lin" valueType="num">
                                      <p:cBhvr additive="base">
                                        <p:cTn id="1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anim calcmode="lin" valueType="num">
                                      <p:cBhvr additive="base">
                                        <p:cTn id="1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 calcmode="lin" valueType="num">
                                      <p:cBhvr additive="base">
                                        <p:cTn id="1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anim calcmode="lin" valueType="num">
                                      <p:cBhvr additive="base">
                                        <p:cTn id="2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 calcmode="lin" valueType="num">
                                      <p:cBhvr additive="base">
                                        <p:cTn id="2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anim calcmode="lin" valueType="num">
                                      <p:cBhvr additive="base">
                                        <p:cTn id="3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2" end="12"/>
                                            </p:txEl>
                                          </p:spTgt>
                                        </p:tgtEl>
                                        <p:attrNameLst>
                                          <p:attrName>style.visibility</p:attrName>
                                        </p:attrNameLst>
                                      </p:cBhvr>
                                      <p:to>
                                        <p:strVal val="visible"/>
                                      </p:to>
                                    </p:set>
                                    <p:anim calcmode="lin" valueType="num">
                                      <p:cBhvr additive="base">
                                        <p:cTn id="3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6370975"/>
          </a:xfrm>
          <a:prstGeom prst="rect">
            <a:avLst/>
          </a:prstGeom>
          <a:noFill/>
        </p:spPr>
        <p:txBody>
          <a:bodyPr wrap="square" rtlCol="0">
            <a:spAutoFit/>
          </a:bodyPr>
          <a:lstStyle/>
          <a:p>
            <a:r>
              <a:rPr lang="en-US" sz="2400" b="1" dirty="0"/>
              <a:t>Question 16</a:t>
            </a:r>
            <a:r>
              <a:rPr lang="vi-VN" sz="2400" dirty="0"/>
              <a:t>. </a:t>
            </a:r>
            <a:r>
              <a:rPr lang="en-GB" sz="2400" dirty="0"/>
              <a:t>The hotel receptionist is asking the customer his name.</a:t>
            </a:r>
            <a:endParaRPr lang="en-US" sz="2400" dirty="0"/>
          </a:p>
          <a:p>
            <a:r>
              <a:rPr lang="en-GB" sz="2400" b="1" dirty="0"/>
              <a:t>Receptionist:</a:t>
            </a:r>
            <a:r>
              <a:rPr lang="en-GB" sz="2400" dirty="0"/>
              <a:t> “Could you please say your name again please?”</a:t>
            </a:r>
            <a:endParaRPr lang="en-US" sz="2400" dirty="0"/>
          </a:p>
          <a:p>
            <a:r>
              <a:rPr lang="en-GB" sz="2400" b="1" dirty="0"/>
              <a:t>Customer:</a:t>
            </a:r>
            <a:r>
              <a:rPr lang="en-GB" sz="2400" dirty="0"/>
              <a:t> “__________”</a:t>
            </a:r>
            <a:endParaRPr lang="en-US" sz="2400" dirty="0"/>
          </a:p>
          <a:p>
            <a:r>
              <a:rPr lang="en-GB" sz="2400" b="1" dirty="0"/>
              <a:t>   A.</a:t>
            </a:r>
            <a:r>
              <a:rPr lang="en-GB" sz="2400" dirty="0"/>
              <a:t> How can you say so?	</a:t>
            </a:r>
            <a:r>
              <a:rPr lang="en-GB" sz="2400" b="1" dirty="0"/>
              <a:t>B.</a:t>
            </a:r>
            <a:r>
              <a:rPr lang="en-GB" sz="2400" dirty="0"/>
              <a:t> Why do I have to?</a:t>
            </a:r>
            <a:endParaRPr lang="en-US" sz="2400" dirty="0"/>
          </a:p>
          <a:p>
            <a:r>
              <a:rPr lang="en-GB" sz="2400" b="1" dirty="0"/>
              <a:t>   C.</a:t>
            </a:r>
            <a:r>
              <a:rPr lang="en-GB" sz="2400" dirty="0"/>
              <a:t> No, I don’t remember.	</a:t>
            </a:r>
            <a:r>
              <a:rPr lang="en-GB" sz="2400" b="1" dirty="0"/>
              <a:t>D.</a:t>
            </a:r>
            <a:r>
              <a:rPr lang="en-GB" sz="2400" dirty="0"/>
              <a:t> Sure, that’s Robert.</a:t>
            </a:r>
            <a:endParaRPr lang="en-US" sz="2400" dirty="0"/>
          </a:p>
          <a:p>
            <a:endParaRPr lang="vi-VN" sz="2400" b="1" dirty="0" smtClean="0"/>
          </a:p>
          <a:p>
            <a:r>
              <a:rPr lang="en-US" sz="2400" dirty="0" err="1" smtClean="0"/>
              <a:t>Kiến</a:t>
            </a:r>
            <a:r>
              <a:rPr lang="en-US" sz="2400" dirty="0" smtClean="0"/>
              <a:t> </a:t>
            </a:r>
            <a:r>
              <a:rPr lang="en-US" sz="2400" dirty="0" err="1"/>
              <a:t>thức</a:t>
            </a:r>
            <a:r>
              <a:rPr lang="en-US" sz="2400" dirty="0"/>
              <a:t>: </a:t>
            </a:r>
            <a:r>
              <a:rPr lang="en-US" sz="2400" dirty="0" err="1"/>
              <a:t>Tình</a:t>
            </a:r>
            <a:r>
              <a:rPr lang="en-US" sz="2400" dirty="0"/>
              <a:t> </a:t>
            </a:r>
            <a:r>
              <a:rPr lang="en-US" sz="2400" dirty="0" err="1"/>
              <a:t>huống</a:t>
            </a:r>
            <a:r>
              <a:rPr lang="en-US" sz="2400" dirty="0"/>
              <a:t> </a:t>
            </a:r>
            <a:r>
              <a:rPr lang="en-US" sz="2400" dirty="0" err="1"/>
              <a:t>giao</a:t>
            </a:r>
            <a:r>
              <a:rPr lang="en-US" sz="2400" dirty="0"/>
              <a:t> </a:t>
            </a:r>
            <a:r>
              <a:rPr lang="en-US" sz="2400" dirty="0" err="1"/>
              <a:t>tiếp</a:t>
            </a:r>
            <a:r>
              <a:rPr lang="en-US" sz="2400" dirty="0"/>
              <a:t> (</a:t>
            </a:r>
            <a:r>
              <a:rPr lang="en-US" sz="2400" dirty="0" err="1"/>
              <a:t>Đáp</a:t>
            </a:r>
            <a:r>
              <a:rPr lang="en-US" sz="2400" dirty="0"/>
              <a:t> </a:t>
            </a:r>
            <a:r>
              <a:rPr lang="en-US" sz="2400" dirty="0" err="1"/>
              <a:t>lại</a:t>
            </a:r>
            <a:r>
              <a:rPr lang="en-US" sz="2400" dirty="0"/>
              <a:t> </a:t>
            </a:r>
            <a:r>
              <a:rPr lang="en-US" sz="2400" dirty="0" err="1"/>
              <a:t>lời</a:t>
            </a:r>
            <a:r>
              <a:rPr lang="en-US" sz="2400" dirty="0"/>
              <a:t> </a:t>
            </a:r>
            <a:r>
              <a:rPr lang="en-US" sz="2400" dirty="0" err="1"/>
              <a:t>đề</a:t>
            </a:r>
            <a:r>
              <a:rPr lang="en-US" sz="2400" dirty="0"/>
              <a:t> </a:t>
            </a:r>
            <a:r>
              <a:rPr lang="en-US" sz="2400" dirty="0" err="1"/>
              <a:t>nghị</a:t>
            </a:r>
            <a:r>
              <a:rPr lang="en-US" sz="2400" dirty="0"/>
              <a:t>)</a:t>
            </a:r>
          </a:p>
          <a:p>
            <a:r>
              <a:rPr lang="en-US" sz="2400" dirty="0" err="1"/>
              <a:t>Giải</a:t>
            </a:r>
            <a:r>
              <a:rPr lang="en-US" sz="2400" dirty="0"/>
              <a:t> </a:t>
            </a:r>
            <a:r>
              <a:rPr lang="en-US" sz="2400" dirty="0" err="1"/>
              <a:t>thích</a:t>
            </a:r>
            <a:r>
              <a:rPr lang="en-US" sz="2400" dirty="0"/>
              <a:t>: </a:t>
            </a:r>
          </a:p>
          <a:p>
            <a:r>
              <a:rPr lang="en-US" sz="2400" dirty="0" err="1"/>
              <a:t>Nhân</a:t>
            </a:r>
            <a:r>
              <a:rPr lang="en-US" sz="2400" dirty="0"/>
              <a:t> </a:t>
            </a:r>
            <a:r>
              <a:rPr lang="en-US" sz="2400" dirty="0" err="1"/>
              <a:t>viên</a:t>
            </a:r>
            <a:r>
              <a:rPr lang="en-US" sz="2400" dirty="0"/>
              <a:t> </a:t>
            </a:r>
            <a:r>
              <a:rPr lang="en-US" sz="2400" dirty="0" err="1"/>
              <a:t>lễ</a:t>
            </a:r>
            <a:r>
              <a:rPr lang="en-US" sz="2400" dirty="0"/>
              <a:t> </a:t>
            </a:r>
            <a:r>
              <a:rPr lang="en-US" sz="2400" dirty="0" err="1"/>
              <a:t>tân</a:t>
            </a:r>
            <a:r>
              <a:rPr lang="en-US" sz="2400" dirty="0"/>
              <a:t> </a:t>
            </a:r>
            <a:r>
              <a:rPr lang="en-US" sz="2400" dirty="0" err="1"/>
              <a:t>khách</a:t>
            </a:r>
            <a:r>
              <a:rPr lang="en-US" sz="2400" dirty="0"/>
              <a:t> </a:t>
            </a:r>
            <a:r>
              <a:rPr lang="en-US" sz="2400" dirty="0" err="1"/>
              <a:t>sạn</a:t>
            </a:r>
            <a:r>
              <a:rPr lang="en-US" sz="2400" dirty="0"/>
              <a:t> </a:t>
            </a:r>
            <a:r>
              <a:rPr lang="en-US" sz="2400" dirty="0" err="1"/>
              <a:t>đang</a:t>
            </a:r>
            <a:r>
              <a:rPr lang="en-US" sz="2400" dirty="0"/>
              <a:t> </a:t>
            </a:r>
            <a:r>
              <a:rPr lang="en-US" sz="2400" dirty="0" err="1"/>
              <a:t>hỏi</a:t>
            </a:r>
            <a:r>
              <a:rPr lang="en-US" sz="2400" dirty="0"/>
              <a:t> </a:t>
            </a:r>
            <a:r>
              <a:rPr lang="en-US" sz="2400" dirty="0" err="1"/>
              <a:t>khách</a:t>
            </a:r>
            <a:r>
              <a:rPr lang="en-US" sz="2400" dirty="0"/>
              <a:t> </a:t>
            </a:r>
            <a:r>
              <a:rPr lang="en-US" sz="2400" dirty="0" err="1"/>
              <a:t>hàng</a:t>
            </a:r>
            <a:r>
              <a:rPr lang="en-US" sz="2400" dirty="0"/>
              <a:t> </a:t>
            </a:r>
            <a:r>
              <a:rPr lang="en-US" sz="2400" dirty="0" err="1"/>
              <a:t>về</a:t>
            </a:r>
            <a:r>
              <a:rPr lang="en-US" sz="2400" dirty="0"/>
              <a:t> </a:t>
            </a:r>
            <a:r>
              <a:rPr lang="en-US" sz="2400" dirty="0" err="1"/>
              <a:t>tên</a:t>
            </a:r>
            <a:r>
              <a:rPr lang="en-US" sz="2400" dirty="0"/>
              <a:t> </a:t>
            </a:r>
            <a:r>
              <a:rPr lang="en-US" sz="2400" dirty="0" err="1"/>
              <a:t>của</a:t>
            </a:r>
            <a:r>
              <a:rPr lang="en-US" sz="2400" dirty="0"/>
              <a:t> </a:t>
            </a:r>
            <a:r>
              <a:rPr lang="en-US" sz="2400" dirty="0" err="1"/>
              <a:t>anh</a:t>
            </a:r>
            <a:r>
              <a:rPr lang="en-US" sz="2400" dirty="0"/>
              <a:t> ta.</a:t>
            </a:r>
          </a:p>
          <a:p>
            <a:r>
              <a:rPr lang="en-US" sz="2400" dirty="0"/>
              <a:t>- </a:t>
            </a:r>
            <a:r>
              <a:rPr lang="en-US" sz="2400" dirty="0" err="1"/>
              <a:t>Nhân</a:t>
            </a:r>
            <a:r>
              <a:rPr lang="en-US" sz="2400" dirty="0"/>
              <a:t> </a:t>
            </a:r>
            <a:r>
              <a:rPr lang="en-US" sz="2400" dirty="0" err="1"/>
              <a:t>viên</a:t>
            </a:r>
            <a:r>
              <a:rPr lang="en-US" sz="2400" dirty="0"/>
              <a:t> </a:t>
            </a:r>
            <a:r>
              <a:rPr lang="en-US" sz="2400" dirty="0" err="1"/>
              <a:t>lễ</a:t>
            </a:r>
            <a:r>
              <a:rPr lang="en-US" sz="2400" dirty="0"/>
              <a:t> </a:t>
            </a:r>
            <a:r>
              <a:rPr lang="en-US" sz="2400" dirty="0" err="1"/>
              <a:t>tân</a:t>
            </a:r>
            <a:r>
              <a:rPr lang="en-US" sz="2400" dirty="0"/>
              <a:t>: " </a:t>
            </a:r>
            <a:r>
              <a:rPr lang="en-US" sz="2400" dirty="0" err="1"/>
              <a:t>Ông</a:t>
            </a:r>
            <a:r>
              <a:rPr lang="en-US" sz="2400" dirty="0"/>
              <a:t>/</a:t>
            </a:r>
            <a:r>
              <a:rPr lang="en-US" sz="2400" dirty="0" err="1"/>
              <a:t>anh</a:t>
            </a:r>
            <a:r>
              <a:rPr lang="en-US" sz="2400" dirty="0"/>
              <a:t> </a:t>
            </a:r>
            <a:r>
              <a:rPr lang="en-US" sz="2400" dirty="0" err="1"/>
              <a:t>làm</a:t>
            </a:r>
            <a:r>
              <a:rPr lang="en-US" sz="2400" dirty="0"/>
              <a:t> </a:t>
            </a:r>
            <a:r>
              <a:rPr lang="en-US" sz="2400" dirty="0" err="1"/>
              <a:t>ơn</a:t>
            </a:r>
            <a:r>
              <a:rPr lang="en-US" sz="2400" dirty="0"/>
              <a:t> </a:t>
            </a:r>
            <a:r>
              <a:rPr lang="en-US" sz="2400" dirty="0" err="1"/>
              <a:t>có</a:t>
            </a:r>
            <a:r>
              <a:rPr lang="en-US" sz="2400" dirty="0"/>
              <a:t> </a:t>
            </a:r>
            <a:r>
              <a:rPr lang="en-US" sz="2400" dirty="0" err="1"/>
              <a:t>thể</a:t>
            </a:r>
            <a:r>
              <a:rPr lang="en-US" sz="2400" dirty="0"/>
              <a:t> </a:t>
            </a:r>
            <a:r>
              <a:rPr lang="en-US" sz="2400" dirty="0" err="1"/>
              <a:t>nói</a:t>
            </a:r>
            <a:r>
              <a:rPr lang="en-US" sz="2400" dirty="0"/>
              <a:t> </a:t>
            </a:r>
            <a:r>
              <a:rPr lang="en-US" sz="2400" dirty="0" err="1"/>
              <a:t>lại</a:t>
            </a:r>
            <a:r>
              <a:rPr lang="en-US" sz="2400" dirty="0"/>
              <a:t> </a:t>
            </a:r>
            <a:r>
              <a:rPr lang="en-US" sz="2400" dirty="0" err="1"/>
              <a:t>tên</a:t>
            </a:r>
            <a:r>
              <a:rPr lang="en-US" sz="2400" dirty="0"/>
              <a:t> </a:t>
            </a:r>
            <a:r>
              <a:rPr lang="en-US" sz="2400" dirty="0" err="1"/>
              <a:t>của</a:t>
            </a:r>
            <a:r>
              <a:rPr lang="en-US" sz="2400" dirty="0"/>
              <a:t> </a:t>
            </a:r>
            <a:r>
              <a:rPr lang="en-US" sz="2400" dirty="0" err="1"/>
              <a:t>mình</a:t>
            </a:r>
            <a:r>
              <a:rPr lang="en-US" sz="2400" dirty="0"/>
              <a:t> </a:t>
            </a:r>
            <a:r>
              <a:rPr lang="en-US" sz="2400" dirty="0" err="1"/>
              <a:t>được</a:t>
            </a:r>
            <a:r>
              <a:rPr lang="en-US" sz="2400" dirty="0"/>
              <a:t> </a:t>
            </a:r>
            <a:r>
              <a:rPr lang="en-US" sz="2400" dirty="0" err="1"/>
              <a:t>không</a:t>
            </a:r>
            <a:r>
              <a:rPr lang="en-US" sz="2400" dirty="0"/>
              <a:t>?"</a:t>
            </a:r>
          </a:p>
          <a:p>
            <a:r>
              <a:rPr lang="en-US" sz="2400" dirty="0"/>
              <a:t>- </a:t>
            </a:r>
            <a:r>
              <a:rPr lang="en-US" sz="2400" dirty="0" err="1"/>
              <a:t>Khách</a:t>
            </a:r>
            <a:r>
              <a:rPr lang="en-US" sz="2400" dirty="0"/>
              <a:t> </a:t>
            </a:r>
            <a:r>
              <a:rPr lang="en-US" sz="2400" dirty="0" err="1"/>
              <a:t>hàng</a:t>
            </a:r>
            <a:r>
              <a:rPr lang="en-US" sz="2400" dirty="0"/>
              <a:t>: "_______."</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 </a:t>
            </a:r>
          </a:p>
          <a:p>
            <a:r>
              <a:rPr lang="en-US" sz="2400" dirty="0"/>
              <a:t>	A. Sao </a:t>
            </a:r>
            <a:r>
              <a:rPr lang="en-US" sz="2400" dirty="0" err="1"/>
              <a:t>ông</a:t>
            </a:r>
            <a:r>
              <a:rPr lang="en-US" sz="2400" dirty="0"/>
              <a:t> </a:t>
            </a:r>
            <a:r>
              <a:rPr lang="en-US" sz="2400" dirty="0" err="1"/>
              <a:t>có</a:t>
            </a:r>
            <a:r>
              <a:rPr lang="en-US" sz="2400" dirty="0"/>
              <a:t> </a:t>
            </a:r>
            <a:r>
              <a:rPr lang="en-US" sz="2400" dirty="0" err="1"/>
              <a:t>thể</a:t>
            </a:r>
            <a:r>
              <a:rPr lang="en-US" sz="2400" dirty="0"/>
              <a:t> </a:t>
            </a:r>
            <a:r>
              <a:rPr lang="en-US" sz="2400" dirty="0" err="1"/>
              <a:t>nói</a:t>
            </a:r>
            <a:r>
              <a:rPr lang="en-US" sz="2400" dirty="0"/>
              <a:t> </a:t>
            </a:r>
            <a:r>
              <a:rPr lang="en-US" sz="2400" dirty="0" err="1"/>
              <a:t>thế</a:t>
            </a:r>
            <a:r>
              <a:rPr lang="en-US" sz="2400" dirty="0"/>
              <a:t>	B. Sao </a:t>
            </a:r>
            <a:r>
              <a:rPr lang="en-US" sz="2400" dirty="0" err="1"/>
              <a:t>tôi</a:t>
            </a:r>
            <a:r>
              <a:rPr lang="en-US" sz="2400" dirty="0"/>
              <a:t> </a:t>
            </a:r>
            <a:r>
              <a:rPr lang="en-US" sz="2400" dirty="0" err="1"/>
              <a:t>phải</a:t>
            </a:r>
            <a:r>
              <a:rPr lang="en-US" sz="2400" dirty="0"/>
              <a:t> </a:t>
            </a:r>
            <a:r>
              <a:rPr lang="en-US" sz="2400" dirty="0" err="1"/>
              <a:t>làm</a:t>
            </a:r>
            <a:r>
              <a:rPr lang="en-US" sz="2400" dirty="0"/>
              <a:t> </a:t>
            </a:r>
            <a:r>
              <a:rPr lang="en-US" sz="2400" dirty="0" err="1"/>
              <a:t>vậy</a:t>
            </a:r>
            <a:r>
              <a:rPr lang="en-US" sz="2400" dirty="0"/>
              <a:t> </a:t>
            </a:r>
          </a:p>
          <a:p>
            <a:r>
              <a:rPr lang="en-US" sz="2400" dirty="0"/>
              <a:t>	C. </a:t>
            </a:r>
            <a:r>
              <a:rPr lang="en-US" sz="2400" dirty="0" err="1"/>
              <a:t>Không</a:t>
            </a:r>
            <a:r>
              <a:rPr lang="en-US" sz="2400" dirty="0"/>
              <a:t>, </a:t>
            </a:r>
            <a:r>
              <a:rPr lang="en-US" sz="2400" dirty="0" err="1"/>
              <a:t>tôi</a:t>
            </a:r>
            <a:r>
              <a:rPr lang="en-US" sz="2400" dirty="0"/>
              <a:t> </a:t>
            </a:r>
            <a:r>
              <a:rPr lang="en-US" sz="2400" dirty="0" err="1"/>
              <a:t>không</a:t>
            </a:r>
            <a:r>
              <a:rPr lang="en-US" sz="2400" dirty="0"/>
              <a:t> </a:t>
            </a:r>
            <a:r>
              <a:rPr lang="en-US" sz="2400" dirty="0" err="1"/>
              <a:t>nhớ</a:t>
            </a:r>
            <a:r>
              <a:rPr lang="en-US" sz="2400" dirty="0"/>
              <a:t> 	D. </a:t>
            </a:r>
            <a:r>
              <a:rPr lang="en-US" sz="2400" dirty="0" err="1"/>
              <a:t>Chắc</a:t>
            </a:r>
            <a:r>
              <a:rPr lang="en-US" sz="2400" dirty="0"/>
              <a:t> </a:t>
            </a:r>
            <a:r>
              <a:rPr lang="en-US" sz="2400" dirty="0" err="1"/>
              <a:t>chắn</a:t>
            </a:r>
            <a:r>
              <a:rPr lang="en-US" sz="2400" dirty="0"/>
              <a:t> </a:t>
            </a:r>
            <a:r>
              <a:rPr lang="en-US" sz="2400" dirty="0" err="1"/>
              <a:t>rồi</a:t>
            </a:r>
            <a:r>
              <a:rPr lang="en-US" sz="2400" dirty="0"/>
              <a:t>, </a:t>
            </a:r>
            <a:r>
              <a:rPr lang="en-US" sz="2400" dirty="0" err="1"/>
              <a:t>đó</a:t>
            </a:r>
            <a:r>
              <a:rPr lang="en-US" sz="2400" dirty="0"/>
              <a:t> </a:t>
            </a:r>
            <a:r>
              <a:rPr lang="en-US" sz="2400" dirty="0" err="1"/>
              <a:t>là</a:t>
            </a:r>
            <a:r>
              <a:rPr lang="en-US" sz="2400" dirty="0"/>
              <a:t> Robert</a:t>
            </a:r>
          </a:p>
          <a:p>
            <a:endParaRPr lang="vi-VN" sz="2400" dirty="0" smtClean="0"/>
          </a:p>
          <a:p>
            <a:endParaRPr lang="en-US" sz="2400" dirty="0"/>
          </a:p>
        </p:txBody>
      </p:sp>
      <p:sp>
        <p:nvSpPr>
          <p:cNvPr id="3" name="Oval 2"/>
          <p:cNvSpPr/>
          <p:nvPr/>
        </p:nvSpPr>
        <p:spPr>
          <a:xfrm>
            <a:off x="3733800" y="1905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44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anim calcmode="lin" valueType="num">
                                      <p:cBhvr additive="base">
                                        <p:cTn id="2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 calcmode="lin" valueType="num">
                                      <p:cBhvr additive="base">
                                        <p:cTn id="2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 calcmode="lin" valueType="num">
                                      <p:cBhvr additive="base">
                                        <p:cTn id="3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anim calcmode="lin" valueType="num">
                                      <p:cBhvr additive="base">
                                        <p:cTn id="3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81000"/>
            <a:ext cx="8915400" cy="6247864"/>
          </a:xfrm>
          <a:prstGeom prst="rect">
            <a:avLst/>
          </a:prstGeom>
          <a:noFill/>
        </p:spPr>
        <p:txBody>
          <a:bodyPr wrap="square" rtlCol="0">
            <a:spAutoFit/>
          </a:bodyPr>
          <a:lstStyle/>
          <a:p>
            <a:r>
              <a:rPr lang="en-US" sz="2000" b="1" dirty="0"/>
              <a:t>Question 17</a:t>
            </a:r>
            <a:r>
              <a:rPr lang="vi-VN" sz="2000" dirty="0"/>
              <a:t>. Jolie is reading a magazine on famous people, asking her friend. </a:t>
            </a:r>
            <a:endParaRPr lang="en-US" sz="2000" dirty="0"/>
          </a:p>
          <a:p>
            <a:r>
              <a:rPr lang="vi-VN" sz="2000" b="1" dirty="0"/>
              <a:t>Jolie:</a:t>
            </a:r>
            <a:r>
              <a:rPr lang="vi-VN" sz="2000" dirty="0"/>
              <a:t> “Do you think celebrities today tend to focus more on wealth rather than achievements?” </a:t>
            </a:r>
            <a:endParaRPr lang="en-US" sz="2000" dirty="0"/>
          </a:p>
          <a:p>
            <a:r>
              <a:rPr lang="vi-VN" sz="2000" b="1" dirty="0"/>
              <a:t>Jolie's friend: “_________________</a:t>
            </a:r>
            <a:r>
              <a:rPr lang="vi-VN" sz="2000" dirty="0"/>
              <a:t>_. And this sets bad examples for young people.” </a:t>
            </a:r>
            <a:endParaRPr lang="en-US" sz="2000" dirty="0"/>
          </a:p>
          <a:p>
            <a:r>
              <a:rPr lang="vi-VN" sz="2000" b="1" dirty="0" smtClean="0"/>
              <a:t>A</a:t>
            </a:r>
            <a:r>
              <a:rPr lang="vi-VN" sz="2000" b="1" dirty="0"/>
              <a:t>.</a:t>
            </a:r>
            <a:r>
              <a:rPr lang="vi-VN" sz="2000" dirty="0"/>
              <a:t> Not at all 		</a:t>
            </a:r>
            <a:r>
              <a:rPr lang="vi-VN" sz="2000" b="1" dirty="0"/>
              <a:t>B.</a:t>
            </a:r>
            <a:r>
              <a:rPr lang="vi-VN" sz="2000" dirty="0"/>
              <a:t> </a:t>
            </a:r>
            <a:r>
              <a:rPr lang="en-US" sz="2000" dirty="0"/>
              <a:t>You can say that again</a:t>
            </a:r>
            <a:r>
              <a:rPr lang="vi-VN" sz="2000" dirty="0"/>
              <a:t> </a:t>
            </a:r>
            <a:endParaRPr lang="en-US" sz="2000" dirty="0"/>
          </a:p>
          <a:p>
            <a:r>
              <a:rPr lang="vi-VN" sz="2000" b="1" dirty="0" smtClean="0"/>
              <a:t>C</a:t>
            </a:r>
            <a:r>
              <a:rPr lang="vi-VN" sz="2000" b="1" dirty="0"/>
              <a:t>.</a:t>
            </a:r>
            <a:r>
              <a:rPr lang="vi-VN" sz="2000" dirty="0"/>
              <a:t> I think they focus more on achievements 	</a:t>
            </a:r>
            <a:r>
              <a:rPr lang="vi-VN" sz="2000" b="1" dirty="0"/>
              <a:t>D.</a:t>
            </a:r>
            <a:r>
              <a:rPr lang="vi-VN" sz="2000" dirty="0"/>
              <a:t> It's out of the question </a:t>
            </a:r>
            <a:endParaRPr lang="en-US" sz="2000" dirty="0"/>
          </a:p>
          <a:p>
            <a:r>
              <a:rPr lang="en-US" sz="2000" b="1" i="1" dirty="0"/>
              <a:t> </a:t>
            </a:r>
            <a:endParaRPr lang="en-US" sz="2000" dirty="0"/>
          </a:p>
          <a:p>
            <a:endParaRPr lang="vi-VN" sz="2000" b="1" dirty="0" smtClean="0"/>
          </a:p>
          <a:p>
            <a:r>
              <a:rPr lang="vi-VN" sz="2000" dirty="0" smtClean="0"/>
              <a:t>Kiến </a:t>
            </a:r>
            <a:r>
              <a:rPr lang="vi-VN" sz="2000" dirty="0"/>
              <a:t>thức: </a:t>
            </a:r>
            <a:r>
              <a:rPr lang="en-US" sz="2000" dirty="0" err="1"/>
              <a:t>Tình</a:t>
            </a:r>
            <a:r>
              <a:rPr lang="en-US" sz="2000" dirty="0"/>
              <a:t> </a:t>
            </a:r>
            <a:r>
              <a:rPr lang="en-US" sz="2000" dirty="0" err="1"/>
              <a:t>huống</a:t>
            </a:r>
            <a:r>
              <a:rPr lang="en-US" sz="2000" dirty="0"/>
              <a:t> </a:t>
            </a:r>
            <a:r>
              <a:rPr lang="en-US" sz="2000" dirty="0" err="1"/>
              <a:t>giao</a:t>
            </a:r>
            <a:r>
              <a:rPr lang="en-US" sz="2000" dirty="0"/>
              <a:t> </a:t>
            </a:r>
            <a:r>
              <a:rPr lang="en-US" sz="2000" dirty="0" err="1"/>
              <a:t>tiếp</a:t>
            </a:r>
            <a:r>
              <a:rPr lang="en-US" sz="2000" dirty="0"/>
              <a:t> (</a:t>
            </a:r>
            <a:r>
              <a:rPr lang="en-US" sz="2000" dirty="0" err="1"/>
              <a:t>Hỏi</a:t>
            </a:r>
            <a:r>
              <a:rPr lang="en-US" sz="2000" dirty="0"/>
              <a:t> </a:t>
            </a:r>
            <a:r>
              <a:rPr lang="en-US" sz="2000" dirty="0" err="1"/>
              <a:t>về</a:t>
            </a:r>
            <a:r>
              <a:rPr lang="en-US" sz="2000" dirty="0"/>
              <a:t> </a:t>
            </a:r>
            <a:r>
              <a:rPr lang="en-US" sz="2000" dirty="0" err="1"/>
              <a:t>quan</a:t>
            </a:r>
            <a:r>
              <a:rPr lang="en-US" sz="2000" dirty="0"/>
              <a:t> </a:t>
            </a:r>
            <a:r>
              <a:rPr lang="en-US" sz="2000" dirty="0" err="1"/>
              <a:t>điểm</a:t>
            </a:r>
            <a:r>
              <a:rPr lang="en-US" sz="2000" dirty="0"/>
              <a:t> </a:t>
            </a:r>
            <a:r>
              <a:rPr lang="en-US" sz="2000" dirty="0" err="1"/>
              <a:t>của</a:t>
            </a:r>
            <a:r>
              <a:rPr lang="en-US" sz="2000" dirty="0"/>
              <a:t> </a:t>
            </a:r>
            <a:r>
              <a:rPr lang="en-US" sz="2000" dirty="0" err="1"/>
              <a:t>người</a:t>
            </a:r>
            <a:r>
              <a:rPr lang="en-US" sz="2000" dirty="0"/>
              <a:t> </a:t>
            </a:r>
            <a:r>
              <a:rPr lang="en-US" sz="2000" dirty="0" err="1"/>
              <a:t>khác</a:t>
            </a:r>
            <a:r>
              <a:rPr lang="en-US" sz="2000" dirty="0"/>
              <a:t>)</a:t>
            </a:r>
          </a:p>
          <a:p>
            <a:r>
              <a:rPr lang="en-US" sz="2000" dirty="0" err="1"/>
              <a:t>Giải</a:t>
            </a:r>
            <a:r>
              <a:rPr lang="en-US" sz="2000" dirty="0"/>
              <a:t> </a:t>
            </a:r>
            <a:r>
              <a:rPr lang="en-US" sz="2000" dirty="0" err="1"/>
              <a:t>thích</a:t>
            </a:r>
            <a:r>
              <a:rPr lang="en-US" sz="2000" dirty="0"/>
              <a:t>:</a:t>
            </a:r>
          </a:p>
          <a:p>
            <a:r>
              <a:rPr lang="en-US" sz="2000" dirty="0"/>
              <a:t>Jolie </a:t>
            </a:r>
            <a:r>
              <a:rPr lang="en-US" sz="2000" dirty="0" err="1"/>
              <a:t>đang</a:t>
            </a:r>
            <a:r>
              <a:rPr lang="en-US" sz="2000" dirty="0"/>
              <a:t> </a:t>
            </a:r>
            <a:r>
              <a:rPr lang="en-US" sz="2000" dirty="0" err="1"/>
              <a:t>đọc</a:t>
            </a:r>
            <a:r>
              <a:rPr lang="en-US" sz="2000" dirty="0"/>
              <a:t> </a:t>
            </a:r>
            <a:r>
              <a:rPr lang="en-US" sz="2000" dirty="0" err="1"/>
              <a:t>một</a:t>
            </a:r>
            <a:r>
              <a:rPr lang="en-US" sz="2000" dirty="0"/>
              <a:t> </a:t>
            </a:r>
            <a:r>
              <a:rPr lang="en-US" sz="2000" dirty="0" err="1"/>
              <a:t>cuốn</a:t>
            </a:r>
            <a:r>
              <a:rPr lang="en-US" sz="2000" dirty="0"/>
              <a:t> </a:t>
            </a:r>
            <a:r>
              <a:rPr lang="en-US" sz="2000" dirty="0" err="1"/>
              <a:t>tạp</a:t>
            </a:r>
            <a:r>
              <a:rPr lang="en-US" sz="2000" dirty="0"/>
              <a:t> </a:t>
            </a:r>
            <a:r>
              <a:rPr lang="en-US" sz="2000" dirty="0" err="1"/>
              <a:t>chí</a:t>
            </a:r>
            <a:r>
              <a:rPr lang="en-US" sz="2000" dirty="0"/>
              <a:t> </a:t>
            </a:r>
            <a:r>
              <a:rPr lang="en-US" sz="2000" dirty="0" err="1"/>
              <a:t>về</a:t>
            </a:r>
            <a:r>
              <a:rPr lang="en-US" sz="2000" dirty="0"/>
              <a:t> </a:t>
            </a:r>
            <a:r>
              <a:rPr lang="en-US" sz="2000" dirty="0" err="1"/>
              <a:t>người</a:t>
            </a:r>
            <a:r>
              <a:rPr lang="en-US" sz="2000" dirty="0"/>
              <a:t> </a:t>
            </a:r>
            <a:r>
              <a:rPr lang="en-US" sz="2000" dirty="0" err="1"/>
              <a:t>nổi</a:t>
            </a:r>
            <a:r>
              <a:rPr lang="en-US" sz="2000" dirty="0"/>
              <a:t> </a:t>
            </a:r>
            <a:r>
              <a:rPr lang="en-US" sz="2000" dirty="0" err="1"/>
              <a:t>tiếng</a:t>
            </a:r>
            <a:r>
              <a:rPr lang="en-US" sz="2000" dirty="0"/>
              <a:t>, </a:t>
            </a:r>
            <a:r>
              <a:rPr lang="en-US" sz="2000" dirty="0" err="1"/>
              <a:t>hỏi</a:t>
            </a:r>
            <a:r>
              <a:rPr lang="en-US" sz="2000" dirty="0"/>
              <a:t> </a:t>
            </a:r>
            <a:r>
              <a:rPr lang="en-US" sz="2000" dirty="0" err="1"/>
              <a:t>bạn</a:t>
            </a:r>
            <a:r>
              <a:rPr lang="en-US" sz="2000" dirty="0"/>
              <a:t> </a:t>
            </a:r>
            <a:r>
              <a:rPr lang="en-US" sz="2000" dirty="0" err="1"/>
              <a:t>cô</a:t>
            </a:r>
            <a:r>
              <a:rPr lang="en-US" sz="2000" dirty="0"/>
              <a:t> </a:t>
            </a:r>
            <a:r>
              <a:rPr lang="en-US" sz="2000" dirty="0" err="1"/>
              <a:t>ấy</a:t>
            </a:r>
            <a:r>
              <a:rPr lang="en-US" sz="2000" dirty="0"/>
              <a:t>.</a:t>
            </a:r>
          </a:p>
          <a:p>
            <a:r>
              <a:rPr lang="en-US" sz="2000" dirty="0"/>
              <a:t>- Jolie: "</a:t>
            </a:r>
            <a:r>
              <a:rPr lang="en-US" sz="2000" dirty="0" err="1"/>
              <a:t>Bạn</a:t>
            </a:r>
            <a:r>
              <a:rPr lang="en-US" sz="2000" dirty="0"/>
              <a:t> </a:t>
            </a:r>
            <a:r>
              <a:rPr lang="en-US" sz="2000" dirty="0" err="1"/>
              <a:t>có</a:t>
            </a:r>
            <a:r>
              <a:rPr lang="en-US" sz="2000" dirty="0"/>
              <a:t> </a:t>
            </a:r>
            <a:r>
              <a:rPr lang="en-US" sz="2000" dirty="0" err="1"/>
              <a:t>nghĩ</a:t>
            </a:r>
            <a:r>
              <a:rPr lang="en-US" sz="2000" dirty="0"/>
              <a:t> </a:t>
            </a:r>
            <a:r>
              <a:rPr lang="en-US" sz="2000" dirty="0" err="1"/>
              <a:t>những</a:t>
            </a:r>
            <a:r>
              <a:rPr lang="en-US" sz="2000" dirty="0"/>
              <a:t> </a:t>
            </a:r>
            <a:r>
              <a:rPr lang="en-US" sz="2000" dirty="0" err="1"/>
              <a:t>người</a:t>
            </a:r>
            <a:r>
              <a:rPr lang="en-US" sz="2000" dirty="0"/>
              <a:t> </a:t>
            </a:r>
            <a:r>
              <a:rPr lang="en-US" sz="2000" dirty="0" err="1"/>
              <a:t>nổi</a:t>
            </a:r>
            <a:r>
              <a:rPr lang="en-US" sz="2000" dirty="0"/>
              <a:t> </a:t>
            </a:r>
            <a:r>
              <a:rPr lang="en-US" sz="2000" dirty="0" err="1"/>
              <a:t>tiếng</a:t>
            </a:r>
            <a:r>
              <a:rPr lang="en-US" sz="2000" dirty="0"/>
              <a:t> </a:t>
            </a:r>
            <a:r>
              <a:rPr lang="en-US" sz="2000" dirty="0" err="1"/>
              <a:t>ngày</a:t>
            </a:r>
            <a:r>
              <a:rPr lang="en-US" sz="2000" dirty="0"/>
              <a:t> nay </a:t>
            </a:r>
            <a:r>
              <a:rPr lang="en-US" sz="2000" dirty="0" err="1"/>
              <a:t>có</a:t>
            </a:r>
            <a:r>
              <a:rPr lang="en-US" sz="2000" dirty="0"/>
              <a:t> </a:t>
            </a:r>
            <a:r>
              <a:rPr lang="en-US" sz="2000" dirty="0" err="1"/>
              <a:t>xu</a:t>
            </a:r>
            <a:r>
              <a:rPr lang="en-US" sz="2000" dirty="0"/>
              <a:t> </a:t>
            </a:r>
            <a:r>
              <a:rPr lang="en-US" sz="2000" dirty="0" err="1"/>
              <a:t>hướng</a:t>
            </a:r>
            <a:r>
              <a:rPr lang="en-US" sz="2000" dirty="0"/>
              <a:t> </a:t>
            </a:r>
            <a:r>
              <a:rPr lang="en-US" sz="2000" dirty="0" err="1"/>
              <a:t>tập</a:t>
            </a:r>
            <a:r>
              <a:rPr lang="en-US" sz="2000" dirty="0"/>
              <a:t> </a:t>
            </a:r>
            <a:r>
              <a:rPr lang="en-US" sz="2000" dirty="0" err="1"/>
              <a:t>trung</a:t>
            </a:r>
            <a:r>
              <a:rPr lang="en-US" sz="2000" dirty="0"/>
              <a:t> </a:t>
            </a:r>
            <a:r>
              <a:rPr lang="en-US" sz="2000" dirty="0" err="1"/>
              <a:t>vào</a:t>
            </a:r>
            <a:r>
              <a:rPr lang="en-US" sz="2000" dirty="0"/>
              <a:t> </a:t>
            </a:r>
            <a:r>
              <a:rPr lang="en-US" sz="2000" dirty="0" err="1"/>
              <a:t>tiền</a:t>
            </a:r>
            <a:r>
              <a:rPr lang="en-US" sz="2000" dirty="0"/>
              <a:t> </a:t>
            </a:r>
            <a:r>
              <a:rPr lang="en-US" sz="2000" dirty="0" err="1"/>
              <a:t>bạc</a:t>
            </a:r>
            <a:r>
              <a:rPr lang="en-US" sz="2000" dirty="0"/>
              <a:t> </a:t>
            </a:r>
            <a:r>
              <a:rPr lang="en-US" sz="2000" dirty="0" err="1"/>
              <a:t>hơn</a:t>
            </a:r>
            <a:r>
              <a:rPr lang="en-US" sz="2000" dirty="0"/>
              <a:t> </a:t>
            </a:r>
            <a:r>
              <a:rPr lang="en-US" sz="2000" dirty="0" err="1"/>
              <a:t>về</a:t>
            </a:r>
            <a:r>
              <a:rPr lang="en-US" sz="2000" dirty="0"/>
              <a:t> </a:t>
            </a:r>
            <a:r>
              <a:rPr lang="en-US" sz="2000" dirty="0" err="1"/>
              <a:t>những</a:t>
            </a:r>
            <a:r>
              <a:rPr lang="en-US" sz="2000" dirty="0"/>
              <a:t> </a:t>
            </a:r>
            <a:r>
              <a:rPr lang="en-US" sz="2000" dirty="0" err="1"/>
              <a:t>thành</a:t>
            </a:r>
            <a:r>
              <a:rPr lang="en-US" sz="2000" dirty="0"/>
              <a:t> </a:t>
            </a:r>
            <a:r>
              <a:rPr lang="en-US" sz="2000" dirty="0" err="1"/>
              <a:t>tích</a:t>
            </a:r>
            <a:r>
              <a:rPr lang="en-US" sz="2000" dirty="0"/>
              <a:t> </a:t>
            </a:r>
            <a:r>
              <a:rPr lang="en-US" sz="2000" dirty="0" err="1"/>
              <a:t>không</a:t>
            </a:r>
            <a:r>
              <a:rPr lang="en-US" sz="2000" dirty="0"/>
              <a:t>?."</a:t>
            </a:r>
          </a:p>
          <a:p>
            <a:r>
              <a:rPr lang="en-US" sz="2000" dirty="0"/>
              <a:t>- </a:t>
            </a:r>
            <a:r>
              <a:rPr lang="en-US" sz="2000" dirty="0" err="1"/>
              <a:t>Bạn</a:t>
            </a:r>
            <a:r>
              <a:rPr lang="en-US" sz="2000" dirty="0"/>
              <a:t> </a:t>
            </a:r>
            <a:r>
              <a:rPr lang="en-US" sz="2000" dirty="0" err="1"/>
              <a:t>của</a:t>
            </a:r>
            <a:r>
              <a:rPr lang="en-US" sz="2000" dirty="0"/>
              <a:t> Jolie: </a:t>
            </a:r>
            <a:r>
              <a:rPr lang="en-US" sz="2000" dirty="0" smtClean="0"/>
              <a:t>"_______, </a:t>
            </a:r>
            <a:r>
              <a:rPr lang="en-US" sz="2000" dirty="0" err="1"/>
              <a:t>và</a:t>
            </a:r>
            <a:r>
              <a:rPr lang="en-US" sz="2000" dirty="0"/>
              <a:t> </a:t>
            </a:r>
            <a:r>
              <a:rPr lang="en-US" sz="2000" dirty="0" err="1"/>
              <a:t>điều</a:t>
            </a:r>
            <a:r>
              <a:rPr lang="en-US" sz="2000" dirty="0"/>
              <a:t> </a:t>
            </a:r>
            <a:r>
              <a:rPr lang="en-US" sz="2000" dirty="0" err="1"/>
              <a:t>này</a:t>
            </a:r>
            <a:r>
              <a:rPr lang="en-US" sz="2000" dirty="0"/>
              <a:t> </a:t>
            </a:r>
            <a:r>
              <a:rPr lang="en-US" sz="2000" dirty="0" err="1"/>
              <a:t>tạo</a:t>
            </a:r>
            <a:r>
              <a:rPr lang="en-US" sz="2000" dirty="0"/>
              <a:t> </a:t>
            </a:r>
            <a:r>
              <a:rPr lang="en-US" sz="2000" dirty="0" err="1"/>
              <a:t>ra</a:t>
            </a:r>
            <a:r>
              <a:rPr lang="en-US" sz="2000" dirty="0"/>
              <a:t> </a:t>
            </a:r>
            <a:r>
              <a:rPr lang="en-US" sz="2000" dirty="0" err="1"/>
              <a:t>những</a:t>
            </a:r>
            <a:r>
              <a:rPr lang="en-US" sz="2000" dirty="0"/>
              <a:t> </a:t>
            </a:r>
            <a:r>
              <a:rPr lang="en-US" sz="2000" dirty="0" err="1"/>
              <a:t>tấm</a:t>
            </a:r>
            <a:r>
              <a:rPr lang="en-US" sz="2000" dirty="0"/>
              <a:t> </a:t>
            </a:r>
            <a:r>
              <a:rPr lang="en-US" sz="2000" dirty="0" err="1"/>
              <a:t>gương</a:t>
            </a:r>
            <a:r>
              <a:rPr lang="en-US" sz="2000" dirty="0"/>
              <a:t> </a:t>
            </a:r>
            <a:r>
              <a:rPr lang="en-US" sz="2000" dirty="0" err="1"/>
              <a:t>xấu</a:t>
            </a:r>
            <a:r>
              <a:rPr lang="en-US" sz="2000" dirty="0"/>
              <a:t> </a:t>
            </a:r>
            <a:r>
              <a:rPr lang="en-US" sz="2000" dirty="0" err="1"/>
              <a:t>cho</a:t>
            </a:r>
            <a:r>
              <a:rPr lang="en-US" sz="2000" dirty="0"/>
              <a:t> </a:t>
            </a:r>
            <a:r>
              <a:rPr lang="en-US" sz="2000" dirty="0" err="1"/>
              <a:t>các</a:t>
            </a:r>
            <a:r>
              <a:rPr lang="en-US" sz="2000" dirty="0"/>
              <a:t> </a:t>
            </a:r>
            <a:r>
              <a:rPr lang="en-US" sz="2000" dirty="0" err="1"/>
              <a:t>bạn</a:t>
            </a:r>
            <a:r>
              <a:rPr lang="en-US" sz="2000" dirty="0"/>
              <a:t> </a:t>
            </a:r>
            <a:r>
              <a:rPr lang="en-US" sz="2000" dirty="0" err="1"/>
              <a:t>trẻ</a:t>
            </a:r>
            <a:r>
              <a:rPr lang="en-US" sz="2000" dirty="0"/>
              <a:t>"</a:t>
            </a:r>
          </a:p>
          <a:p>
            <a:r>
              <a:rPr lang="en-US" sz="2000" dirty="0" err="1"/>
              <a:t>Xét</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a:t>
            </a:r>
          </a:p>
          <a:p>
            <a:r>
              <a:rPr lang="en-US" sz="2000" dirty="0"/>
              <a:t>	A. </a:t>
            </a:r>
            <a:r>
              <a:rPr lang="en-US" sz="2000" dirty="0" err="1"/>
              <a:t>Hoàn</a:t>
            </a:r>
            <a:r>
              <a:rPr lang="en-US" sz="2000" dirty="0"/>
              <a:t> </a:t>
            </a:r>
            <a:r>
              <a:rPr lang="en-US" sz="2000" dirty="0" err="1"/>
              <a:t>toàn</a:t>
            </a:r>
            <a:r>
              <a:rPr lang="en-US" sz="2000" dirty="0"/>
              <a:t> </a:t>
            </a:r>
            <a:r>
              <a:rPr lang="en-US" sz="2000" dirty="0" err="1"/>
              <a:t>không</a:t>
            </a:r>
            <a:r>
              <a:rPr lang="en-US" sz="2000" dirty="0"/>
              <a:t>. 		B. </a:t>
            </a:r>
            <a:r>
              <a:rPr lang="en-US" sz="2000" dirty="0" err="1"/>
              <a:t>Tôi</a:t>
            </a:r>
            <a:r>
              <a:rPr lang="en-US" sz="2000" dirty="0"/>
              <a:t> </a:t>
            </a:r>
            <a:r>
              <a:rPr lang="en-US" sz="2000" dirty="0" err="1"/>
              <a:t>đồng</a:t>
            </a:r>
            <a:r>
              <a:rPr lang="en-US" sz="2000" dirty="0"/>
              <a:t> ý.</a:t>
            </a:r>
          </a:p>
          <a:p>
            <a:r>
              <a:rPr lang="en-US" sz="2000" dirty="0"/>
              <a:t>	C. </a:t>
            </a:r>
            <a:r>
              <a:rPr lang="en-US" sz="2000" dirty="0" err="1"/>
              <a:t>Tôi</a:t>
            </a:r>
            <a:r>
              <a:rPr lang="en-US" sz="2000" dirty="0"/>
              <a:t> </a:t>
            </a:r>
            <a:r>
              <a:rPr lang="en-US" sz="2000" dirty="0" err="1"/>
              <a:t>nghĩ</a:t>
            </a:r>
            <a:r>
              <a:rPr lang="en-US" sz="2000" dirty="0"/>
              <a:t>  </a:t>
            </a:r>
            <a:r>
              <a:rPr lang="en-US" sz="2000" dirty="0" err="1"/>
              <a:t>họ</a:t>
            </a:r>
            <a:r>
              <a:rPr lang="en-US" sz="2000" dirty="0"/>
              <a:t> </a:t>
            </a:r>
            <a:r>
              <a:rPr lang="en-US" sz="2000" dirty="0" err="1"/>
              <a:t>tập</a:t>
            </a:r>
            <a:r>
              <a:rPr lang="en-US" sz="2000" dirty="0"/>
              <a:t> </a:t>
            </a:r>
            <a:r>
              <a:rPr lang="en-US" sz="2000" dirty="0" err="1"/>
              <a:t>trung</a:t>
            </a:r>
            <a:r>
              <a:rPr lang="en-US" sz="2000" dirty="0"/>
              <a:t> </a:t>
            </a:r>
            <a:r>
              <a:rPr lang="en-US" sz="2000" dirty="0" err="1"/>
              <a:t>nhiều</a:t>
            </a:r>
            <a:r>
              <a:rPr lang="en-US" sz="2000" dirty="0"/>
              <a:t> </a:t>
            </a:r>
            <a:r>
              <a:rPr lang="en-US" sz="2000" dirty="0" err="1"/>
              <a:t>hơn</a:t>
            </a:r>
            <a:r>
              <a:rPr lang="en-US" sz="2000" dirty="0"/>
              <a:t> </a:t>
            </a:r>
            <a:r>
              <a:rPr lang="en-US" sz="2000" dirty="0" err="1"/>
              <a:t>về</a:t>
            </a:r>
            <a:r>
              <a:rPr lang="en-US" sz="2000" dirty="0"/>
              <a:t> </a:t>
            </a:r>
            <a:r>
              <a:rPr lang="en-US" sz="2000" dirty="0" err="1"/>
              <a:t>những</a:t>
            </a:r>
            <a:r>
              <a:rPr lang="en-US" sz="2000" dirty="0"/>
              <a:t> </a:t>
            </a:r>
            <a:r>
              <a:rPr lang="en-US" sz="2000" dirty="0" err="1"/>
              <a:t>thành</a:t>
            </a:r>
            <a:r>
              <a:rPr lang="en-US" sz="2000" dirty="0"/>
              <a:t> </a:t>
            </a:r>
            <a:r>
              <a:rPr lang="en-US" sz="2000" dirty="0" err="1"/>
              <a:t>tích</a:t>
            </a:r>
            <a:r>
              <a:rPr lang="en-US" sz="2000" dirty="0"/>
              <a:t>  D. </a:t>
            </a:r>
            <a:r>
              <a:rPr lang="en-US" sz="2000" dirty="0" err="1"/>
              <a:t>Nó</a:t>
            </a:r>
            <a:r>
              <a:rPr lang="en-US" sz="2000" dirty="0"/>
              <a:t> </a:t>
            </a:r>
            <a:r>
              <a:rPr lang="en-US" sz="2000" dirty="0" err="1"/>
              <a:t>là</a:t>
            </a:r>
            <a:r>
              <a:rPr lang="en-US" sz="2000" dirty="0"/>
              <a:t> </a:t>
            </a:r>
            <a:r>
              <a:rPr lang="en-US" sz="2000" dirty="0" err="1"/>
              <a:t>vấn</a:t>
            </a:r>
            <a:r>
              <a:rPr lang="en-US" sz="2000" dirty="0"/>
              <a:t> </a:t>
            </a:r>
            <a:r>
              <a:rPr lang="en-US" sz="2000" dirty="0" err="1"/>
              <a:t>đề</a:t>
            </a:r>
            <a:r>
              <a:rPr lang="en-US" sz="2000" dirty="0"/>
              <a:t> </a:t>
            </a:r>
            <a:r>
              <a:rPr lang="en-US" sz="2000" dirty="0" err="1"/>
              <a:t>không</a:t>
            </a:r>
            <a:r>
              <a:rPr lang="en-US" sz="2000" dirty="0"/>
              <a:t> </a:t>
            </a:r>
            <a:r>
              <a:rPr lang="en-US" sz="2000" dirty="0" err="1"/>
              <a:t>thể</a:t>
            </a:r>
            <a:r>
              <a:rPr lang="en-US" sz="2000" dirty="0"/>
              <a:t> </a:t>
            </a:r>
            <a:r>
              <a:rPr lang="en-US" sz="2000" dirty="0" err="1"/>
              <a:t>bàn</a:t>
            </a:r>
            <a:r>
              <a:rPr lang="en-US" sz="2000" dirty="0"/>
              <a:t> </a:t>
            </a:r>
            <a:r>
              <a:rPr lang="en-US" sz="2000" dirty="0" err="1" smtClean="0"/>
              <a:t>đến</a:t>
            </a:r>
            <a:endParaRPr lang="en-US" sz="2000" dirty="0"/>
          </a:p>
        </p:txBody>
      </p:sp>
      <p:sp>
        <p:nvSpPr>
          <p:cNvPr id="3" name="Oval 2"/>
          <p:cNvSpPr/>
          <p:nvPr/>
        </p:nvSpPr>
        <p:spPr>
          <a:xfrm>
            <a:off x="2743200" y="22098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0348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 calcmode="lin" valueType="num">
                                      <p:cBhvr additive="base">
                                        <p:cTn id="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anim calcmode="lin" valueType="num">
                                      <p:cBhvr additive="base">
                                        <p:cTn id="1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9" end="9"/>
                                            </p:txEl>
                                          </p:spTgt>
                                        </p:tgtEl>
                                        <p:attrNameLst>
                                          <p:attrName>style.visibility</p:attrName>
                                        </p:attrNameLst>
                                      </p:cBhvr>
                                      <p:to>
                                        <p:strVal val="visible"/>
                                      </p:to>
                                    </p:set>
                                    <p:anim calcmode="lin" valueType="num">
                                      <p:cBhvr additive="base">
                                        <p:cTn id="1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anim calcmode="lin" valueType="num">
                                      <p:cBhvr additive="base">
                                        <p:cTn id="19"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anim calcmode="lin" valueType="num">
                                      <p:cBhvr additive="base">
                                        <p:cTn id="2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anim calcmode="lin" valueType="num">
                                      <p:cBhvr additive="base">
                                        <p:cTn id="27"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3" end="13"/>
                                            </p:txEl>
                                          </p:spTgt>
                                        </p:tgtEl>
                                        <p:attrNameLst>
                                          <p:attrName>style.visibility</p:attrName>
                                        </p:attrNameLst>
                                      </p:cBhvr>
                                      <p:to>
                                        <p:strVal val="visible"/>
                                      </p:to>
                                    </p:set>
                                    <p:anim calcmode="lin" valueType="num">
                                      <p:cBhvr additive="base">
                                        <p:cTn id="31"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anim calcmode="lin" valueType="num">
                                      <p:cBhvr additive="base">
                                        <p:cTn id="35"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04800"/>
            <a:ext cx="8839200" cy="5262979"/>
          </a:xfrm>
          <a:prstGeom prst="rect">
            <a:avLst/>
          </a:prstGeom>
          <a:noFill/>
        </p:spPr>
        <p:txBody>
          <a:bodyPr wrap="square" rtlCol="0">
            <a:spAutoFit/>
          </a:bodyPr>
          <a:lstStyle/>
          <a:p>
            <a:r>
              <a:rPr lang="en-US" sz="2400" b="1" dirty="0"/>
              <a:t>Question 18</a:t>
            </a:r>
            <a:r>
              <a:rPr lang="vi-VN" sz="2400" dirty="0"/>
              <a:t>. </a:t>
            </a:r>
            <a:endParaRPr lang="vi-VN" sz="2400" dirty="0" smtClean="0"/>
          </a:p>
          <a:p>
            <a:r>
              <a:rPr lang="vi-VN" sz="2400" b="1" dirty="0" smtClean="0"/>
              <a:t>A</a:t>
            </a:r>
            <a:r>
              <a:rPr lang="vi-VN" sz="2400" b="1" dirty="0"/>
              <a:t>. </a:t>
            </a:r>
            <a:r>
              <a:rPr lang="en-US" sz="2400" dirty="0"/>
              <a:t>publicity </a:t>
            </a:r>
            <a:r>
              <a:rPr lang="vi-VN" sz="2400" b="1" dirty="0"/>
              <a:t>	B. </a:t>
            </a:r>
            <a:r>
              <a:rPr lang="vi-VN" sz="2400" dirty="0"/>
              <a:t>chemistry  </a:t>
            </a:r>
            <a:r>
              <a:rPr lang="vi-VN" sz="2400" b="1" dirty="0"/>
              <a:t>	C. </a:t>
            </a:r>
            <a:r>
              <a:rPr lang="vi-VN" sz="2400" dirty="0"/>
              <a:t>attention  </a:t>
            </a:r>
            <a:r>
              <a:rPr lang="vi-VN" sz="2400" b="1" dirty="0"/>
              <a:t>	D. </a:t>
            </a:r>
            <a:r>
              <a:rPr lang="vi-VN" sz="2400" dirty="0"/>
              <a:t>romantic</a:t>
            </a:r>
            <a:endParaRPr lang="en-US" sz="2400" dirty="0"/>
          </a:p>
          <a:p>
            <a:endParaRPr lang="vi-VN" sz="2400" b="1" dirty="0" smtClean="0"/>
          </a:p>
          <a:p>
            <a:r>
              <a:rPr lang="vi-VN" sz="2400" dirty="0" smtClean="0"/>
              <a:t>Kiến </a:t>
            </a:r>
            <a:r>
              <a:rPr lang="vi-VN" sz="2400" dirty="0"/>
              <a:t>thức: </a:t>
            </a:r>
            <a:r>
              <a:rPr lang="en-US" sz="2400" dirty="0" err="1"/>
              <a:t>Trọng</a:t>
            </a:r>
            <a:r>
              <a:rPr lang="en-US" sz="2400" dirty="0"/>
              <a:t> </a:t>
            </a:r>
            <a:r>
              <a:rPr lang="en-US" sz="2400" dirty="0" err="1"/>
              <a:t>âm</a:t>
            </a:r>
            <a:r>
              <a:rPr lang="en-US" sz="2400" dirty="0"/>
              <a:t> </a:t>
            </a:r>
            <a:r>
              <a:rPr lang="en-US" sz="2400" dirty="0" err="1"/>
              <a:t>của</a:t>
            </a:r>
            <a:r>
              <a:rPr lang="en-US" sz="2400" dirty="0"/>
              <a:t> </a:t>
            </a:r>
            <a:r>
              <a:rPr lang="en-US" sz="2400" dirty="0" err="1"/>
              <a:t>từ</a:t>
            </a:r>
            <a:r>
              <a:rPr lang="en-US" sz="2400" dirty="0"/>
              <a:t> 3 </a:t>
            </a:r>
            <a:r>
              <a:rPr lang="en-US" sz="2400" dirty="0" err="1"/>
              <a:t>âm</a:t>
            </a:r>
            <a:r>
              <a:rPr lang="en-US" sz="2400" dirty="0"/>
              <a:t> </a:t>
            </a:r>
            <a:r>
              <a:rPr lang="en-US" sz="2400" dirty="0" err="1"/>
              <a:t>tiết</a:t>
            </a:r>
            <a:r>
              <a:rPr lang="en-US" sz="2400" dirty="0"/>
              <a:t> </a:t>
            </a:r>
            <a:r>
              <a:rPr lang="en-US" sz="2400" dirty="0" err="1"/>
              <a:t>trở</a:t>
            </a:r>
            <a:r>
              <a:rPr lang="en-US" sz="2400" dirty="0"/>
              <a:t> </a:t>
            </a:r>
            <a:r>
              <a:rPr lang="en-US" sz="2400" dirty="0" err="1"/>
              <a:t>lên</a:t>
            </a:r>
            <a:endParaRPr lang="en-US" sz="2400" dirty="0"/>
          </a:p>
          <a:p>
            <a:r>
              <a:rPr lang="vi-VN" sz="2400" dirty="0"/>
              <a:t>Giải thích:	</a:t>
            </a:r>
            <a:endParaRPr lang="en-US" sz="2400" dirty="0"/>
          </a:p>
          <a:p>
            <a:r>
              <a:rPr lang="en-US" sz="2400" dirty="0"/>
              <a:t>	</a:t>
            </a:r>
            <a:r>
              <a:rPr lang="vi-VN" sz="2400" dirty="0"/>
              <a:t>A. </a:t>
            </a:r>
            <a:r>
              <a:rPr lang="en-US" sz="2400" dirty="0"/>
              <a:t>publicity </a:t>
            </a:r>
            <a:r>
              <a:rPr lang="vi-VN" sz="2400" dirty="0"/>
              <a:t>/pʌbˈlɪsəti/ (n):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hai</a:t>
            </a:r>
            <a:r>
              <a:rPr lang="en-US" sz="2400" dirty="0"/>
              <a:t> </a:t>
            </a:r>
            <a:r>
              <a:rPr lang="en-US" sz="2400" dirty="0" err="1"/>
              <a:t>vì</a:t>
            </a:r>
            <a:r>
              <a:rPr lang="en-US" sz="2400" dirty="0"/>
              <a:t> </a:t>
            </a:r>
            <a:r>
              <a:rPr lang="en-US" sz="2400" dirty="0" err="1"/>
              <a:t>đuôi</a:t>
            </a:r>
            <a:r>
              <a:rPr lang="en-US" sz="2400" dirty="0"/>
              <a:t> –ITY –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liền</a:t>
            </a:r>
            <a:r>
              <a:rPr lang="en-US" sz="2400" dirty="0"/>
              <a:t> </a:t>
            </a:r>
            <a:r>
              <a:rPr lang="en-US" sz="2400" dirty="0" err="1"/>
              <a:t>trước</a:t>
            </a:r>
            <a:r>
              <a:rPr lang="en-US" sz="2400" dirty="0"/>
              <a:t>. </a:t>
            </a:r>
          </a:p>
          <a:p>
            <a:r>
              <a:rPr lang="en-US" sz="2400" dirty="0"/>
              <a:t>	</a:t>
            </a:r>
            <a:r>
              <a:rPr lang="vi-VN" sz="2400" dirty="0"/>
              <a:t>B.</a:t>
            </a:r>
            <a:r>
              <a:rPr lang="vi-VN" sz="2400" i="1" dirty="0"/>
              <a:t> </a:t>
            </a:r>
            <a:r>
              <a:rPr lang="en-US" sz="2400" dirty="0"/>
              <a:t>chemistry </a:t>
            </a:r>
            <a:r>
              <a:rPr lang="vi-VN" sz="2400" dirty="0"/>
              <a:t>/ˈkemɪstri/ (n):</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nhất</a:t>
            </a:r>
            <a:endParaRPr lang="en-US" sz="2400" dirty="0"/>
          </a:p>
          <a:p>
            <a:r>
              <a:rPr lang="en-US" sz="2400" dirty="0"/>
              <a:t>	</a:t>
            </a:r>
            <a:r>
              <a:rPr lang="vi-VN" sz="2400" dirty="0"/>
              <a:t>C. </a:t>
            </a:r>
            <a:r>
              <a:rPr lang="en-US" sz="2400" dirty="0"/>
              <a:t>attention  </a:t>
            </a:r>
            <a:r>
              <a:rPr lang="vi-VN" sz="2400" dirty="0"/>
              <a:t>/əˈtenʃn/ (n):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hai</a:t>
            </a:r>
            <a:r>
              <a:rPr lang="en-US" sz="2400" dirty="0"/>
              <a:t> </a:t>
            </a:r>
            <a:r>
              <a:rPr lang="en-US" sz="2400" dirty="0" err="1"/>
              <a:t>vì</a:t>
            </a:r>
            <a:r>
              <a:rPr lang="en-US" sz="2400" dirty="0"/>
              <a:t> </a:t>
            </a:r>
            <a:r>
              <a:rPr lang="en-US" sz="2400" dirty="0" err="1"/>
              <a:t>đuôi</a:t>
            </a:r>
            <a:r>
              <a:rPr lang="en-US" sz="2400" dirty="0"/>
              <a:t> – TION- </a:t>
            </a:r>
            <a:r>
              <a:rPr lang="en-US" sz="2400" dirty="0" err="1"/>
              <a:t>trong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liền</a:t>
            </a:r>
            <a:r>
              <a:rPr lang="en-US" sz="2400" dirty="0"/>
              <a:t> </a:t>
            </a:r>
            <a:r>
              <a:rPr lang="en-US" sz="2400" dirty="0" err="1"/>
              <a:t>trước</a:t>
            </a:r>
            <a:r>
              <a:rPr lang="en-US" sz="2400" dirty="0"/>
              <a:t> </a:t>
            </a:r>
          </a:p>
          <a:p>
            <a:r>
              <a:rPr lang="en-US" sz="2400" b="1" dirty="0"/>
              <a:t>	</a:t>
            </a:r>
            <a:r>
              <a:rPr lang="vi-VN" sz="2400" dirty="0"/>
              <a:t>D. </a:t>
            </a:r>
            <a:r>
              <a:rPr lang="en-US" sz="2400" dirty="0"/>
              <a:t>romantic </a:t>
            </a:r>
            <a:r>
              <a:rPr lang="vi-VN" sz="2400" dirty="0"/>
              <a:t>/rəʊˈmæntɪk/ (</a:t>
            </a:r>
            <a:r>
              <a:rPr lang="en-US" sz="2400" dirty="0"/>
              <a:t>a</a:t>
            </a:r>
            <a:r>
              <a:rPr lang="vi-VN" sz="2400" dirty="0"/>
              <a:t>):</a:t>
            </a:r>
            <a:r>
              <a:rPr lang="vi-VN" sz="2400" b="1"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hai</a:t>
            </a:r>
            <a:r>
              <a:rPr lang="en-US" sz="2400" dirty="0"/>
              <a:t> </a:t>
            </a:r>
            <a:r>
              <a:rPr lang="en-US" sz="2400" dirty="0" err="1"/>
              <a:t>vì</a:t>
            </a:r>
            <a:r>
              <a:rPr lang="en-US" sz="2400" dirty="0"/>
              <a:t> </a:t>
            </a:r>
            <a:r>
              <a:rPr lang="en-US" sz="2400" dirty="0" err="1"/>
              <a:t>đuôi</a:t>
            </a:r>
            <a:r>
              <a:rPr lang="en-US" sz="2400" dirty="0"/>
              <a:t> – IC - </a:t>
            </a:r>
            <a:r>
              <a:rPr lang="en-US" sz="2400" dirty="0" err="1"/>
              <a:t>trong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liền</a:t>
            </a:r>
            <a:r>
              <a:rPr lang="en-US" sz="2400" dirty="0"/>
              <a:t> </a:t>
            </a:r>
            <a:r>
              <a:rPr lang="en-US" sz="2400" dirty="0" err="1"/>
              <a:t>trước</a:t>
            </a:r>
            <a:r>
              <a:rPr lang="en-US" sz="2400" dirty="0"/>
              <a:t> </a:t>
            </a:r>
          </a:p>
          <a:p>
            <a:endParaRPr lang="en-US" sz="2400" dirty="0"/>
          </a:p>
        </p:txBody>
      </p:sp>
      <p:sp>
        <p:nvSpPr>
          <p:cNvPr id="3" name="Oval 2"/>
          <p:cNvSpPr/>
          <p:nvPr/>
        </p:nvSpPr>
        <p:spPr>
          <a:xfrm>
            <a:off x="1981200" y="571500"/>
            <a:ext cx="3810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696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4893647"/>
          </a:xfrm>
          <a:prstGeom prst="rect">
            <a:avLst/>
          </a:prstGeom>
          <a:noFill/>
        </p:spPr>
        <p:txBody>
          <a:bodyPr wrap="square" rtlCol="0">
            <a:spAutoFit/>
          </a:bodyPr>
          <a:lstStyle/>
          <a:p>
            <a:r>
              <a:rPr lang="en-US" sz="2400" b="1" dirty="0"/>
              <a:t>Question 19</a:t>
            </a:r>
            <a:r>
              <a:rPr lang="vi-VN" sz="2400" dirty="0"/>
              <a:t>. </a:t>
            </a:r>
            <a:endParaRPr lang="vi-VN" sz="2400" dirty="0" smtClean="0"/>
          </a:p>
          <a:p>
            <a:r>
              <a:rPr lang="vi-VN" sz="2400" b="1" dirty="0" smtClean="0"/>
              <a:t>A</a:t>
            </a:r>
            <a:r>
              <a:rPr lang="vi-VN" sz="2400" b="1" dirty="0"/>
              <a:t>. </a:t>
            </a:r>
            <a:r>
              <a:rPr lang="vi-VN" sz="2400" dirty="0"/>
              <a:t>attract </a:t>
            </a:r>
            <a:r>
              <a:rPr lang="vi-VN" sz="2400" b="1" dirty="0"/>
              <a:t>	B. </a:t>
            </a:r>
            <a:r>
              <a:rPr lang="vi-VN" sz="2400" dirty="0"/>
              <a:t>discuss  </a:t>
            </a:r>
            <a:r>
              <a:rPr lang="vi-VN" sz="2400" b="1" dirty="0"/>
              <a:t>	C. </a:t>
            </a:r>
            <a:r>
              <a:rPr lang="vi-VN" sz="2400" dirty="0"/>
              <a:t>follow  </a:t>
            </a:r>
            <a:r>
              <a:rPr lang="vi-VN" sz="2400" b="1" dirty="0"/>
              <a:t>	D. </a:t>
            </a:r>
            <a:r>
              <a:rPr lang="vi-VN" sz="2400" dirty="0"/>
              <a:t>confide </a:t>
            </a:r>
            <a:endParaRPr lang="en-US" sz="2400" dirty="0"/>
          </a:p>
          <a:p>
            <a:endParaRPr lang="vi-VN" sz="2400" b="1" dirty="0" smtClean="0"/>
          </a:p>
          <a:p>
            <a:r>
              <a:rPr lang="vi-VN" sz="2400" dirty="0" smtClean="0"/>
              <a:t>Kiến </a:t>
            </a:r>
            <a:r>
              <a:rPr lang="vi-VN" sz="2400" dirty="0"/>
              <a:t>thức: Trọng âm của từ 2 âm tiết</a:t>
            </a:r>
            <a:endParaRPr lang="en-US" sz="2400" dirty="0"/>
          </a:p>
          <a:p>
            <a:r>
              <a:rPr lang="vi-VN" sz="2400" dirty="0"/>
              <a:t>Giải thích: </a:t>
            </a:r>
            <a:endParaRPr lang="en-US" sz="2400" dirty="0"/>
          </a:p>
          <a:p>
            <a:r>
              <a:rPr lang="vi-VN" sz="2400" dirty="0"/>
              <a:t>- Đáp án C có trọng âm rơi vào âm tiết thứ 1. Các đáp án còn lại có trọng âm rơi vào âm tiết thứ 2. </a:t>
            </a:r>
            <a:endParaRPr lang="en-US" sz="2400" dirty="0"/>
          </a:p>
          <a:p>
            <a:r>
              <a:rPr lang="vi-VN" sz="2400" dirty="0"/>
              <a:t>	A. attract /əˈtrækt/ (v): 	B. discus /dɪˈskʌs/ (v):  </a:t>
            </a:r>
            <a:endParaRPr lang="en-US" sz="2400" dirty="0"/>
          </a:p>
          <a:p>
            <a:r>
              <a:rPr lang="vi-VN" sz="2400" dirty="0"/>
              <a:t>	C. follow /dɪˈskʌs/ (v): 	D. confide /kənˈfaɪd/ (v):  </a:t>
            </a:r>
            <a:endParaRPr lang="en-US" sz="2400" dirty="0"/>
          </a:p>
          <a:p>
            <a:r>
              <a:rPr lang="vi-VN" sz="2400" dirty="0"/>
              <a:t>* Note  - Động từ 2 âm tiết – trọng âm thường rơi vào âm tiết thứ hai. Trừ những động từ có tận cùng là : er/ ow / en / ish trong âm rơi vào âm tiết số 1</a:t>
            </a:r>
            <a:endParaRPr lang="en-US" sz="2400" dirty="0"/>
          </a:p>
          <a:p>
            <a:endParaRPr lang="en-US" sz="2400" dirty="0"/>
          </a:p>
        </p:txBody>
      </p:sp>
      <p:sp>
        <p:nvSpPr>
          <p:cNvPr id="3" name="Oval 2"/>
          <p:cNvSpPr/>
          <p:nvPr/>
        </p:nvSpPr>
        <p:spPr>
          <a:xfrm>
            <a:off x="3886200" y="762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753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839200" cy="3416320"/>
          </a:xfrm>
          <a:prstGeom prst="rect">
            <a:avLst/>
          </a:prstGeom>
          <a:noFill/>
        </p:spPr>
        <p:txBody>
          <a:bodyPr wrap="square" rtlCol="0">
            <a:spAutoFit/>
          </a:bodyPr>
          <a:lstStyle/>
          <a:p>
            <a:r>
              <a:rPr lang="en-US" sz="2400" b="1" dirty="0"/>
              <a:t>Question 2</a:t>
            </a:r>
            <a:r>
              <a:rPr lang="en-US" sz="2400" dirty="0"/>
              <a:t>. It is your homework</a:t>
            </a:r>
            <a:r>
              <a:rPr lang="vi-VN" sz="2400" dirty="0"/>
              <a:t>, </a:t>
            </a:r>
            <a:r>
              <a:rPr lang="en-US" sz="2400" dirty="0"/>
              <a:t>_______</a:t>
            </a:r>
            <a:r>
              <a:rPr lang="vi-VN" sz="2400" dirty="0"/>
              <a:t>? </a:t>
            </a:r>
            <a:endParaRPr lang="en-US" sz="2400" dirty="0"/>
          </a:p>
          <a:p>
            <a:r>
              <a:rPr lang="vi-VN" sz="2400" b="1" dirty="0" smtClean="0"/>
              <a:t>A</a:t>
            </a:r>
            <a:r>
              <a:rPr lang="vi-VN" sz="2400" dirty="0"/>
              <a:t>. </a:t>
            </a:r>
            <a:r>
              <a:rPr lang="en-US" sz="2400" dirty="0"/>
              <a:t>isn’t it</a:t>
            </a:r>
            <a:r>
              <a:rPr lang="vi-VN" sz="2400" dirty="0"/>
              <a:t>          </a:t>
            </a:r>
            <a:r>
              <a:rPr lang="en-US" sz="2400" dirty="0"/>
              <a:t>	</a:t>
            </a:r>
            <a:r>
              <a:rPr lang="vi-VN" sz="2400" b="1" dirty="0"/>
              <a:t>B</a:t>
            </a:r>
            <a:r>
              <a:rPr lang="vi-VN" sz="2400" dirty="0"/>
              <a:t>. </a:t>
            </a:r>
            <a:r>
              <a:rPr lang="en-US" sz="2400" dirty="0"/>
              <a:t>didn’t you 	</a:t>
            </a:r>
            <a:r>
              <a:rPr lang="vi-VN" sz="2400" b="1" dirty="0"/>
              <a:t>C</a:t>
            </a:r>
            <a:r>
              <a:rPr lang="vi-VN" sz="2400" dirty="0"/>
              <a:t>. </a:t>
            </a:r>
            <a:r>
              <a:rPr lang="en-US" sz="2400" dirty="0"/>
              <a:t>don’t you</a:t>
            </a:r>
            <a:r>
              <a:rPr lang="vi-VN" sz="2400" dirty="0"/>
              <a:t>         </a:t>
            </a:r>
            <a:r>
              <a:rPr lang="en-US" sz="2400" dirty="0"/>
              <a:t>	</a:t>
            </a:r>
            <a:r>
              <a:rPr lang="vi-VN" sz="2400" b="1" dirty="0"/>
              <a:t>D</a:t>
            </a:r>
            <a:r>
              <a:rPr lang="vi-VN" sz="2400" dirty="0"/>
              <a:t>. </a:t>
            </a:r>
            <a:r>
              <a:rPr lang="en-US" sz="2400" dirty="0"/>
              <a:t>do you</a:t>
            </a:r>
          </a:p>
          <a:p>
            <a:endParaRPr lang="vi-VN" sz="2400" b="1" dirty="0" smtClean="0"/>
          </a:p>
          <a:p>
            <a:r>
              <a:rPr lang="vi-VN" sz="2400" dirty="0" smtClean="0"/>
              <a:t>Kiến </a:t>
            </a:r>
            <a:r>
              <a:rPr lang="vi-VN" sz="2400" dirty="0"/>
              <a:t>thức: </a:t>
            </a:r>
            <a:r>
              <a:rPr lang="en-US" sz="2400" dirty="0" err="1"/>
              <a:t>Câu</a:t>
            </a:r>
            <a:r>
              <a:rPr lang="en-US" sz="2400" dirty="0"/>
              <a:t> </a:t>
            </a:r>
            <a:r>
              <a:rPr lang="en-US" sz="2400" dirty="0" err="1"/>
              <a:t>hỏi</a:t>
            </a:r>
            <a:r>
              <a:rPr lang="en-US" sz="2400" dirty="0"/>
              <a:t> </a:t>
            </a:r>
            <a:r>
              <a:rPr lang="en-US" sz="2400" dirty="0" err="1"/>
              <a:t>đuôi</a:t>
            </a:r>
            <a:endParaRPr lang="en-US" sz="2400" dirty="0"/>
          </a:p>
          <a:p>
            <a:r>
              <a:rPr lang="en-US" sz="2400" dirty="0" err="1"/>
              <a:t>Giải</a:t>
            </a:r>
            <a:r>
              <a:rPr lang="en-US" sz="2400" dirty="0"/>
              <a:t> </a:t>
            </a:r>
            <a:r>
              <a:rPr lang="en-US" sz="2400" dirty="0" err="1"/>
              <a:t>thích</a:t>
            </a:r>
            <a:r>
              <a:rPr lang="en-US" sz="2400" dirty="0"/>
              <a:t>:</a:t>
            </a:r>
          </a:p>
          <a:p>
            <a:r>
              <a:rPr lang="en-US" sz="2400" dirty="0"/>
              <a:t>- </a:t>
            </a:r>
            <a:r>
              <a:rPr lang="en-US" sz="2400" dirty="0" err="1"/>
              <a:t>Chủ</a:t>
            </a:r>
            <a:r>
              <a:rPr lang="en-US" sz="2400" dirty="0"/>
              <a:t> </a:t>
            </a:r>
            <a:r>
              <a:rPr lang="en-US" sz="2400" dirty="0" err="1"/>
              <a:t>ngữ</a:t>
            </a:r>
            <a:r>
              <a:rPr lang="en-US" sz="2400" dirty="0"/>
              <a:t> </a:t>
            </a:r>
            <a:r>
              <a:rPr lang="en-US" sz="2400" dirty="0" err="1"/>
              <a:t>là</a:t>
            </a:r>
            <a:r>
              <a:rPr lang="en-US" sz="2400" dirty="0"/>
              <a:t> “it” , </a:t>
            </a:r>
            <a:r>
              <a:rPr lang="en-US" sz="2400" dirty="0" err="1"/>
              <a:t>phần</a:t>
            </a:r>
            <a:r>
              <a:rPr lang="en-US" sz="2400" dirty="0"/>
              <a:t> </a:t>
            </a:r>
            <a:r>
              <a:rPr lang="en-US" sz="2400" dirty="0" err="1"/>
              <a:t>câu</a:t>
            </a:r>
            <a:r>
              <a:rPr lang="en-US" sz="2400" dirty="0"/>
              <a:t> </a:t>
            </a:r>
            <a:r>
              <a:rPr lang="en-US" sz="2400" dirty="0" err="1"/>
              <a:t>trần</a:t>
            </a:r>
            <a:r>
              <a:rPr lang="en-US" sz="2400" dirty="0"/>
              <a:t> </a:t>
            </a:r>
            <a:r>
              <a:rPr lang="en-US" sz="2400" dirty="0" err="1"/>
              <a:t>thuật</a:t>
            </a:r>
            <a:r>
              <a:rPr lang="en-US" sz="2400" dirty="0"/>
              <a:t> </a:t>
            </a:r>
            <a:r>
              <a:rPr lang="en-US" sz="2400" dirty="0" err="1"/>
              <a:t>động</a:t>
            </a:r>
            <a:r>
              <a:rPr lang="en-US" sz="2400" dirty="0"/>
              <a:t> </a:t>
            </a:r>
            <a:r>
              <a:rPr lang="en-US" sz="2400" dirty="0" err="1"/>
              <a:t>từ</a:t>
            </a:r>
            <a:r>
              <a:rPr lang="en-US" sz="2400" dirty="0"/>
              <a:t> chia ở </a:t>
            </a:r>
            <a:r>
              <a:rPr lang="en-US" sz="2400" dirty="0" err="1"/>
              <a:t>phủ</a:t>
            </a:r>
            <a:r>
              <a:rPr lang="en-US" sz="2400" dirty="0"/>
              <a:t> </a:t>
            </a:r>
            <a:r>
              <a:rPr lang="en-US" sz="2400" dirty="0" err="1"/>
              <a:t>định</a:t>
            </a:r>
            <a:r>
              <a:rPr lang="en-US" sz="2400" dirty="0"/>
              <a:t> </a:t>
            </a:r>
            <a:r>
              <a:rPr lang="en-US" sz="2400" dirty="0" err="1"/>
              <a:t>của</a:t>
            </a:r>
            <a:r>
              <a:rPr lang="en-US" sz="2400" dirty="0"/>
              <a:t>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đơn</a:t>
            </a:r>
            <a:r>
              <a:rPr lang="en-US" sz="2400" dirty="0"/>
              <a:t>  </a:t>
            </a:r>
            <a:r>
              <a:rPr lang="en-US" sz="2400" dirty="0" err="1"/>
              <a:t>nên</a:t>
            </a:r>
            <a:r>
              <a:rPr lang="en-US" sz="2400" dirty="0"/>
              <a:t> </a:t>
            </a:r>
            <a:r>
              <a:rPr lang="en-US" sz="2400" dirty="0" err="1"/>
              <a:t>câu</a:t>
            </a:r>
            <a:r>
              <a:rPr lang="en-US" sz="2400" dirty="0"/>
              <a:t> </a:t>
            </a:r>
            <a:r>
              <a:rPr lang="en-US" sz="2400" dirty="0" err="1"/>
              <a:t>hỏi</a:t>
            </a:r>
            <a:r>
              <a:rPr lang="en-US" sz="2400" dirty="0"/>
              <a:t> </a:t>
            </a:r>
            <a:r>
              <a:rPr lang="en-US" sz="2400" dirty="0" err="1"/>
              <a:t>đuôi</a:t>
            </a:r>
            <a:r>
              <a:rPr lang="en-US" sz="2400" dirty="0"/>
              <a:t> chia ở </a:t>
            </a:r>
            <a:r>
              <a:rPr lang="en-US" sz="2400" dirty="0" err="1"/>
              <a:t>khẳng</a:t>
            </a:r>
            <a:r>
              <a:rPr lang="en-US" sz="2400" dirty="0"/>
              <a:t> </a:t>
            </a:r>
            <a:r>
              <a:rPr lang="en-US" sz="2400" dirty="0" err="1"/>
              <a:t>định</a:t>
            </a:r>
            <a:r>
              <a:rPr lang="en-US" sz="2400" dirty="0"/>
              <a:t>.</a:t>
            </a:r>
          </a:p>
          <a:p>
            <a:r>
              <a:rPr lang="en-US" sz="2400" dirty="0" err="1"/>
              <a:t>Dịch</a:t>
            </a:r>
            <a:r>
              <a:rPr lang="en-US" sz="2400" dirty="0"/>
              <a:t>: </a:t>
            </a:r>
            <a:r>
              <a:rPr lang="en-US" sz="2400" dirty="0" err="1"/>
              <a:t>Nó</a:t>
            </a:r>
            <a:r>
              <a:rPr lang="en-US" sz="2400" dirty="0"/>
              <a:t> </a:t>
            </a:r>
            <a:r>
              <a:rPr lang="en-US" sz="2400" dirty="0" err="1"/>
              <a:t>là</a:t>
            </a:r>
            <a:r>
              <a:rPr lang="en-US" sz="2400" dirty="0"/>
              <a:t> </a:t>
            </a:r>
            <a:r>
              <a:rPr lang="en-US" sz="2400" dirty="0" err="1"/>
              <a:t>bài</a:t>
            </a:r>
            <a:r>
              <a:rPr lang="en-US" sz="2400" dirty="0"/>
              <a:t> </a:t>
            </a:r>
            <a:r>
              <a:rPr lang="en-US" sz="2400" dirty="0" err="1"/>
              <a:t>tập</a:t>
            </a:r>
            <a:r>
              <a:rPr lang="en-US" sz="2400" dirty="0"/>
              <a:t> </a:t>
            </a:r>
            <a:r>
              <a:rPr lang="en-US" sz="2400" dirty="0" err="1"/>
              <a:t>về</a:t>
            </a:r>
            <a:r>
              <a:rPr lang="en-US" sz="2400" dirty="0"/>
              <a:t> </a:t>
            </a:r>
            <a:r>
              <a:rPr lang="en-US" sz="2400" dirty="0" err="1"/>
              <a:t>nhà</a:t>
            </a:r>
            <a:r>
              <a:rPr lang="en-US" sz="2400" dirty="0"/>
              <a:t> </a:t>
            </a:r>
            <a:r>
              <a:rPr lang="en-US" sz="2400" dirty="0" err="1"/>
              <a:t>của</a:t>
            </a:r>
            <a:r>
              <a:rPr lang="en-US" sz="2400" dirty="0"/>
              <a:t> </a:t>
            </a:r>
            <a:r>
              <a:rPr lang="en-US" sz="2400" dirty="0" err="1"/>
              <a:t>bạn</a:t>
            </a:r>
            <a:r>
              <a:rPr lang="en-US" sz="2400" dirty="0"/>
              <a:t> </a:t>
            </a:r>
            <a:r>
              <a:rPr lang="en-US" sz="2400" dirty="0" err="1"/>
              <a:t>phải</a:t>
            </a:r>
            <a:r>
              <a:rPr lang="en-US" sz="2400" dirty="0"/>
              <a:t> </a:t>
            </a:r>
            <a:r>
              <a:rPr lang="en-US" sz="2400" dirty="0" err="1"/>
              <a:t>không</a:t>
            </a:r>
            <a:r>
              <a:rPr lang="en-US" sz="2400" dirty="0"/>
              <a:t>?</a:t>
            </a:r>
          </a:p>
          <a:p>
            <a:endParaRPr lang="en-US" sz="2400" dirty="0"/>
          </a:p>
        </p:txBody>
      </p:sp>
      <p:sp>
        <p:nvSpPr>
          <p:cNvPr id="3" name="Oval 2"/>
          <p:cNvSpPr/>
          <p:nvPr/>
        </p:nvSpPr>
        <p:spPr>
          <a:xfrm>
            <a:off x="152400" y="8382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472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5262979"/>
          </a:xfrm>
          <a:prstGeom prst="rect">
            <a:avLst/>
          </a:prstGeom>
          <a:noFill/>
        </p:spPr>
        <p:txBody>
          <a:bodyPr wrap="square" rtlCol="0">
            <a:spAutoFit/>
          </a:bodyPr>
          <a:lstStyle/>
          <a:p>
            <a:r>
              <a:rPr lang="en-US" sz="2400" b="1" dirty="0"/>
              <a:t>Question 20</a:t>
            </a:r>
            <a:r>
              <a:rPr lang="en-US" sz="2400" dirty="0"/>
              <a:t>. </a:t>
            </a:r>
            <a:endParaRPr lang="vi-VN" sz="2400" dirty="0" smtClean="0"/>
          </a:p>
          <a:p>
            <a:r>
              <a:rPr lang="vi-VN" sz="2400" b="1" dirty="0" smtClean="0"/>
              <a:t>A</a:t>
            </a:r>
            <a:r>
              <a:rPr lang="vi-VN" sz="2400" b="1" dirty="0"/>
              <a:t>. </a:t>
            </a:r>
            <a:r>
              <a:rPr lang="vi-VN" sz="2400" dirty="0"/>
              <a:t>access</a:t>
            </a:r>
            <a:r>
              <a:rPr lang="vi-VN" sz="2400" u="sng" dirty="0"/>
              <a:t>ed</a:t>
            </a:r>
            <a:r>
              <a:rPr lang="vi-VN" sz="2400" dirty="0"/>
              <a:t> </a:t>
            </a:r>
            <a:r>
              <a:rPr lang="vi-VN" sz="2400" b="1" dirty="0"/>
              <a:t>	B. </a:t>
            </a:r>
            <a:r>
              <a:rPr lang="vi-VN" sz="2400" dirty="0"/>
              <a:t>search</a:t>
            </a:r>
            <a:r>
              <a:rPr lang="vi-VN" sz="2400" u="sng" dirty="0"/>
              <a:t>ed</a:t>
            </a:r>
            <a:r>
              <a:rPr lang="vi-VN" sz="2400" dirty="0"/>
              <a:t>  </a:t>
            </a:r>
            <a:r>
              <a:rPr lang="vi-VN" sz="2400" b="1" dirty="0"/>
              <a:t>	C. </a:t>
            </a:r>
            <a:r>
              <a:rPr lang="vi-VN" sz="2400" dirty="0"/>
              <a:t>record</a:t>
            </a:r>
            <a:r>
              <a:rPr lang="vi-VN" sz="2400" u="sng" dirty="0"/>
              <a:t>ed</a:t>
            </a:r>
            <a:r>
              <a:rPr lang="vi-VN" sz="2400" dirty="0"/>
              <a:t>  </a:t>
            </a:r>
            <a:r>
              <a:rPr lang="vi-VN" sz="2400" b="1" dirty="0"/>
              <a:t>	D. </a:t>
            </a:r>
            <a:r>
              <a:rPr lang="vi-VN" sz="2400" dirty="0"/>
              <a:t>develop</a:t>
            </a:r>
            <a:r>
              <a:rPr lang="vi-VN" sz="2400" u="sng" dirty="0"/>
              <a:t>ed</a:t>
            </a:r>
            <a:r>
              <a:rPr lang="vi-VN" sz="2400" dirty="0"/>
              <a:t> </a:t>
            </a:r>
            <a:endParaRPr lang="en-US" sz="2400" dirty="0"/>
          </a:p>
          <a:p>
            <a:r>
              <a:rPr lang="vi-VN" sz="2400" b="1" dirty="0"/>
              <a:t>Question 20</a:t>
            </a:r>
            <a:r>
              <a:rPr lang="vi-VN" sz="2400" dirty="0"/>
              <a:t>. </a:t>
            </a:r>
            <a:r>
              <a:rPr lang="vi-VN" sz="2400" b="1" dirty="0"/>
              <a:t>Đáp án </a:t>
            </a:r>
            <a:r>
              <a:rPr lang="en-US" sz="2400" b="1" dirty="0"/>
              <a:t>C</a:t>
            </a:r>
            <a:endParaRPr lang="en-US" sz="2400" dirty="0"/>
          </a:p>
          <a:p>
            <a:r>
              <a:rPr lang="vi-VN" sz="2400" dirty="0"/>
              <a:t>Kiến thức : </a:t>
            </a:r>
            <a:r>
              <a:rPr lang="en-US" sz="2400" dirty="0" err="1"/>
              <a:t>Cách</a:t>
            </a:r>
            <a:r>
              <a:rPr lang="en-US" sz="2400" dirty="0"/>
              <a:t> </a:t>
            </a:r>
            <a:r>
              <a:rPr lang="en-US" sz="2400" dirty="0" err="1"/>
              <a:t>phát</a:t>
            </a:r>
            <a:r>
              <a:rPr lang="en-US" sz="2400" dirty="0"/>
              <a:t> </a:t>
            </a:r>
            <a:r>
              <a:rPr lang="en-US" sz="2400" dirty="0" err="1"/>
              <a:t>âm</a:t>
            </a:r>
            <a:r>
              <a:rPr lang="en-US" sz="2400" dirty="0"/>
              <a:t> </a:t>
            </a:r>
            <a:r>
              <a:rPr lang="en-US" sz="2400" dirty="0" err="1"/>
              <a:t>đuôi</a:t>
            </a:r>
            <a:r>
              <a:rPr lang="en-US" sz="2400" dirty="0"/>
              <a:t> -ED</a:t>
            </a:r>
          </a:p>
          <a:p>
            <a:r>
              <a:rPr lang="vi-VN" sz="2400" dirty="0"/>
              <a:t>Giải thích:</a:t>
            </a:r>
            <a:endParaRPr lang="en-US" sz="2400" dirty="0"/>
          </a:p>
          <a:p>
            <a:r>
              <a:rPr lang="vi-VN" sz="2400" dirty="0"/>
              <a:t>– Phát âm là /t/ khi từ có tận cùng bằng các phụ âm vô thanh: /θ/, /p/, /k/, /f/, /s/, /ʃ/, /tʃ/</a:t>
            </a:r>
            <a:endParaRPr lang="en-US" sz="2400" dirty="0"/>
          </a:p>
          <a:p>
            <a:r>
              <a:rPr lang="vi-VN" sz="2400" dirty="0"/>
              <a:t>– Phát âm là /id/ khi từ có tận cùng là các âm: /t/, /d/</a:t>
            </a:r>
            <a:endParaRPr lang="en-US" sz="2400" dirty="0"/>
          </a:p>
          <a:p>
            <a:r>
              <a:rPr lang="vi-VN" sz="2400" dirty="0"/>
              <a:t>– Phát âm là /d/ khi các từ có tận cùng là nguyên âm và các phụ âm hữu thanh còn lại</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access</a:t>
            </a:r>
            <a:r>
              <a:rPr lang="en-US" sz="2400" u="sng" dirty="0"/>
              <a:t>ed</a:t>
            </a:r>
            <a:r>
              <a:rPr lang="en-US" sz="2400" dirty="0"/>
              <a:t> 	B. search</a:t>
            </a:r>
            <a:r>
              <a:rPr lang="en-US" sz="2400" u="sng" dirty="0"/>
              <a:t>ed</a:t>
            </a:r>
            <a:r>
              <a:rPr lang="en-US" sz="2400" dirty="0"/>
              <a:t> 	</a:t>
            </a:r>
          </a:p>
          <a:p>
            <a:r>
              <a:rPr lang="en-US" sz="2400" dirty="0"/>
              <a:t>	C. record</a:t>
            </a:r>
            <a:r>
              <a:rPr lang="en-US" sz="2400" u="sng" dirty="0"/>
              <a:t>ed</a:t>
            </a:r>
            <a:r>
              <a:rPr lang="en-US" sz="2400" dirty="0"/>
              <a:t> 	D. develop</a:t>
            </a:r>
            <a:r>
              <a:rPr lang="en-US" sz="2400" u="sng" dirty="0"/>
              <a:t>ed</a:t>
            </a:r>
            <a:endParaRPr lang="en-US" sz="2400" dirty="0"/>
          </a:p>
          <a:p>
            <a:endParaRPr lang="en-US" sz="2400" dirty="0"/>
          </a:p>
        </p:txBody>
      </p:sp>
      <p:sp>
        <p:nvSpPr>
          <p:cNvPr id="3" name="Rectangle 2"/>
          <p:cNvSpPr/>
          <p:nvPr/>
        </p:nvSpPr>
        <p:spPr>
          <a:xfrm>
            <a:off x="3810000" y="800100"/>
            <a:ext cx="4953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296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686800" cy="4524315"/>
          </a:xfrm>
          <a:prstGeom prst="rect">
            <a:avLst/>
          </a:prstGeom>
          <a:noFill/>
        </p:spPr>
        <p:txBody>
          <a:bodyPr wrap="square" rtlCol="0">
            <a:spAutoFit/>
          </a:bodyPr>
          <a:lstStyle/>
          <a:p>
            <a:r>
              <a:rPr lang="en-US" sz="2400" b="1" dirty="0"/>
              <a:t>Question 21</a:t>
            </a:r>
            <a:r>
              <a:rPr lang="vi-VN" sz="2400" dirty="0"/>
              <a:t>. </a:t>
            </a:r>
            <a:endParaRPr lang="vi-VN" sz="2400" dirty="0" smtClean="0"/>
          </a:p>
          <a:p>
            <a:r>
              <a:rPr lang="vi-VN" sz="2400" b="1" dirty="0" smtClean="0"/>
              <a:t>A</a:t>
            </a:r>
            <a:r>
              <a:rPr lang="vi-VN" sz="2400" b="1" dirty="0"/>
              <a:t>. </a:t>
            </a:r>
            <a:r>
              <a:rPr lang="vi-VN" sz="2400" dirty="0"/>
              <a:t>m</a:t>
            </a:r>
            <a:r>
              <a:rPr lang="vi-VN" sz="2400" u="sng" dirty="0"/>
              <a:t>ou</a:t>
            </a:r>
            <a:r>
              <a:rPr lang="vi-VN" sz="2400" dirty="0"/>
              <a:t>th </a:t>
            </a:r>
            <a:r>
              <a:rPr lang="en-US" sz="2400" b="1" dirty="0"/>
              <a:t>                  </a:t>
            </a:r>
            <a:r>
              <a:rPr lang="vi-VN" sz="2400" b="1" dirty="0"/>
              <a:t>B. </a:t>
            </a:r>
            <a:r>
              <a:rPr lang="vi-VN" sz="2400" dirty="0"/>
              <a:t>f</a:t>
            </a:r>
            <a:r>
              <a:rPr lang="vi-VN" sz="2400" u="sng" dirty="0"/>
              <a:t>ou</a:t>
            </a:r>
            <a:r>
              <a:rPr lang="vi-VN" sz="2400" dirty="0"/>
              <a:t>nder  </a:t>
            </a:r>
            <a:r>
              <a:rPr lang="en-US" sz="2400" b="1" dirty="0"/>
              <a:t>      </a:t>
            </a:r>
            <a:r>
              <a:rPr lang="en-US" sz="2400" b="1" dirty="0" smtClean="0"/>
              <a:t>  </a:t>
            </a:r>
            <a:r>
              <a:rPr lang="vi-VN" sz="2400" b="1" dirty="0"/>
              <a:t>C. </a:t>
            </a:r>
            <a:r>
              <a:rPr lang="vi-VN" sz="2400" dirty="0"/>
              <a:t>a</a:t>
            </a:r>
            <a:r>
              <a:rPr lang="en-US" sz="2400" dirty="0"/>
              <a:t>r</a:t>
            </a:r>
            <a:r>
              <a:rPr lang="vi-VN" sz="2400" u="sng" dirty="0"/>
              <a:t>ou</a:t>
            </a:r>
            <a:r>
              <a:rPr lang="en-US" sz="2400" dirty="0" err="1"/>
              <a:t>nd</a:t>
            </a:r>
            <a:r>
              <a:rPr lang="vi-VN" sz="2400" dirty="0"/>
              <a:t>  </a:t>
            </a:r>
            <a:r>
              <a:rPr lang="vi-VN" sz="2400" b="1" dirty="0"/>
              <a:t>	</a:t>
            </a:r>
            <a:r>
              <a:rPr lang="en-US" sz="2400" b="1" dirty="0"/>
              <a:t>  </a:t>
            </a:r>
            <a:r>
              <a:rPr lang="en-US" sz="2400" b="1" dirty="0" smtClean="0"/>
              <a:t> </a:t>
            </a:r>
            <a:r>
              <a:rPr lang="vi-VN" sz="2400" b="1" dirty="0"/>
              <a:t>D. </a:t>
            </a:r>
            <a:r>
              <a:rPr lang="vi-VN" sz="2400" dirty="0"/>
              <a:t>c</a:t>
            </a:r>
            <a:r>
              <a:rPr lang="vi-VN" sz="2400" u="sng" dirty="0"/>
              <a:t>ou</a:t>
            </a:r>
            <a:r>
              <a:rPr lang="vi-VN" sz="2400" dirty="0"/>
              <a:t>ntry </a:t>
            </a:r>
            <a:endParaRPr lang="en-US" sz="2400" dirty="0"/>
          </a:p>
          <a:p>
            <a:r>
              <a:rPr lang="en-US" sz="2400" b="1" i="1" dirty="0"/>
              <a:t> </a:t>
            </a:r>
            <a:endParaRPr lang="en-US" sz="2400" dirty="0"/>
          </a:p>
          <a:p>
            <a:endParaRPr lang="vi-VN" sz="2400" b="1" dirty="0" smtClean="0"/>
          </a:p>
          <a:p>
            <a:r>
              <a:rPr lang="vi-VN" sz="2400" dirty="0" smtClean="0"/>
              <a:t>Kiến </a:t>
            </a:r>
            <a:r>
              <a:rPr lang="vi-VN" sz="2400" dirty="0"/>
              <a:t>thức: Cách phát âm của nguyên âm</a:t>
            </a:r>
            <a:endParaRPr lang="en-US" sz="2400" dirty="0"/>
          </a:p>
          <a:p>
            <a:r>
              <a:rPr lang="en-US" sz="2400" dirty="0" err="1"/>
              <a:t>Giải</a:t>
            </a:r>
            <a:r>
              <a:rPr lang="en-US" sz="2400" dirty="0"/>
              <a:t> </a:t>
            </a:r>
            <a:r>
              <a:rPr lang="en-US" sz="2400" dirty="0" err="1"/>
              <a:t>thích</a:t>
            </a:r>
            <a:r>
              <a:rPr lang="en-US" sz="2400" dirty="0"/>
              <a:t>:</a:t>
            </a:r>
          </a:p>
          <a:p>
            <a:r>
              <a:rPr lang="en-US" sz="2400" dirty="0"/>
              <a:t>	</a:t>
            </a:r>
            <a:r>
              <a:rPr lang="vi-VN" sz="2400" dirty="0"/>
              <a:t>A. </a:t>
            </a:r>
            <a:r>
              <a:rPr lang="en-US" sz="2400" dirty="0"/>
              <a:t>m</a:t>
            </a:r>
            <a:r>
              <a:rPr lang="en-US" sz="2400" u="sng" dirty="0"/>
              <a:t>ou</a:t>
            </a:r>
            <a:r>
              <a:rPr lang="en-US" sz="2400" dirty="0"/>
              <a:t>th  </a:t>
            </a:r>
            <a:r>
              <a:rPr lang="vi-VN" sz="2400" dirty="0"/>
              <a:t>/maʊθ/	B. </a:t>
            </a:r>
            <a:r>
              <a:rPr lang="en-US" sz="2400" dirty="0"/>
              <a:t>f</a:t>
            </a:r>
            <a:r>
              <a:rPr lang="en-US" sz="2400" u="sng" dirty="0"/>
              <a:t>ou</a:t>
            </a:r>
            <a:r>
              <a:rPr lang="en-US" sz="2400" dirty="0"/>
              <a:t>nder </a:t>
            </a:r>
            <a:r>
              <a:rPr lang="vi-VN" sz="2400" dirty="0"/>
              <a:t>/ˈfaʊndə(r)/	</a:t>
            </a:r>
            <a:endParaRPr lang="en-US" sz="2400" dirty="0"/>
          </a:p>
          <a:p>
            <a:r>
              <a:rPr lang="en-US" sz="2400" dirty="0"/>
              <a:t>	</a:t>
            </a:r>
            <a:r>
              <a:rPr lang="vi-VN" sz="2400" dirty="0"/>
              <a:t>C. </a:t>
            </a:r>
            <a:r>
              <a:rPr lang="en-US" sz="2400" dirty="0"/>
              <a:t>ar</a:t>
            </a:r>
            <a:r>
              <a:rPr lang="en-US" sz="2400" u="sng" dirty="0"/>
              <a:t>ou</a:t>
            </a:r>
            <a:r>
              <a:rPr lang="en-US" sz="2400" dirty="0"/>
              <a:t>nd </a:t>
            </a:r>
            <a:r>
              <a:rPr lang="vi-VN" sz="2400" dirty="0"/>
              <a:t> /əˈraʊnd/	D. </a:t>
            </a:r>
            <a:r>
              <a:rPr lang="en-US" sz="2400" dirty="0"/>
              <a:t>c</a:t>
            </a:r>
            <a:r>
              <a:rPr lang="en-US" sz="2400" u="sng" dirty="0"/>
              <a:t>ou</a:t>
            </a:r>
            <a:r>
              <a:rPr lang="en-US" sz="2400" dirty="0"/>
              <a:t>ntry</a:t>
            </a:r>
            <a:r>
              <a:rPr lang="vi-VN" sz="2400" dirty="0"/>
              <a:t>  /ˈkʌntri/</a:t>
            </a:r>
            <a:endParaRPr lang="en-US" sz="2400" dirty="0"/>
          </a:p>
          <a:p>
            <a:r>
              <a:rPr lang="en-US" sz="2400" dirty="0"/>
              <a:t>Ta </a:t>
            </a:r>
            <a:r>
              <a:rPr lang="en-US" sz="2400" dirty="0" err="1"/>
              <a:t>thấy</a:t>
            </a:r>
            <a:r>
              <a:rPr lang="en-US" sz="2400" dirty="0"/>
              <a:t>: </a:t>
            </a:r>
            <a:r>
              <a:rPr lang="en-US" sz="2400" dirty="0" err="1"/>
              <a:t>Các</a:t>
            </a:r>
            <a:r>
              <a:rPr lang="en-US" sz="2400" dirty="0"/>
              <a:t> </a:t>
            </a:r>
            <a:r>
              <a:rPr lang="en-US" sz="2400" dirty="0" err="1"/>
              <a:t>phương</a:t>
            </a:r>
            <a:r>
              <a:rPr lang="en-US" sz="2400" dirty="0"/>
              <a:t> </a:t>
            </a:r>
            <a:r>
              <a:rPr lang="en-US" sz="2400" dirty="0" err="1"/>
              <a:t>án</a:t>
            </a:r>
            <a:r>
              <a:rPr lang="en-US" sz="2400" dirty="0"/>
              <a:t> A, B, C – </a:t>
            </a:r>
            <a:r>
              <a:rPr lang="en-US" sz="2400" dirty="0" err="1"/>
              <a:t>phần</a:t>
            </a:r>
            <a:r>
              <a:rPr lang="en-US" sz="2400" dirty="0"/>
              <a:t> </a:t>
            </a:r>
            <a:r>
              <a:rPr lang="en-US" sz="2400" dirty="0" err="1"/>
              <a:t>gạch</a:t>
            </a:r>
            <a:r>
              <a:rPr lang="en-US" sz="2400" dirty="0"/>
              <a:t> </a:t>
            </a:r>
            <a:r>
              <a:rPr lang="en-US" sz="2400" dirty="0" err="1"/>
              <a:t>chân</a:t>
            </a:r>
            <a:r>
              <a:rPr lang="en-US" sz="2400" dirty="0"/>
              <a:t> </a:t>
            </a:r>
            <a:r>
              <a:rPr lang="en-US" sz="2400" dirty="0" err="1"/>
              <a:t>được</a:t>
            </a:r>
            <a:r>
              <a:rPr lang="en-US" sz="2400" dirty="0"/>
              <a:t> </a:t>
            </a:r>
            <a:r>
              <a:rPr lang="en-US" sz="2400" dirty="0" err="1"/>
              <a:t>phát</a:t>
            </a:r>
            <a:r>
              <a:rPr lang="en-US" sz="2400" dirty="0"/>
              <a:t> </a:t>
            </a:r>
            <a:r>
              <a:rPr lang="en-US" sz="2400" dirty="0" err="1"/>
              <a:t>âm</a:t>
            </a:r>
            <a:r>
              <a:rPr lang="en-US" sz="2400" dirty="0"/>
              <a:t> </a:t>
            </a:r>
            <a:r>
              <a:rPr lang="en-US" sz="2400" dirty="0" err="1"/>
              <a:t>là</a:t>
            </a:r>
            <a:r>
              <a:rPr lang="en-US" sz="2400" dirty="0"/>
              <a:t> /</a:t>
            </a:r>
            <a:r>
              <a:rPr lang="vi-VN" sz="2400" dirty="0"/>
              <a:t>aʊ</a:t>
            </a:r>
            <a:r>
              <a:rPr lang="en-US" sz="2400" dirty="0" smtClean="0"/>
              <a:t>/</a:t>
            </a:r>
            <a:endParaRPr lang="vi-VN" sz="2400" dirty="0" smtClean="0"/>
          </a:p>
          <a:p>
            <a:r>
              <a:rPr lang="en-US" sz="2400" dirty="0"/>
              <a:t> </a:t>
            </a:r>
            <a:r>
              <a:rPr lang="en-US" sz="2400" dirty="0" err="1"/>
              <a:t>Phương</a:t>
            </a:r>
            <a:r>
              <a:rPr lang="en-US" sz="2400" dirty="0"/>
              <a:t> </a:t>
            </a:r>
            <a:r>
              <a:rPr lang="en-US" sz="2400" dirty="0" err="1"/>
              <a:t>án</a:t>
            </a:r>
            <a:r>
              <a:rPr lang="en-US" sz="2400" dirty="0"/>
              <a:t> D – </a:t>
            </a:r>
            <a:r>
              <a:rPr lang="en-US" sz="2400" dirty="0" err="1"/>
              <a:t>phần</a:t>
            </a:r>
            <a:r>
              <a:rPr lang="en-US" sz="2400" dirty="0"/>
              <a:t> </a:t>
            </a:r>
            <a:r>
              <a:rPr lang="en-US" sz="2400" dirty="0" err="1"/>
              <a:t>gạch</a:t>
            </a:r>
            <a:r>
              <a:rPr lang="en-US" sz="2400" dirty="0"/>
              <a:t> </a:t>
            </a:r>
            <a:r>
              <a:rPr lang="en-US" sz="2400" dirty="0" err="1"/>
              <a:t>chân</a:t>
            </a:r>
            <a:r>
              <a:rPr lang="en-US" sz="2400" dirty="0"/>
              <a:t> </a:t>
            </a:r>
            <a:r>
              <a:rPr lang="en-US" sz="2400" dirty="0" err="1"/>
              <a:t>được</a:t>
            </a:r>
            <a:r>
              <a:rPr lang="en-US" sz="2400" dirty="0"/>
              <a:t> </a:t>
            </a:r>
            <a:r>
              <a:rPr lang="en-US" sz="2400" dirty="0" err="1"/>
              <a:t>phát</a:t>
            </a:r>
            <a:r>
              <a:rPr lang="en-US" sz="2400" dirty="0"/>
              <a:t> </a:t>
            </a:r>
            <a:r>
              <a:rPr lang="en-US" sz="2400" dirty="0" err="1"/>
              <a:t>âm</a:t>
            </a:r>
            <a:r>
              <a:rPr lang="en-US" sz="2400" dirty="0"/>
              <a:t> </a:t>
            </a:r>
            <a:r>
              <a:rPr lang="en-US" sz="2400" dirty="0" err="1"/>
              <a:t>là</a:t>
            </a:r>
            <a:r>
              <a:rPr lang="en-US" sz="2400" dirty="0"/>
              <a:t> /</a:t>
            </a:r>
            <a:r>
              <a:rPr lang="vi-VN" sz="2400" dirty="0"/>
              <a:t>ʌ</a:t>
            </a:r>
            <a:r>
              <a:rPr lang="en-US" sz="2400" dirty="0"/>
              <a:t>/</a:t>
            </a:r>
          </a:p>
          <a:p>
            <a:endParaRPr lang="en-US" sz="2400" dirty="0"/>
          </a:p>
        </p:txBody>
      </p:sp>
      <p:sp>
        <p:nvSpPr>
          <p:cNvPr id="5" name="Oval 4"/>
          <p:cNvSpPr/>
          <p:nvPr/>
        </p:nvSpPr>
        <p:spPr>
          <a:xfrm>
            <a:off x="6781800" y="685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155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5262979"/>
          </a:xfrm>
          <a:prstGeom prst="rect">
            <a:avLst/>
          </a:prstGeom>
          <a:noFill/>
        </p:spPr>
        <p:txBody>
          <a:bodyPr wrap="square" rtlCol="0">
            <a:spAutoFit/>
          </a:bodyPr>
          <a:lstStyle/>
          <a:p>
            <a:r>
              <a:rPr lang="en-US" sz="2400" b="1" dirty="0"/>
              <a:t>Question 22</a:t>
            </a:r>
            <a:r>
              <a:rPr lang="en-US" sz="2400" dirty="0"/>
              <a:t>. Some students only </a:t>
            </a:r>
            <a:r>
              <a:rPr lang="en-US" sz="2400" b="1" u="sng" dirty="0"/>
              <a:t>cram</a:t>
            </a:r>
            <a:r>
              <a:rPr lang="en-US" sz="2400" dirty="0"/>
              <a:t> for tests when there is little time left, so their results are not satisfactory.</a:t>
            </a:r>
          </a:p>
          <a:p>
            <a:r>
              <a:rPr lang="vi-VN" sz="2400" b="1" dirty="0"/>
              <a:t>A</a:t>
            </a:r>
            <a:r>
              <a:rPr lang="vi-VN" sz="2400" dirty="0"/>
              <a:t>. prepare in a short period	</a:t>
            </a:r>
            <a:r>
              <a:rPr lang="vi-VN" sz="2400" b="1" dirty="0"/>
              <a:t>B</a:t>
            </a:r>
            <a:r>
              <a:rPr lang="vi-VN" sz="2400" dirty="0"/>
              <a:t>. prepare in a long time</a:t>
            </a:r>
            <a:endParaRPr lang="en-US" sz="2400" dirty="0"/>
          </a:p>
          <a:p>
            <a:r>
              <a:rPr lang="vi-VN" sz="2400" b="1" dirty="0"/>
              <a:t>C</a:t>
            </a:r>
            <a:r>
              <a:rPr lang="vi-VN" sz="2400" dirty="0"/>
              <a:t>. prepare well	</a:t>
            </a:r>
            <a:r>
              <a:rPr lang="vi-VN" sz="2400" b="1" dirty="0"/>
              <a:t>D.</a:t>
            </a:r>
            <a:r>
              <a:rPr lang="vi-VN" sz="2400" dirty="0"/>
              <a:t> prepare badly</a:t>
            </a:r>
            <a:endParaRPr lang="en-US" sz="2400" dirty="0"/>
          </a:p>
          <a:p>
            <a:endParaRPr lang="vi-VN" sz="2400" b="1" dirty="0" smtClean="0"/>
          </a:p>
          <a:p>
            <a:r>
              <a:rPr lang="en-US" sz="2400" dirty="0" err="1" smtClean="0"/>
              <a:t>Kiến</a:t>
            </a:r>
            <a:r>
              <a:rPr lang="en-US" sz="2400" dirty="0" smtClean="0"/>
              <a:t> </a:t>
            </a:r>
            <a:r>
              <a:rPr lang="en-US" sz="2400" dirty="0" err="1"/>
              <a:t>thức</a:t>
            </a:r>
            <a:r>
              <a:rPr lang="en-US" sz="2400" dirty="0"/>
              <a:t>: </a:t>
            </a:r>
            <a:r>
              <a:rPr lang="en-US" sz="2400" dirty="0" err="1"/>
              <a:t>Đồng</a:t>
            </a:r>
            <a:r>
              <a:rPr lang="en-US" sz="2400" dirty="0"/>
              <a:t> </a:t>
            </a:r>
            <a:r>
              <a:rPr lang="en-US" sz="2400" dirty="0" err="1"/>
              <a:t>nghĩa</a:t>
            </a:r>
            <a:r>
              <a:rPr lang="en-US" sz="2400" dirty="0"/>
              <a:t> (</a:t>
            </a:r>
            <a:r>
              <a:rPr lang="en-US" sz="2400" dirty="0" err="1"/>
              <a:t>từ</a:t>
            </a:r>
            <a:r>
              <a:rPr lang="en-US" sz="2400" dirty="0"/>
              <a:t> </a:t>
            </a:r>
            <a:r>
              <a:rPr lang="en-US" sz="2400" dirty="0" err="1"/>
              <a:t>đơn</a:t>
            </a:r>
            <a:r>
              <a:rPr lang="en-US" sz="2400" dirty="0"/>
              <a:t>)</a:t>
            </a:r>
          </a:p>
          <a:p>
            <a:r>
              <a:rPr lang="en-US" sz="2400" dirty="0" err="1"/>
              <a:t>Giải</a:t>
            </a:r>
            <a:r>
              <a:rPr lang="en-US" sz="2400" dirty="0"/>
              <a:t> </a:t>
            </a:r>
            <a:r>
              <a:rPr lang="en-US" sz="2400" dirty="0" err="1"/>
              <a:t>thích</a:t>
            </a:r>
            <a:r>
              <a:rPr lang="en-US" sz="2400" dirty="0"/>
              <a:t>:</a:t>
            </a:r>
          </a:p>
          <a:p>
            <a:r>
              <a:rPr lang="en-US" sz="2400" dirty="0"/>
              <a:t>cram (v): </a:t>
            </a:r>
            <a:r>
              <a:rPr lang="en-US" sz="2400" dirty="0" err="1"/>
              <a:t>học</a:t>
            </a:r>
            <a:r>
              <a:rPr lang="en-US" sz="2400" dirty="0"/>
              <a:t> </a:t>
            </a:r>
            <a:r>
              <a:rPr lang="en-US" sz="2400" dirty="0" err="1"/>
              <a:t>gạo</a:t>
            </a:r>
            <a:r>
              <a:rPr lang="en-US" sz="2400" dirty="0"/>
              <a:t> ( </a:t>
            </a:r>
            <a:r>
              <a:rPr lang="en-US" sz="2400" dirty="0" err="1"/>
              <a:t>học</a:t>
            </a:r>
            <a:r>
              <a:rPr lang="en-US" sz="2400" dirty="0"/>
              <a:t> </a:t>
            </a:r>
            <a:r>
              <a:rPr lang="en-US" sz="2400" dirty="0" err="1"/>
              <a:t>trong</a:t>
            </a:r>
            <a:r>
              <a:rPr lang="en-US" sz="2400" dirty="0"/>
              <a:t> </a:t>
            </a:r>
            <a:r>
              <a:rPr lang="en-US" sz="2400" dirty="0" err="1"/>
              <a:t>khoảng</a:t>
            </a:r>
            <a:r>
              <a:rPr lang="en-US" sz="2400" dirty="0"/>
              <a:t> </a:t>
            </a:r>
            <a:r>
              <a:rPr lang="en-US" sz="2400" dirty="0" err="1"/>
              <a:t>thời</a:t>
            </a:r>
            <a:r>
              <a:rPr lang="en-US" sz="2400" dirty="0"/>
              <a:t> </a:t>
            </a:r>
            <a:r>
              <a:rPr lang="en-US" sz="2400" dirty="0" err="1"/>
              <a:t>gian</a:t>
            </a:r>
            <a:r>
              <a:rPr lang="en-US" sz="2400" dirty="0"/>
              <a:t> </a:t>
            </a:r>
            <a:r>
              <a:rPr lang="en-US" sz="2400" dirty="0" err="1"/>
              <a:t>ngắn</a:t>
            </a:r>
            <a:r>
              <a:rPr lang="en-US" sz="2400" dirty="0"/>
              <a:t> </a:t>
            </a:r>
            <a:r>
              <a:rPr lang="en-US" sz="2400" dirty="0" err="1"/>
              <a:t>để</a:t>
            </a:r>
            <a:r>
              <a:rPr lang="en-US" sz="2400" dirty="0"/>
              <a:t> </a:t>
            </a:r>
            <a:r>
              <a:rPr lang="en-US" sz="2400" dirty="0" err="1"/>
              <a:t>thi</a:t>
            </a:r>
            <a:r>
              <a:rPr lang="en-US" sz="2400" dirty="0"/>
              <a:t>) </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vi-VN" sz="2400" dirty="0"/>
              <a:t>A. prepare in a short period</a:t>
            </a:r>
            <a:r>
              <a:rPr lang="en-US" sz="2400" dirty="0"/>
              <a:t>: </a:t>
            </a:r>
            <a:r>
              <a:rPr lang="en-US" sz="2400" dirty="0" err="1"/>
              <a:t>chuẩn</a:t>
            </a:r>
            <a:r>
              <a:rPr lang="en-US" sz="2400" dirty="0"/>
              <a:t> </a:t>
            </a:r>
            <a:r>
              <a:rPr lang="en-US" sz="2400" dirty="0" err="1"/>
              <a:t>bị</a:t>
            </a:r>
            <a:r>
              <a:rPr lang="en-US" sz="2400" dirty="0"/>
              <a:t> </a:t>
            </a:r>
            <a:r>
              <a:rPr lang="en-US" sz="2400" dirty="0" err="1"/>
              <a:t>trong</a:t>
            </a:r>
            <a:r>
              <a:rPr lang="en-US" sz="2400" dirty="0"/>
              <a:t> </a:t>
            </a:r>
            <a:r>
              <a:rPr lang="en-US" sz="2400" dirty="0" err="1"/>
              <a:t>thời</a:t>
            </a:r>
            <a:r>
              <a:rPr lang="en-US" sz="2400" dirty="0"/>
              <a:t> </a:t>
            </a:r>
            <a:r>
              <a:rPr lang="en-US" sz="2400" dirty="0" err="1"/>
              <a:t>gian</a:t>
            </a:r>
            <a:r>
              <a:rPr lang="en-US" sz="2400" dirty="0"/>
              <a:t> </a:t>
            </a:r>
            <a:r>
              <a:rPr lang="en-US" sz="2400" dirty="0" err="1"/>
              <a:t>ngắn</a:t>
            </a:r>
            <a:r>
              <a:rPr lang="vi-VN" sz="2400" dirty="0"/>
              <a:t>	</a:t>
            </a:r>
            <a:endParaRPr lang="en-US" sz="2400" dirty="0"/>
          </a:p>
          <a:p>
            <a:r>
              <a:rPr lang="vi-VN" sz="2400" dirty="0"/>
              <a:t>B. prepare in a long time</a:t>
            </a:r>
            <a:r>
              <a:rPr lang="en-US" sz="2400" dirty="0"/>
              <a:t>: </a:t>
            </a:r>
            <a:r>
              <a:rPr lang="en-US" sz="2400" dirty="0" err="1"/>
              <a:t>chuẩn</a:t>
            </a:r>
            <a:r>
              <a:rPr lang="en-US" sz="2400" dirty="0"/>
              <a:t> </a:t>
            </a:r>
            <a:r>
              <a:rPr lang="en-US" sz="2400" dirty="0" err="1"/>
              <a:t>bị</a:t>
            </a:r>
            <a:r>
              <a:rPr lang="en-US" sz="2400" dirty="0"/>
              <a:t> </a:t>
            </a:r>
            <a:r>
              <a:rPr lang="en-US" sz="2400" dirty="0" err="1"/>
              <a:t>trong</a:t>
            </a:r>
            <a:r>
              <a:rPr lang="en-US" sz="2400" dirty="0"/>
              <a:t> </a:t>
            </a:r>
            <a:r>
              <a:rPr lang="en-US" sz="2400" dirty="0" err="1"/>
              <a:t>thời</a:t>
            </a:r>
            <a:r>
              <a:rPr lang="en-US" sz="2400" dirty="0"/>
              <a:t> </a:t>
            </a:r>
            <a:r>
              <a:rPr lang="en-US" sz="2400" dirty="0" err="1"/>
              <a:t>gian</a:t>
            </a:r>
            <a:r>
              <a:rPr lang="en-US" sz="2400" dirty="0"/>
              <a:t> </a:t>
            </a:r>
            <a:r>
              <a:rPr lang="en-US" sz="2400" dirty="0" err="1"/>
              <a:t>dài</a:t>
            </a:r>
            <a:endParaRPr lang="en-US" sz="2400" dirty="0"/>
          </a:p>
          <a:p>
            <a:r>
              <a:rPr lang="vi-VN" sz="2400" dirty="0"/>
              <a:t>C. prepare well</a:t>
            </a:r>
            <a:r>
              <a:rPr lang="en-US" sz="2400" dirty="0"/>
              <a:t>: </a:t>
            </a:r>
            <a:r>
              <a:rPr lang="en-US" sz="2400" dirty="0" err="1"/>
              <a:t>chuẩn</a:t>
            </a:r>
            <a:r>
              <a:rPr lang="en-US" sz="2400" dirty="0"/>
              <a:t> </a:t>
            </a:r>
            <a:r>
              <a:rPr lang="en-US" sz="2400" dirty="0" err="1"/>
              <a:t>bị</a:t>
            </a:r>
            <a:r>
              <a:rPr lang="en-US" sz="2400" dirty="0"/>
              <a:t> </a:t>
            </a:r>
            <a:r>
              <a:rPr lang="en-US" sz="2400" dirty="0" err="1"/>
              <a:t>tốt</a:t>
            </a:r>
            <a:r>
              <a:rPr lang="vi-VN" sz="2400" dirty="0"/>
              <a:t>	</a:t>
            </a:r>
            <a:r>
              <a:rPr lang="en-US" sz="2400" dirty="0"/>
              <a:t>		</a:t>
            </a:r>
          </a:p>
          <a:p>
            <a:r>
              <a:rPr lang="vi-VN" sz="2400" dirty="0"/>
              <a:t>D. prepare badly</a:t>
            </a:r>
            <a:r>
              <a:rPr lang="en-US" sz="2400" dirty="0"/>
              <a:t>: </a:t>
            </a:r>
            <a:r>
              <a:rPr lang="en-US" sz="2400" dirty="0" err="1"/>
              <a:t>chuẩn</a:t>
            </a:r>
            <a:r>
              <a:rPr lang="en-US" sz="2400" dirty="0"/>
              <a:t> </a:t>
            </a:r>
            <a:r>
              <a:rPr lang="en-US" sz="2400" dirty="0" err="1"/>
              <a:t>bị</a:t>
            </a:r>
            <a:r>
              <a:rPr lang="en-US" sz="2400" dirty="0"/>
              <a:t> </a:t>
            </a:r>
            <a:r>
              <a:rPr lang="en-US" sz="2400" dirty="0" err="1"/>
              <a:t>không</a:t>
            </a:r>
            <a:r>
              <a:rPr lang="en-US" sz="2400" dirty="0"/>
              <a:t> </a:t>
            </a:r>
            <a:r>
              <a:rPr lang="en-US" sz="2400" dirty="0" err="1"/>
              <a:t>tốt</a:t>
            </a:r>
            <a:endParaRPr lang="en-US" sz="2400" dirty="0"/>
          </a:p>
          <a:p>
            <a:endParaRPr lang="en-US" sz="2400" dirty="0"/>
          </a:p>
        </p:txBody>
      </p:sp>
      <p:sp>
        <p:nvSpPr>
          <p:cNvPr id="5" name="Oval 4"/>
          <p:cNvSpPr/>
          <p:nvPr/>
        </p:nvSpPr>
        <p:spPr>
          <a:xfrm>
            <a:off x="228600" y="1143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928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6001643"/>
          </a:xfrm>
          <a:prstGeom prst="rect">
            <a:avLst/>
          </a:prstGeom>
          <a:noFill/>
        </p:spPr>
        <p:txBody>
          <a:bodyPr wrap="square" rtlCol="0">
            <a:spAutoFit/>
          </a:bodyPr>
          <a:lstStyle/>
          <a:p>
            <a:r>
              <a:rPr lang="en-US" sz="2400" b="1" dirty="0"/>
              <a:t>Question 23</a:t>
            </a:r>
            <a:r>
              <a:rPr lang="vi-VN" sz="2400" dirty="0"/>
              <a:t>. Please, you are so nervous, do try to</a:t>
            </a:r>
            <a:r>
              <a:rPr lang="vi-VN" sz="2400" u="sng" dirty="0"/>
              <a:t> </a:t>
            </a:r>
            <a:r>
              <a:rPr lang="vi-VN" sz="2400" b="1" u="sng" dirty="0"/>
              <a:t>contain</a:t>
            </a:r>
            <a:r>
              <a:rPr lang="vi-VN" sz="2400" b="1" dirty="0"/>
              <a:t> </a:t>
            </a:r>
            <a:r>
              <a:rPr lang="vi-VN" sz="2400" dirty="0"/>
              <a:t>your anger.</a:t>
            </a:r>
            <a:endParaRPr lang="en-US" sz="2400" dirty="0"/>
          </a:p>
          <a:p>
            <a:r>
              <a:rPr lang="vi-VN" sz="2400" b="1" dirty="0"/>
              <a:t>A.</a:t>
            </a:r>
            <a:r>
              <a:rPr lang="vi-VN" sz="2400" dirty="0"/>
              <a:t> hold back	</a:t>
            </a:r>
            <a:r>
              <a:rPr lang="vi-VN" sz="2400" b="1" dirty="0"/>
              <a:t>B.</a:t>
            </a:r>
            <a:r>
              <a:rPr lang="vi-VN" sz="2400" dirty="0"/>
              <a:t> consult	</a:t>
            </a:r>
            <a:r>
              <a:rPr lang="vi-VN" sz="2400" b="1" dirty="0"/>
              <a:t>C.</a:t>
            </a:r>
            <a:r>
              <a:rPr lang="vi-VN" sz="2400" dirty="0"/>
              <a:t> consume	</a:t>
            </a:r>
            <a:r>
              <a:rPr lang="vi-VN" sz="2400" b="1" dirty="0"/>
              <a:t>D.</a:t>
            </a:r>
            <a:r>
              <a:rPr lang="vi-VN" sz="2400" dirty="0"/>
              <a:t> contact</a:t>
            </a:r>
            <a:endParaRPr lang="en-US" sz="2400" dirty="0"/>
          </a:p>
          <a:p>
            <a:endParaRPr lang="vi-VN" sz="2400" b="1" dirty="0" smtClean="0"/>
          </a:p>
          <a:p>
            <a:r>
              <a:rPr lang="vi-VN" sz="2400" dirty="0" smtClean="0"/>
              <a:t>Kiến </a:t>
            </a:r>
            <a:r>
              <a:rPr lang="vi-VN" sz="2400" dirty="0"/>
              <a:t>thức: </a:t>
            </a:r>
            <a:r>
              <a:rPr lang="en-US" sz="2400" dirty="0" err="1"/>
              <a:t>Đồng</a:t>
            </a:r>
            <a:r>
              <a:rPr lang="en-US" sz="2400" dirty="0"/>
              <a:t> </a:t>
            </a:r>
            <a:r>
              <a:rPr lang="en-US" sz="2400" dirty="0" err="1"/>
              <a:t>nghĩa</a:t>
            </a:r>
            <a:r>
              <a:rPr lang="en-US" sz="2400" dirty="0"/>
              <a:t> (</a:t>
            </a:r>
            <a:r>
              <a:rPr lang="en-US" sz="2400" dirty="0" err="1"/>
              <a:t>từ</a:t>
            </a:r>
            <a:r>
              <a:rPr lang="en-US" sz="2400" dirty="0"/>
              <a:t> </a:t>
            </a:r>
            <a:r>
              <a:rPr lang="en-US" sz="2400" dirty="0" err="1"/>
              <a:t>đơn</a:t>
            </a:r>
            <a:r>
              <a:rPr lang="en-US" sz="2400" dirty="0"/>
              <a:t>)</a:t>
            </a:r>
          </a:p>
          <a:p>
            <a:r>
              <a:rPr lang="vi-VN" sz="2400" dirty="0"/>
              <a:t>Giải thích:</a:t>
            </a:r>
            <a:endParaRPr lang="en-US" sz="2400" dirty="0"/>
          </a:p>
          <a:p>
            <a:r>
              <a:rPr lang="en-US" sz="2400" dirty="0"/>
              <a:t>Contain (v)  : </a:t>
            </a:r>
            <a:r>
              <a:rPr lang="en-US" sz="2400" dirty="0" err="1"/>
              <a:t>chứa</a:t>
            </a:r>
            <a:r>
              <a:rPr lang="en-US" sz="2400" dirty="0"/>
              <a:t> </a:t>
            </a:r>
            <a:r>
              <a:rPr lang="en-US" sz="2400" dirty="0" err="1"/>
              <a:t>đựng</a:t>
            </a:r>
            <a:r>
              <a:rPr lang="en-US" sz="2400" dirty="0"/>
              <a:t>/ </a:t>
            </a:r>
            <a:r>
              <a:rPr lang="en-US" sz="2400" dirty="0" err="1"/>
              <a:t>kiềm</a:t>
            </a:r>
            <a:r>
              <a:rPr lang="en-US" sz="2400" dirty="0"/>
              <a:t> </a:t>
            </a:r>
            <a:r>
              <a:rPr lang="en-US" sz="2400" dirty="0" err="1"/>
              <a:t>chế</a:t>
            </a:r>
            <a:r>
              <a:rPr lang="en-US" sz="2400" dirty="0"/>
              <a:t>/ </a:t>
            </a:r>
            <a:r>
              <a:rPr lang="en-US" sz="2400" dirty="0" err="1"/>
              <a:t>ngăn</a:t>
            </a:r>
            <a:r>
              <a:rPr lang="en-US" sz="2400" dirty="0"/>
              <a:t> </a:t>
            </a:r>
            <a:r>
              <a:rPr lang="en-US" sz="2400" dirty="0" err="1"/>
              <a:t>lại</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pPr marL="457200" indent="-457200">
              <a:buAutoNum type="alphaUcPeriod"/>
            </a:pPr>
            <a:r>
              <a:rPr lang="vi-VN" sz="2400" dirty="0" smtClean="0"/>
              <a:t>hold </a:t>
            </a:r>
            <a:r>
              <a:rPr lang="vi-VN" sz="2400" dirty="0"/>
              <a:t>back</a:t>
            </a:r>
            <a:r>
              <a:rPr lang="en-US" sz="2400" dirty="0"/>
              <a:t>: </a:t>
            </a:r>
            <a:r>
              <a:rPr lang="en-US" sz="2400" dirty="0" err="1"/>
              <a:t>ngăn</a:t>
            </a:r>
            <a:r>
              <a:rPr lang="en-US" sz="2400" dirty="0"/>
              <a:t> </a:t>
            </a:r>
            <a:r>
              <a:rPr lang="en-US" sz="2400" dirty="0" err="1"/>
              <a:t>lại</a:t>
            </a:r>
            <a:r>
              <a:rPr lang="en-US" sz="2400" dirty="0"/>
              <a:t>/ </a:t>
            </a:r>
            <a:r>
              <a:rPr lang="en-US" sz="2400" dirty="0" err="1"/>
              <a:t>giữ</a:t>
            </a:r>
            <a:r>
              <a:rPr lang="en-US" sz="2400" dirty="0"/>
              <a:t> </a:t>
            </a:r>
            <a:r>
              <a:rPr lang="en-US" sz="2400" dirty="0" err="1"/>
              <a:t>lại</a:t>
            </a:r>
            <a:r>
              <a:rPr lang="en-US" sz="2400" dirty="0"/>
              <a:t>/</a:t>
            </a:r>
            <a:r>
              <a:rPr lang="en-US" sz="2400" dirty="0" err="1"/>
              <a:t>kìm</a:t>
            </a:r>
            <a:r>
              <a:rPr lang="en-US" sz="2400" dirty="0"/>
              <a:t> </a:t>
            </a:r>
            <a:r>
              <a:rPr lang="en-US" sz="2400" dirty="0" err="1"/>
              <a:t>lại</a:t>
            </a:r>
            <a:r>
              <a:rPr lang="en-US" sz="2400" dirty="0"/>
              <a:t>                                 </a:t>
            </a:r>
            <a:endParaRPr lang="vi-VN" sz="2400" dirty="0" smtClean="0"/>
          </a:p>
          <a:p>
            <a:r>
              <a:rPr lang="en-US" sz="2400" dirty="0" smtClean="0"/>
              <a:t> </a:t>
            </a:r>
            <a:r>
              <a:rPr lang="vi-VN" sz="2400" dirty="0"/>
              <a:t>B. </a:t>
            </a:r>
            <a:r>
              <a:rPr lang="en-US" sz="2400" dirty="0"/>
              <a:t>c</a:t>
            </a:r>
            <a:r>
              <a:rPr lang="vi-VN" sz="2400" dirty="0"/>
              <a:t>onsult</a:t>
            </a:r>
            <a:r>
              <a:rPr lang="en-US" sz="2400" dirty="0"/>
              <a:t>(v) </a:t>
            </a:r>
            <a:r>
              <a:rPr lang="en-US" sz="2400" dirty="0" err="1"/>
              <a:t>hỏi</a:t>
            </a:r>
            <a:r>
              <a:rPr lang="en-US" sz="2400" dirty="0"/>
              <a:t> ý </a:t>
            </a:r>
            <a:r>
              <a:rPr lang="en-US" sz="2400" dirty="0" err="1"/>
              <a:t>kiến</a:t>
            </a:r>
            <a:r>
              <a:rPr lang="en-US" sz="2400" dirty="0"/>
              <a:t>/ </a:t>
            </a:r>
            <a:r>
              <a:rPr lang="en-US" sz="2400" dirty="0" err="1"/>
              <a:t>tham</a:t>
            </a:r>
            <a:r>
              <a:rPr lang="en-US" sz="2400" dirty="0"/>
              <a:t> </a:t>
            </a:r>
            <a:r>
              <a:rPr lang="en-US" sz="2400" dirty="0" err="1"/>
              <a:t>khảo</a:t>
            </a:r>
            <a:r>
              <a:rPr lang="vi-VN" sz="2400" dirty="0"/>
              <a:t>	</a:t>
            </a:r>
            <a:endParaRPr lang="en-US" sz="2400" dirty="0"/>
          </a:p>
          <a:p>
            <a:r>
              <a:rPr lang="vi-VN" sz="2400" dirty="0"/>
              <a:t>C. consume</a:t>
            </a:r>
            <a:r>
              <a:rPr lang="en-US" sz="2400" dirty="0"/>
              <a:t>(v) </a:t>
            </a:r>
            <a:r>
              <a:rPr lang="en-US" sz="2400" dirty="0" err="1"/>
              <a:t>tiêu</a:t>
            </a:r>
            <a:r>
              <a:rPr lang="en-US" sz="2400" dirty="0"/>
              <a:t> </a:t>
            </a:r>
            <a:r>
              <a:rPr lang="en-US" sz="2400" dirty="0" err="1"/>
              <a:t>thụ</a:t>
            </a:r>
            <a:r>
              <a:rPr lang="en-US" sz="2400" dirty="0"/>
              <a:t>/ </a:t>
            </a:r>
            <a:r>
              <a:rPr lang="en-US" sz="2400" dirty="0" err="1"/>
              <a:t>tiêu</a:t>
            </a:r>
            <a:r>
              <a:rPr lang="en-US" sz="2400" dirty="0"/>
              <a:t> </a:t>
            </a:r>
            <a:r>
              <a:rPr lang="en-US" sz="2400" dirty="0" err="1"/>
              <a:t>dùng</a:t>
            </a:r>
            <a:r>
              <a:rPr lang="en-US" sz="2400" dirty="0"/>
              <a:t>    </a:t>
            </a:r>
            <a:r>
              <a:rPr lang="vi-VN" sz="2400" dirty="0"/>
              <a:t>	</a:t>
            </a:r>
            <a:r>
              <a:rPr lang="en-US" sz="2400" dirty="0"/>
              <a:t>       </a:t>
            </a:r>
            <a:r>
              <a:rPr lang="vi-VN" sz="2400" dirty="0"/>
              <a:t>D. contact</a:t>
            </a:r>
            <a:r>
              <a:rPr lang="en-US" sz="2400" dirty="0"/>
              <a:t> (v) </a:t>
            </a:r>
            <a:r>
              <a:rPr lang="en-US" sz="2400" dirty="0" err="1"/>
              <a:t>liên</a:t>
            </a:r>
            <a:r>
              <a:rPr lang="en-US" sz="2400" dirty="0"/>
              <a:t> </a:t>
            </a:r>
            <a:r>
              <a:rPr lang="en-US" sz="2400" dirty="0" err="1"/>
              <a:t>lạc</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a:t>
            </a:r>
          </a:p>
          <a:p>
            <a:r>
              <a:rPr lang="en-US" sz="2400" dirty="0"/>
              <a:t>	</a:t>
            </a:r>
            <a:r>
              <a:rPr lang="en-US" sz="2400" dirty="0" err="1"/>
              <a:t>Tạm</a:t>
            </a:r>
            <a:r>
              <a:rPr lang="en-US" sz="2400" dirty="0"/>
              <a:t> </a:t>
            </a:r>
            <a:r>
              <a:rPr lang="en-US" sz="2400" dirty="0" err="1"/>
              <a:t>dịch</a:t>
            </a:r>
            <a:r>
              <a:rPr lang="en-US" sz="2400" dirty="0"/>
              <a:t>: </a:t>
            </a:r>
            <a:r>
              <a:rPr lang="en-US" sz="2400" dirty="0" err="1"/>
              <a:t>Bạn</a:t>
            </a:r>
            <a:r>
              <a:rPr lang="en-US" sz="2400" dirty="0"/>
              <a:t> </a:t>
            </a:r>
            <a:r>
              <a:rPr lang="en-US" sz="2400" dirty="0" err="1"/>
              <a:t>đang</a:t>
            </a:r>
            <a:r>
              <a:rPr lang="en-US" sz="2400" dirty="0"/>
              <a:t> </a:t>
            </a:r>
            <a:r>
              <a:rPr lang="en-US" sz="2400" dirty="0" err="1"/>
              <a:t>rất</a:t>
            </a:r>
            <a:r>
              <a:rPr lang="en-US" sz="2400" dirty="0"/>
              <a:t> </a:t>
            </a:r>
            <a:r>
              <a:rPr lang="en-US" sz="2400" dirty="0" err="1"/>
              <a:t>căng</a:t>
            </a:r>
            <a:r>
              <a:rPr lang="en-US" sz="2400" dirty="0"/>
              <a:t> </a:t>
            </a:r>
            <a:r>
              <a:rPr lang="en-US" sz="2400" dirty="0" err="1"/>
              <a:t>thẳng</a:t>
            </a:r>
            <a:r>
              <a:rPr lang="en-US" sz="2400" dirty="0"/>
              <a:t> , </a:t>
            </a:r>
            <a:r>
              <a:rPr lang="en-US" sz="2400" dirty="0" err="1"/>
              <a:t>làm</a:t>
            </a:r>
            <a:r>
              <a:rPr lang="en-US" sz="2400" dirty="0"/>
              <a:t> </a:t>
            </a:r>
            <a:r>
              <a:rPr lang="en-US" sz="2400" dirty="0" err="1"/>
              <a:t>ơn</a:t>
            </a:r>
            <a:r>
              <a:rPr lang="en-US" sz="2400" dirty="0"/>
              <a:t> </a:t>
            </a:r>
            <a:r>
              <a:rPr lang="en-US" sz="2400" dirty="0" err="1"/>
              <a:t>cố</a:t>
            </a:r>
            <a:r>
              <a:rPr lang="en-US" sz="2400" dirty="0"/>
              <a:t> </a:t>
            </a:r>
            <a:r>
              <a:rPr lang="en-US" sz="2400" dirty="0" err="1"/>
              <a:t>gắng</a:t>
            </a:r>
            <a:r>
              <a:rPr lang="en-US" sz="2400" dirty="0"/>
              <a:t> </a:t>
            </a:r>
            <a:r>
              <a:rPr lang="en-US" sz="2400" dirty="0" err="1"/>
              <a:t>kiềm</a:t>
            </a:r>
            <a:r>
              <a:rPr lang="en-US" sz="2400" dirty="0"/>
              <a:t> </a:t>
            </a:r>
            <a:r>
              <a:rPr lang="en-US" sz="2400" dirty="0" err="1"/>
              <a:t>chế</a:t>
            </a:r>
            <a:r>
              <a:rPr lang="en-US" sz="2400" dirty="0"/>
              <a:t> </a:t>
            </a:r>
            <a:r>
              <a:rPr lang="en-US" sz="2400" dirty="0" err="1"/>
              <a:t>cơn</a:t>
            </a:r>
            <a:r>
              <a:rPr lang="en-US" sz="2400" dirty="0"/>
              <a:t> </a:t>
            </a:r>
            <a:r>
              <a:rPr lang="en-US" sz="2400" dirty="0" err="1"/>
              <a:t>tức</a:t>
            </a:r>
            <a:r>
              <a:rPr lang="en-US" sz="2400" dirty="0"/>
              <a:t> </a:t>
            </a:r>
            <a:r>
              <a:rPr lang="en-US" sz="2400" dirty="0" err="1"/>
              <a:t>giận</a:t>
            </a:r>
            <a:r>
              <a:rPr lang="en-US" sz="2400" dirty="0"/>
              <a:t>.</a:t>
            </a:r>
          </a:p>
          <a:p>
            <a:endParaRPr lang="en-US" sz="2400" dirty="0"/>
          </a:p>
        </p:txBody>
      </p:sp>
      <p:sp>
        <p:nvSpPr>
          <p:cNvPr id="5" name="Oval 4"/>
          <p:cNvSpPr/>
          <p:nvPr/>
        </p:nvSpPr>
        <p:spPr>
          <a:xfrm>
            <a:off x="228600" y="11430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7972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 calcmode="lin" valueType="num">
                                      <p:cBhvr additive="base">
                                        <p:cTn id="3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57200"/>
            <a:ext cx="8915400" cy="5262979"/>
          </a:xfrm>
          <a:prstGeom prst="rect">
            <a:avLst/>
          </a:prstGeom>
          <a:noFill/>
        </p:spPr>
        <p:txBody>
          <a:bodyPr wrap="square" rtlCol="0">
            <a:spAutoFit/>
          </a:bodyPr>
          <a:lstStyle/>
          <a:p>
            <a:r>
              <a:rPr lang="en-US" sz="2400" b="1" dirty="0"/>
              <a:t>Question 24</a:t>
            </a:r>
            <a:r>
              <a:rPr lang="vi-VN" sz="2400" dirty="0"/>
              <a:t> The principle of use and disuse states that those parts of organisms' bodies that are used grown larger while those parts that are not tend to</a:t>
            </a:r>
            <a:r>
              <a:rPr lang="vi-VN" sz="2400" u="sng" dirty="0"/>
              <a:t> </a:t>
            </a:r>
            <a:r>
              <a:rPr lang="vi-VN" sz="2400" b="1" u="sng" dirty="0"/>
              <a:t>wither away</a:t>
            </a:r>
            <a:r>
              <a:rPr lang="vi-VN" sz="2400" dirty="0"/>
              <a:t>.</a:t>
            </a:r>
            <a:endParaRPr lang="en-US" sz="2400" dirty="0"/>
          </a:p>
          <a:p>
            <a:r>
              <a:rPr lang="vi-VN" sz="2400" b="1" dirty="0"/>
              <a:t>A.</a:t>
            </a:r>
            <a:r>
              <a:rPr lang="vi-VN" sz="2400" dirty="0"/>
              <a:t> split	</a:t>
            </a:r>
            <a:r>
              <a:rPr lang="vi-VN" sz="2400" b="1" dirty="0"/>
              <a:t>B.</a:t>
            </a:r>
            <a:r>
              <a:rPr lang="vi-VN" sz="2400" dirty="0"/>
              <a:t> swell	</a:t>
            </a:r>
            <a:r>
              <a:rPr lang="vi-VN" sz="2400" b="1" dirty="0"/>
              <a:t>C.</a:t>
            </a:r>
            <a:r>
              <a:rPr lang="vi-VN" sz="2400" dirty="0"/>
              <a:t> perish	</a:t>
            </a:r>
            <a:r>
              <a:rPr lang="vi-VN" sz="2400" b="1" dirty="0"/>
              <a:t>D.</a:t>
            </a:r>
            <a:r>
              <a:rPr lang="vi-VN" sz="2400" dirty="0"/>
              <a:t> shrink</a:t>
            </a:r>
            <a:endParaRPr lang="en-US" sz="2400" dirty="0"/>
          </a:p>
          <a:p>
            <a:endParaRPr lang="vi-VN" sz="2400" b="1" dirty="0" smtClean="0"/>
          </a:p>
          <a:p>
            <a:r>
              <a:rPr lang="en-US" sz="2400" dirty="0" err="1" smtClean="0"/>
              <a:t>Kiến</a:t>
            </a:r>
            <a:r>
              <a:rPr lang="en-US" sz="2400" dirty="0" smtClean="0"/>
              <a:t> </a:t>
            </a:r>
            <a:r>
              <a:rPr lang="en-US" sz="2400" dirty="0" err="1"/>
              <a:t>thức</a:t>
            </a:r>
            <a:r>
              <a:rPr lang="en-US" sz="2400" dirty="0"/>
              <a:t>: </a:t>
            </a:r>
            <a:r>
              <a:rPr lang="en-US" sz="2400" dirty="0" err="1"/>
              <a:t>Trái</a:t>
            </a:r>
            <a:r>
              <a:rPr lang="en-US" sz="2400" dirty="0"/>
              <a:t> </a:t>
            </a:r>
            <a:r>
              <a:rPr lang="en-US" sz="2400" dirty="0" err="1"/>
              <a:t>nghĩa</a:t>
            </a:r>
            <a:r>
              <a:rPr lang="en-US" sz="2400" dirty="0"/>
              <a:t> (</a:t>
            </a:r>
            <a:r>
              <a:rPr lang="en-US" sz="2400" dirty="0" err="1"/>
              <a:t>cụm</a:t>
            </a:r>
            <a:r>
              <a:rPr lang="en-US" sz="2400" dirty="0"/>
              <a:t> </a:t>
            </a:r>
            <a:r>
              <a:rPr lang="en-US" sz="2400" dirty="0" err="1"/>
              <a:t>từ</a:t>
            </a:r>
            <a:r>
              <a:rPr lang="en-US" sz="2400" dirty="0"/>
              <a:t> </a:t>
            </a:r>
            <a:r>
              <a:rPr lang="en-US" sz="2400" dirty="0" err="1"/>
              <a:t>hoặc</a:t>
            </a:r>
            <a:r>
              <a:rPr lang="en-US" sz="2400" dirty="0"/>
              <a:t> </a:t>
            </a:r>
            <a:r>
              <a:rPr lang="en-US" sz="2400" dirty="0" err="1"/>
              <a:t>thành</a:t>
            </a:r>
            <a:r>
              <a:rPr lang="en-US" sz="2400" dirty="0"/>
              <a:t> </a:t>
            </a:r>
            <a:r>
              <a:rPr lang="en-US" sz="2400" dirty="0" err="1"/>
              <a:t>ngữ</a:t>
            </a:r>
            <a:r>
              <a:rPr lang="en-US" sz="2400" dirty="0"/>
              <a:t>)</a:t>
            </a:r>
          </a:p>
          <a:p>
            <a:r>
              <a:rPr lang="en-US" sz="2400" dirty="0" err="1"/>
              <a:t>Giải</a:t>
            </a:r>
            <a:r>
              <a:rPr lang="en-US" sz="2400" dirty="0"/>
              <a:t> </a:t>
            </a:r>
            <a:r>
              <a:rPr lang="en-US" sz="2400" dirty="0" err="1"/>
              <a:t>thích</a:t>
            </a:r>
            <a:r>
              <a:rPr lang="en-US" sz="2400" dirty="0"/>
              <a:t>:</a:t>
            </a:r>
          </a:p>
          <a:p>
            <a:r>
              <a:rPr lang="en-US" sz="2400" dirty="0"/>
              <a:t>Ta </a:t>
            </a:r>
            <a:r>
              <a:rPr lang="en-US" sz="2400" dirty="0" err="1"/>
              <a:t>có</a:t>
            </a:r>
            <a:r>
              <a:rPr lang="en-US" sz="2400" dirty="0"/>
              <a:t>: - wither away:  </a:t>
            </a:r>
            <a:r>
              <a:rPr lang="en-US" sz="2400" dirty="0" err="1"/>
              <a:t>trở</a:t>
            </a:r>
            <a:r>
              <a:rPr lang="en-US" sz="2400" dirty="0"/>
              <a:t> </a:t>
            </a:r>
            <a:r>
              <a:rPr lang="en-US" sz="2400" dirty="0" err="1"/>
              <a:t>nên</a:t>
            </a:r>
            <a:r>
              <a:rPr lang="en-US" sz="2400" dirty="0"/>
              <a:t> </a:t>
            </a:r>
            <a:r>
              <a:rPr lang="en-US" sz="2400" dirty="0" err="1"/>
              <a:t>yếu</a:t>
            </a:r>
            <a:r>
              <a:rPr lang="en-US" sz="2400" dirty="0"/>
              <a:t> </a:t>
            </a:r>
            <a:r>
              <a:rPr lang="en-US" sz="2400" dirty="0" err="1"/>
              <a:t>đi</a:t>
            </a:r>
            <a:r>
              <a:rPr lang="en-US" sz="2400" dirty="0"/>
              <a:t>/ </a:t>
            </a:r>
            <a:r>
              <a:rPr lang="en-US" sz="2400" dirty="0" err="1"/>
              <a:t>nhỏ</a:t>
            </a:r>
            <a:r>
              <a:rPr lang="en-US" sz="2400" dirty="0"/>
              <a:t> </a:t>
            </a:r>
            <a:r>
              <a:rPr lang="en-US" sz="2400" dirty="0" err="1"/>
              <a:t>lại</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vi-VN" sz="2400" dirty="0"/>
              <a:t>A. split</a:t>
            </a:r>
            <a:r>
              <a:rPr lang="en-US" sz="2400" dirty="0"/>
              <a:t> (v) chia/ </a:t>
            </a:r>
            <a:r>
              <a:rPr lang="en-US" sz="2400" dirty="0" err="1"/>
              <a:t>tách</a:t>
            </a:r>
            <a:r>
              <a:rPr lang="en-US" sz="2400" dirty="0"/>
              <a:t> </a:t>
            </a:r>
            <a:r>
              <a:rPr lang="en-US" sz="2400" dirty="0" err="1"/>
              <a:t>ra</a:t>
            </a:r>
            <a:r>
              <a:rPr lang="vi-VN" sz="2400" dirty="0"/>
              <a:t>	</a:t>
            </a:r>
            <a:r>
              <a:rPr lang="en-US" sz="2400" dirty="0"/>
              <a:t>	</a:t>
            </a:r>
            <a:r>
              <a:rPr lang="vi-VN" sz="2400" dirty="0"/>
              <a:t>B. </a:t>
            </a:r>
            <a:r>
              <a:rPr lang="en-US" sz="2400" dirty="0"/>
              <a:t>s</a:t>
            </a:r>
            <a:r>
              <a:rPr lang="vi-VN" sz="2400" dirty="0"/>
              <a:t>well</a:t>
            </a:r>
            <a:r>
              <a:rPr lang="en-US" sz="2400" dirty="0"/>
              <a:t> (v) </a:t>
            </a:r>
            <a:r>
              <a:rPr lang="en-US" sz="2400" dirty="0" err="1"/>
              <a:t>phồng</a:t>
            </a:r>
            <a:r>
              <a:rPr lang="en-US" sz="2400" dirty="0"/>
              <a:t> </a:t>
            </a:r>
            <a:r>
              <a:rPr lang="en-US" sz="2400" dirty="0" err="1"/>
              <a:t>lên</a:t>
            </a:r>
            <a:r>
              <a:rPr lang="en-US" sz="2400" dirty="0"/>
              <a:t>/ to </a:t>
            </a:r>
            <a:r>
              <a:rPr lang="en-US" sz="2400" dirty="0" err="1"/>
              <a:t>lên</a:t>
            </a:r>
            <a:r>
              <a:rPr lang="vi-VN" sz="2400" dirty="0"/>
              <a:t>	</a:t>
            </a:r>
            <a:endParaRPr lang="en-US" sz="2400" dirty="0"/>
          </a:p>
          <a:p>
            <a:r>
              <a:rPr lang="vi-VN" sz="2400" dirty="0"/>
              <a:t>C. perish</a:t>
            </a:r>
            <a:r>
              <a:rPr lang="en-US" sz="2400" dirty="0"/>
              <a:t> (v) </a:t>
            </a:r>
            <a:r>
              <a:rPr lang="en-US" sz="2400" dirty="0" err="1"/>
              <a:t>diệt</a:t>
            </a:r>
            <a:r>
              <a:rPr lang="en-US" sz="2400" dirty="0"/>
              <a:t> </a:t>
            </a:r>
            <a:r>
              <a:rPr lang="en-US" sz="2400" dirty="0" err="1"/>
              <a:t>vong</a:t>
            </a:r>
            <a:r>
              <a:rPr lang="en-US" sz="2400" dirty="0"/>
              <a:t>/ </a:t>
            </a:r>
            <a:r>
              <a:rPr lang="en-US" sz="2400" dirty="0" err="1"/>
              <a:t>bỏ</a:t>
            </a:r>
            <a:r>
              <a:rPr lang="en-US" sz="2400" dirty="0"/>
              <a:t> </a:t>
            </a:r>
            <a:r>
              <a:rPr lang="en-US" sz="2400" dirty="0" err="1"/>
              <a:t>mạng</a:t>
            </a:r>
            <a:r>
              <a:rPr lang="vi-VN" sz="2400" dirty="0"/>
              <a:t>	D. shrink</a:t>
            </a:r>
            <a:r>
              <a:rPr lang="en-US" sz="2400" dirty="0"/>
              <a:t> (v) </a:t>
            </a:r>
            <a:r>
              <a:rPr lang="en-US" sz="2400" dirty="0" err="1"/>
              <a:t>nhỏ</a:t>
            </a:r>
            <a:r>
              <a:rPr lang="en-US" sz="2400" dirty="0"/>
              <a:t> </a:t>
            </a:r>
            <a:r>
              <a:rPr lang="en-US" sz="2400" dirty="0" err="1"/>
              <a:t>lại</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r>
              <a:rPr lang="en-US" sz="2400" dirty="0"/>
              <a:t>	Wither away &gt;&lt; swell</a:t>
            </a:r>
          </a:p>
          <a:p>
            <a:endParaRPr lang="en-US" sz="2400" dirty="0"/>
          </a:p>
        </p:txBody>
      </p:sp>
      <p:sp>
        <p:nvSpPr>
          <p:cNvPr id="5" name="Oval 4"/>
          <p:cNvSpPr/>
          <p:nvPr/>
        </p:nvSpPr>
        <p:spPr>
          <a:xfrm>
            <a:off x="1828800" y="16764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1846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609600"/>
            <a:ext cx="8686800" cy="4893647"/>
          </a:xfrm>
          <a:prstGeom prst="rect">
            <a:avLst/>
          </a:prstGeom>
          <a:noFill/>
        </p:spPr>
        <p:txBody>
          <a:bodyPr wrap="square" rtlCol="0">
            <a:spAutoFit/>
          </a:bodyPr>
          <a:lstStyle/>
          <a:p>
            <a:r>
              <a:rPr lang="en-US" sz="2400" b="1" dirty="0"/>
              <a:t>Question 25</a:t>
            </a:r>
            <a:r>
              <a:rPr lang="vi-VN" sz="2400" dirty="0"/>
              <a:t>. He is from such an unemotional family, he will never learn to</a:t>
            </a:r>
            <a:r>
              <a:rPr lang="vi-VN" sz="2400" u="sng" dirty="0"/>
              <a:t> </a:t>
            </a:r>
            <a:r>
              <a:rPr lang="vi-VN" sz="2400" b="1" u="sng" dirty="0"/>
              <a:t>unleash</a:t>
            </a:r>
            <a:r>
              <a:rPr lang="vi-VN" sz="2400" b="1" dirty="0"/>
              <a:t> </a:t>
            </a:r>
            <a:r>
              <a:rPr lang="vi-VN" sz="2400" dirty="0"/>
              <a:t>his feelings.</a:t>
            </a:r>
            <a:endParaRPr lang="en-US" sz="2400" dirty="0"/>
          </a:p>
          <a:p>
            <a:r>
              <a:rPr lang="vi-VN" sz="2400" b="1" dirty="0"/>
              <a:t>A</a:t>
            </a:r>
            <a:r>
              <a:rPr lang="vi-VN" sz="2400" dirty="0"/>
              <a:t>. describe	</a:t>
            </a:r>
            <a:r>
              <a:rPr lang="vi-VN" sz="2400" b="1" dirty="0"/>
              <a:t>B</a:t>
            </a:r>
            <a:r>
              <a:rPr lang="vi-VN" sz="2400" dirty="0"/>
              <a:t>. conceal	</a:t>
            </a:r>
            <a:r>
              <a:rPr lang="vi-VN" sz="2400" b="1" dirty="0"/>
              <a:t>C.</a:t>
            </a:r>
            <a:r>
              <a:rPr lang="vi-VN" sz="2400" dirty="0"/>
              <a:t> release	</a:t>
            </a:r>
            <a:r>
              <a:rPr lang="vi-VN" sz="2400" b="1" dirty="0"/>
              <a:t>D.</a:t>
            </a:r>
            <a:r>
              <a:rPr lang="vi-VN" sz="2400" dirty="0"/>
              <a:t> extend</a:t>
            </a:r>
            <a:endParaRPr lang="en-US" sz="2400" dirty="0"/>
          </a:p>
          <a:p>
            <a:r>
              <a:rPr lang="en-US" sz="2400" b="1" i="1" dirty="0"/>
              <a:t> </a:t>
            </a:r>
            <a:endParaRPr lang="en-US" sz="2400" dirty="0"/>
          </a:p>
          <a:p>
            <a:endParaRPr lang="vi-VN" sz="2400" b="1" dirty="0" smtClean="0"/>
          </a:p>
          <a:p>
            <a:r>
              <a:rPr lang="en-US" sz="2400" dirty="0" err="1" smtClean="0"/>
              <a:t>Kiến</a:t>
            </a:r>
            <a:r>
              <a:rPr lang="en-US" sz="2400" dirty="0" smtClean="0"/>
              <a:t> </a:t>
            </a:r>
            <a:r>
              <a:rPr lang="en-US" sz="2400" dirty="0" err="1"/>
              <a:t>thức</a:t>
            </a:r>
            <a:r>
              <a:rPr lang="en-US" sz="2400" dirty="0"/>
              <a:t>: </a:t>
            </a:r>
            <a:r>
              <a:rPr lang="en-US" sz="2400" dirty="0" err="1"/>
              <a:t>Trái</a:t>
            </a:r>
            <a:r>
              <a:rPr lang="en-US" sz="2400" dirty="0"/>
              <a:t> </a:t>
            </a:r>
            <a:r>
              <a:rPr lang="en-US" sz="2400" dirty="0" err="1"/>
              <a:t>nghĩa</a:t>
            </a:r>
            <a:r>
              <a:rPr lang="en-US" sz="2400" dirty="0"/>
              <a:t> (</a:t>
            </a:r>
            <a:r>
              <a:rPr lang="en-US" sz="2400" dirty="0" err="1"/>
              <a:t>từ</a:t>
            </a:r>
            <a:r>
              <a:rPr lang="en-US" sz="2400" dirty="0"/>
              <a:t> </a:t>
            </a:r>
            <a:r>
              <a:rPr lang="en-US" sz="2400" dirty="0" err="1"/>
              <a:t>đơn</a:t>
            </a:r>
            <a:r>
              <a:rPr lang="en-US" sz="2400" dirty="0"/>
              <a:t>)</a:t>
            </a:r>
          </a:p>
          <a:p>
            <a:r>
              <a:rPr lang="en-US" sz="2400" dirty="0" err="1"/>
              <a:t>Giải</a:t>
            </a:r>
            <a:r>
              <a:rPr lang="en-US" sz="2400" dirty="0"/>
              <a:t> </a:t>
            </a:r>
            <a:r>
              <a:rPr lang="en-US" sz="2400" dirty="0" err="1"/>
              <a:t>thích</a:t>
            </a:r>
            <a:r>
              <a:rPr lang="en-US" sz="2400" dirty="0"/>
              <a:t>: </a:t>
            </a:r>
          </a:p>
          <a:p>
            <a:r>
              <a:rPr lang="en-US" sz="2400" dirty="0"/>
              <a:t>Ta </a:t>
            </a:r>
            <a:r>
              <a:rPr lang="en-US" sz="2400" dirty="0" err="1"/>
              <a:t>có</a:t>
            </a:r>
            <a:r>
              <a:rPr lang="en-US" sz="2400" dirty="0"/>
              <a:t>:  unleash (v): </a:t>
            </a:r>
            <a:r>
              <a:rPr lang="en-US" sz="2400" dirty="0" err="1"/>
              <a:t>buông</a:t>
            </a:r>
            <a:r>
              <a:rPr lang="en-US" sz="2400" dirty="0"/>
              <a:t> </a:t>
            </a:r>
            <a:r>
              <a:rPr lang="en-US" sz="2400" dirty="0" err="1"/>
              <a:t>lỏng</a:t>
            </a:r>
            <a:r>
              <a:rPr lang="en-US" sz="2400" dirty="0"/>
              <a:t>/ </a:t>
            </a:r>
            <a:r>
              <a:rPr lang="en-US" sz="2400" dirty="0" err="1"/>
              <a:t>giải</a:t>
            </a:r>
            <a:r>
              <a:rPr lang="en-US" sz="2400" dirty="0"/>
              <a:t> </a:t>
            </a:r>
            <a:r>
              <a:rPr lang="en-US" sz="2400" dirty="0" err="1"/>
              <a:t>phóng</a:t>
            </a:r>
            <a:r>
              <a:rPr lang="en-US" sz="2400" dirty="0"/>
              <a:t>/ </a:t>
            </a:r>
            <a:r>
              <a:rPr lang="en-US" sz="2400" dirty="0" err="1"/>
              <a:t>thể</a:t>
            </a:r>
            <a:r>
              <a:rPr lang="en-US" sz="2400" dirty="0"/>
              <a:t> </a:t>
            </a:r>
            <a:r>
              <a:rPr lang="en-US" sz="2400" dirty="0" err="1"/>
              <a:t>hiện</a:t>
            </a:r>
            <a:r>
              <a:rPr lang="en-US" sz="2400" dirty="0"/>
              <a:t> ( </a:t>
            </a:r>
            <a:r>
              <a:rPr lang="en-US" sz="2400" dirty="0" err="1"/>
              <a:t>cảm</a:t>
            </a:r>
            <a:r>
              <a:rPr lang="en-US" sz="2400" dirty="0"/>
              <a:t> </a:t>
            </a:r>
            <a:r>
              <a:rPr lang="en-US" sz="2400" dirty="0" err="1"/>
              <a:t>xúc</a:t>
            </a:r>
            <a:r>
              <a:rPr lang="en-US" sz="2400" dirty="0"/>
              <a:t>). </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 </a:t>
            </a:r>
          </a:p>
          <a:p>
            <a:r>
              <a:rPr lang="vi-VN" sz="2400" dirty="0"/>
              <a:t>A. describe</a:t>
            </a:r>
            <a:r>
              <a:rPr lang="en-US" sz="2400" dirty="0"/>
              <a:t> (v) </a:t>
            </a:r>
            <a:r>
              <a:rPr lang="en-US" sz="2400" dirty="0" err="1"/>
              <a:t>miêu</a:t>
            </a:r>
            <a:r>
              <a:rPr lang="en-US" sz="2400" dirty="0"/>
              <a:t> </a:t>
            </a:r>
            <a:r>
              <a:rPr lang="en-US" sz="2400" dirty="0" err="1"/>
              <a:t>tả</a:t>
            </a:r>
            <a:r>
              <a:rPr lang="vi-VN" sz="2400" dirty="0"/>
              <a:t>	</a:t>
            </a:r>
            <a:r>
              <a:rPr lang="en-US" sz="2400" dirty="0"/>
              <a:t>	</a:t>
            </a:r>
            <a:r>
              <a:rPr lang="vi-VN" sz="2400" dirty="0"/>
              <a:t>B. </a:t>
            </a:r>
            <a:r>
              <a:rPr lang="en-US" sz="2400" dirty="0"/>
              <a:t>c</a:t>
            </a:r>
            <a:r>
              <a:rPr lang="vi-VN" sz="2400" dirty="0"/>
              <a:t>onceal</a:t>
            </a:r>
            <a:r>
              <a:rPr lang="en-US" sz="2400" dirty="0"/>
              <a:t> (v) </a:t>
            </a:r>
            <a:r>
              <a:rPr lang="en-US" sz="2400" dirty="0" err="1"/>
              <a:t>che</a:t>
            </a:r>
            <a:r>
              <a:rPr lang="en-US" sz="2400" dirty="0"/>
              <a:t> </a:t>
            </a:r>
            <a:r>
              <a:rPr lang="en-US" sz="2400" dirty="0" err="1"/>
              <a:t>dấu</a:t>
            </a:r>
            <a:r>
              <a:rPr lang="vi-VN" sz="2400" dirty="0"/>
              <a:t>	</a:t>
            </a:r>
            <a:endParaRPr lang="en-US" sz="2400" dirty="0"/>
          </a:p>
          <a:p>
            <a:r>
              <a:rPr lang="vi-VN" sz="2400" dirty="0"/>
              <a:t>C. release</a:t>
            </a:r>
            <a:r>
              <a:rPr lang="en-US" sz="2400" dirty="0"/>
              <a:t> (v) </a:t>
            </a:r>
            <a:r>
              <a:rPr lang="en-US" sz="2400" dirty="0" err="1"/>
              <a:t>thả</a:t>
            </a:r>
            <a:r>
              <a:rPr lang="en-US" sz="2400" dirty="0"/>
              <a:t>/ </a:t>
            </a:r>
            <a:r>
              <a:rPr lang="en-US" sz="2400" dirty="0" err="1"/>
              <a:t>phóng</a:t>
            </a:r>
            <a:r>
              <a:rPr lang="en-US" sz="2400" dirty="0"/>
              <a:t> </a:t>
            </a:r>
            <a:r>
              <a:rPr lang="en-US" sz="2400" dirty="0" err="1"/>
              <a:t>thích</a:t>
            </a:r>
            <a:r>
              <a:rPr lang="en-US" sz="2400" dirty="0"/>
              <a:t>/</a:t>
            </a:r>
            <a:r>
              <a:rPr lang="en-US" sz="2400" dirty="0" err="1"/>
              <a:t>làm</a:t>
            </a:r>
            <a:r>
              <a:rPr lang="en-US" sz="2400" dirty="0"/>
              <a:t> </a:t>
            </a:r>
            <a:r>
              <a:rPr lang="en-US" sz="2400" dirty="0" err="1"/>
              <a:t>nhẹ</a:t>
            </a:r>
            <a:r>
              <a:rPr lang="en-US" sz="2400" dirty="0"/>
              <a:t> </a:t>
            </a:r>
            <a:r>
              <a:rPr lang="en-US" sz="2400" dirty="0" err="1"/>
              <a:t>bớt</a:t>
            </a:r>
            <a:r>
              <a:rPr lang="vi-VN" sz="2400" dirty="0"/>
              <a:t>	D. extend</a:t>
            </a:r>
            <a:r>
              <a:rPr lang="en-US" sz="2400" dirty="0"/>
              <a:t> (v) </a:t>
            </a:r>
            <a:r>
              <a:rPr lang="en-US" sz="2400" dirty="0" err="1"/>
              <a:t>mở</a:t>
            </a:r>
            <a:r>
              <a:rPr lang="en-US" sz="2400" dirty="0"/>
              <a:t> </a:t>
            </a:r>
            <a:r>
              <a:rPr lang="en-US" sz="2400" dirty="0" err="1"/>
              <a:t>rộng</a:t>
            </a:r>
            <a:endParaRPr lang="en-US" sz="2400" dirty="0"/>
          </a:p>
          <a:p>
            <a:endParaRPr lang="en-US" sz="2400" dirty="0"/>
          </a:p>
        </p:txBody>
      </p:sp>
      <p:sp>
        <p:nvSpPr>
          <p:cNvPr id="5" name="Oval 4"/>
          <p:cNvSpPr/>
          <p:nvPr/>
        </p:nvSpPr>
        <p:spPr>
          <a:xfrm>
            <a:off x="2057400" y="1447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940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686800" cy="6740307"/>
          </a:xfrm>
          <a:prstGeom prst="rect">
            <a:avLst/>
          </a:prstGeom>
          <a:noFill/>
        </p:spPr>
        <p:txBody>
          <a:bodyPr wrap="square" rtlCol="0">
            <a:spAutoFit/>
          </a:bodyPr>
          <a:lstStyle/>
          <a:p>
            <a:pPr fontAlgn="ctr"/>
            <a:r>
              <a:rPr lang="vi-VN" sz="2400" b="1" dirty="0"/>
              <a:t>Question </a:t>
            </a:r>
            <a:r>
              <a:rPr lang="en-US" sz="2400" b="1" dirty="0"/>
              <a:t>26</a:t>
            </a:r>
            <a:r>
              <a:rPr lang="vi-VN" sz="2400" dirty="0"/>
              <a:t>. </a:t>
            </a:r>
            <a:r>
              <a:rPr lang="en-US" sz="2400" dirty="0"/>
              <a:t>My eldest sister graduated from university. She soon started working as a freelance journalist.</a:t>
            </a:r>
          </a:p>
          <a:p>
            <a:pPr fontAlgn="ctr"/>
            <a:r>
              <a:rPr lang="en-US" sz="2400" b="1" dirty="0"/>
              <a:t>A. </a:t>
            </a:r>
            <a:r>
              <a:rPr lang="en-US" sz="2400" dirty="0"/>
              <a:t>Hardly had my eldest started working as a freelance journalist when she graduated from university.</a:t>
            </a:r>
          </a:p>
          <a:p>
            <a:pPr fontAlgn="ctr"/>
            <a:r>
              <a:rPr lang="en-US" sz="2400" b="1" dirty="0"/>
              <a:t>B. </a:t>
            </a:r>
            <a:r>
              <a:rPr lang="en-US" sz="2400" dirty="0"/>
              <a:t>No sooner had my eldest sister graduated from university than she started working as a freelance journalist.</a:t>
            </a:r>
          </a:p>
          <a:p>
            <a:pPr fontAlgn="ctr"/>
            <a:r>
              <a:rPr lang="en-US" sz="2400" b="1" dirty="0"/>
              <a:t>C. </a:t>
            </a:r>
            <a:r>
              <a:rPr lang="en-US" sz="2400" dirty="0"/>
              <a:t>No sooner had my eldest sister started working as a freelance journalist than she graduated from university.</a:t>
            </a:r>
          </a:p>
          <a:p>
            <a:pPr fontAlgn="ctr"/>
            <a:r>
              <a:rPr lang="en-US" sz="2400" b="1" dirty="0"/>
              <a:t>D. </a:t>
            </a:r>
            <a:r>
              <a:rPr lang="en-US" sz="2400" dirty="0"/>
              <a:t>After my eldest sister graduated from university, she had started working as a freelance journalist.</a:t>
            </a:r>
          </a:p>
          <a:p>
            <a:endParaRPr lang="vi-VN" sz="2400" b="1" dirty="0" smtClean="0"/>
          </a:p>
          <a:p>
            <a:r>
              <a:rPr lang="vi-VN" sz="2400" dirty="0" smtClean="0"/>
              <a:t>Kiến </a:t>
            </a:r>
            <a:r>
              <a:rPr lang="vi-VN" sz="2400" dirty="0"/>
              <a:t>thức: </a:t>
            </a:r>
            <a:r>
              <a:rPr lang="en-US" sz="2400" dirty="0" err="1"/>
              <a:t>Kết</a:t>
            </a:r>
            <a:r>
              <a:rPr lang="en-US" sz="2400" dirty="0"/>
              <a:t> </a:t>
            </a:r>
            <a:r>
              <a:rPr lang="en-US" sz="2400" dirty="0" err="1"/>
              <a:t>hợp</a:t>
            </a:r>
            <a:r>
              <a:rPr lang="en-US" sz="2400" dirty="0"/>
              <a:t> </a:t>
            </a:r>
            <a:r>
              <a:rPr lang="en-US" sz="2400" dirty="0" err="1"/>
              <a:t>câu</a:t>
            </a:r>
            <a:r>
              <a:rPr lang="en-US" sz="2400" dirty="0"/>
              <a:t> – </a:t>
            </a:r>
            <a:r>
              <a:rPr lang="en-US" sz="2400" dirty="0" err="1"/>
              <a:t>đảo</a:t>
            </a:r>
            <a:r>
              <a:rPr lang="en-US" sz="2400" dirty="0"/>
              <a:t> </a:t>
            </a:r>
            <a:r>
              <a:rPr lang="en-US" sz="2400" dirty="0" err="1"/>
              <a:t>ngữ</a:t>
            </a:r>
            <a:endParaRPr lang="en-US" sz="2400" dirty="0"/>
          </a:p>
          <a:p>
            <a:r>
              <a:rPr lang="vi-VN" sz="2400" dirty="0"/>
              <a:t>Giải thích: </a:t>
            </a:r>
            <a:endParaRPr lang="en-US" sz="2400" dirty="0"/>
          </a:p>
          <a:p>
            <a:r>
              <a:rPr lang="en-US" sz="2400" dirty="0"/>
              <a:t>Ta </a:t>
            </a:r>
            <a:r>
              <a:rPr lang="en-US" sz="2400" dirty="0" err="1"/>
              <a:t>có</a:t>
            </a:r>
            <a:r>
              <a:rPr lang="en-US" sz="2400" dirty="0"/>
              <a:t> </a:t>
            </a:r>
            <a:r>
              <a:rPr lang="en-US" sz="2400" dirty="0" err="1"/>
              <a:t>công</a:t>
            </a:r>
            <a:r>
              <a:rPr lang="en-US" sz="2400" dirty="0"/>
              <a:t> </a:t>
            </a:r>
            <a:r>
              <a:rPr lang="en-US" sz="2400" dirty="0" err="1"/>
              <a:t>thức</a:t>
            </a:r>
            <a:r>
              <a:rPr lang="en-US" sz="2400" dirty="0"/>
              <a:t> </a:t>
            </a:r>
            <a:r>
              <a:rPr lang="en-US" sz="2400" dirty="0" err="1"/>
              <a:t>đảo</a:t>
            </a:r>
            <a:r>
              <a:rPr lang="en-US" sz="2400" dirty="0"/>
              <a:t> </a:t>
            </a:r>
            <a:r>
              <a:rPr lang="en-US" sz="2400" dirty="0" err="1"/>
              <a:t>ngữ</a:t>
            </a:r>
            <a:r>
              <a:rPr lang="en-US" sz="2400" dirty="0"/>
              <a:t>:</a:t>
            </a:r>
          </a:p>
          <a:p>
            <a:r>
              <a:rPr lang="en-US" sz="2400" dirty="0"/>
              <a:t>No sooner + had + S + PII than + S  + </a:t>
            </a:r>
            <a:r>
              <a:rPr lang="en-US" sz="2400" dirty="0" err="1"/>
              <a:t>Ved</a:t>
            </a:r>
            <a:endParaRPr lang="en-US" sz="2400" dirty="0"/>
          </a:p>
          <a:p>
            <a:r>
              <a:rPr lang="en-US" sz="2400" dirty="0" err="1"/>
              <a:t>Câu</a:t>
            </a:r>
            <a:r>
              <a:rPr lang="en-US" sz="2400" dirty="0"/>
              <a:t> </a:t>
            </a:r>
            <a:r>
              <a:rPr lang="en-US" sz="2400" dirty="0" err="1"/>
              <a:t>đề</a:t>
            </a:r>
            <a:r>
              <a:rPr lang="en-US" sz="2400" dirty="0"/>
              <a:t> </a:t>
            </a:r>
            <a:r>
              <a:rPr lang="en-US" sz="2400" dirty="0" err="1"/>
              <a:t>bài</a:t>
            </a:r>
            <a:r>
              <a:rPr lang="en-US" sz="2400" dirty="0"/>
              <a:t>: </a:t>
            </a:r>
            <a:r>
              <a:rPr lang="en-US" sz="2400" dirty="0" err="1"/>
              <a:t>Chị</a:t>
            </a:r>
            <a:r>
              <a:rPr lang="en-US" sz="2400" dirty="0"/>
              <a:t> </a:t>
            </a:r>
            <a:r>
              <a:rPr lang="en-US" sz="2400" dirty="0" err="1"/>
              <a:t>gái</a:t>
            </a:r>
            <a:r>
              <a:rPr lang="en-US" sz="2400" dirty="0"/>
              <a:t> </a:t>
            </a:r>
            <a:r>
              <a:rPr lang="en-US" sz="2400" dirty="0" err="1"/>
              <a:t>tôi</a:t>
            </a:r>
            <a:r>
              <a:rPr lang="en-US" sz="2400" dirty="0"/>
              <a:t> </a:t>
            </a:r>
            <a:r>
              <a:rPr lang="en-US" sz="2400" dirty="0" err="1"/>
              <a:t>tốt</a:t>
            </a:r>
            <a:r>
              <a:rPr lang="en-US" sz="2400" dirty="0"/>
              <a:t> </a:t>
            </a:r>
            <a:r>
              <a:rPr lang="en-US" sz="2400" dirty="0" err="1"/>
              <a:t>nghiệp</a:t>
            </a:r>
            <a:r>
              <a:rPr lang="en-US" sz="2400" dirty="0"/>
              <a:t> </a:t>
            </a:r>
            <a:r>
              <a:rPr lang="en-US" sz="2400" dirty="0" err="1"/>
              <a:t>đại</a:t>
            </a:r>
            <a:r>
              <a:rPr lang="en-US" sz="2400" dirty="0"/>
              <a:t> </a:t>
            </a:r>
            <a:r>
              <a:rPr lang="en-US" sz="2400" dirty="0" err="1"/>
              <a:t>học</a:t>
            </a:r>
            <a:r>
              <a:rPr lang="en-US" sz="2400" dirty="0"/>
              <a:t>. </a:t>
            </a:r>
            <a:r>
              <a:rPr lang="en-US" sz="2400" dirty="0" err="1"/>
              <a:t>Chị</a:t>
            </a:r>
            <a:r>
              <a:rPr lang="en-US" sz="2400" dirty="0"/>
              <a:t> </a:t>
            </a:r>
            <a:r>
              <a:rPr lang="en-US" sz="2400" dirty="0" err="1"/>
              <a:t>ấy</a:t>
            </a:r>
            <a:r>
              <a:rPr lang="en-US" sz="2400" dirty="0"/>
              <a:t> </a:t>
            </a:r>
            <a:r>
              <a:rPr lang="en-US" sz="2400" dirty="0" err="1"/>
              <a:t>sớm</a:t>
            </a:r>
            <a:r>
              <a:rPr lang="en-US" sz="2400" dirty="0"/>
              <a:t> </a:t>
            </a:r>
            <a:r>
              <a:rPr lang="en-US" sz="2400" dirty="0" err="1"/>
              <a:t>bắt</a:t>
            </a:r>
            <a:r>
              <a:rPr lang="en-US" sz="2400" dirty="0"/>
              <a:t> </a:t>
            </a:r>
            <a:r>
              <a:rPr lang="en-US" sz="2400" dirty="0" err="1"/>
              <a:t>đầu</a:t>
            </a:r>
            <a:r>
              <a:rPr lang="en-US" sz="2400" dirty="0"/>
              <a:t> </a:t>
            </a:r>
            <a:r>
              <a:rPr lang="en-US" sz="2400" dirty="0" err="1"/>
              <a:t>làm</a:t>
            </a:r>
            <a:r>
              <a:rPr lang="en-US" sz="2400" dirty="0"/>
              <a:t> </a:t>
            </a:r>
            <a:r>
              <a:rPr lang="en-US" sz="2400" dirty="0" err="1"/>
              <a:t>một</a:t>
            </a:r>
            <a:r>
              <a:rPr lang="en-US" sz="2400" dirty="0"/>
              <a:t> </a:t>
            </a:r>
            <a:r>
              <a:rPr lang="en-US" sz="2400" dirty="0" err="1"/>
              <a:t>nhà</a:t>
            </a:r>
            <a:r>
              <a:rPr lang="en-US" sz="2400" dirty="0"/>
              <a:t> </a:t>
            </a:r>
            <a:r>
              <a:rPr lang="en-US" sz="2400" dirty="0" err="1"/>
              <a:t>báo</a:t>
            </a:r>
            <a:r>
              <a:rPr lang="en-US" sz="2400" dirty="0"/>
              <a:t> </a:t>
            </a:r>
            <a:r>
              <a:rPr lang="en-US" sz="2400" dirty="0" err="1"/>
              <a:t>tự</a:t>
            </a:r>
            <a:r>
              <a:rPr lang="en-US" sz="2400" dirty="0"/>
              <a:t>  do</a:t>
            </a:r>
            <a:r>
              <a:rPr lang="vi-VN" sz="2400" dirty="0"/>
              <a:t>.</a:t>
            </a:r>
            <a:endParaRPr lang="en-US" sz="2400" dirty="0"/>
          </a:p>
          <a:p>
            <a:endParaRPr lang="en-US" sz="2400" dirty="0"/>
          </a:p>
        </p:txBody>
      </p:sp>
      <p:sp>
        <p:nvSpPr>
          <p:cNvPr id="7" name="Oval 6"/>
          <p:cNvSpPr/>
          <p:nvPr/>
        </p:nvSpPr>
        <p:spPr>
          <a:xfrm>
            <a:off x="152400" y="1752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394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16764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sp>
        <p:nvSpPr>
          <p:cNvPr id="5" name="Content Placeholder 2"/>
          <p:cNvSpPr txBox="1">
            <a:spLocks/>
          </p:cNvSpPr>
          <p:nvPr/>
        </p:nvSpPr>
        <p:spPr>
          <a:xfrm>
            <a:off x="480811" y="1676399"/>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sp>
        <p:nvSpPr>
          <p:cNvPr id="6" name="Content Placeholder 2"/>
          <p:cNvSpPr txBox="1">
            <a:spLocks/>
          </p:cNvSpPr>
          <p:nvPr/>
        </p:nvSpPr>
        <p:spPr>
          <a:xfrm>
            <a:off x="480811" y="1752599"/>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sp>
        <p:nvSpPr>
          <p:cNvPr id="10" name="TextBox 9"/>
          <p:cNvSpPr txBox="1"/>
          <p:nvPr/>
        </p:nvSpPr>
        <p:spPr>
          <a:xfrm>
            <a:off x="152400" y="381000"/>
            <a:ext cx="8839200" cy="5940088"/>
          </a:xfrm>
          <a:prstGeom prst="rect">
            <a:avLst/>
          </a:prstGeom>
          <a:noFill/>
        </p:spPr>
        <p:txBody>
          <a:bodyPr wrap="square" rtlCol="0">
            <a:spAutoFit/>
          </a:bodyPr>
          <a:lstStyle/>
          <a:p>
            <a:pPr fontAlgn="ctr"/>
            <a:r>
              <a:rPr lang="vi-VN" sz="2000" b="1" dirty="0"/>
              <a:t>Question </a:t>
            </a:r>
            <a:r>
              <a:rPr lang="en-US" sz="2000" b="1" dirty="0"/>
              <a:t>27</a:t>
            </a:r>
            <a:r>
              <a:rPr lang="vi-VN" sz="2000" dirty="0"/>
              <a:t>. </a:t>
            </a:r>
            <a:r>
              <a:rPr lang="en-US" sz="2000" dirty="0"/>
              <a:t>You didn’t give me a chance to tell you the truth. I regret that.</a:t>
            </a:r>
          </a:p>
          <a:p>
            <a:pPr fontAlgn="ctr"/>
            <a:r>
              <a:rPr lang="en-US" sz="2000" b="1" dirty="0"/>
              <a:t>A. </a:t>
            </a:r>
            <a:r>
              <a:rPr lang="en-US" sz="2000" dirty="0"/>
              <a:t>If you gave me a chance, I could  tell you the truth.</a:t>
            </a:r>
          </a:p>
          <a:p>
            <a:pPr fontAlgn="ctr"/>
            <a:r>
              <a:rPr lang="en-US" sz="2000" b="1" dirty="0"/>
              <a:t>B. </a:t>
            </a:r>
            <a:r>
              <a:rPr lang="en-US" sz="2000" dirty="0"/>
              <a:t>I wish you had given me a chance to tell you the truth.</a:t>
            </a:r>
          </a:p>
          <a:p>
            <a:pPr fontAlgn="ctr"/>
            <a:r>
              <a:rPr lang="en-US" sz="2000" b="1" dirty="0"/>
              <a:t>C. </a:t>
            </a:r>
            <a:r>
              <a:rPr lang="en-US" sz="2000" dirty="0"/>
              <a:t>I wish you didn’t give me a chance to tell you the truth.</a:t>
            </a:r>
          </a:p>
          <a:p>
            <a:pPr fontAlgn="ctr"/>
            <a:r>
              <a:rPr lang="en-US" sz="2000" b="1" dirty="0"/>
              <a:t>D. </a:t>
            </a:r>
            <a:r>
              <a:rPr lang="en-US" sz="2000" dirty="0"/>
              <a:t>If only you hadn’t given me a chance to tell you the truth.</a:t>
            </a:r>
          </a:p>
          <a:p>
            <a:endParaRPr lang="vi-VN" sz="2000" b="1" dirty="0" smtClean="0"/>
          </a:p>
          <a:p>
            <a:r>
              <a:rPr lang="vi-VN" sz="2000" dirty="0" smtClean="0"/>
              <a:t>Kiến </a:t>
            </a:r>
            <a:r>
              <a:rPr lang="vi-VN" sz="2000" dirty="0"/>
              <a:t>thức: </a:t>
            </a:r>
            <a:r>
              <a:rPr lang="en-US" sz="2000" dirty="0" err="1"/>
              <a:t>Kết</a:t>
            </a:r>
            <a:r>
              <a:rPr lang="en-US" sz="2000" dirty="0"/>
              <a:t> </a:t>
            </a:r>
            <a:r>
              <a:rPr lang="en-US" sz="2000" dirty="0" err="1"/>
              <a:t>hợp</a:t>
            </a:r>
            <a:r>
              <a:rPr lang="en-US" sz="2000" dirty="0"/>
              <a:t> </a:t>
            </a:r>
            <a:r>
              <a:rPr lang="en-US" sz="2000" dirty="0" err="1"/>
              <a:t>câu</a:t>
            </a:r>
            <a:r>
              <a:rPr lang="en-US" sz="2000" dirty="0"/>
              <a:t> – </a:t>
            </a:r>
            <a:r>
              <a:rPr lang="en-US" sz="2000" dirty="0" err="1"/>
              <a:t>câu</a:t>
            </a:r>
            <a:r>
              <a:rPr lang="en-US" sz="2000" dirty="0"/>
              <a:t> </a:t>
            </a:r>
            <a:r>
              <a:rPr lang="en-US" sz="2000" dirty="0" err="1"/>
              <a:t>điều</a:t>
            </a:r>
            <a:r>
              <a:rPr lang="en-US" sz="2000" dirty="0"/>
              <a:t> </a:t>
            </a:r>
            <a:r>
              <a:rPr lang="en-US" sz="2000" dirty="0" err="1"/>
              <a:t>ước</a:t>
            </a:r>
            <a:endParaRPr lang="en-US" sz="2000" dirty="0"/>
          </a:p>
          <a:p>
            <a:r>
              <a:rPr lang="vi-VN" sz="2000" dirty="0"/>
              <a:t>Giải thích: </a:t>
            </a:r>
            <a:endParaRPr lang="en-US" sz="2000" dirty="0"/>
          </a:p>
          <a:p>
            <a:r>
              <a:rPr lang="vi-VN" sz="2000" dirty="0"/>
              <a:t>Giải thích: Câu đề bài:</a:t>
            </a:r>
            <a:r>
              <a:rPr lang="en-US" sz="2000" dirty="0"/>
              <a:t> </a:t>
            </a:r>
            <a:r>
              <a:rPr lang="en-US" sz="2000" dirty="0" err="1"/>
              <a:t>Bạn</a:t>
            </a:r>
            <a:r>
              <a:rPr lang="en-US" sz="2000" dirty="0"/>
              <a:t> </a:t>
            </a:r>
            <a:r>
              <a:rPr lang="en-US" sz="2000" dirty="0" err="1"/>
              <a:t>không</a:t>
            </a:r>
            <a:r>
              <a:rPr lang="en-US" sz="2000" dirty="0"/>
              <a:t> </a:t>
            </a:r>
            <a:r>
              <a:rPr lang="en-US" sz="2000" dirty="0" err="1"/>
              <a:t>cho</a:t>
            </a:r>
            <a:r>
              <a:rPr lang="en-US" sz="2000" dirty="0"/>
              <a:t> </a:t>
            </a:r>
            <a:r>
              <a:rPr lang="en-US" sz="2000" dirty="0" err="1"/>
              <a:t>tôi</a:t>
            </a:r>
            <a:r>
              <a:rPr lang="en-US" sz="2000" dirty="0"/>
              <a:t> </a:t>
            </a:r>
            <a:r>
              <a:rPr lang="en-US" sz="2000" dirty="0" err="1"/>
              <a:t>cơ</a:t>
            </a:r>
            <a:r>
              <a:rPr lang="en-US" sz="2000" dirty="0"/>
              <a:t> </a:t>
            </a:r>
            <a:r>
              <a:rPr lang="en-US" sz="2000" dirty="0" err="1"/>
              <a:t>hội</a:t>
            </a:r>
            <a:r>
              <a:rPr lang="en-US" sz="2000" dirty="0"/>
              <a:t> </a:t>
            </a:r>
            <a:r>
              <a:rPr lang="en-US" sz="2000" dirty="0" err="1"/>
              <a:t>nói</a:t>
            </a:r>
            <a:r>
              <a:rPr lang="en-US" sz="2000" dirty="0"/>
              <a:t> </a:t>
            </a:r>
            <a:r>
              <a:rPr lang="en-US" sz="2000" dirty="0" err="1"/>
              <a:t>cho</a:t>
            </a:r>
            <a:r>
              <a:rPr lang="en-US" sz="2000" dirty="0"/>
              <a:t> </a:t>
            </a:r>
            <a:r>
              <a:rPr lang="en-US" sz="2000" dirty="0" err="1"/>
              <a:t>bạn</a:t>
            </a:r>
            <a:r>
              <a:rPr lang="en-US" sz="2000" dirty="0"/>
              <a:t> </a:t>
            </a:r>
            <a:r>
              <a:rPr lang="en-US" sz="2000" dirty="0" err="1"/>
              <a:t>biết</a:t>
            </a:r>
            <a:r>
              <a:rPr lang="en-US" sz="2000" dirty="0"/>
              <a:t> </a:t>
            </a:r>
            <a:r>
              <a:rPr lang="en-US" sz="2000" dirty="0" err="1"/>
              <a:t>sự</a:t>
            </a:r>
            <a:r>
              <a:rPr lang="en-US" sz="2000" dirty="0"/>
              <a:t> </a:t>
            </a:r>
            <a:r>
              <a:rPr lang="en-US" sz="2000" dirty="0" err="1"/>
              <a:t>thật</a:t>
            </a:r>
            <a:r>
              <a:rPr lang="en-US" sz="2000" dirty="0"/>
              <a:t>. </a:t>
            </a:r>
            <a:r>
              <a:rPr lang="en-US" sz="2000" dirty="0" err="1"/>
              <a:t>Tôi</a:t>
            </a:r>
            <a:r>
              <a:rPr lang="en-US" sz="2000" dirty="0"/>
              <a:t> </a:t>
            </a:r>
            <a:r>
              <a:rPr lang="en-US" sz="2000" dirty="0" err="1"/>
              <a:t>thấy</a:t>
            </a:r>
            <a:r>
              <a:rPr lang="en-US" sz="2000" dirty="0"/>
              <a:t> </a:t>
            </a:r>
            <a:r>
              <a:rPr lang="en-US" sz="2000" dirty="0" err="1"/>
              <a:t>tiếc</a:t>
            </a:r>
            <a:r>
              <a:rPr lang="en-US" sz="2000" dirty="0"/>
              <a:t> </a:t>
            </a:r>
            <a:r>
              <a:rPr lang="en-US" sz="2000" dirty="0" err="1"/>
              <a:t>vì</a:t>
            </a:r>
            <a:r>
              <a:rPr lang="en-US" sz="2000" dirty="0"/>
              <a:t> </a:t>
            </a:r>
            <a:r>
              <a:rPr lang="en-US" sz="2000" dirty="0" err="1"/>
              <a:t>điều</a:t>
            </a:r>
            <a:r>
              <a:rPr lang="en-US" sz="2000" dirty="0"/>
              <a:t> </a:t>
            </a:r>
            <a:r>
              <a:rPr lang="en-US" sz="2000" dirty="0" err="1"/>
              <a:t>đó</a:t>
            </a:r>
            <a:r>
              <a:rPr lang="en-US" sz="2000" dirty="0"/>
              <a:t> </a:t>
            </a:r>
          </a:p>
          <a:p>
            <a:r>
              <a:rPr lang="en-US" sz="2000" dirty="0"/>
              <a:t>Ta </a:t>
            </a:r>
            <a:r>
              <a:rPr lang="en-US" sz="2000" dirty="0" err="1"/>
              <a:t>thấy</a:t>
            </a:r>
            <a:r>
              <a:rPr lang="en-US" sz="2000" dirty="0"/>
              <a:t> </a:t>
            </a:r>
            <a:r>
              <a:rPr lang="en-US" sz="2000" dirty="0" err="1"/>
              <a:t>câu</a:t>
            </a:r>
            <a:r>
              <a:rPr lang="en-US" sz="2000" dirty="0"/>
              <a:t> </a:t>
            </a:r>
            <a:r>
              <a:rPr lang="en-US" sz="2000" dirty="0" err="1"/>
              <a:t>này</a:t>
            </a:r>
            <a:r>
              <a:rPr lang="en-US" sz="2000" dirty="0"/>
              <a:t> </a:t>
            </a:r>
            <a:r>
              <a:rPr lang="en-US" sz="2000" dirty="0" err="1"/>
              <a:t>diễn</a:t>
            </a:r>
            <a:r>
              <a:rPr lang="en-US" sz="2000" dirty="0"/>
              <a:t> </a:t>
            </a:r>
            <a:r>
              <a:rPr lang="en-US" sz="2000" dirty="0" err="1"/>
              <a:t>đạt</a:t>
            </a:r>
            <a:r>
              <a:rPr lang="en-US" sz="2000" dirty="0"/>
              <a:t> </a:t>
            </a:r>
            <a:r>
              <a:rPr lang="en-US" sz="2000" dirty="0" err="1"/>
              <a:t>hành</a:t>
            </a:r>
            <a:r>
              <a:rPr lang="en-US" sz="2000" dirty="0"/>
              <a:t> </a:t>
            </a:r>
            <a:r>
              <a:rPr lang="en-US" sz="2000" dirty="0" err="1"/>
              <a:t>động</a:t>
            </a:r>
            <a:r>
              <a:rPr lang="en-US" sz="2000" dirty="0"/>
              <a:t> </a:t>
            </a:r>
            <a:r>
              <a:rPr lang="en-US" sz="2000" dirty="0" err="1"/>
              <a:t>trong</a:t>
            </a:r>
            <a:r>
              <a:rPr lang="en-US" sz="2000" dirty="0"/>
              <a:t> </a:t>
            </a:r>
            <a:r>
              <a:rPr lang="en-US" sz="2000" dirty="0" err="1"/>
              <a:t>quá</a:t>
            </a:r>
            <a:r>
              <a:rPr lang="en-US" sz="2000" dirty="0"/>
              <a:t> </a:t>
            </a:r>
            <a:r>
              <a:rPr lang="en-US" sz="2000" dirty="0" err="1"/>
              <a:t>khứ</a:t>
            </a:r>
            <a:r>
              <a:rPr lang="en-US" sz="2000" dirty="0"/>
              <a:t>, </a:t>
            </a:r>
            <a:r>
              <a:rPr lang="en-US" sz="2000" dirty="0" err="1"/>
              <a:t>nên</a:t>
            </a:r>
            <a:r>
              <a:rPr lang="en-US" sz="2000" dirty="0"/>
              <a:t> </a:t>
            </a:r>
            <a:r>
              <a:rPr lang="en-US" sz="2000" dirty="0" err="1"/>
              <a:t>cần</a:t>
            </a:r>
            <a:r>
              <a:rPr lang="en-US" sz="2000" dirty="0"/>
              <a:t> </a:t>
            </a:r>
            <a:r>
              <a:rPr lang="en-US" sz="2000" dirty="0" err="1"/>
              <a:t>có</a:t>
            </a:r>
            <a:r>
              <a:rPr lang="en-US" sz="2000" dirty="0"/>
              <a:t> </a:t>
            </a:r>
            <a:r>
              <a:rPr lang="en-US" sz="2000" dirty="0" err="1"/>
              <a:t>đáp</a:t>
            </a:r>
            <a:r>
              <a:rPr lang="en-US" sz="2000" dirty="0"/>
              <a:t> </a:t>
            </a:r>
            <a:r>
              <a:rPr lang="en-US" sz="2000" dirty="0" err="1"/>
              <a:t>án</a:t>
            </a:r>
            <a:r>
              <a:rPr lang="en-US" sz="2000" dirty="0"/>
              <a:t> </a:t>
            </a:r>
            <a:r>
              <a:rPr lang="en-US" sz="2000" dirty="0" err="1"/>
              <a:t>diễn</a:t>
            </a:r>
            <a:r>
              <a:rPr lang="en-US" sz="2000" dirty="0"/>
              <a:t> </a:t>
            </a:r>
            <a:r>
              <a:rPr lang="en-US" sz="2000" dirty="0" err="1"/>
              <a:t>tả</a:t>
            </a:r>
            <a:r>
              <a:rPr lang="en-US" sz="2000" dirty="0"/>
              <a:t> </a:t>
            </a:r>
            <a:r>
              <a:rPr lang="en-US" sz="2000" dirty="0" err="1"/>
              <a:t>điều</a:t>
            </a:r>
            <a:r>
              <a:rPr lang="en-US" sz="2000" dirty="0"/>
              <a:t> </a:t>
            </a:r>
            <a:r>
              <a:rPr lang="en-US" sz="2000" dirty="0" err="1"/>
              <a:t>ước</a:t>
            </a:r>
            <a:r>
              <a:rPr lang="en-US" sz="2000" dirty="0"/>
              <a:t> ở </a:t>
            </a:r>
            <a:r>
              <a:rPr lang="en-US" sz="2000" dirty="0" err="1"/>
              <a:t>quá</a:t>
            </a:r>
            <a:r>
              <a:rPr lang="en-US" sz="2000" dirty="0"/>
              <a:t> </a:t>
            </a:r>
            <a:r>
              <a:rPr lang="en-US" sz="2000" dirty="0" err="1"/>
              <a:t>khứ</a:t>
            </a:r>
            <a:endParaRPr lang="en-US" sz="2000" dirty="0"/>
          </a:p>
          <a:p>
            <a:pPr fontAlgn="ctr"/>
            <a:r>
              <a:rPr lang="en-US" sz="2000" dirty="0"/>
              <a:t>A. </a:t>
            </a:r>
            <a:r>
              <a:rPr lang="en-US" sz="2000" dirty="0" err="1"/>
              <a:t>Nếu</a:t>
            </a:r>
            <a:r>
              <a:rPr lang="en-US" sz="2000" dirty="0"/>
              <a:t> </a:t>
            </a:r>
            <a:r>
              <a:rPr lang="en-US" sz="2000" dirty="0" err="1"/>
              <a:t>bạn</a:t>
            </a:r>
            <a:r>
              <a:rPr lang="en-US" sz="2000" dirty="0"/>
              <a:t> </a:t>
            </a:r>
            <a:r>
              <a:rPr lang="en-US" sz="2000" dirty="0" err="1"/>
              <a:t>cho</a:t>
            </a:r>
            <a:r>
              <a:rPr lang="en-US" sz="2000" dirty="0"/>
              <a:t> </a:t>
            </a:r>
            <a:r>
              <a:rPr lang="en-US" sz="2000" dirty="0" err="1"/>
              <a:t>tôi</a:t>
            </a:r>
            <a:r>
              <a:rPr lang="en-US" sz="2000" dirty="0"/>
              <a:t> </a:t>
            </a:r>
            <a:r>
              <a:rPr lang="en-US" sz="2000" dirty="0" err="1"/>
              <a:t>cơ</a:t>
            </a:r>
            <a:r>
              <a:rPr lang="en-US" sz="2000" dirty="0"/>
              <a:t> </a:t>
            </a:r>
            <a:r>
              <a:rPr lang="en-US" sz="2000" dirty="0" err="1"/>
              <a:t>hội</a:t>
            </a:r>
            <a:r>
              <a:rPr lang="en-US" sz="2000" dirty="0"/>
              <a:t>, </a:t>
            </a:r>
            <a:r>
              <a:rPr lang="en-US" sz="2000" dirty="0" err="1"/>
              <a:t>tôi</a:t>
            </a:r>
            <a:r>
              <a:rPr lang="en-US" sz="2000" dirty="0"/>
              <a:t> </a:t>
            </a:r>
            <a:r>
              <a:rPr lang="en-US" sz="2000" dirty="0" err="1"/>
              <a:t>đã</a:t>
            </a:r>
            <a:r>
              <a:rPr lang="en-US" sz="2000" dirty="0"/>
              <a:t> </a:t>
            </a:r>
            <a:r>
              <a:rPr lang="en-US" sz="2000" dirty="0" err="1"/>
              <a:t>có</a:t>
            </a:r>
            <a:r>
              <a:rPr lang="en-US" sz="2000" dirty="0"/>
              <a:t> </a:t>
            </a:r>
            <a:r>
              <a:rPr lang="en-US" sz="2000" dirty="0" err="1"/>
              <a:t>thể</a:t>
            </a:r>
            <a:r>
              <a:rPr lang="en-US" sz="2000" dirty="0"/>
              <a:t> </a:t>
            </a:r>
            <a:r>
              <a:rPr lang="en-US" sz="2000" dirty="0" err="1"/>
              <a:t>nói</a:t>
            </a:r>
            <a:r>
              <a:rPr lang="en-US" sz="2000" dirty="0"/>
              <a:t> </a:t>
            </a:r>
            <a:r>
              <a:rPr lang="en-US" sz="2000" dirty="0" err="1"/>
              <a:t>cho</a:t>
            </a:r>
            <a:r>
              <a:rPr lang="en-US" sz="2000" dirty="0"/>
              <a:t> </a:t>
            </a:r>
            <a:r>
              <a:rPr lang="en-US" sz="2000" dirty="0" err="1"/>
              <a:t>bạn</a:t>
            </a:r>
            <a:r>
              <a:rPr lang="en-US" sz="2000" dirty="0"/>
              <a:t> </a:t>
            </a:r>
            <a:r>
              <a:rPr lang="en-US" sz="2000" dirty="0" err="1"/>
              <a:t>sự</a:t>
            </a:r>
            <a:r>
              <a:rPr lang="en-US" sz="2000" dirty="0"/>
              <a:t> </a:t>
            </a:r>
            <a:r>
              <a:rPr lang="en-US" sz="2000" dirty="0" err="1"/>
              <a:t>thật</a:t>
            </a:r>
            <a:r>
              <a:rPr lang="en-US" sz="2000" dirty="0"/>
              <a:t>.=&gt; </a:t>
            </a:r>
            <a:r>
              <a:rPr lang="en-US" sz="2000" dirty="0" err="1"/>
              <a:t>sai</a:t>
            </a:r>
            <a:r>
              <a:rPr lang="en-US" sz="2000" dirty="0"/>
              <a:t> </a:t>
            </a:r>
            <a:r>
              <a:rPr lang="en-US" sz="2000" dirty="0" err="1"/>
              <a:t>cấu</a:t>
            </a:r>
            <a:r>
              <a:rPr lang="en-US" sz="2000" dirty="0"/>
              <a:t> </a:t>
            </a:r>
            <a:r>
              <a:rPr lang="en-US" sz="2000" dirty="0" err="1"/>
              <a:t>trúc</a:t>
            </a:r>
            <a:r>
              <a:rPr lang="en-US" sz="2000" dirty="0"/>
              <a:t> ( </a:t>
            </a:r>
            <a:r>
              <a:rPr lang="en-US" sz="2000" dirty="0" err="1"/>
              <a:t>câu</a:t>
            </a:r>
            <a:r>
              <a:rPr lang="en-US" sz="2000" dirty="0"/>
              <a:t> </a:t>
            </a:r>
            <a:r>
              <a:rPr lang="en-US" sz="2000" dirty="0" err="1"/>
              <a:t>điều</a:t>
            </a:r>
            <a:r>
              <a:rPr lang="en-US" sz="2000" dirty="0"/>
              <a:t> </a:t>
            </a:r>
            <a:r>
              <a:rPr lang="en-US" sz="2000" dirty="0" err="1"/>
              <a:t>kiện</a:t>
            </a:r>
            <a:r>
              <a:rPr lang="en-US" sz="2000" dirty="0"/>
              <a:t> </a:t>
            </a:r>
            <a:r>
              <a:rPr lang="en-US" sz="2000" dirty="0" err="1"/>
              <a:t>loại</a:t>
            </a:r>
            <a:r>
              <a:rPr lang="en-US" sz="2000" dirty="0"/>
              <a:t> 2- </a:t>
            </a:r>
            <a:r>
              <a:rPr lang="en-US" sz="2000" dirty="0" err="1"/>
              <a:t>hiện</a:t>
            </a:r>
            <a:r>
              <a:rPr lang="en-US" sz="2000" dirty="0"/>
              <a:t> </a:t>
            </a:r>
            <a:r>
              <a:rPr lang="en-US" sz="2000" dirty="0" err="1"/>
              <a:t>tại</a:t>
            </a:r>
            <a:r>
              <a:rPr lang="en-US" sz="2000" dirty="0"/>
              <a:t>)</a:t>
            </a:r>
          </a:p>
          <a:p>
            <a:pPr fontAlgn="ctr"/>
            <a:r>
              <a:rPr lang="en-US" sz="2000" dirty="0"/>
              <a:t>B. </a:t>
            </a:r>
            <a:r>
              <a:rPr lang="en-US" sz="2000" dirty="0" err="1"/>
              <a:t>Tôi</a:t>
            </a:r>
            <a:r>
              <a:rPr lang="en-US" sz="2000" dirty="0"/>
              <a:t> </a:t>
            </a:r>
            <a:r>
              <a:rPr lang="en-US" sz="2000" dirty="0" err="1"/>
              <a:t>ước</a:t>
            </a:r>
            <a:r>
              <a:rPr lang="en-US" sz="2000" dirty="0"/>
              <a:t> </a:t>
            </a:r>
            <a:r>
              <a:rPr lang="en-US" sz="2000" dirty="0" err="1"/>
              <a:t>bạn</a:t>
            </a:r>
            <a:r>
              <a:rPr lang="en-US" sz="2000" dirty="0"/>
              <a:t> </a:t>
            </a:r>
            <a:r>
              <a:rPr lang="en-US" sz="2000" dirty="0" err="1"/>
              <a:t>đã</a:t>
            </a:r>
            <a:r>
              <a:rPr lang="en-US" sz="2000" dirty="0"/>
              <a:t> </a:t>
            </a:r>
            <a:r>
              <a:rPr lang="en-US" sz="2000" dirty="0" err="1"/>
              <a:t>cho</a:t>
            </a:r>
            <a:r>
              <a:rPr lang="en-US" sz="2000" dirty="0"/>
              <a:t> </a:t>
            </a:r>
            <a:r>
              <a:rPr lang="en-US" sz="2000" dirty="0" err="1"/>
              <a:t>tôi</a:t>
            </a:r>
            <a:r>
              <a:rPr lang="en-US" sz="2000" dirty="0"/>
              <a:t> </a:t>
            </a:r>
            <a:r>
              <a:rPr lang="en-US" sz="2000" dirty="0" err="1"/>
              <a:t>cơ</a:t>
            </a:r>
            <a:r>
              <a:rPr lang="en-US" sz="2000" dirty="0"/>
              <a:t> </a:t>
            </a:r>
            <a:r>
              <a:rPr lang="en-US" sz="2000" dirty="0" err="1"/>
              <a:t>hội</a:t>
            </a:r>
            <a:r>
              <a:rPr lang="en-US" sz="2000" dirty="0"/>
              <a:t> </a:t>
            </a:r>
            <a:r>
              <a:rPr lang="en-US" sz="2000" dirty="0" err="1"/>
              <a:t>để</a:t>
            </a:r>
            <a:r>
              <a:rPr lang="en-US" sz="2000" dirty="0"/>
              <a:t> </a:t>
            </a:r>
            <a:r>
              <a:rPr lang="en-US" sz="2000" dirty="0" err="1"/>
              <a:t>nói</a:t>
            </a:r>
            <a:r>
              <a:rPr lang="en-US" sz="2000" dirty="0"/>
              <a:t> </a:t>
            </a:r>
            <a:r>
              <a:rPr lang="en-US" sz="2000" dirty="0" err="1"/>
              <a:t>sự</a:t>
            </a:r>
            <a:r>
              <a:rPr lang="en-US" sz="2000" dirty="0"/>
              <a:t> </a:t>
            </a:r>
            <a:r>
              <a:rPr lang="en-US" sz="2000" dirty="0" err="1"/>
              <a:t>thật</a:t>
            </a:r>
            <a:r>
              <a:rPr lang="en-US" sz="2000" dirty="0"/>
              <a:t> =&gt; </a:t>
            </a:r>
            <a:r>
              <a:rPr lang="en-US" sz="2000" dirty="0" err="1"/>
              <a:t>đúng</a:t>
            </a:r>
            <a:r>
              <a:rPr lang="en-US" sz="2000" dirty="0"/>
              <a:t> ( </a:t>
            </a:r>
            <a:r>
              <a:rPr lang="en-US" sz="2000" dirty="0" err="1"/>
              <a:t>câu</a:t>
            </a:r>
            <a:r>
              <a:rPr lang="en-US" sz="2000" dirty="0"/>
              <a:t> </a:t>
            </a:r>
            <a:r>
              <a:rPr lang="en-US" sz="2000" dirty="0" err="1"/>
              <a:t>ước</a:t>
            </a:r>
            <a:r>
              <a:rPr lang="en-US" sz="2000" dirty="0"/>
              <a:t> ở </a:t>
            </a:r>
            <a:r>
              <a:rPr lang="en-US" sz="2000" dirty="0" err="1"/>
              <a:t>quá</a:t>
            </a:r>
            <a:r>
              <a:rPr lang="en-US" sz="2000" dirty="0"/>
              <a:t> </a:t>
            </a:r>
            <a:r>
              <a:rPr lang="en-US" sz="2000" dirty="0" err="1"/>
              <a:t>khứ</a:t>
            </a:r>
            <a:r>
              <a:rPr lang="en-US" sz="2000" dirty="0"/>
              <a:t>)</a:t>
            </a:r>
          </a:p>
          <a:p>
            <a:pPr fontAlgn="ctr"/>
            <a:r>
              <a:rPr lang="en-US" sz="2000" dirty="0"/>
              <a:t>C. </a:t>
            </a:r>
            <a:r>
              <a:rPr lang="en-US" sz="2000" dirty="0" err="1"/>
              <a:t>Tôi</a:t>
            </a:r>
            <a:r>
              <a:rPr lang="en-US" sz="2000" dirty="0"/>
              <a:t> </a:t>
            </a:r>
            <a:r>
              <a:rPr lang="en-US" sz="2000" dirty="0" err="1"/>
              <a:t>ước</a:t>
            </a:r>
            <a:r>
              <a:rPr lang="en-US" sz="2000" dirty="0"/>
              <a:t> </a:t>
            </a:r>
            <a:r>
              <a:rPr lang="en-US" sz="2000" dirty="0" err="1"/>
              <a:t>bạn</a:t>
            </a:r>
            <a:r>
              <a:rPr lang="en-US" sz="2000" dirty="0"/>
              <a:t> </a:t>
            </a:r>
            <a:r>
              <a:rPr lang="en-US" sz="2000" dirty="0" err="1"/>
              <a:t>đã</a:t>
            </a:r>
            <a:r>
              <a:rPr lang="en-US" sz="2000" dirty="0"/>
              <a:t> </a:t>
            </a:r>
            <a:r>
              <a:rPr lang="en-US" sz="2000" dirty="0" err="1"/>
              <a:t>không</a:t>
            </a:r>
            <a:r>
              <a:rPr lang="en-US" sz="2000" dirty="0"/>
              <a:t> </a:t>
            </a:r>
            <a:r>
              <a:rPr lang="en-US" sz="2000" dirty="0" err="1"/>
              <a:t>cho</a:t>
            </a:r>
            <a:r>
              <a:rPr lang="en-US" sz="2000" dirty="0"/>
              <a:t> </a:t>
            </a:r>
            <a:r>
              <a:rPr lang="en-US" sz="2000" dirty="0" err="1"/>
              <a:t>tôi</a:t>
            </a:r>
            <a:r>
              <a:rPr lang="en-US" sz="2000" dirty="0"/>
              <a:t> </a:t>
            </a:r>
            <a:r>
              <a:rPr lang="en-US" sz="2000" dirty="0" err="1"/>
              <a:t>cơ</a:t>
            </a:r>
            <a:r>
              <a:rPr lang="en-US" sz="2000" dirty="0"/>
              <a:t> </a:t>
            </a:r>
            <a:r>
              <a:rPr lang="en-US" sz="2000" dirty="0" err="1"/>
              <a:t>hội</a:t>
            </a:r>
            <a:r>
              <a:rPr lang="en-US" sz="2000" dirty="0"/>
              <a:t> </a:t>
            </a:r>
            <a:r>
              <a:rPr lang="en-US" sz="2000" dirty="0" err="1"/>
              <a:t>để</a:t>
            </a:r>
            <a:r>
              <a:rPr lang="en-US" sz="2000" dirty="0"/>
              <a:t> </a:t>
            </a:r>
            <a:r>
              <a:rPr lang="en-US" sz="2000" dirty="0" err="1"/>
              <a:t>nói</a:t>
            </a:r>
            <a:r>
              <a:rPr lang="en-US" sz="2000" dirty="0"/>
              <a:t> </a:t>
            </a:r>
            <a:r>
              <a:rPr lang="en-US" sz="2000" dirty="0" err="1"/>
              <a:t>sự</a:t>
            </a:r>
            <a:r>
              <a:rPr lang="en-US" sz="2000" dirty="0"/>
              <a:t> </a:t>
            </a:r>
            <a:r>
              <a:rPr lang="en-US" sz="2000" dirty="0" err="1"/>
              <a:t>thật</a:t>
            </a:r>
            <a:r>
              <a:rPr lang="en-US" sz="2000" dirty="0"/>
              <a:t>.=&gt; </a:t>
            </a:r>
            <a:r>
              <a:rPr lang="en-US" sz="2000" dirty="0" err="1"/>
              <a:t>sai</a:t>
            </a:r>
            <a:r>
              <a:rPr lang="en-US" sz="2000" dirty="0"/>
              <a:t> </a:t>
            </a:r>
            <a:r>
              <a:rPr lang="en-US" sz="2000" dirty="0" err="1"/>
              <a:t>nghĩa</a:t>
            </a:r>
            <a:r>
              <a:rPr lang="en-US" sz="2000" dirty="0"/>
              <a:t> + </a:t>
            </a:r>
            <a:r>
              <a:rPr lang="en-US" sz="2000" dirty="0" err="1"/>
              <a:t>sai</a:t>
            </a:r>
            <a:r>
              <a:rPr lang="en-US" sz="2000" dirty="0"/>
              <a:t> </a:t>
            </a:r>
            <a:r>
              <a:rPr lang="en-US" sz="2000" dirty="0" err="1"/>
              <a:t>cấu</a:t>
            </a:r>
            <a:r>
              <a:rPr lang="en-US" sz="2000" dirty="0"/>
              <a:t> </a:t>
            </a:r>
            <a:r>
              <a:rPr lang="en-US" sz="2000" dirty="0" err="1"/>
              <a:t>trúc</a:t>
            </a:r>
            <a:r>
              <a:rPr lang="en-US" sz="2000" dirty="0"/>
              <a:t> ( </a:t>
            </a:r>
            <a:r>
              <a:rPr lang="en-US" sz="2000" dirty="0" err="1"/>
              <a:t>câu</a:t>
            </a:r>
            <a:r>
              <a:rPr lang="en-US" sz="2000" dirty="0"/>
              <a:t> </a:t>
            </a:r>
            <a:r>
              <a:rPr lang="en-US" sz="2000" dirty="0" err="1"/>
              <a:t>ước</a:t>
            </a:r>
            <a:r>
              <a:rPr lang="en-US" sz="2000" dirty="0"/>
              <a:t> ở </a:t>
            </a:r>
            <a:r>
              <a:rPr lang="en-US" sz="2000" dirty="0" err="1"/>
              <a:t>hiện</a:t>
            </a:r>
            <a:r>
              <a:rPr lang="en-US" sz="2000" dirty="0"/>
              <a:t> </a:t>
            </a:r>
            <a:r>
              <a:rPr lang="en-US" sz="2000" dirty="0" err="1"/>
              <a:t>tại</a:t>
            </a:r>
            <a:r>
              <a:rPr lang="en-US" sz="2000" dirty="0"/>
              <a:t>)</a:t>
            </a:r>
          </a:p>
          <a:p>
            <a:pPr fontAlgn="ctr"/>
            <a:r>
              <a:rPr lang="en-US" sz="2000" dirty="0"/>
              <a:t>D. </a:t>
            </a:r>
            <a:r>
              <a:rPr lang="en-US" sz="2000" dirty="0" err="1"/>
              <a:t>Tôi</a:t>
            </a:r>
            <a:r>
              <a:rPr lang="en-US" sz="2000" dirty="0"/>
              <a:t> </a:t>
            </a:r>
            <a:r>
              <a:rPr lang="en-US" sz="2000" dirty="0" err="1"/>
              <a:t>ước</a:t>
            </a:r>
            <a:r>
              <a:rPr lang="en-US" sz="2000" dirty="0"/>
              <a:t> </a:t>
            </a:r>
            <a:r>
              <a:rPr lang="en-US" sz="2000" dirty="0" err="1"/>
              <a:t>bạn</a:t>
            </a:r>
            <a:r>
              <a:rPr lang="en-US" sz="2000" dirty="0"/>
              <a:t> </a:t>
            </a:r>
            <a:r>
              <a:rPr lang="en-US" sz="2000" dirty="0" err="1"/>
              <a:t>đã</a:t>
            </a:r>
            <a:r>
              <a:rPr lang="en-US" sz="2000" dirty="0"/>
              <a:t> </a:t>
            </a:r>
            <a:r>
              <a:rPr lang="en-US" sz="2000" dirty="0" err="1"/>
              <a:t>không</a:t>
            </a:r>
            <a:r>
              <a:rPr lang="en-US" sz="2000" dirty="0"/>
              <a:t> </a:t>
            </a:r>
            <a:r>
              <a:rPr lang="en-US" sz="2000" dirty="0" err="1"/>
              <a:t>cho</a:t>
            </a:r>
            <a:r>
              <a:rPr lang="en-US" sz="2000" dirty="0"/>
              <a:t> </a:t>
            </a:r>
            <a:r>
              <a:rPr lang="en-US" sz="2000" dirty="0" err="1"/>
              <a:t>tôi</a:t>
            </a:r>
            <a:r>
              <a:rPr lang="en-US" sz="2000" dirty="0"/>
              <a:t> </a:t>
            </a:r>
            <a:r>
              <a:rPr lang="en-US" sz="2000" dirty="0" err="1"/>
              <a:t>cơ</a:t>
            </a:r>
            <a:r>
              <a:rPr lang="en-US" sz="2000" dirty="0"/>
              <a:t> </a:t>
            </a:r>
            <a:r>
              <a:rPr lang="en-US" sz="2000" dirty="0" err="1"/>
              <a:t>hội</a:t>
            </a:r>
            <a:r>
              <a:rPr lang="en-US" sz="2000" dirty="0"/>
              <a:t> </a:t>
            </a:r>
            <a:r>
              <a:rPr lang="en-US" sz="2000" dirty="0" err="1"/>
              <a:t>để</a:t>
            </a:r>
            <a:r>
              <a:rPr lang="en-US" sz="2000" dirty="0"/>
              <a:t> </a:t>
            </a:r>
            <a:r>
              <a:rPr lang="en-US" sz="2000" dirty="0" err="1"/>
              <a:t>nói</a:t>
            </a:r>
            <a:r>
              <a:rPr lang="en-US" sz="2000" dirty="0"/>
              <a:t> </a:t>
            </a:r>
            <a:r>
              <a:rPr lang="en-US" sz="2000" dirty="0" err="1"/>
              <a:t>sự</a:t>
            </a:r>
            <a:r>
              <a:rPr lang="en-US" sz="2000" dirty="0"/>
              <a:t> </a:t>
            </a:r>
            <a:r>
              <a:rPr lang="en-US" sz="2000" dirty="0" err="1"/>
              <a:t>thật</a:t>
            </a:r>
            <a:r>
              <a:rPr lang="en-US" sz="2000" dirty="0"/>
              <a:t>. =&gt; </a:t>
            </a:r>
            <a:r>
              <a:rPr lang="en-US" sz="2000" dirty="0" err="1"/>
              <a:t>sai</a:t>
            </a:r>
            <a:r>
              <a:rPr lang="en-US" sz="2000" dirty="0"/>
              <a:t> </a:t>
            </a:r>
            <a:r>
              <a:rPr lang="en-US" sz="2000" dirty="0" err="1"/>
              <a:t>nghĩa</a:t>
            </a:r>
            <a:r>
              <a:rPr lang="en-US" sz="2000" dirty="0"/>
              <a:t> </a:t>
            </a:r>
          </a:p>
          <a:p>
            <a:endParaRPr lang="en-US" sz="2000" dirty="0"/>
          </a:p>
        </p:txBody>
      </p:sp>
      <p:sp>
        <p:nvSpPr>
          <p:cNvPr id="11" name="Rectangle 10"/>
          <p:cNvSpPr/>
          <p:nvPr/>
        </p:nvSpPr>
        <p:spPr>
          <a:xfrm>
            <a:off x="152400" y="1066800"/>
            <a:ext cx="328411" cy="2286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828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6" end="6"/>
                                            </p:txEl>
                                          </p:spTgt>
                                        </p:tgtEl>
                                        <p:attrNameLst>
                                          <p:attrName>style.visibility</p:attrName>
                                        </p:attrNameLst>
                                      </p:cBhvr>
                                      <p:to>
                                        <p:strVal val="visible"/>
                                      </p:to>
                                    </p:set>
                                    <p:anim calcmode="lin" valueType="num">
                                      <p:cBhvr additive="base">
                                        <p:cTn id="7"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xEl>
                                              <p:pRg st="7" end="7"/>
                                            </p:txEl>
                                          </p:spTgt>
                                        </p:tgtEl>
                                        <p:attrNameLst>
                                          <p:attrName>style.visibility</p:attrName>
                                        </p:attrNameLst>
                                      </p:cBhvr>
                                      <p:to>
                                        <p:strVal val="visible"/>
                                      </p:to>
                                    </p:set>
                                    <p:anim calcmode="lin" valueType="num">
                                      <p:cBhvr additive="base">
                                        <p:cTn id="11" dur="50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xEl>
                                              <p:pRg st="8" end="8"/>
                                            </p:txEl>
                                          </p:spTgt>
                                        </p:tgtEl>
                                        <p:attrNameLst>
                                          <p:attrName>style.visibility</p:attrName>
                                        </p:attrNameLst>
                                      </p:cBhvr>
                                      <p:to>
                                        <p:strVal val="visible"/>
                                      </p:to>
                                    </p:set>
                                    <p:anim calcmode="lin" valueType="num">
                                      <p:cBhvr additive="base">
                                        <p:cTn id="15"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xEl>
                                              <p:pRg st="9" end="9"/>
                                            </p:txEl>
                                          </p:spTgt>
                                        </p:tgtEl>
                                        <p:attrNameLst>
                                          <p:attrName>style.visibility</p:attrName>
                                        </p:attrNameLst>
                                      </p:cBhvr>
                                      <p:to>
                                        <p:strVal val="visible"/>
                                      </p:to>
                                    </p:set>
                                    <p:anim calcmode="lin" valueType="num">
                                      <p:cBhvr additive="base">
                                        <p:cTn id="19"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xEl>
                                              <p:pRg st="10" end="10"/>
                                            </p:txEl>
                                          </p:spTgt>
                                        </p:tgtEl>
                                        <p:attrNameLst>
                                          <p:attrName>style.visibility</p:attrName>
                                        </p:attrNameLst>
                                      </p:cBhvr>
                                      <p:to>
                                        <p:strVal val="visible"/>
                                      </p:to>
                                    </p:set>
                                    <p:anim calcmode="lin" valueType="num">
                                      <p:cBhvr additive="base">
                                        <p:cTn id="23" dur="500" fill="hold"/>
                                        <p:tgtEl>
                                          <p:spTgt spid="10">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
                                            <p:txEl>
                                              <p:pRg st="11" end="11"/>
                                            </p:txEl>
                                          </p:spTgt>
                                        </p:tgtEl>
                                        <p:attrNameLst>
                                          <p:attrName>style.visibility</p:attrName>
                                        </p:attrNameLst>
                                      </p:cBhvr>
                                      <p:to>
                                        <p:strVal val="visible"/>
                                      </p:to>
                                    </p:set>
                                    <p:anim calcmode="lin" valueType="num">
                                      <p:cBhvr additive="base">
                                        <p:cTn id="27" dur="500" fill="hold"/>
                                        <p:tgtEl>
                                          <p:spTgt spid="10">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xEl>
                                              <p:pRg st="12" end="12"/>
                                            </p:txEl>
                                          </p:spTgt>
                                        </p:tgtEl>
                                        <p:attrNameLst>
                                          <p:attrName>style.visibility</p:attrName>
                                        </p:attrNameLst>
                                      </p:cBhvr>
                                      <p:to>
                                        <p:strVal val="visible"/>
                                      </p:to>
                                    </p:set>
                                    <p:anim calcmode="lin" valueType="num">
                                      <p:cBhvr additive="base">
                                        <p:cTn id="31" dur="500" fill="hold"/>
                                        <p:tgtEl>
                                          <p:spTgt spid="10">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0">
                                            <p:txEl>
                                              <p:pRg st="13" end="13"/>
                                            </p:txEl>
                                          </p:spTgt>
                                        </p:tgtEl>
                                        <p:attrNameLst>
                                          <p:attrName>style.visibility</p:attrName>
                                        </p:attrNameLst>
                                      </p:cBhvr>
                                      <p:to>
                                        <p:strVal val="visible"/>
                                      </p:to>
                                    </p:set>
                                    <p:anim calcmode="lin" valueType="num">
                                      <p:cBhvr additive="base">
                                        <p:cTn id="35" dur="500" fill="hold"/>
                                        <p:tgtEl>
                                          <p:spTgt spid="10">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8610600" cy="5262979"/>
          </a:xfrm>
          <a:prstGeom prst="rect">
            <a:avLst/>
          </a:prstGeom>
          <a:noFill/>
        </p:spPr>
        <p:txBody>
          <a:bodyPr wrap="square" rtlCol="0">
            <a:spAutoFit/>
          </a:bodyPr>
          <a:lstStyle/>
          <a:p>
            <a:r>
              <a:rPr lang="en-GB" sz="2400" b="1" dirty="0"/>
              <a:t>Question 28. </a:t>
            </a:r>
            <a:r>
              <a:rPr lang="en-GB" sz="2400" dirty="0"/>
              <a:t> We </a:t>
            </a:r>
            <a:r>
              <a:rPr lang="en-GB" sz="2400" u="sng" dirty="0"/>
              <a:t>have</a:t>
            </a:r>
            <a:r>
              <a:rPr lang="en-GB" sz="2400" dirty="0"/>
              <a:t> a </a:t>
            </a:r>
            <a:r>
              <a:rPr lang="en-GB" sz="2400" u="sng" dirty="0"/>
              <a:t>very</a:t>
            </a:r>
            <a:r>
              <a:rPr lang="en-GB" sz="2400" dirty="0"/>
              <a:t> happy </a:t>
            </a:r>
            <a:r>
              <a:rPr lang="en-GB" sz="2400" u="sng" dirty="0"/>
              <a:t>party</a:t>
            </a:r>
            <a:r>
              <a:rPr lang="en-GB" sz="2400" dirty="0"/>
              <a:t> at </a:t>
            </a:r>
            <a:r>
              <a:rPr lang="en-GB" sz="2400" u="sng" dirty="0"/>
              <a:t>Tom’s</a:t>
            </a:r>
            <a:r>
              <a:rPr lang="en-GB" sz="2400" dirty="0"/>
              <a:t> house last weekend. </a:t>
            </a:r>
            <a:endParaRPr lang="en-US" sz="2400" dirty="0"/>
          </a:p>
          <a:p>
            <a:r>
              <a:rPr lang="en-GB" sz="2400" b="1" dirty="0"/>
              <a:t>     A.</a:t>
            </a:r>
            <a:r>
              <a:rPr lang="en-GB" sz="2400" dirty="0"/>
              <a:t> have	</a:t>
            </a:r>
            <a:r>
              <a:rPr lang="en-GB" sz="2400" b="1" dirty="0"/>
              <a:t>B.</a:t>
            </a:r>
            <a:r>
              <a:rPr lang="en-GB" sz="2400" dirty="0"/>
              <a:t> very	</a:t>
            </a:r>
            <a:r>
              <a:rPr lang="en-GB" sz="2400" b="1" dirty="0"/>
              <a:t>C.</a:t>
            </a:r>
            <a:r>
              <a:rPr lang="en-GB" sz="2400" dirty="0"/>
              <a:t> party	</a:t>
            </a:r>
            <a:r>
              <a:rPr lang="en-GB" sz="2400" b="1" dirty="0"/>
              <a:t>D.</a:t>
            </a:r>
            <a:r>
              <a:rPr lang="en-GB" sz="2400" dirty="0"/>
              <a:t> Tom’s</a:t>
            </a:r>
            <a:endParaRPr lang="en-US" sz="2400" dirty="0"/>
          </a:p>
          <a:p>
            <a:endParaRPr lang="vi-VN" sz="2400" b="1" dirty="0" smtClean="0"/>
          </a:p>
          <a:p>
            <a:r>
              <a:rPr lang="vi-VN" sz="2400" dirty="0" smtClean="0"/>
              <a:t>Kiến </a:t>
            </a:r>
            <a:r>
              <a:rPr lang="vi-VN" sz="2400" dirty="0"/>
              <a:t>thức: </a:t>
            </a:r>
            <a:r>
              <a:rPr lang="en-US" sz="2400" dirty="0" err="1"/>
              <a:t>Lỗi</a:t>
            </a:r>
            <a:r>
              <a:rPr lang="en-US" sz="2400" dirty="0"/>
              <a:t> </a:t>
            </a:r>
            <a:r>
              <a:rPr lang="en-US" sz="2400" dirty="0" err="1"/>
              <a:t>sai</a:t>
            </a:r>
            <a:r>
              <a:rPr lang="en-US" sz="2400" dirty="0"/>
              <a:t> – </a:t>
            </a:r>
            <a:r>
              <a:rPr lang="en-US" sz="2400" dirty="0" err="1"/>
              <a:t>Thì</a:t>
            </a:r>
            <a:r>
              <a:rPr lang="en-US" sz="2400" dirty="0"/>
              <a:t> </a:t>
            </a:r>
            <a:r>
              <a:rPr lang="en-US" sz="2400" dirty="0" err="1"/>
              <a:t>của</a:t>
            </a:r>
            <a:r>
              <a:rPr lang="en-US" sz="2400" dirty="0"/>
              <a:t> </a:t>
            </a:r>
            <a:r>
              <a:rPr lang="en-US" sz="2400" dirty="0" err="1"/>
              <a:t>động</a:t>
            </a:r>
            <a:r>
              <a:rPr lang="en-US" sz="2400" dirty="0"/>
              <a:t> </a:t>
            </a:r>
            <a:r>
              <a:rPr lang="en-US" sz="2400" dirty="0" err="1"/>
              <a:t>từ</a:t>
            </a:r>
            <a:r>
              <a:rPr lang="en-US" sz="2400" dirty="0"/>
              <a:t> </a:t>
            </a:r>
          </a:p>
          <a:p>
            <a:r>
              <a:rPr lang="vi-VN" sz="2400" dirty="0"/>
              <a:t>Giải thích: </a:t>
            </a:r>
            <a:endParaRPr lang="en-US" sz="2400" dirty="0"/>
          </a:p>
          <a:p>
            <a:r>
              <a:rPr lang="en-US" sz="2400" dirty="0"/>
              <a:t>Ta </a:t>
            </a:r>
            <a:r>
              <a:rPr lang="en-US" sz="2400" dirty="0" err="1"/>
              <a:t>thấy</a:t>
            </a:r>
            <a:r>
              <a:rPr lang="en-US" sz="2400" dirty="0"/>
              <a:t>  </a:t>
            </a:r>
            <a:r>
              <a:rPr lang="en-US" sz="2400" dirty="0" err="1"/>
              <a:t>thời</a:t>
            </a:r>
            <a:r>
              <a:rPr lang="en-US" sz="2400" dirty="0"/>
              <a:t> </a:t>
            </a:r>
            <a:r>
              <a:rPr lang="en-US" sz="2400" dirty="0" err="1"/>
              <a:t>gian</a:t>
            </a:r>
            <a:r>
              <a:rPr lang="en-US" sz="2400" dirty="0"/>
              <a:t>: last weekend  </a:t>
            </a:r>
            <a:r>
              <a:rPr lang="en-US" sz="2400" dirty="0" err="1"/>
              <a:t>nên</a:t>
            </a:r>
            <a:r>
              <a:rPr lang="en-US" sz="2400" dirty="0"/>
              <a:t> </a:t>
            </a:r>
            <a:r>
              <a:rPr lang="en-US" sz="2400" dirty="0" err="1"/>
              <a:t>động</a:t>
            </a:r>
            <a:r>
              <a:rPr lang="en-US" sz="2400" dirty="0"/>
              <a:t> </a:t>
            </a:r>
            <a:r>
              <a:rPr lang="en-US" sz="2400" dirty="0" err="1"/>
              <a:t>từ</a:t>
            </a:r>
            <a:r>
              <a:rPr lang="en-US" sz="2400" dirty="0"/>
              <a:t> </a:t>
            </a:r>
            <a:r>
              <a:rPr lang="en-US" sz="2400" dirty="0" err="1"/>
              <a:t>phải</a:t>
            </a:r>
            <a:r>
              <a:rPr lang="en-US" sz="2400" dirty="0"/>
              <a:t> chia ở </a:t>
            </a:r>
            <a:r>
              <a:rPr lang="en-US" sz="2400" dirty="0" err="1"/>
              <a:t>thì</a:t>
            </a:r>
            <a:r>
              <a:rPr lang="en-US" sz="2400" dirty="0"/>
              <a:t> </a:t>
            </a:r>
            <a:r>
              <a:rPr lang="en-US" sz="2400" dirty="0" err="1"/>
              <a:t>quá</a:t>
            </a:r>
            <a:r>
              <a:rPr lang="en-US" sz="2400" dirty="0"/>
              <a:t> </a:t>
            </a:r>
            <a:r>
              <a:rPr lang="en-US" sz="2400" dirty="0" err="1"/>
              <a:t>khứ</a:t>
            </a:r>
            <a:r>
              <a:rPr lang="en-US" sz="2400" dirty="0"/>
              <a:t>.</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a:t>
            </a:r>
          </a:p>
          <a:p>
            <a:r>
              <a:rPr lang="en-US" sz="2400" dirty="0" err="1"/>
              <a:t>Sửa</a:t>
            </a:r>
            <a:r>
              <a:rPr lang="en-US" sz="2400" dirty="0"/>
              <a:t> </a:t>
            </a:r>
            <a:r>
              <a:rPr lang="en-US" sz="2400" dirty="0" err="1"/>
              <a:t>lỗi</a:t>
            </a:r>
            <a:r>
              <a:rPr lang="en-US" sz="2400" dirty="0"/>
              <a:t>: have → had</a:t>
            </a:r>
          </a:p>
          <a:p>
            <a:r>
              <a:rPr lang="en-US" sz="2400" dirty="0" err="1"/>
              <a:t>Tạm</a:t>
            </a:r>
            <a:r>
              <a:rPr lang="en-US" sz="2400" dirty="0"/>
              <a:t> </a:t>
            </a:r>
            <a:r>
              <a:rPr lang="en-US" sz="2400" dirty="0" err="1"/>
              <a:t>dịch</a:t>
            </a:r>
            <a:r>
              <a:rPr lang="en-US" sz="2400" dirty="0"/>
              <a:t>: </a:t>
            </a:r>
            <a:r>
              <a:rPr lang="en-US" sz="2400" dirty="0" err="1"/>
              <a:t>Chúng</a:t>
            </a:r>
            <a:r>
              <a:rPr lang="en-US" sz="2400" dirty="0"/>
              <a:t> </a:t>
            </a:r>
            <a:r>
              <a:rPr lang="en-US" sz="2400" dirty="0" err="1"/>
              <a:t>tôi</a:t>
            </a:r>
            <a:r>
              <a:rPr lang="en-US" sz="2400" dirty="0"/>
              <a:t> </a:t>
            </a:r>
            <a:r>
              <a:rPr lang="en-US" sz="2400" dirty="0" err="1"/>
              <a:t>đã</a:t>
            </a:r>
            <a:r>
              <a:rPr lang="en-US" sz="2400" dirty="0"/>
              <a:t> </a:t>
            </a:r>
            <a:r>
              <a:rPr lang="en-US" sz="2400" dirty="0" err="1"/>
              <a:t>có</a:t>
            </a:r>
            <a:r>
              <a:rPr lang="en-US" sz="2400" dirty="0"/>
              <a:t> </a:t>
            </a:r>
            <a:r>
              <a:rPr lang="en-US" sz="2400" dirty="0" err="1"/>
              <a:t>một</a:t>
            </a:r>
            <a:r>
              <a:rPr lang="en-US" sz="2400" dirty="0"/>
              <a:t> </a:t>
            </a:r>
            <a:r>
              <a:rPr lang="en-US" sz="2400" dirty="0" err="1"/>
              <a:t>bữa</a:t>
            </a:r>
            <a:r>
              <a:rPr lang="en-US" sz="2400" dirty="0"/>
              <a:t> </a:t>
            </a:r>
            <a:r>
              <a:rPr lang="en-US" sz="2400" dirty="0" err="1"/>
              <a:t>tiệc</a:t>
            </a:r>
            <a:r>
              <a:rPr lang="en-US" sz="2400" dirty="0"/>
              <a:t> </a:t>
            </a:r>
            <a:r>
              <a:rPr lang="en-US" sz="2400" dirty="0" err="1"/>
              <a:t>rất</a:t>
            </a:r>
            <a:r>
              <a:rPr lang="en-US" sz="2400" dirty="0"/>
              <a:t> </a:t>
            </a:r>
            <a:r>
              <a:rPr lang="en-US" sz="2400" dirty="0" err="1"/>
              <a:t>vui</a:t>
            </a:r>
            <a:r>
              <a:rPr lang="en-US" sz="2400" dirty="0"/>
              <a:t> </a:t>
            </a:r>
            <a:r>
              <a:rPr lang="en-US" sz="2400" dirty="0" err="1"/>
              <a:t>tại</a:t>
            </a:r>
            <a:r>
              <a:rPr lang="en-US" sz="2400" dirty="0"/>
              <a:t> </a:t>
            </a:r>
            <a:r>
              <a:rPr lang="en-US" sz="2400" dirty="0" err="1"/>
              <a:t>nhà</a:t>
            </a:r>
            <a:r>
              <a:rPr lang="en-US" sz="2400" dirty="0"/>
              <a:t> Tom </a:t>
            </a:r>
            <a:r>
              <a:rPr lang="en-US" sz="2400" dirty="0" err="1"/>
              <a:t>cuối</a:t>
            </a:r>
            <a:r>
              <a:rPr lang="en-US" sz="2400" dirty="0"/>
              <a:t> </a:t>
            </a:r>
            <a:r>
              <a:rPr lang="en-US" sz="2400" dirty="0" err="1"/>
              <a:t>tuần</a:t>
            </a:r>
            <a:r>
              <a:rPr lang="en-US" sz="2400" dirty="0"/>
              <a:t> </a:t>
            </a:r>
            <a:r>
              <a:rPr lang="en-US" sz="2400" dirty="0" err="1"/>
              <a:t>trước</a:t>
            </a:r>
            <a:r>
              <a:rPr lang="en-US" sz="2400" dirty="0"/>
              <a:t>.</a:t>
            </a:r>
          </a:p>
          <a:p>
            <a:r>
              <a:rPr lang="en-US" sz="2400" dirty="0"/>
              <a:t> </a:t>
            </a:r>
          </a:p>
          <a:p>
            <a:endParaRPr lang="en-US" sz="2400" dirty="0"/>
          </a:p>
        </p:txBody>
      </p:sp>
      <p:sp>
        <p:nvSpPr>
          <p:cNvPr id="5" name="Oval 4"/>
          <p:cNvSpPr/>
          <p:nvPr/>
        </p:nvSpPr>
        <p:spPr>
          <a:xfrm>
            <a:off x="609600" y="12954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806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4893647"/>
          </a:xfrm>
          <a:prstGeom prst="rect">
            <a:avLst/>
          </a:prstGeom>
          <a:noFill/>
        </p:spPr>
        <p:txBody>
          <a:bodyPr wrap="square" rtlCol="0">
            <a:spAutoFit/>
          </a:bodyPr>
          <a:lstStyle/>
          <a:p>
            <a:r>
              <a:rPr lang="en-GB" sz="2400" b="1" dirty="0"/>
              <a:t>Question 29.</a:t>
            </a:r>
            <a:r>
              <a:rPr lang="en-GB" sz="2400" dirty="0"/>
              <a:t> Everyone has </a:t>
            </a:r>
            <a:r>
              <a:rPr lang="en-GB" sz="2400" u="sng" dirty="0"/>
              <a:t>its</a:t>
            </a:r>
            <a:r>
              <a:rPr lang="en-GB" sz="2400" dirty="0"/>
              <a:t> own ideas </a:t>
            </a:r>
            <a:r>
              <a:rPr lang="en-GB" sz="2400" u="sng" dirty="0"/>
              <a:t>about</a:t>
            </a:r>
            <a:r>
              <a:rPr lang="en-GB" sz="2400" dirty="0"/>
              <a:t> the best </a:t>
            </a:r>
            <a:r>
              <a:rPr lang="en-GB" sz="2400" u="sng" dirty="0"/>
              <a:t>way</a:t>
            </a:r>
            <a:r>
              <a:rPr lang="en-GB" sz="2400" dirty="0"/>
              <a:t> to bring up </a:t>
            </a:r>
            <a:r>
              <a:rPr lang="en-GB" sz="2400" u="sng" dirty="0"/>
              <a:t>children</a:t>
            </a:r>
            <a:r>
              <a:rPr lang="en-GB" sz="2400" dirty="0"/>
              <a:t>. </a:t>
            </a:r>
            <a:endParaRPr lang="en-US" sz="2400" dirty="0"/>
          </a:p>
          <a:p>
            <a:r>
              <a:rPr lang="en-GB" sz="2400" b="1" dirty="0"/>
              <a:t>     A.</a:t>
            </a:r>
            <a:r>
              <a:rPr lang="en-GB" sz="2400" dirty="0"/>
              <a:t> its	</a:t>
            </a:r>
            <a:r>
              <a:rPr lang="en-GB" sz="2400" b="1" dirty="0"/>
              <a:t>B.</a:t>
            </a:r>
            <a:r>
              <a:rPr lang="en-GB" sz="2400" dirty="0"/>
              <a:t> about	</a:t>
            </a:r>
            <a:r>
              <a:rPr lang="en-GB" sz="2400" b="1" dirty="0"/>
              <a:t>C.</a:t>
            </a:r>
            <a:r>
              <a:rPr lang="en-GB" sz="2400" dirty="0"/>
              <a:t> way	</a:t>
            </a:r>
            <a:r>
              <a:rPr lang="en-GB" sz="2400" b="1" dirty="0"/>
              <a:t>D.</a:t>
            </a:r>
            <a:r>
              <a:rPr lang="en-GB" sz="2400" dirty="0"/>
              <a:t> children</a:t>
            </a:r>
            <a:endParaRPr lang="en-US" sz="2400" dirty="0"/>
          </a:p>
          <a:p>
            <a:endParaRPr lang="vi-VN" sz="2400" b="1" dirty="0" smtClean="0"/>
          </a:p>
          <a:p>
            <a:r>
              <a:rPr lang="vi-VN" sz="2400" dirty="0" smtClean="0"/>
              <a:t>Kiến </a:t>
            </a:r>
            <a:r>
              <a:rPr lang="vi-VN" sz="2400" dirty="0"/>
              <a:t>thức: </a:t>
            </a:r>
            <a:r>
              <a:rPr lang="en-US" sz="2400" dirty="0" err="1"/>
              <a:t>Lỗi</a:t>
            </a:r>
            <a:r>
              <a:rPr lang="en-US" sz="2400" dirty="0"/>
              <a:t> </a:t>
            </a:r>
            <a:r>
              <a:rPr lang="en-US" sz="2400" dirty="0" err="1"/>
              <a:t>sai</a:t>
            </a:r>
            <a:r>
              <a:rPr lang="en-US" sz="2400" dirty="0"/>
              <a:t> – </a:t>
            </a:r>
            <a:r>
              <a:rPr lang="en-US" sz="2400" dirty="0" err="1"/>
              <a:t>Đại</a:t>
            </a:r>
            <a:r>
              <a:rPr lang="en-US" sz="2400" dirty="0"/>
              <a:t> </a:t>
            </a:r>
            <a:r>
              <a:rPr lang="en-US" sz="2400" dirty="0" err="1"/>
              <a:t>từ</a:t>
            </a:r>
            <a:r>
              <a:rPr lang="en-US" sz="2400" dirty="0"/>
              <a:t> </a:t>
            </a:r>
            <a:r>
              <a:rPr lang="en-US" sz="2400" dirty="0" err="1"/>
              <a:t>nhân</a:t>
            </a:r>
            <a:r>
              <a:rPr lang="en-US" sz="2400" dirty="0"/>
              <a:t> </a:t>
            </a:r>
            <a:r>
              <a:rPr lang="en-US" sz="2400" dirty="0" err="1"/>
              <a:t>xưng</a:t>
            </a:r>
            <a:r>
              <a:rPr lang="en-US" sz="2400" dirty="0"/>
              <a:t>/ </a:t>
            </a:r>
            <a:r>
              <a:rPr lang="en-US" sz="2400" dirty="0" err="1"/>
              <a:t>tính</a:t>
            </a:r>
            <a:r>
              <a:rPr lang="en-US" sz="2400" dirty="0"/>
              <a:t> </a:t>
            </a:r>
            <a:r>
              <a:rPr lang="en-US" sz="2400" dirty="0" err="1"/>
              <a:t>từ</a:t>
            </a:r>
            <a:r>
              <a:rPr lang="en-US" sz="2400" dirty="0"/>
              <a:t> </a:t>
            </a:r>
            <a:r>
              <a:rPr lang="en-US" sz="2400" dirty="0" err="1"/>
              <a:t>sở</a:t>
            </a:r>
            <a:r>
              <a:rPr lang="en-US" sz="2400" dirty="0"/>
              <a:t> </a:t>
            </a:r>
            <a:r>
              <a:rPr lang="en-US" sz="2400" dirty="0" err="1"/>
              <a:t>hữu</a:t>
            </a:r>
            <a:endParaRPr lang="en-US" sz="2400" dirty="0"/>
          </a:p>
          <a:p>
            <a:r>
              <a:rPr lang="vi-VN" sz="2400" dirty="0"/>
              <a:t>Giải thích: </a:t>
            </a:r>
            <a:endParaRPr lang="en-US" sz="2400" dirty="0"/>
          </a:p>
          <a:p>
            <a:r>
              <a:rPr lang="en-US" sz="2400" dirty="0"/>
              <a:t>Ta </a:t>
            </a:r>
            <a:r>
              <a:rPr lang="en-US" sz="2400" dirty="0" err="1"/>
              <a:t>thấy</a:t>
            </a:r>
            <a:r>
              <a:rPr lang="en-US" sz="2400" dirty="0"/>
              <a:t> Everyone </a:t>
            </a:r>
            <a:r>
              <a:rPr lang="en-US" sz="2400" dirty="0" err="1"/>
              <a:t>là</a:t>
            </a:r>
            <a:r>
              <a:rPr lang="en-US" sz="2400" dirty="0"/>
              <a:t> </a:t>
            </a:r>
            <a:r>
              <a:rPr lang="en-US" sz="2400" dirty="0" err="1"/>
              <a:t>đại</a:t>
            </a:r>
            <a:r>
              <a:rPr lang="en-US" sz="2400" dirty="0"/>
              <a:t> </a:t>
            </a:r>
            <a:r>
              <a:rPr lang="en-US" sz="2400" dirty="0" err="1"/>
              <a:t>từ</a:t>
            </a:r>
            <a:r>
              <a:rPr lang="en-US" sz="2400" dirty="0"/>
              <a:t> </a:t>
            </a:r>
            <a:r>
              <a:rPr lang="en-US" sz="2400" dirty="0" err="1"/>
              <a:t>bất</a:t>
            </a:r>
            <a:r>
              <a:rPr lang="en-US" sz="2400" dirty="0"/>
              <a:t> </a:t>
            </a:r>
            <a:r>
              <a:rPr lang="en-US" sz="2400" dirty="0" err="1"/>
              <a:t>định</a:t>
            </a:r>
            <a:r>
              <a:rPr lang="en-US" sz="2400" dirty="0"/>
              <a:t> </a:t>
            </a:r>
            <a:r>
              <a:rPr lang="en-US" sz="2400" dirty="0" err="1"/>
              <a:t>chỉ</a:t>
            </a:r>
            <a:r>
              <a:rPr lang="en-US" sz="2400" dirty="0"/>
              <a:t> </a:t>
            </a:r>
            <a:r>
              <a:rPr lang="en-US" sz="2400" dirty="0" err="1"/>
              <a:t>người</a:t>
            </a:r>
            <a:r>
              <a:rPr lang="en-US" sz="2400" dirty="0"/>
              <a:t>  </a:t>
            </a:r>
            <a:r>
              <a:rPr lang="en-US" sz="2400" dirty="0" err="1"/>
              <a:t>nên</a:t>
            </a:r>
            <a:r>
              <a:rPr lang="en-US" sz="2400" dirty="0"/>
              <a:t> </a:t>
            </a:r>
            <a:r>
              <a:rPr lang="en-US" sz="2400" dirty="0" err="1"/>
              <a:t>tính</a:t>
            </a:r>
            <a:r>
              <a:rPr lang="en-US" sz="2400" dirty="0"/>
              <a:t> </a:t>
            </a:r>
            <a:r>
              <a:rPr lang="en-US" sz="2400" dirty="0" err="1"/>
              <a:t>từ</a:t>
            </a:r>
            <a:r>
              <a:rPr lang="en-US" sz="2400" dirty="0"/>
              <a:t> </a:t>
            </a:r>
            <a:r>
              <a:rPr lang="en-US" sz="2400" dirty="0" err="1"/>
              <a:t>sở</a:t>
            </a:r>
            <a:r>
              <a:rPr lang="en-US" sz="2400" dirty="0"/>
              <a:t> </a:t>
            </a:r>
            <a:r>
              <a:rPr lang="en-US" sz="2400" dirty="0" err="1"/>
              <a:t>hữu</a:t>
            </a:r>
            <a:r>
              <a:rPr lang="en-US" sz="2400" dirty="0"/>
              <a:t> </a:t>
            </a:r>
            <a:r>
              <a:rPr lang="en-US" sz="2400" dirty="0" err="1"/>
              <a:t>tương</a:t>
            </a:r>
            <a:r>
              <a:rPr lang="en-US" sz="2400" dirty="0"/>
              <a:t> </a:t>
            </a:r>
            <a:r>
              <a:rPr lang="en-US" sz="2400" dirty="0" err="1"/>
              <a:t>ứng</a:t>
            </a:r>
            <a:r>
              <a:rPr lang="en-US" sz="2400" dirty="0"/>
              <a:t> </a:t>
            </a:r>
            <a:r>
              <a:rPr lang="en-US" sz="2400" dirty="0" err="1"/>
              <a:t>là</a:t>
            </a:r>
            <a:r>
              <a:rPr lang="en-US" sz="2400" dirty="0"/>
              <a:t> their </a:t>
            </a:r>
            <a:r>
              <a:rPr lang="en-US" sz="2400" dirty="0" err="1"/>
              <a:t>hoặc</a:t>
            </a:r>
            <a:r>
              <a:rPr lang="en-US" sz="2400" dirty="0"/>
              <a:t> his/her.</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a:t>
            </a:r>
          </a:p>
          <a:p>
            <a:r>
              <a:rPr lang="en-US" sz="2400" dirty="0" err="1"/>
              <a:t>Sửa</a:t>
            </a:r>
            <a:r>
              <a:rPr lang="en-US" sz="2400" dirty="0"/>
              <a:t> </a:t>
            </a:r>
            <a:r>
              <a:rPr lang="en-US" sz="2400" dirty="0" err="1"/>
              <a:t>lỗi</a:t>
            </a:r>
            <a:r>
              <a:rPr lang="en-US" sz="2400" dirty="0"/>
              <a:t>: its → their, his/her</a:t>
            </a:r>
          </a:p>
          <a:p>
            <a:r>
              <a:rPr lang="en-US" sz="2400" dirty="0" err="1"/>
              <a:t>Tạm</a:t>
            </a:r>
            <a:r>
              <a:rPr lang="en-US" sz="2400" dirty="0"/>
              <a:t> </a:t>
            </a:r>
            <a:r>
              <a:rPr lang="en-US" sz="2400" dirty="0" err="1"/>
              <a:t>dịch</a:t>
            </a:r>
            <a:r>
              <a:rPr lang="en-US" sz="2400" dirty="0"/>
              <a:t>:  </a:t>
            </a:r>
            <a:r>
              <a:rPr lang="en-US" sz="2400" dirty="0" err="1"/>
              <a:t>Mỗi</a:t>
            </a:r>
            <a:r>
              <a:rPr lang="en-US" sz="2400" dirty="0"/>
              <a:t> </a:t>
            </a:r>
            <a:r>
              <a:rPr lang="en-US" sz="2400" dirty="0" err="1"/>
              <a:t>người</a:t>
            </a:r>
            <a:r>
              <a:rPr lang="en-US" sz="2400" dirty="0"/>
              <a:t> </a:t>
            </a:r>
            <a:r>
              <a:rPr lang="en-US" sz="2400" dirty="0" err="1"/>
              <a:t>có</a:t>
            </a:r>
            <a:r>
              <a:rPr lang="en-US" sz="2400" dirty="0"/>
              <a:t> ý </a:t>
            </a:r>
            <a:r>
              <a:rPr lang="en-US" sz="2400" dirty="0" err="1"/>
              <a:t>tưởng</a:t>
            </a:r>
            <a:r>
              <a:rPr lang="en-US" sz="2400" dirty="0"/>
              <a:t> </a:t>
            </a:r>
            <a:r>
              <a:rPr lang="en-US" sz="2400" dirty="0" err="1"/>
              <a:t>riêng</a:t>
            </a:r>
            <a:r>
              <a:rPr lang="en-US" sz="2400" dirty="0"/>
              <a:t> </a:t>
            </a:r>
            <a:r>
              <a:rPr lang="en-US" sz="2400" dirty="0" err="1"/>
              <a:t>của</a:t>
            </a:r>
            <a:r>
              <a:rPr lang="en-US" sz="2400" dirty="0"/>
              <a:t> </a:t>
            </a:r>
            <a:r>
              <a:rPr lang="en-US" sz="2400" dirty="0" err="1"/>
              <a:t>mình</a:t>
            </a:r>
            <a:r>
              <a:rPr lang="en-US" sz="2400" dirty="0"/>
              <a:t> </a:t>
            </a:r>
            <a:r>
              <a:rPr lang="en-US" sz="2400" dirty="0" err="1"/>
              <a:t>về</a:t>
            </a:r>
            <a:r>
              <a:rPr lang="en-US" sz="2400" dirty="0"/>
              <a:t> </a:t>
            </a:r>
            <a:r>
              <a:rPr lang="en-US" sz="2400" dirty="0" err="1"/>
              <a:t>cách</a:t>
            </a:r>
            <a:r>
              <a:rPr lang="en-US" sz="2400" dirty="0"/>
              <a:t> </a:t>
            </a:r>
            <a:r>
              <a:rPr lang="en-US" sz="2400" dirty="0" err="1"/>
              <a:t>tốt</a:t>
            </a:r>
            <a:r>
              <a:rPr lang="en-US" sz="2400" dirty="0"/>
              <a:t> </a:t>
            </a:r>
            <a:r>
              <a:rPr lang="en-US" sz="2400" dirty="0" err="1"/>
              <a:t>nhất</a:t>
            </a:r>
            <a:r>
              <a:rPr lang="en-US" sz="2400" dirty="0"/>
              <a:t> </a:t>
            </a:r>
            <a:r>
              <a:rPr lang="en-US" sz="2400" dirty="0" err="1"/>
              <a:t>để</a:t>
            </a:r>
            <a:r>
              <a:rPr lang="en-US" sz="2400" dirty="0"/>
              <a:t> </a:t>
            </a:r>
            <a:r>
              <a:rPr lang="en-US" sz="2400" dirty="0" err="1"/>
              <a:t>nuôi</a:t>
            </a:r>
            <a:r>
              <a:rPr lang="en-US" sz="2400" dirty="0"/>
              <a:t> </a:t>
            </a:r>
            <a:r>
              <a:rPr lang="en-US" sz="2400" dirty="0" err="1"/>
              <a:t>nấng</a:t>
            </a:r>
            <a:r>
              <a:rPr lang="en-US" sz="2400" dirty="0"/>
              <a:t> con </a:t>
            </a:r>
            <a:r>
              <a:rPr lang="en-US" sz="2400" dirty="0" err="1"/>
              <a:t>cái</a:t>
            </a:r>
            <a:r>
              <a:rPr lang="en-US" sz="2400" dirty="0"/>
              <a:t>.</a:t>
            </a:r>
          </a:p>
          <a:p>
            <a:endParaRPr lang="en-US" sz="2400" dirty="0"/>
          </a:p>
        </p:txBody>
      </p:sp>
      <p:sp>
        <p:nvSpPr>
          <p:cNvPr id="5" name="Oval 4"/>
          <p:cNvSpPr/>
          <p:nvPr/>
        </p:nvSpPr>
        <p:spPr>
          <a:xfrm>
            <a:off x="533400" y="9906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2056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5632311"/>
          </a:xfrm>
          <a:prstGeom prst="rect">
            <a:avLst/>
          </a:prstGeom>
          <a:noFill/>
        </p:spPr>
        <p:txBody>
          <a:bodyPr wrap="square" rtlCol="0">
            <a:spAutoFit/>
          </a:bodyPr>
          <a:lstStyle/>
          <a:p>
            <a:r>
              <a:rPr lang="en-US" sz="2400" b="1" dirty="0"/>
              <a:t>Question 3</a:t>
            </a:r>
            <a:r>
              <a:rPr lang="en-US" sz="2400" dirty="0"/>
              <a:t>. </a:t>
            </a:r>
            <a:r>
              <a:rPr lang="vi-VN" sz="2400" dirty="0"/>
              <a:t>Cuba can't _________ business in America because of a nearly 50-year-old trade embargo.</a:t>
            </a:r>
            <a:endParaRPr lang="en-US" sz="2400" dirty="0"/>
          </a:p>
          <a:p>
            <a:r>
              <a:rPr lang="vi-VN" sz="2400" b="1" dirty="0"/>
              <a:t>	</a:t>
            </a:r>
            <a:r>
              <a:rPr lang="en-US" sz="2400" b="1" dirty="0"/>
              <a:t>    </a:t>
            </a:r>
            <a:r>
              <a:rPr lang="vi-VN" sz="2400" b="1" dirty="0"/>
              <a:t>A.</a:t>
            </a:r>
            <a:r>
              <a:rPr lang="vi-VN" sz="2400" dirty="0"/>
              <a:t> </a:t>
            </a:r>
            <a:r>
              <a:rPr lang="en-US" sz="2400" dirty="0"/>
              <a:t>set</a:t>
            </a:r>
            <a:r>
              <a:rPr lang="vi-VN" sz="2400" b="1" dirty="0"/>
              <a:t>	B.</a:t>
            </a:r>
            <a:r>
              <a:rPr lang="vi-VN" sz="2400" dirty="0"/>
              <a:t> </a:t>
            </a:r>
            <a:r>
              <a:rPr lang="en-US" sz="2400" dirty="0"/>
              <a:t>do</a:t>
            </a:r>
            <a:r>
              <a:rPr lang="vi-VN" sz="2400" b="1" dirty="0"/>
              <a:t>	C.</a:t>
            </a:r>
            <a:r>
              <a:rPr lang="vi-VN" sz="2400" dirty="0"/>
              <a:t> stay</a:t>
            </a:r>
            <a:r>
              <a:rPr lang="vi-VN" sz="2400" b="1" dirty="0"/>
              <a:t>	D.</a:t>
            </a:r>
            <a:r>
              <a:rPr lang="vi-VN" sz="2400" dirty="0"/>
              <a:t> have</a:t>
            </a:r>
            <a:endParaRPr lang="en-US" sz="2400" dirty="0"/>
          </a:p>
          <a:p>
            <a:endParaRPr lang="vi-VN" sz="2400" b="1" dirty="0" smtClean="0"/>
          </a:p>
          <a:p>
            <a:r>
              <a:rPr lang="vi-VN" sz="2400" dirty="0" smtClean="0"/>
              <a:t>Kiến </a:t>
            </a:r>
            <a:r>
              <a:rPr lang="vi-VN" sz="2400" dirty="0"/>
              <a:t>thức: Từ vựng</a:t>
            </a:r>
            <a:endParaRPr lang="en-US" sz="2400" dirty="0"/>
          </a:p>
          <a:p>
            <a:r>
              <a:rPr lang="vi-VN" sz="2400" dirty="0"/>
              <a:t>Giải thích:</a:t>
            </a:r>
            <a:endParaRPr lang="en-US" sz="2400" dirty="0"/>
          </a:p>
          <a:p>
            <a:r>
              <a:rPr lang="vi-VN" sz="2400" dirty="0"/>
              <a:t>Xét các đáp án: </a:t>
            </a:r>
            <a:endParaRPr lang="en-US" sz="2400" dirty="0"/>
          </a:p>
          <a:p>
            <a:pPr marL="457200" indent="-457200">
              <a:buAutoNum type="alphaUcPeriod"/>
            </a:pPr>
            <a:r>
              <a:rPr lang="vi-VN" sz="2400" dirty="0" smtClean="0"/>
              <a:t>Set </a:t>
            </a:r>
            <a:r>
              <a:rPr lang="vi-VN" sz="2400" dirty="0"/>
              <a:t>up in business: mở kinh doanh	</a:t>
            </a:r>
            <a:endParaRPr lang="vi-VN" sz="2400" dirty="0" smtClean="0"/>
          </a:p>
          <a:p>
            <a:r>
              <a:rPr lang="vi-VN" sz="2400" dirty="0" smtClean="0"/>
              <a:t>B. </a:t>
            </a:r>
            <a:r>
              <a:rPr lang="vi-VN" sz="2400" dirty="0"/>
              <a:t>Do business: làm ăn, kinh doanh</a:t>
            </a:r>
            <a:endParaRPr lang="en-US" sz="2400" dirty="0"/>
          </a:p>
          <a:p>
            <a:r>
              <a:rPr lang="vi-VN" sz="2400" dirty="0"/>
              <a:t>C. Stay business: duy trì kinh doanh	</a:t>
            </a:r>
            <a:endParaRPr lang="vi-VN" sz="2400" dirty="0" smtClean="0"/>
          </a:p>
          <a:p>
            <a:r>
              <a:rPr lang="vi-VN" sz="2400" dirty="0" smtClean="0"/>
              <a:t>D</a:t>
            </a:r>
            <a:r>
              <a:rPr lang="vi-VN" sz="2400" dirty="0"/>
              <a:t>. Have business: có quyền</a:t>
            </a:r>
            <a:endParaRPr lang="en-US" sz="2400" dirty="0"/>
          </a:p>
          <a:p>
            <a:r>
              <a:rPr lang="vi-VN" sz="2400" dirty="0"/>
              <a:t>Vậy đáp án đúng là B</a:t>
            </a:r>
            <a:endParaRPr lang="en-US" sz="2400" dirty="0"/>
          </a:p>
          <a:p>
            <a:r>
              <a:rPr lang="vi-VN" sz="2400" dirty="0"/>
              <a:t>Tạm dịch: Cu Ba không thể kinh doanh tại Mỹ do việc cấm vận thương mại trong gần 50 năm qua.</a:t>
            </a:r>
            <a:endParaRPr lang="en-US" sz="2400" dirty="0"/>
          </a:p>
          <a:p>
            <a:endParaRPr lang="en-US" sz="2400" dirty="0"/>
          </a:p>
        </p:txBody>
      </p:sp>
      <p:sp>
        <p:nvSpPr>
          <p:cNvPr id="3" name="Oval 2"/>
          <p:cNvSpPr/>
          <p:nvPr/>
        </p:nvSpPr>
        <p:spPr>
          <a:xfrm>
            <a:off x="2971800" y="1066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09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 calcmode="lin" valueType="num">
                                      <p:cBhvr additive="base">
                                        <p:cTn id="3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additive="base">
                                        <p:cTn id="45" dur="500" fill="hold"/>
                                        <p:tgtEl>
                                          <p:spTgt spid="3"/>
                                        </p:tgtEl>
                                        <p:attrNameLst>
                                          <p:attrName>ppt_x</p:attrName>
                                        </p:attrNameLst>
                                      </p:cBhvr>
                                      <p:tavLst>
                                        <p:tav tm="0">
                                          <p:val>
                                            <p:strVal val="#ppt_x"/>
                                          </p:val>
                                        </p:tav>
                                        <p:tav tm="100000">
                                          <p:val>
                                            <p:strVal val="#ppt_x"/>
                                          </p:val>
                                        </p:tav>
                                      </p:tavLst>
                                    </p:anim>
                                    <p:anim calcmode="lin" valueType="num">
                                      <p:cBhvr additive="base">
                                        <p:cTn id="4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991600" cy="4893647"/>
          </a:xfrm>
          <a:prstGeom prst="rect">
            <a:avLst/>
          </a:prstGeom>
          <a:noFill/>
        </p:spPr>
        <p:txBody>
          <a:bodyPr wrap="square" rtlCol="0">
            <a:spAutoFit/>
          </a:bodyPr>
          <a:lstStyle/>
          <a:p>
            <a:r>
              <a:rPr lang="vi-VN" sz="2400" b="1" dirty="0"/>
              <a:t>Question </a:t>
            </a:r>
            <a:r>
              <a:rPr lang="en-US" sz="2400" b="1" dirty="0"/>
              <a:t>30</a:t>
            </a:r>
            <a:r>
              <a:rPr lang="vi-VN" sz="2400" dirty="0"/>
              <a:t>. </a:t>
            </a:r>
            <a:r>
              <a:rPr lang="en-US" sz="2400" u="sng" dirty="0"/>
              <a:t>Young</a:t>
            </a:r>
            <a:r>
              <a:rPr lang="en-US" sz="2400" dirty="0"/>
              <a:t> people of an </a:t>
            </a:r>
            <a:r>
              <a:rPr lang="en-US" sz="2400" u="sng" dirty="0"/>
              <a:t>impressive</a:t>
            </a:r>
            <a:r>
              <a:rPr lang="en-US" sz="2400" dirty="0"/>
              <a:t> age can </a:t>
            </a:r>
            <a:r>
              <a:rPr lang="en-US" sz="2400" u="sng" dirty="0"/>
              <a:t>easily</a:t>
            </a:r>
            <a:r>
              <a:rPr lang="en-US" sz="2400" dirty="0"/>
              <a:t> be </a:t>
            </a:r>
            <a:r>
              <a:rPr lang="en-US" sz="2400" u="sng" dirty="0"/>
              <a:t>manipulated</a:t>
            </a:r>
            <a:r>
              <a:rPr lang="en-US" sz="2400" dirty="0"/>
              <a:t>.</a:t>
            </a:r>
          </a:p>
          <a:p>
            <a:r>
              <a:rPr lang="en-GB" sz="2400" b="1" dirty="0"/>
              <a:t>     A.</a:t>
            </a:r>
            <a:r>
              <a:rPr lang="en-GB" sz="2400" dirty="0"/>
              <a:t> Yong</a:t>
            </a:r>
            <a:r>
              <a:rPr lang="en-GB" sz="2400" b="1" dirty="0"/>
              <a:t>	B.</a:t>
            </a:r>
            <a:r>
              <a:rPr lang="en-GB" sz="2400" dirty="0"/>
              <a:t> impressive</a:t>
            </a:r>
            <a:r>
              <a:rPr lang="en-GB" sz="2400" b="1" dirty="0"/>
              <a:t>	C.</a:t>
            </a:r>
            <a:r>
              <a:rPr lang="en-GB" sz="2400" dirty="0"/>
              <a:t> easily</a:t>
            </a:r>
            <a:r>
              <a:rPr lang="en-GB" sz="2400" b="1" dirty="0"/>
              <a:t>	D.</a:t>
            </a:r>
            <a:r>
              <a:rPr lang="en-GB" sz="2400" dirty="0"/>
              <a:t> manipulated</a:t>
            </a:r>
            <a:endParaRPr lang="en-US" sz="2400" dirty="0"/>
          </a:p>
          <a:p>
            <a:r>
              <a:rPr lang="en-US" sz="2400" b="1" i="1" dirty="0"/>
              <a:t> </a:t>
            </a:r>
            <a:endParaRPr lang="en-US" sz="2400" dirty="0"/>
          </a:p>
          <a:p>
            <a:r>
              <a:rPr lang="en-US" sz="2400" dirty="0"/>
              <a:t> </a:t>
            </a:r>
          </a:p>
          <a:p>
            <a:endParaRPr lang="vi-VN" sz="2400" b="1" dirty="0" smtClean="0"/>
          </a:p>
          <a:p>
            <a:r>
              <a:rPr lang="vi-VN" sz="2400" dirty="0" smtClean="0"/>
              <a:t>Kiến </a:t>
            </a:r>
            <a:r>
              <a:rPr lang="vi-VN" sz="2400" dirty="0"/>
              <a:t>thức: </a:t>
            </a:r>
            <a:r>
              <a:rPr lang="en-US" sz="2400" dirty="0" err="1"/>
              <a:t>Lỗi</a:t>
            </a:r>
            <a:r>
              <a:rPr lang="en-US" sz="2400" dirty="0"/>
              <a:t> </a:t>
            </a:r>
            <a:r>
              <a:rPr lang="en-US" sz="2400" dirty="0" err="1"/>
              <a:t>sai</a:t>
            </a:r>
            <a:r>
              <a:rPr lang="en-US" sz="2400" dirty="0"/>
              <a:t> – </a:t>
            </a:r>
            <a:r>
              <a:rPr lang="en-US" sz="2400" dirty="0" err="1"/>
              <a:t>Từ</a:t>
            </a:r>
            <a:r>
              <a:rPr lang="en-US" sz="2400" dirty="0"/>
              <a:t> </a:t>
            </a:r>
            <a:r>
              <a:rPr lang="en-US" sz="2400" dirty="0" err="1"/>
              <a:t>vựng</a:t>
            </a:r>
            <a:endParaRPr lang="en-US" sz="2400" dirty="0"/>
          </a:p>
          <a:p>
            <a:r>
              <a:rPr lang="vi-VN" sz="2400" dirty="0"/>
              <a:t>Giải thích: </a:t>
            </a:r>
            <a:r>
              <a:rPr lang="en-US" sz="2400" dirty="0"/>
              <a:t> impressive (a) </a:t>
            </a:r>
            <a:r>
              <a:rPr lang="vi-VN" sz="2400" dirty="0"/>
              <a:t>= </a:t>
            </a:r>
            <a:r>
              <a:rPr lang="en-US" sz="2400" dirty="0" err="1"/>
              <a:t>gây</a:t>
            </a:r>
            <a:r>
              <a:rPr lang="en-US" sz="2400" dirty="0"/>
              <a:t> </a:t>
            </a:r>
            <a:r>
              <a:rPr lang="en-US" sz="2400" dirty="0" err="1"/>
              <a:t>ấn</a:t>
            </a:r>
            <a:r>
              <a:rPr lang="en-US" sz="2400" dirty="0"/>
              <a:t> </a:t>
            </a:r>
            <a:r>
              <a:rPr lang="en-US" sz="2400" dirty="0" err="1"/>
              <a:t>tượng</a:t>
            </a:r>
            <a:r>
              <a:rPr lang="en-US" sz="2400" dirty="0"/>
              <a:t> </a:t>
            </a:r>
            <a:r>
              <a:rPr lang="en-US" sz="2400" dirty="0" err="1"/>
              <a:t>sâu</a:t>
            </a:r>
            <a:r>
              <a:rPr lang="en-US" sz="2400" dirty="0"/>
              <a:t> </a:t>
            </a:r>
            <a:r>
              <a:rPr lang="en-US" sz="2400" dirty="0" err="1"/>
              <a:t>sắc</a:t>
            </a:r>
            <a:r>
              <a:rPr lang="en-US" sz="2400" dirty="0"/>
              <a:t>/</a:t>
            </a:r>
            <a:r>
              <a:rPr lang="en-US" sz="2400" dirty="0" err="1"/>
              <a:t>gây</a:t>
            </a:r>
            <a:r>
              <a:rPr lang="en-US" sz="2400" dirty="0"/>
              <a:t> </a:t>
            </a:r>
            <a:r>
              <a:rPr lang="en-US" sz="2400" dirty="0" err="1"/>
              <a:t>xúc</a:t>
            </a:r>
            <a:r>
              <a:rPr lang="en-US" sz="2400" dirty="0"/>
              <a:t> </a:t>
            </a:r>
            <a:r>
              <a:rPr lang="en-US" sz="2400" dirty="0" err="1"/>
              <a:t>động</a:t>
            </a:r>
            <a:r>
              <a:rPr lang="en-US" sz="2400" dirty="0"/>
              <a:t> </a:t>
            </a:r>
            <a:r>
              <a:rPr lang="vi-VN" sz="2400" dirty="0"/>
              <a:t>; </a:t>
            </a:r>
            <a:endParaRPr lang="en-US" sz="2400" dirty="0"/>
          </a:p>
          <a:p>
            <a:r>
              <a:rPr lang="en-US" sz="2400" dirty="0"/>
              <a:t>	              impressionable (a) </a:t>
            </a:r>
            <a:r>
              <a:rPr lang="vi-VN" sz="2400" dirty="0"/>
              <a:t>= </a:t>
            </a:r>
            <a:r>
              <a:rPr lang="en-US" sz="2400" dirty="0" err="1"/>
              <a:t>nhạy</a:t>
            </a:r>
            <a:r>
              <a:rPr lang="en-US" sz="2400" dirty="0"/>
              <a:t> </a:t>
            </a:r>
            <a:r>
              <a:rPr lang="en-US" sz="2400" dirty="0" err="1"/>
              <a:t>cảm</a:t>
            </a:r>
            <a:r>
              <a:rPr lang="en-US" sz="2400" dirty="0"/>
              <a:t>/ </a:t>
            </a:r>
            <a:r>
              <a:rPr lang="en-US" sz="2400" dirty="0" err="1"/>
              <a:t>dễ</a:t>
            </a:r>
            <a:r>
              <a:rPr lang="en-US" sz="2400" dirty="0"/>
              <a:t> </a:t>
            </a:r>
            <a:r>
              <a:rPr lang="en-US" sz="2400" dirty="0" err="1"/>
              <a:t>bị</a:t>
            </a:r>
            <a:r>
              <a:rPr lang="en-US" sz="2400" dirty="0"/>
              <a:t> </a:t>
            </a:r>
            <a:r>
              <a:rPr lang="en-US" sz="2400" dirty="0" err="1"/>
              <a:t>ảnh</a:t>
            </a:r>
            <a:r>
              <a:rPr lang="en-US" sz="2400" dirty="0"/>
              <a:t> </a:t>
            </a:r>
            <a:r>
              <a:rPr lang="en-US" sz="2400" dirty="0" err="1"/>
              <a:t>hưởng</a:t>
            </a:r>
            <a:endParaRPr lang="en-US" sz="2400" dirty="0"/>
          </a:p>
          <a:p>
            <a:r>
              <a:rPr lang="en-US" sz="2400" dirty="0" err="1"/>
              <a:t>Sửa</a:t>
            </a:r>
            <a:r>
              <a:rPr lang="en-US" sz="2400" dirty="0"/>
              <a:t> </a:t>
            </a:r>
            <a:r>
              <a:rPr lang="en-US" sz="2400" dirty="0" err="1"/>
              <a:t>lỗi</a:t>
            </a:r>
            <a:r>
              <a:rPr lang="en-US" sz="2400" dirty="0"/>
              <a:t>: impressive </a:t>
            </a:r>
            <a:r>
              <a:rPr lang="vi-VN" sz="2400" dirty="0"/>
              <a:t>→ </a:t>
            </a:r>
            <a:r>
              <a:rPr lang="en-US" sz="2400" dirty="0"/>
              <a:t>impressionable</a:t>
            </a:r>
          </a:p>
          <a:p>
            <a:r>
              <a:rPr lang="en-US" sz="2400" dirty="0" err="1"/>
              <a:t>Tạm</a:t>
            </a:r>
            <a:r>
              <a:rPr lang="en-US" sz="2400" dirty="0"/>
              <a:t> </a:t>
            </a:r>
            <a:r>
              <a:rPr lang="en-US" sz="2400" dirty="0" err="1"/>
              <a:t>dịch</a:t>
            </a:r>
            <a:r>
              <a:rPr lang="vi-VN" sz="2400" dirty="0"/>
              <a:t>:</a:t>
            </a:r>
            <a:r>
              <a:rPr lang="en-US" sz="2400" dirty="0"/>
              <a:t> </a:t>
            </a:r>
            <a:r>
              <a:rPr lang="en-US" sz="2400" dirty="0" err="1"/>
              <a:t>Các</a:t>
            </a:r>
            <a:r>
              <a:rPr lang="en-US" sz="2400" dirty="0"/>
              <a:t> </a:t>
            </a:r>
            <a:r>
              <a:rPr lang="en-US" sz="2400" dirty="0" err="1"/>
              <a:t>bạn</a:t>
            </a:r>
            <a:r>
              <a:rPr lang="en-US" sz="2400" dirty="0"/>
              <a:t> </a:t>
            </a:r>
            <a:r>
              <a:rPr lang="en-US" sz="2400" dirty="0" err="1"/>
              <a:t>trẻ</a:t>
            </a:r>
            <a:r>
              <a:rPr lang="en-US" sz="2400" dirty="0"/>
              <a:t> </a:t>
            </a:r>
            <a:r>
              <a:rPr lang="en-US" sz="2400" dirty="0" err="1"/>
              <a:t>đang</a:t>
            </a:r>
            <a:r>
              <a:rPr lang="en-US" sz="2400" dirty="0"/>
              <a:t> ở </a:t>
            </a:r>
            <a:r>
              <a:rPr lang="en-US" sz="2400" dirty="0" err="1"/>
              <a:t>độ</a:t>
            </a:r>
            <a:r>
              <a:rPr lang="en-US" sz="2400" dirty="0"/>
              <a:t> </a:t>
            </a:r>
            <a:r>
              <a:rPr lang="en-US" sz="2400" dirty="0" err="1"/>
              <a:t>tuổi</a:t>
            </a:r>
            <a:r>
              <a:rPr lang="en-US" sz="2400" dirty="0"/>
              <a:t> </a:t>
            </a:r>
            <a:r>
              <a:rPr lang="en-US" sz="2400" dirty="0" err="1"/>
              <a:t>nhạy</a:t>
            </a:r>
            <a:r>
              <a:rPr lang="en-US" sz="2400" dirty="0"/>
              <a:t> </a:t>
            </a:r>
            <a:r>
              <a:rPr lang="en-US" sz="2400" dirty="0" err="1"/>
              <a:t>cảm</a:t>
            </a:r>
            <a:r>
              <a:rPr lang="en-US" sz="2400" dirty="0"/>
              <a:t> </a:t>
            </a:r>
            <a:r>
              <a:rPr lang="en-US" sz="2400" dirty="0" err="1"/>
              <a:t>có</a:t>
            </a:r>
            <a:r>
              <a:rPr lang="en-US" sz="2400" dirty="0"/>
              <a:t> </a:t>
            </a:r>
            <a:r>
              <a:rPr lang="en-US" sz="2400" dirty="0" err="1"/>
              <a:t>thể</a:t>
            </a:r>
            <a:r>
              <a:rPr lang="en-US" sz="2400" dirty="0"/>
              <a:t> </a:t>
            </a:r>
            <a:r>
              <a:rPr lang="en-US" sz="2400" dirty="0" err="1"/>
              <a:t>dễ</a:t>
            </a:r>
            <a:r>
              <a:rPr lang="en-US" sz="2400" dirty="0"/>
              <a:t> </a:t>
            </a:r>
            <a:r>
              <a:rPr lang="en-US" sz="2400" dirty="0" err="1"/>
              <a:t>dàng</a:t>
            </a:r>
            <a:r>
              <a:rPr lang="en-US" sz="2400" dirty="0"/>
              <a:t> </a:t>
            </a:r>
            <a:r>
              <a:rPr lang="en-US" sz="2400" dirty="0" err="1"/>
              <a:t>bị</a:t>
            </a:r>
            <a:r>
              <a:rPr lang="en-US" sz="2400" dirty="0"/>
              <a:t> </a:t>
            </a:r>
            <a:r>
              <a:rPr lang="en-US" sz="2400" dirty="0" err="1"/>
              <a:t>dụ</a:t>
            </a:r>
            <a:r>
              <a:rPr lang="en-US" sz="2400" dirty="0"/>
              <a:t> </a:t>
            </a:r>
            <a:r>
              <a:rPr lang="en-US" sz="2400" dirty="0" err="1"/>
              <a:t>dỗ</a:t>
            </a:r>
            <a:r>
              <a:rPr lang="en-US" sz="2400" dirty="0"/>
              <a:t>/ </a:t>
            </a:r>
            <a:r>
              <a:rPr lang="en-US" sz="2400" dirty="0" err="1"/>
              <a:t>lôi</a:t>
            </a:r>
            <a:r>
              <a:rPr lang="en-US" sz="2400" dirty="0"/>
              <a:t> </a:t>
            </a:r>
            <a:r>
              <a:rPr lang="en-US" sz="2400" dirty="0" err="1"/>
              <a:t>kéo</a:t>
            </a:r>
            <a:r>
              <a:rPr lang="en-US" sz="2400" dirty="0"/>
              <a:t>.</a:t>
            </a:r>
          </a:p>
          <a:p>
            <a:endParaRPr lang="en-US" sz="2400" dirty="0"/>
          </a:p>
        </p:txBody>
      </p:sp>
      <p:sp>
        <p:nvSpPr>
          <p:cNvPr id="5" name="Oval 4"/>
          <p:cNvSpPr/>
          <p:nvPr/>
        </p:nvSpPr>
        <p:spPr>
          <a:xfrm>
            <a:off x="1981200" y="10668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824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5518" y="59028"/>
            <a:ext cx="9067800" cy="7294305"/>
          </a:xfrm>
          <a:prstGeom prst="rect">
            <a:avLst/>
          </a:prstGeom>
          <a:noFill/>
        </p:spPr>
        <p:txBody>
          <a:bodyPr wrap="square" rtlCol="0">
            <a:spAutoFit/>
          </a:bodyPr>
          <a:lstStyle/>
          <a:p>
            <a:r>
              <a:rPr lang="vi-VN" b="1" dirty="0"/>
              <a:t>Question </a:t>
            </a:r>
            <a:r>
              <a:rPr lang="en-US" b="1" dirty="0"/>
              <a:t>31</a:t>
            </a:r>
            <a:r>
              <a:rPr lang="en-US" dirty="0"/>
              <a:t>. </a:t>
            </a:r>
            <a:r>
              <a:rPr lang="vi-VN" dirty="0"/>
              <a:t>I am sure he said something terrible to her because of her red eyes. </a:t>
            </a:r>
            <a:endParaRPr lang="en-US" dirty="0"/>
          </a:p>
          <a:p>
            <a:r>
              <a:rPr lang="en-US" dirty="0"/>
              <a:t>   </a:t>
            </a:r>
            <a:r>
              <a:rPr lang="vi-VN" b="1" dirty="0" smtClean="0"/>
              <a:t>A</a:t>
            </a:r>
            <a:r>
              <a:rPr lang="vi-VN" b="1" dirty="0"/>
              <a:t>. </a:t>
            </a:r>
            <a:r>
              <a:rPr lang="vi-VN" dirty="0"/>
              <a:t>He must have said something terrible to her because I could see it from her red eyes</a:t>
            </a:r>
            <a:r>
              <a:rPr lang="vi-VN" b="1" dirty="0"/>
              <a:t> </a:t>
            </a:r>
            <a:endParaRPr lang="en-US" dirty="0"/>
          </a:p>
          <a:p>
            <a:r>
              <a:rPr lang="en-US" b="1" dirty="0"/>
              <a:t>     </a:t>
            </a:r>
            <a:r>
              <a:rPr lang="vi-VN" b="1" dirty="0"/>
              <a:t>B.</a:t>
            </a:r>
            <a:r>
              <a:rPr lang="vi-VN" dirty="0"/>
              <a:t> He could have said something terrible to her because I could see it from her red eyes </a:t>
            </a:r>
            <a:endParaRPr lang="en-US" dirty="0"/>
          </a:p>
          <a:p>
            <a:r>
              <a:rPr lang="en-US" dirty="0"/>
              <a:t>     </a:t>
            </a:r>
            <a:r>
              <a:rPr lang="vi-VN" b="1" dirty="0"/>
              <a:t>C.</a:t>
            </a:r>
            <a:r>
              <a:rPr lang="vi-VN" dirty="0"/>
              <a:t> He should have said something terrible to her because I could see it from her red eyes </a:t>
            </a:r>
            <a:endParaRPr lang="en-US" dirty="0"/>
          </a:p>
          <a:p>
            <a:r>
              <a:rPr lang="en-US" dirty="0"/>
              <a:t>     </a:t>
            </a:r>
            <a:r>
              <a:rPr lang="vi-VN" b="1" dirty="0"/>
              <a:t>D.</a:t>
            </a:r>
            <a:r>
              <a:rPr lang="vi-VN" dirty="0"/>
              <a:t> He may have said something terrible to her because I could see it from her red eyes </a:t>
            </a:r>
            <a:endParaRPr lang="en-US" dirty="0"/>
          </a:p>
          <a:p>
            <a:endParaRPr lang="vi-VN" b="1" dirty="0" smtClean="0"/>
          </a:p>
          <a:p>
            <a:r>
              <a:rPr lang="en-US" dirty="0" err="1" smtClean="0"/>
              <a:t>Kiến</a:t>
            </a:r>
            <a:r>
              <a:rPr lang="en-US" dirty="0" smtClean="0"/>
              <a:t> </a:t>
            </a:r>
            <a:r>
              <a:rPr lang="en-US" dirty="0" err="1"/>
              <a:t>thức</a:t>
            </a:r>
            <a:r>
              <a:rPr lang="en-US" dirty="0"/>
              <a:t>: </a:t>
            </a:r>
            <a:r>
              <a:rPr lang="en-US" dirty="0" err="1"/>
              <a:t>Câu</a:t>
            </a:r>
            <a:r>
              <a:rPr lang="en-US" dirty="0"/>
              <a:t> </a:t>
            </a:r>
            <a:r>
              <a:rPr lang="en-US" dirty="0" err="1"/>
              <a:t>đồng</a:t>
            </a:r>
            <a:r>
              <a:rPr lang="en-US" dirty="0"/>
              <a:t> </a:t>
            </a:r>
            <a:r>
              <a:rPr lang="en-US" dirty="0" err="1"/>
              <a:t>nghĩa</a:t>
            </a:r>
            <a:r>
              <a:rPr lang="en-US" dirty="0"/>
              <a:t> – </a:t>
            </a:r>
            <a:r>
              <a:rPr lang="en-US" dirty="0" err="1"/>
              <a:t>Động</a:t>
            </a:r>
            <a:r>
              <a:rPr lang="en-US" dirty="0"/>
              <a:t> </a:t>
            </a:r>
            <a:r>
              <a:rPr lang="en-US" dirty="0" err="1"/>
              <a:t>từ</a:t>
            </a:r>
            <a:r>
              <a:rPr lang="en-US" dirty="0"/>
              <a:t> </a:t>
            </a:r>
            <a:r>
              <a:rPr lang="en-US" dirty="0" err="1"/>
              <a:t>khuyết</a:t>
            </a:r>
            <a:r>
              <a:rPr lang="en-US" dirty="0"/>
              <a:t> </a:t>
            </a:r>
            <a:r>
              <a:rPr lang="en-US" dirty="0" err="1"/>
              <a:t>thiếu</a:t>
            </a:r>
            <a:endParaRPr lang="en-US" dirty="0"/>
          </a:p>
          <a:p>
            <a:r>
              <a:rPr lang="en-US" dirty="0" err="1"/>
              <a:t>Giải</a:t>
            </a:r>
            <a:r>
              <a:rPr lang="en-US" dirty="0"/>
              <a:t> </a:t>
            </a:r>
            <a:r>
              <a:rPr lang="en-US" dirty="0" err="1"/>
              <a:t>thích</a:t>
            </a:r>
            <a:r>
              <a:rPr lang="en-US" dirty="0"/>
              <a:t>: </a:t>
            </a:r>
          </a:p>
          <a:p>
            <a:r>
              <a:rPr lang="vi-VN" dirty="0"/>
              <a:t>Sử dụng cấu trúc “động từ khuyết thiếu + (not) + have + Vp2” để đưa ra dự đoán, lời khuyên,… cho các hành động trong quá khứ.</a:t>
            </a:r>
            <a:endParaRPr lang="en-US" dirty="0"/>
          </a:p>
          <a:p>
            <a:r>
              <a:rPr lang="vi-VN" dirty="0"/>
              <a:t>Câu đề bài: Tôi </a:t>
            </a:r>
            <a:r>
              <a:rPr lang="en-US" dirty="0" err="1"/>
              <a:t>chắc</a:t>
            </a:r>
            <a:r>
              <a:rPr lang="en-US" dirty="0"/>
              <a:t> </a:t>
            </a:r>
            <a:r>
              <a:rPr lang="en-US" dirty="0" err="1"/>
              <a:t>chắn</a:t>
            </a:r>
            <a:r>
              <a:rPr lang="en-US" dirty="0"/>
              <a:t> </a:t>
            </a:r>
            <a:r>
              <a:rPr lang="en-US" dirty="0" err="1"/>
              <a:t>là</a:t>
            </a:r>
            <a:r>
              <a:rPr lang="en-US" dirty="0"/>
              <a:t> </a:t>
            </a:r>
            <a:r>
              <a:rPr lang="en-US" dirty="0" err="1"/>
              <a:t>anh</a:t>
            </a:r>
            <a:r>
              <a:rPr lang="en-US" dirty="0"/>
              <a:t> ta </a:t>
            </a:r>
            <a:r>
              <a:rPr lang="en-US" dirty="0" err="1"/>
              <a:t>đã</a:t>
            </a:r>
            <a:r>
              <a:rPr lang="en-US" dirty="0"/>
              <a:t> </a:t>
            </a:r>
            <a:r>
              <a:rPr lang="en-US" dirty="0" err="1"/>
              <a:t>nói</a:t>
            </a:r>
            <a:r>
              <a:rPr lang="en-US" dirty="0"/>
              <a:t> </a:t>
            </a:r>
            <a:r>
              <a:rPr lang="en-US" dirty="0" err="1"/>
              <a:t>điều</a:t>
            </a:r>
            <a:r>
              <a:rPr lang="en-US" dirty="0"/>
              <a:t> </a:t>
            </a:r>
            <a:r>
              <a:rPr lang="en-US" dirty="0" err="1"/>
              <a:t>gì</a:t>
            </a:r>
            <a:r>
              <a:rPr lang="en-US" dirty="0"/>
              <a:t> </a:t>
            </a:r>
            <a:r>
              <a:rPr lang="en-US" dirty="0" err="1"/>
              <a:t>đó</a:t>
            </a:r>
            <a:r>
              <a:rPr lang="en-US" dirty="0"/>
              <a:t> </a:t>
            </a:r>
            <a:r>
              <a:rPr lang="en-US" dirty="0" err="1"/>
              <a:t>rất</a:t>
            </a:r>
            <a:r>
              <a:rPr lang="en-US" dirty="0"/>
              <a:t> </a:t>
            </a:r>
            <a:r>
              <a:rPr lang="en-US" dirty="0" err="1"/>
              <a:t>tệ</a:t>
            </a:r>
            <a:r>
              <a:rPr lang="en-US" dirty="0"/>
              <a:t> </a:t>
            </a:r>
            <a:r>
              <a:rPr lang="en-US" dirty="0" err="1"/>
              <a:t>với</a:t>
            </a:r>
            <a:r>
              <a:rPr lang="en-US" dirty="0"/>
              <a:t> </a:t>
            </a:r>
            <a:r>
              <a:rPr lang="en-US" dirty="0" err="1"/>
              <a:t>cô</a:t>
            </a:r>
            <a:r>
              <a:rPr lang="en-US" dirty="0"/>
              <a:t> ta </a:t>
            </a:r>
            <a:r>
              <a:rPr lang="en-US" dirty="0" err="1"/>
              <a:t>vì</a:t>
            </a:r>
            <a:r>
              <a:rPr lang="en-US" dirty="0"/>
              <a:t> </a:t>
            </a:r>
            <a:r>
              <a:rPr lang="en-US" dirty="0" err="1"/>
              <a:t>mắt</a:t>
            </a:r>
            <a:r>
              <a:rPr lang="en-US" dirty="0"/>
              <a:t> </a:t>
            </a:r>
            <a:r>
              <a:rPr lang="en-US" dirty="0" err="1"/>
              <a:t>cô</a:t>
            </a:r>
            <a:r>
              <a:rPr lang="en-US" dirty="0"/>
              <a:t> </a:t>
            </a:r>
            <a:r>
              <a:rPr lang="en-US" dirty="0" err="1"/>
              <a:t>ấy</a:t>
            </a:r>
            <a:r>
              <a:rPr lang="en-US" dirty="0"/>
              <a:t> </a:t>
            </a:r>
            <a:r>
              <a:rPr lang="en-US" dirty="0" err="1"/>
              <a:t>rất</a:t>
            </a:r>
            <a:r>
              <a:rPr lang="en-US" dirty="0"/>
              <a:t> </a:t>
            </a:r>
            <a:r>
              <a:rPr lang="en-US" dirty="0" err="1"/>
              <a:t>đỏ</a:t>
            </a:r>
            <a:r>
              <a:rPr lang="vi-VN" dirty="0"/>
              <a:t>.</a:t>
            </a:r>
            <a:endParaRPr lang="en-US" dirty="0"/>
          </a:p>
          <a:p>
            <a:r>
              <a:rPr lang="vi-VN" dirty="0"/>
              <a:t>	Các phương án:</a:t>
            </a:r>
            <a:endParaRPr lang="en-US" dirty="0"/>
          </a:p>
          <a:p>
            <a:r>
              <a:rPr lang="vi-VN" dirty="0"/>
              <a:t>A. </a:t>
            </a:r>
            <a:r>
              <a:rPr lang="en-US" dirty="0" err="1"/>
              <a:t>Anh</a:t>
            </a:r>
            <a:r>
              <a:rPr lang="en-US" dirty="0"/>
              <a:t> ta </a:t>
            </a:r>
            <a:r>
              <a:rPr lang="en-US" dirty="0" err="1"/>
              <a:t>chắc</a:t>
            </a:r>
            <a:r>
              <a:rPr lang="en-US" dirty="0"/>
              <a:t> </a:t>
            </a:r>
            <a:r>
              <a:rPr lang="en-US" dirty="0" err="1"/>
              <a:t>chắn</a:t>
            </a:r>
            <a:r>
              <a:rPr lang="en-US" dirty="0"/>
              <a:t> </a:t>
            </a:r>
            <a:r>
              <a:rPr lang="en-US" dirty="0" err="1"/>
              <a:t>đã</a:t>
            </a:r>
            <a:r>
              <a:rPr lang="en-US" dirty="0"/>
              <a:t> </a:t>
            </a:r>
            <a:r>
              <a:rPr lang="en-US" dirty="0" err="1"/>
              <a:t>nói</a:t>
            </a:r>
            <a:r>
              <a:rPr lang="en-US" dirty="0"/>
              <a:t> </a:t>
            </a:r>
            <a:r>
              <a:rPr lang="en-US" dirty="0" err="1"/>
              <a:t>điều</a:t>
            </a:r>
            <a:r>
              <a:rPr lang="en-US" dirty="0"/>
              <a:t> </a:t>
            </a:r>
            <a:r>
              <a:rPr lang="en-US" dirty="0" err="1"/>
              <a:t>gì</a:t>
            </a:r>
            <a:r>
              <a:rPr lang="en-US" dirty="0"/>
              <a:t> </a:t>
            </a:r>
            <a:r>
              <a:rPr lang="en-US" dirty="0" err="1"/>
              <a:t>đó</a:t>
            </a:r>
            <a:r>
              <a:rPr lang="en-US" dirty="0"/>
              <a:t> </a:t>
            </a:r>
            <a:r>
              <a:rPr lang="en-US" dirty="0" err="1"/>
              <a:t>rất</a:t>
            </a:r>
            <a:r>
              <a:rPr lang="en-US" dirty="0"/>
              <a:t> </a:t>
            </a:r>
            <a:r>
              <a:rPr lang="en-US" dirty="0" err="1"/>
              <a:t>tệ</a:t>
            </a:r>
            <a:r>
              <a:rPr lang="en-US" dirty="0"/>
              <a:t> </a:t>
            </a:r>
            <a:r>
              <a:rPr lang="en-US" dirty="0" err="1"/>
              <a:t>với</a:t>
            </a:r>
            <a:r>
              <a:rPr lang="en-US" dirty="0"/>
              <a:t> </a:t>
            </a:r>
            <a:r>
              <a:rPr lang="en-US" dirty="0" err="1"/>
              <a:t>cô</a:t>
            </a:r>
            <a:r>
              <a:rPr lang="en-US" dirty="0"/>
              <a:t> ta </a:t>
            </a:r>
            <a:r>
              <a:rPr lang="en-US" dirty="0" err="1"/>
              <a:t>bởi</a:t>
            </a:r>
            <a:r>
              <a:rPr lang="en-US" dirty="0"/>
              <a:t> </a:t>
            </a:r>
            <a:r>
              <a:rPr lang="en-US" dirty="0" err="1"/>
              <a:t>vì</a:t>
            </a:r>
            <a:r>
              <a:rPr lang="en-US" dirty="0"/>
              <a:t> </a:t>
            </a:r>
            <a:r>
              <a:rPr lang="en-US" dirty="0" err="1"/>
              <a:t>tôi</a:t>
            </a:r>
            <a:r>
              <a:rPr lang="en-US" dirty="0"/>
              <a:t> </a:t>
            </a:r>
            <a:r>
              <a:rPr lang="en-US" dirty="0" err="1"/>
              <a:t>có</a:t>
            </a:r>
            <a:r>
              <a:rPr lang="en-US" dirty="0"/>
              <a:t> </a:t>
            </a:r>
            <a:r>
              <a:rPr lang="en-US" dirty="0" err="1"/>
              <a:t>thể</a:t>
            </a:r>
            <a:r>
              <a:rPr lang="en-US" dirty="0"/>
              <a:t> </a:t>
            </a:r>
            <a:r>
              <a:rPr lang="en-US" dirty="0" err="1"/>
              <a:t>thấy</a:t>
            </a:r>
            <a:r>
              <a:rPr lang="en-US" dirty="0"/>
              <a:t> </a:t>
            </a:r>
            <a:r>
              <a:rPr lang="en-US" dirty="0" err="1"/>
              <a:t>điều</a:t>
            </a:r>
            <a:r>
              <a:rPr lang="en-US" dirty="0"/>
              <a:t> </a:t>
            </a:r>
            <a:r>
              <a:rPr lang="en-US" dirty="0" err="1"/>
              <a:t>đó</a:t>
            </a:r>
            <a:r>
              <a:rPr lang="en-US" dirty="0"/>
              <a:t> </a:t>
            </a:r>
            <a:r>
              <a:rPr lang="en-US" dirty="0" err="1"/>
              <a:t>từ</a:t>
            </a:r>
            <a:r>
              <a:rPr lang="en-US" dirty="0"/>
              <a:t> </a:t>
            </a:r>
            <a:r>
              <a:rPr lang="en-US" dirty="0" err="1"/>
              <a:t>đôi</a:t>
            </a:r>
            <a:r>
              <a:rPr lang="en-US" dirty="0"/>
              <a:t> </a:t>
            </a:r>
            <a:r>
              <a:rPr lang="en-US" dirty="0" err="1"/>
              <a:t>mắt</a:t>
            </a:r>
            <a:r>
              <a:rPr lang="en-US" dirty="0"/>
              <a:t> </a:t>
            </a:r>
            <a:r>
              <a:rPr lang="en-US" dirty="0" err="1"/>
              <a:t>đỏ</a:t>
            </a:r>
            <a:r>
              <a:rPr lang="en-US" dirty="0"/>
              <a:t> </a:t>
            </a:r>
            <a:r>
              <a:rPr lang="en-US" dirty="0" err="1"/>
              <a:t>của</a:t>
            </a:r>
            <a:r>
              <a:rPr lang="en-US" dirty="0"/>
              <a:t> </a:t>
            </a:r>
            <a:r>
              <a:rPr lang="en-US" dirty="0" err="1"/>
              <a:t>cô</a:t>
            </a:r>
            <a:r>
              <a:rPr lang="en-US" dirty="0"/>
              <a:t> ta</a:t>
            </a:r>
            <a:r>
              <a:rPr lang="vi-VN" dirty="0"/>
              <a:t>.</a:t>
            </a:r>
            <a:endParaRPr lang="en-US" dirty="0"/>
          </a:p>
          <a:p>
            <a:r>
              <a:rPr lang="vi-VN" dirty="0"/>
              <a:t>B. </a:t>
            </a:r>
            <a:r>
              <a:rPr lang="en-US" dirty="0" err="1"/>
              <a:t>Anh</a:t>
            </a:r>
            <a:r>
              <a:rPr lang="en-US" dirty="0"/>
              <a:t> ta </a:t>
            </a:r>
            <a:r>
              <a:rPr lang="en-US" dirty="0" err="1"/>
              <a:t>lẽ</a:t>
            </a:r>
            <a:r>
              <a:rPr lang="en-US" dirty="0"/>
              <a:t> </a:t>
            </a:r>
            <a:r>
              <a:rPr lang="en-US" dirty="0" err="1"/>
              <a:t>ra</a:t>
            </a:r>
            <a:r>
              <a:rPr lang="en-US" dirty="0"/>
              <a:t> </a:t>
            </a:r>
            <a:r>
              <a:rPr lang="en-US" dirty="0" err="1"/>
              <a:t>đã</a:t>
            </a:r>
            <a:r>
              <a:rPr lang="en-US" dirty="0"/>
              <a:t> </a:t>
            </a:r>
            <a:r>
              <a:rPr lang="en-US" dirty="0" err="1"/>
              <a:t>có</a:t>
            </a:r>
            <a:r>
              <a:rPr lang="en-US" dirty="0"/>
              <a:t> </a:t>
            </a:r>
            <a:r>
              <a:rPr lang="en-US" dirty="0" err="1"/>
              <a:t>thể</a:t>
            </a:r>
            <a:r>
              <a:rPr lang="en-US" dirty="0"/>
              <a:t>  </a:t>
            </a:r>
            <a:r>
              <a:rPr lang="en-US" dirty="0" err="1"/>
              <a:t>nói</a:t>
            </a:r>
            <a:r>
              <a:rPr lang="en-US" dirty="0"/>
              <a:t> </a:t>
            </a:r>
            <a:r>
              <a:rPr lang="en-US" dirty="0" err="1"/>
              <a:t>điều</a:t>
            </a:r>
            <a:r>
              <a:rPr lang="en-US" dirty="0"/>
              <a:t> </a:t>
            </a:r>
            <a:r>
              <a:rPr lang="en-US" dirty="0" err="1"/>
              <a:t>gì</a:t>
            </a:r>
            <a:r>
              <a:rPr lang="en-US" dirty="0"/>
              <a:t> </a:t>
            </a:r>
            <a:r>
              <a:rPr lang="en-US" dirty="0" err="1"/>
              <a:t>đó</a:t>
            </a:r>
            <a:r>
              <a:rPr lang="en-US" dirty="0"/>
              <a:t> </a:t>
            </a:r>
            <a:r>
              <a:rPr lang="en-US" dirty="0" err="1"/>
              <a:t>rất</a:t>
            </a:r>
            <a:r>
              <a:rPr lang="en-US" dirty="0"/>
              <a:t> </a:t>
            </a:r>
            <a:r>
              <a:rPr lang="en-US" dirty="0" err="1"/>
              <a:t>tệ</a:t>
            </a:r>
            <a:r>
              <a:rPr lang="en-US" dirty="0"/>
              <a:t> </a:t>
            </a:r>
            <a:r>
              <a:rPr lang="en-US" dirty="0" err="1"/>
              <a:t>với</a:t>
            </a:r>
            <a:r>
              <a:rPr lang="en-US" dirty="0"/>
              <a:t> </a:t>
            </a:r>
            <a:r>
              <a:rPr lang="en-US" dirty="0" err="1"/>
              <a:t>cô</a:t>
            </a:r>
            <a:r>
              <a:rPr lang="en-US" dirty="0"/>
              <a:t> ta </a:t>
            </a:r>
            <a:r>
              <a:rPr lang="en-US" dirty="0" err="1"/>
              <a:t>bởi</a:t>
            </a:r>
            <a:r>
              <a:rPr lang="en-US" dirty="0"/>
              <a:t> </a:t>
            </a:r>
            <a:r>
              <a:rPr lang="en-US" dirty="0" err="1"/>
              <a:t>vì</a:t>
            </a:r>
            <a:r>
              <a:rPr lang="en-US" dirty="0"/>
              <a:t> </a:t>
            </a:r>
            <a:r>
              <a:rPr lang="en-US" dirty="0" err="1"/>
              <a:t>tôi</a:t>
            </a:r>
            <a:r>
              <a:rPr lang="en-US" dirty="0"/>
              <a:t> </a:t>
            </a:r>
            <a:r>
              <a:rPr lang="en-US" dirty="0" err="1"/>
              <a:t>có</a:t>
            </a:r>
            <a:r>
              <a:rPr lang="en-US" dirty="0"/>
              <a:t> </a:t>
            </a:r>
            <a:r>
              <a:rPr lang="en-US" dirty="0" err="1"/>
              <a:t>thể</a:t>
            </a:r>
            <a:r>
              <a:rPr lang="en-US" dirty="0"/>
              <a:t> </a:t>
            </a:r>
            <a:r>
              <a:rPr lang="en-US" dirty="0" err="1"/>
              <a:t>thấy</a:t>
            </a:r>
            <a:r>
              <a:rPr lang="en-US" dirty="0"/>
              <a:t> </a:t>
            </a:r>
            <a:r>
              <a:rPr lang="en-US" dirty="0" err="1"/>
              <a:t>điều</a:t>
            </a:r>
            <a:r>
              <a:rPr lang="en-US" dirty="0"/>
              <a:t> </a:t>
            </a:r>
            <a:r>
              <a:rPr lang="en-US" dirty="0" err="1"/>
              <a:t>đó</a:t>
            </a:r>
            <a:r>
              <a:rPr lang="en-US" dirty="0"/>
              <a:t> </a:t>
            </a:r>
            <a:r>
              <a:rPr lang="en-US" dirty="0" err="1"/>
              <a:t>từ</a:t>
            </a:r>
            <a:r>
              <a:rPr lang="en-US" dirty="0"/>
              <a:t> </a:t>
            </a:r>
            <a:r>
              <a:rPr lang="en-US" dirty="0" err="1"/>
              <a:t>đôi</a:t>
            </a:r>
            <a:r>
              <a:rPr lang="en-US" dirty="0"/>
              <a:t> </a:t>
            </a:r>
            <a:r>
              <a:rPr lang="en-US" dirty="0" err="1"/>
              <a:t>mắt</a:t>
            </a:r>
            <a:r>
              <a:rPr lang="en-US" dirty="0"/>
              <a:t> </a:t>
            </a:r>
            <a:r>
              <a:rPr lang="en-US" dirty="0" err="1"/>
              <a:t>đỏ</a:t>
            </a:r>
            <a:r>
              <a:rPr lang="en-US" dirty="0"/>
              <a:t> </a:t>
            </a:r>
            <a:r>
              <a:rPr lang="en-US" dirty="0" err="1"/>
              <a:t>của</a:t>
            </a:r>
            <a:r>
              <a:rPr lang="en-US" dirty="0"/>
              <a:t> </a:t>
            </a:r>
            <a:r>
              <a:rPr lang="en-US" dirty="0" err="1"/>
              <a:t>cô</a:t>
            </a:r>
            <a:r>
              <a:rPr lang="en-US" dirty="0"/>
              <a:t> ta</a:t>
            </a:r>
            <a:r>
              <a:rPr lang="vi-VN" dirty="0"/>
              <a:t>.</a:t>
            </a:r>
            <a:endParaRPr lang="en-US" dirty="0"/>
          </a:p>
          <a:p>
            <a:r>
              <a:rPr lang="vi-VN" dirty="0"/>
              <a:t>C. </a:t>
            </a:r>
            <a:r>
              <a:rPr lang="en-US" dirty="0" err="1"/>
              <a:t>Anh</a:t>
            </a:r>
            <a:r>
              <a:rPr lang="en-US" dirty="0"/>
              <a:t> ta </a:t>
            </a:r>
            <a:r>
              <a:rPr lang="en-US" dirty="0" err="1"/>
              <a:t>lẽ</a:t>
            </a:r>
            <a:r>
              <a:rPr lang="en-US" dirty="0"/>
              <a:t> </a:t>
            </a:r>
            <a:r>
              <a:rPr lang="en-US" dirty="0" err="1"/>
              <a:t>ra</a:t>
            </a:r>
            <a:r>
              <a:rPr lang="en-US" dirty="0"/>
              <a:t> </a:t>
            </a:r>
            <a:r>
              <a:rPr lang="en-US" dirty="0" err="1"/>
              <a:t>đã</a:t>
            </a:r>
            <a:r>
              <a:rPr lang="en-US" dirty="0"/>
              <a:t> </a:t>
            </a:r>
            <a:r>
              <a:rPr lang="en-US" dirty="0" err="1"/>
              <a:t>nên</a:t>
            </a:r>
            <a:r>
              <a:rPr lang="en-US" dirty="0"/>
              <a:t> </a:t>
            </a:r>
            <a:r>
              <a:rPr lang="en-US" dirty="0" err="1"/>
              <a:t>nói</a:t>
            </a:r>
            <a:r>
              <a:rPr lang="en-US" dirty="0"/>
              <a:t> </a:t>
            </a:r>
            <a:r>
              <a:rPr lang="en-US" dirty="0" err="1"/>
              <a:t>điều</a:t>
            </a:r>
            <a:r>
              <a:rPr lang="en-US" dirty="0"/>
              <a:t> </a:t>
            </a:r>
            <a:r>
              <a:rPr lang="en-US" dirty="0" err="1"/>
              <a:t>gì</a:t>
            </a:r>
            <a:r>
              <a:rPr lang="en-US" dirty="0"/>
              <a:t> </a:t>
            </a:r>
            <a:r>
              <a:rPr lang="en-US" dirty="0" err="1"/>
              <a:t>đó</a:t>
            </a:r>
            <a:r>
              <a:rPr lang="en-US" dirty="0"/>
              <a:t> </a:t>
            </a:r>
            <a:r>
              <a:rPr lang="en-US" dirty="0" err="1"/>
              <a:t>rất</a:t>
            </a:r>
            <a:r>
              <a:rPr lang="en-US" dirty="0"/>
              <a:t> </a:t>
            </a:r>
            <a:r>
              <a:rPr lang="en-US" dirty="0" err="1"/>
              <a:t>tệ</a:t>
            </a:r>
            <a:r>
              <a:rPr lang="en-US" dirty="0"/>
              <a:t> </a:t>
            </a:r>
            <a:r>
              <a:rPr lang="en-US" dirty="0" err="1"/>
              <a:t>với</a:t>
            </a:r>
            <a:r>
              <a:rPr lang="en-US" dirty="0"/>
              <a:t> </a:t>
            </a:r>
            <a:r>
              <a:rPr lang="en-US" dirty="0" err="1"/>
              <a:t>cô</a:t>
            </a:r>
            <a:r>
              <a:rPr lang="en-US" dirty="0"/>
              <a:t> ta </a:t>
            </a:r>
            <a:r>
              <a:rPr lang="en-US" dirty="0" err="1"/>
              <a:t>bởi</a:t>
            </a:r>
            <a:r>
              <a:rPr lang="en-US" dirty="0"/>
              <a:t> </a:t>
            </a:r>
            <a:r>
              <a:rPr lang="en-US" dirty="0" err="1"/>
              <a:t>vì</a:t>
            </a:r>
            <a:r>
              <a:rPr lang="en-US" dirty="0"/>
              <a:t> </a:t>
            </a:r>
            <a:r>
              <a:rPr lang="en-US" dirty="0" err="1"/>
              <a:t>tôi</a:t>
            </a:r>
            <a:r>
              <a:rPr lang="en-US" dirty="0"/>
              <a:t> </a:t>
            </a:r>
            <a:r>
              <a:rPr lang="en-US" dirty="0" err="1"/>
              <a:t>có</a:t>
            </a:r>
            <a:r>
              <a:rPr lang="en-US" dirty="0"/>
              <a:t> </a:t>
            </a:r>
            <a:r>
              <a:rPr lang="en-US" dirty="0" err="1"/>
              <a:t>thể</a:t>
            </a:r>
            <a:r>
              <a:rPr lang="en-US" dirty="0"/>
              <a:t> </a:t>
            </a:r>
            <a:r>
              <a:rPr lang="en-US" dirty="0" err="1"/>
              <a:t>thấy</a:t>
            </a:r>
            <a:r>
              <a:rPr lang="en-US" dirty="0"/>
              <a:t> </a:t>
            </a:r>
            <a:r>
              <a:rPr lang="en-US" dirty="0" err="1"/>
              <a:t>điều</a:t>
            </a:r>
            <a:r>
              <a:rPr lang="en-US" dirty="0"/>
              <a:t> </a:t>
            </a:r>
            <a:r>
              <a:rPr lang="en-US" dirty="0" err="1"/>
              <a:t>đó</a:t>
            </a:r>
            <a:r>
              <a:rPr lang="en-US" dirty="0"/>
              <a:t> </a:t>
            </a:r>
            <a:r>
              <a:rPr lang="en-US" dirty="0" err="1"/>
              <a:t>từ</a:t>
            </a:r>
            <a:r>
              <a:rPr lang="en-US" dirty="0"/>
              <a:t> </a:t>
            </a:r>
            <a:r>
              <a:rPr lang="en-US" dirty="0" err="1"/>
              <a:t>đôi</a:t>
            </a:r>
            <a:r>
              <a:rPr lang="en-US" dirty="0"/>
              <a:t> </a:t>
            </a:r>
            <a:r>
              <a:rPr lang="en-US" dirty="0" err="1"/>
              <a:t>mắt</a:t>
            </a:r>
            <a:r>
              <a:rPr lang="en-US" dirty="0"/>
              <a:t> </a:t>
            </a:r>
            <a:r>
              <a:rPr lang="en-US" dirty="0" err="1"/>
              <a:t>đỏ</a:t>
            </a:r>
            <a:r>
              <a:rPr lang="en-US" dirty="0"/>
              <a:t> </a:t>
            </a:r>
            <a:r>
              <a:rPr lang="en-US" dirty="0" err="1"/>
              <a:t>của</a:t>
            </a:r>
            <a:r>
              <a:rPr lang="en-US" dirty="0"/>
              <a:t> </a:t>
            </a:r>
            <a:r>
              <a:rPr lang="en-US" dirty="0" err="1"/>
              <a:t>cô</a:t>
            </a:r>
            <a:r>
              <a:rPr lang="en-US" dirty="0"/>
              <a:t> ta</a:t>
            </a:r>
            <a:r>
              <a:rPr lang="vi-VN" dirty="0"/>
              <a:t>.</a:t>
            </a:r>
            <a:endParaRPr lang="en-US" dirty="0"/>
          </a:p>
          <a:p>
            <a:r>
              <a:rPr lang="vi-VN" dirty="0"/>
              <a:t>D. </a:t>
            </a:r>
            <a:r>
              <a:rPr lang="en-US" dirty="0" err="1"/>
              <a:t>Anh</a:t>
            </a:r>
            <a:r>
              <a:rPr lang="en-US" dirty="0"/>
              <a:t> ta </a:t>
            </a:r>
            <a:r>
              <a:rPr lang="en-US" dirty="0" err="1"/>
              <a:t>có</a:t>
            </a:r>
            <a:r>
              <a:rPr lang="en-US" dirty="0"/>
              <a:t> </a:t>
            </a:r>
            <a:r>
              <a:rPr lang="en-US" dirty="0" err="1"/>
              <a:t>lẽ</a:t>
            </a:r>
            <a:r>
              <a:rPr lang="en-US" dirty="0"/>
              <a:t> </a:t>
            </a:r>
            <a:r>
              <a:rPr lang="en-US" dirty="0" err="1"/>
              <a:t>là</a:t>
            </a:r>
            <a:r>
              <a:rPr lang="en-US" dirty="0"/>
              <a:t> </a:t>
            </a:r>
            <a:r>
              <a:rPr lang="en-US" dirty="0" err="1"/>
              <a:t>đã</a:t>
            </a:r>
            <a:r>
              <a:rPr lang="en-US" dirty="0"/>
              <a:t> </a:t>
            </a:r>
            <a:r>
              <a:rPr lang="en-US" dirty="0" err="1"/>
              <a:t>nói</a:t>
            </a:r>
            <a:r>
              <a:rPr lang="en-US" dirty="0"/>
              <a:t> </a:t>
            </a:r>
            <a:r>
              <a:rPr lang="en-US" dirty="0" err="1"/>
              <a:t>điều</a:t>
            </a:r>
            <a:r>
              <a:rPr lang="en-US" dirty="0"/>
              <a:t> </a:t>
            </a:r>
            <a:r>
              <a:rPr lang="en-US" dirty="0" err="1"/>
              <a:t>gì</a:t>
            </a:r>
            <a:r>
              <a:rPr lang="en-US" dirty="0"/>
              <a:t> </a:t>
            </a:r>
            <a:r>
              <a:rPr lang="en-US" dirty="0" err="1"/>
              <a:t>đó</a:t>
            </a:r>
            <a:r>
              <a:rPr lang="en-US" dirty="0"/>
              <a:t> </a:t>
            </a:r>
            <a:r>
              <a:rPr lang="en-US" dirty="0" err="1"/>
              <a:t>rất</a:t>
            </a:r>
            <a:r>
              <a:rPr lang="en-US" dirty="0"/>
              <a:t> </a:t>
            </a:r>
            <a:r>
              <a:rPr lang="en-US" dirty="0" err="1"/>
              <a:t>tệ</a:t>
            </a:r>
            <a:r>
              <a:rPr lang="en-US" dirty="0"/>
              <a:t> </a:t>
            </a:r>
            <a:r>
              <a:rPr lang="en-US" dirty="0" err="1"/>
              <a:t>với</a:t>
            </a:r>
            <a:r>
              <a:rPr lang="en-US" dirty="0"/>
              <a:t> </a:t>
            </a:r>
            <a:r>
              <a:rPr lang="en-US" dirty="0" err="1"/>
              <a:t>cô</a:t>
            </a:r>
            <a:r>
              <a:rPr lang="en-US" dirty="0"/>
              <a:t> ta </a:t>
            </a:r>
            <a:r>
              <a:rPr lang="en-US" dirty="0" err="1"/>
              <a:t>bởi</a:t>
            </a:r>
            <a:r>
              <a:rPr lang="en-US" dirty="0"/>
              <a:t> </a:t>
            </a:r>
            <a:r>
              <a:rPr lang="en-US" dirty="0" err="1"/>
              <a:t>vì</a:t>
            </a:r>
            <a:r>
              <a:rPr lang="en-US" dirty="0"/>
              <a:t> </a:t>
            </a:r>
            <a:r>
              <a:rPr lang="en-US" dirty="0" err="1"/>
              <a:t>tôi</a:t>
            </a:r>
            <a:r>
              <a:rPr lang="en-US" dirty="0"/>
              <a:t> </a:t>
            </a:r>
            <a:r>
              <a:rPr lang="en-US" dirty="0" err="1"/>
              <a:t>có</a:t>
            </a:r>
            <a:r>
              <a:rPr lang="en-US" dirty="0"/>
              <a:t> </a:t>
            </a:r>
            <a:r>
              <a:rPr lang="en-US" dirty="0" err="1"/>
              <a:t>thể</a:t>
            </a:r>
            <a:r>
              <a:rPr lang="en-US" dirty="0"/>
              <a:t> </a:t>
            </a:r>
            <a:r>
              <a:rPr lang="en-US" dirty="0" err="1"/>
              <a:t>thấy</a:t>
            </a:r>
            <a:r>
              <a:rPr lang="en-US" dirty="0"/>
              <a:t> </a:t>
            </a:r>
            <a:r>
              <a:rPr lang="en-US" dirty="0" err="1"/>
              <a:t>điều</a:t>
            </a:r>
            <a:r>
              <a:rPr lang="en-US" dirty="0"/>
              <a:t> </a:t>
            </a:r>
            <a:r>
              <a:rPr lang="en-US" dirty="0" err="1"/>
              <a:t>đó</a:t>
            </a:r>
            <a:r>
              <a:rPr lang="en-US" dirty="0"/>
              <a:t> </a:t>
            </a:r>
            <a:r>
              <a:rPr lang="en-US" dirty="0" err="1"/>
              <a:t>từ</a:t>
            </a:r>
            <a:r>
              <a:rPr lang="en-US" dirty="0"/>
              <a:t> </a:t>
            </a:r>
            <a:r>
              <a:rPr lang="en-US" dirty="0" err="1"/>
              <a:t>đôi</a:t>
            </a:r>
            <a:r>
              <a:rPr lang="en-US" dirty="0"/>
              <a:t> </a:t>
            </a:r>
            <a:r>
              <a:rPr lang="en-US" dirty="0" err="1"/>
              <a:t>mắt</a:t>
            </a:r>
            <a:r>
              <a:rPr lang="en-US" dirty="0"/>
              <a:t> </a:t>
            </a:r>
            <a:r>
              <a:rPr lang="en-US" dirty="0" err="1"/>
              <a:t>đỏ</a:t>
            </a:r>
            <a:r>
              <a:rPr lang="en-US" dirty="0"/>
              <a:t> </a:t>
            </a:r>
            <a:r>
              <a:rPr lang="en-US" dirty="0" err="1"/>
              <a:t>của</a:t>
            </a:r>
            <a:r>
              <a:rPr lang="en-US" dirty="0"/>
              <a:t> </a:t>
            </a:r>
            <a:r>
              <a:rPr lang="en-US" dirty="0" err="1"/>
              <a:t>cô</a:t>
            </a:r>
            <a:r>
              <a:rPr lang="en-US" dirty="0"/>
              <a:t> ta</a:t>
            </a:r>
            <a:r>
              <a:rPr lang="vi-VN" dirty="0"/>
              <a:t>.</a:t>
            </a:r>
            <a:endParaRPr lang="en-US" dirty="0"/>
          </a:p>
          <a:p>
            <a:r>
              <a:rPr lang="vi-VN" dirty="0"/>
              <a:t>Phù hợp với nghĩa câu gốc nhất là đáp án </a:t>
            </a:r>
            <a:r>
              <a:rPr lang="en-US" dirty="0"/>
              <a:t>A</a:t>
            </a:r>
            <a:r>
              <a:rPr lang="vi-VN" dirty="0"/>
              <a:t>. </a:t>
            </a:r>
            <a:endParaRPr lang="en-US" dirty="0"/>
          </a:p>
          <a:p>
            <a:endParaRPr lang="en-US" dirty="0"/>
          </a:p>
        </p:txBody>
      </p:sp>
      <p:sp>
        <p:nvSpPr>
          <p:cNvPr id="5" name="Oval 4"/>
          <p:cNvSpPr/>
          <p:nvPr/>
        </p:nvSpPr>
        <p:spPr>
          <a:xfrm>
            <a:off x="95518" y="381000"/>
            <a:ext cx="590282"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375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1000"/>
                                        <p:tgtEl>
                                          <p:spTgt spid="4">
                                            <p:txEl>
                                              <p:pRg st="6" end="6"/>
                                            </p:txEl>
                                          </p:spTgt>
                                        </p:tgtEl>
                                      </p:cBhvr>
                                    </p:animEffect>
                                    <p:anim calcmode="lin" valueType="num">
                                      <p:cBhvr>
                                        <p:cTn id="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7" end="7"/>
                                            </p:txEl>
                                          </p:spTgt>
                                        </p:tgtEl>
                                        <p:attrNameLst>
                                          <p:attrName>style.visibility</p:attrName>
                                        </p:attrNameLst>
                                      </p:cBhvr>
                                      <p:to>
                                        <p:strVal val="visible"/>
                                      </p:to>
                                    </p:set>
                                    <p:animEffect transition="in" filter="fade">
                                      <p:cBhvr>
                                        <p:cTn id="12" dur="1000"/>
                                        <p:tgtEl>
                                          <p:spTgt spid="4">
                                            <p:txEl>
                                              <p:pRg st="7" end="7"/>
                                            </p:txEl>
                                          </p:spTgt>
                                        </p:tgtEl>
                                      </p:cBhvr>
                                    </p:animEffect>
                                    <p:anim calcmode="lin" valueType="num">
                                      <p:cBhvr>
                                        <p:cTn id="1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7" end="7"/>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animEffect transition="in" filter="fade">
                                      <p:cBhvr>
                                        <p:cTn id="17" dur="1000"/>
                                        <p:tgtEl>
                                          <p:spTgt spid="4">
                                            <p:txEl>
                                              <p:pRg st="8" end="8"/>
                                            </p:txEl>
                                          </p:spTgt>
                                        </p:tgtEl>
                                      </p:cBhvr>
                                    </p:animEffect>
                                    <p:anim calcmode="lin" valueType="num">
                                      <p:cBhvr>
                                        <p:cTn id="18"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8" end="8"/>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9" end="9"/>
                                            </p:txEl>
                                          </p:spTgt>
                                        </p:tgtEl>
                                        <p:attrNameLst>
                                          <p:attrName>style.visibility</p:attrName>
                                        </p:attrNameLst>
                                      </p:cBhvr>
                                      <p:to>
                                        <p:strVal val="visible"/>
                                      </p:to>
                                    </p:set>
                                    <p:animEffect transition="in" filter="fade">
                                      <p:cBhvr>
                                        <p:cTn id="22" dur="1000"/>
                                        <p:tgtEl>
                                          <p:spTgt spid="4">
                                            <p:txEl>
                                              <p:pRg st="9" end="9"/>
                                            </p:txEl>
                                          </p:spTgt>
                                        </p:tgtEl>
                                      </p:cBhvr>
                                    </p:animEffect>
                                    <p:anim calcmode="lin" valueType="num">
                                      <p:cBhvr>
                                        <p:cTn id="23"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9" end="9"/>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Effect transition="in" filter="fade">
                                      <p:cBhvr>
                                        <p:cTn id="27" dur="1000"/>
                                        <p:tgtEl>
                                          <p:spTgt spid="4">
                                            <p:txEl>
                                              <p:pRg st="10" end="10"/>
                                            </p:txEl>
                                          </p:spTgt>
                                        </p:tgtEl>
                                      </p:cBhvr>
                                    </p:animEffect>
                                    <p:anim calcmode="lin" valueType="num">
                                      <p:cBhvr>
                                        <p:cTn id="28"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11" end="11"/>
                                            </p:txEl>
                                          </p:spTgt>
                                        </p:tgtEl>
                                        <p:attrNameLst>
                                          <p:attrName>style.visibility</p:attrName>
                                        </p:attrNameLst>
                                      </p:cBhvr>
                                      <p:to>
                                        <p:strVal val="visible"/>
                                      </p:to>
                                    </p:set>
                                    <p:animEffect transition="in" filter="fade">
                                      <p:cBhvr>
                                        <p:cTn id="32" dur="1000"/>
                                        <p:tgtEl>
                                          <p:spTgt spid="4">
                                            <p:txEl>
                                              <p:pRg st="11" end="11"/>
                                            </p:txEl>
                                          </p:spTgt>
                                        </p:tgtEl>
                                      </p:cBhvr>
                                    </p:animEffect>
                                    <p:anim calcmode="lin" valueType="num">
                                      <p:cBhvr>
                                        <p:cTn id="33"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12" end="12"/>
                                            </p:txEl>
                                          </p:spTgt>
                                        </p:tgtEl>
                                        <p:attrNameLst>
                                          <p:attrName>style.visibility</p:attrName>
                                        </p:attrNameLst>
                                      </p:cBhvr>
                                      <p:to>
                                        <p:strVal val="visible"/>
                                      </p:to>
                                    </p:set>
                                    <p:animEffect transition="in" filter="fade">
                                      <p:cBhvr>
                                        <p:cTn id="37" dur="1000"/>
                                        <p:tgtEl>
                                          <p:spTgt spid="4">
                                            <p:txEl>
                                              <p:pRg st="12" end="12"/>
                                            </p:txEl>
                                          </p:spTgt>
                                        </p:tgtEl>
                                      </p:cBhvr>
                                    </p:animEffect>
                                    <p:anim calcmode="lin" valueType="num">
                                      <p:cBhvr>
                                        <p:cTn id="38"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
                                            <p:txEl>
                                              <p:pRg st="13" end="13"/>
                                            </p:txEl>
                                          </p:spTgt>
                                        </p:tgtEl>
                                        <p:attrNameLst>
                                          <p:attrName>style.visibility</p:attrName>
                                        </p:attrNameLst>
                                      </p:cBhvr>
                                      <p:to>
                                        <p:strVal val="visible"/>
                                      </p:to>
                                    </p:set>
                                    <p:animEffect transition="in" filter="fade">
                                      <p:cBhvr>
                                        <p:cTn id="42" dur="1000"/>
                                        <p:tgtEl>
                                          <p:spTgt spid="4">
                                            <p:txEl>
                                              <p:pRg st="13" end="13"/>
                                            </p:txEl>
                                          </p:spTgt>
                                        </p:tgtEl>
                                      </p:cBhvr>
                                    </p:animEffect>
                                    <p:anim calcmode="lin" valueType="num">
                                      <p:cBhvr>
                                        <p:cTn id="43"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13" end="13"/>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
                                            <p:txEl>
                                              <p:pRg st="14" end="14"/>
                                            </p:txEl>
                                          </p:spTgt>
                                        </p:tgtEl>
                                        <p:attrNameLst>
                                          <p:attrName>style.visibility</p:attrName>
                                        </p:attrNameLst>
                                      </p:cBhvr>
                                      <p:to>
                                        <p:strVal val="visible"/>
                                      </p:to>
                                    </p:set>
                                    <p:animEffect transition="in" filter="fade">
                                      <p:cBhvr>
                                        <p:cTn id="47" dur="1000"/>
                                        <p:tgtEl>
                                          <p:spTgt spid="4">
                                            <p:txEl>
                                              <p:pRg st="14" end="14"/>
                                            </p:txEl>
                                          </p:spTgt>
                                        </p:tgtEl>
                                      </p:cBhvr>
                                    </p:animEffect>
                                    <p:anim calcmode="lin" valueType="num">
                                      <p:cBhvr>
                                        <p:cTn id="48"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14" end="14"/>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4">
                                            <p:txEl>
                                              <p:pRg st="15" end="15"/>
                                            </p:txEl>
                                          </p:spTgt>
                                        </p:tgtEl>
                                        <p:attrNameLst>
                                          <p:attrName>style.visibility</p:attrName>
                                        </p:attrNameLst>
                                      </p:cBhvr>
                                      <p:to>
                                        <p:strVal val="visible"/>
                                      </p:to>
                                    </p:set>
                                    <p:animEffect transition="in" filter="fade">
                                      <p:cBhvr>
                                        <p:cTn id="52" dur="1000"/>
                                        <p:tgtEl>
                                          <p:spTgt spid="4">
                                            <p:txEl>
                                              <p:pRg st="15" end="15"/>
                                            </p:txEl>
                                          </p:spTgt>
                                        </p:tgtEl>
                                      </p:cBhvr>
                                    </p:animEffect>
                                    <p:anim calcmode="lin" valueType="num">
                                      <p:cBhvr>
                                        <p:cTn id="53" dur="1000" fill="hold"/>
                                        <p:tgtEl>
                                          <p:spTgt spid="4">
                                            <p:txEl>
                                              <p:pRg st="15" end="15"/>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500" fill="hold"/>
                                        <p:tgtEl>
                                          <p:spTgt spid="5"/>
                                        </p:tgtEl>
                                        <p:attrNameLst>
                                          <p:attrName>ppt_x</p:attrName>
                                        </p:attrNameLst>
                                      </p:cBhvr>
                                      <p:tavLst>
                                        <p:tav tm="0">
                                          <p:val>
                                            <p:strVal val="#ppt_x"/>
                                          </p:val>
                                        </p:tav>
                                        <p:tav tm="100000">
                                          <p:val>
                                            <p:strVal val="#ppt_x"/>
                                          </p:val>
                                        </p:tav>
                                      </p:tavLst>
                                    </p:anim>
                                    <p:anim calcmode="lin" valueType="num">
                                      <p:cBhvr additive="base">
                                        <p:cTn id="6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57200"/>
            <a:ext cx="9144000" cy="6740307"/>
          </a:xfrm>
          <a:prstGeom prst="rect">
            <a:avLst/>
          </a:prstGeom>
          <a:noFill/>
        </p:spPr>
        <p:txBody>
          <a:bodyPr wrap="square" rtlCol="0">
            <a:spAutoFit/>
          </a:bodyPr>
          <a:lstStyle/>
          <a:p>
            <a:r>
              <a:rPr lang="vi-VN" sz="2400" b="1" dirty="0"/>
              <a:t>Question </a:t>
            </a:r>
            <a:r>
              <a:rPr lang="en-US" sz="2400" b="1" dirty="0"/>
              <a:t>32</a:t>
            </a:r>
            <a:r>
              <a:rPr lang="en-US" sz="2400" dirty="0"/>
              <a:t>.</a:t>
            </a:r>
            <a:r>
              <a:rPr lang="vi-VN" sz="2400" dirty="0"/>
              <a:t> “What have you done to your hair?” she said to her son.</a:t>
            </a:r>
            <a:endParaRPr lang="en-US" sz="2400" dirty="0"/>
          </a:p>
          <a:p>
            <a:r>
              <a:rPr lang="en-US" sz="2400" dirty="0"/>
              <a:t>     </a:t>
            </a:r>
            <a:r>
              <a:rPr lang="en-US" sz="2400" b="1" dirty="0"/>
              <a:t>A.</a:t>
            </a:r>
            <a:r>
              <a:rPr lang="en-US" sz="2400" dirty="0"/>
              <a:t> </a:t>
            </a:r>
            <a:r>
              <a:rPr lang="vi-VN" sz="2400" dirty="0"/>
              <a:t>She asked her son what to do to his hair.</a:t>
            </a:r>
            <a:endParaRPr lang="en-US" sz="2400" dirty="0"/>
          </a:p>
          <a:p>
            <a:r>
              <a:rPr lang="en-US" sz="2400" dirty="0"/>
              <a:t>     </a:t>
            </a:r>
            <a:r>
              <a:rPr lang="en-US" sz="2400" b="1" dirty="0"/>
              <a:t>B.</a:t>
            </a:r>
            <a:r>
              <a:rPr lang="en-US" sz="2400" dirty="0"/>
              <a:t> </a:t>
            </a:r>
            <a:r>
              <a:rPr lang="vi-VN" sz="2400" dirty="0"/>
              <a:t>She wanted her son to know what he had done to his hair.</a:t>
            </a:r>
            <a:endParaRPr lang="en-US" sz="2400" dirty="0"/>
          </a:p>
          <a:p>
            <a:r>
              <a:rPr lang="en-US" sz="2400" dirty="0"/>
              <a:t>     </a:t>
            </a:r>
            <a:r>
              <a:rPr lang="en-US" sz="2400" b="1" dirty="0"/>
              <a:t>C.</a:t>
            </a:r>
            <a:r>
              <a:rPr lang="en-US" sz="2400" dirty="0"/>
              <a:t> </a:t>
            </a:r>
            <a:r>
              <a:rPr lang="vi-VN" sz="2400" dirty="0"/>
              <a:t>She wanted to know what did her son do to his hair.</a:t>
            </a:r>
            <a:endParaRPr lang="en-US" sz="2400" dirty="0"/>
          </a:p>
          <a:p>
            <a:r>
              <a:rPr lang="en-US" sz="2400" dirty="0"/>
              <a:t>     </a:t>
            </a:r>
            <a:r>
              <a:rPr lang="en-US" sz="2400" b="1" dirty="0"/>
              <a:t>D.</a:t>
            </a:r>
            <a:r>
              <a:rPr lang="en-US" sz="2400" dirty="0"/>
              <a:t> </a:t>
            </a:r>
            <a:r>
              <a:rPr lang="vi-VN" sz="2400" dirty="0"/>
              <a:t>She asked her son what he had done to his hair.	</a:t>
            </a:r>
            <a:endParaRPr lang="en-US" sz="2400" dirty="0"/>
          </a:p>
          <a:p>
            <a:r>
              <a:rPr lang="vi-VN" sz="2400" dirty="0" smtClean="0"/>
              <a:t>Kiến </a:t>
            </a:r>
            <a:r>
              <a:rPr lang="vi-VN" sz="2400" dirty="0"/>
              <a:t>thức: </a:t>
            </a:r>
            <a:r>
              <a:rPr lang="en-US" sz="2400" dirty="0" err="1"/>
              <a:t>Câu</a:t>
            </a:r>
            <a:r>
              <a:rPr lang="en-US" sz="2400" dirty="0"/>
              <a:t> </a:t>
            </a:r>
            <a:r>
              <a:rPr lang="en-US" sz="2400" dirty="0" err="1"/>
              <a:t>đồng</a:t>
            </a:r>
            <a:r>
              <a:rPr lang="en-US" sz="2400" dirty="0"/>
              <a:t> </a:t>
            </a:r>
            <a:r>
              <a:rPr lang="en-US" sz="2400" dirty="0" err="1"/>
              <a:t>nghĩa</a:t>
            </a:r>
            <a:r>
              <a:rPr lang="en-US" sz="2400" dirty="0"/>
              <a:t> – </a:t>
            </a:r>
            <a:r>
              <a:rPr lang="en-US" sz="2400" dirty="0" err="1"/>
              <a:t>Câu</a:t>
            </a:r>
            <a:r>
              <a:rPr lang="en-US" sz="2400" dirty="0"/>
              <a:t> </a:t>
            </a:r>
            <a:r>
              <a:rPr lang="en-US" sz="2400" dirty="0" err="1"/>
              <a:t>tường</a:t>
            </a:r>
            <a:r>
              <a:rPr lang="en-US" sz="2400" dirty="0"/>
              <a:t> </a:t>
            </a:r>
            <a:r>
              <a:rPr lang="en-US" sz="2400" dirty="0" err="1"/>
              <a:t>thuật</a:t>
            </a:r>
            <a:endParaRPr lang="en-US" sz="2400" dirty="0"/>
          </a:p>
          <a:p>
            <a:r>
              <a:rPr lang="vi-VN" sz="2400" dirty="0"/>
              <a:t>Giải thích: </a:t>
            </a:r>
            <a:endParaRPr lang="en-US" sz="2400" dirty="0"/>
          </a:p>
          <a:p>
            <a:r>
              <a:rPr lang="en-US" sz="2400" dirty="0" err="1"/>
              <a:t>Đề</a:t>
            </a:r>
            <a:r>
              <a:rPr lang="en-US" sz="2400" dirty="0"/>
              <a:t> </a:t>
            </a:r>
            <a:r>
              <a:rPr lang="en-US" sz="2400" dirty="0" err="1"/>
              <a:t>bài</a:t>
            </a:r>
            <a:r>
              <a:rPr lang="en-US" sz="2400" dirty="0"/>
              <a:t>: "Con </a:t>
            </a:r>
            <a:r>
              <a:rPr lang="en-US" sz="2400" dirty="0" err="1"/>
              <a:t>đã</a:t>
            </a:r>
            <a:r>
              <a:rPr lang="en-US" sz="2400" dirty="0"/>
              <a:t> </a:t>
            </a:r>
            <a:r>
              <a:rPr lang="en-US" sz="2400" dirty="0" err="1"/>
              <a:t>làm</a:t>
            </a:r>
            <a:r>
              <a:rPr lang="en-US" sz="2400" dirty="0"/>
              <a:t> </a:t>
            </a:r>
            <a:r>
              <a:rPr lang="en-US" sz="2400" dirty="0" err="1"/>
              <a:t>gì</a:t>
            </a:r>
            <a:r>
              <a:rPr lang="en-US" sz="2400" dirty="0"/>
              <a:t> </a:t>
            </a:r>
            <a:r>
              <a:rPr lang="en-US" sz="2400" dirty="0" err="1"/>
              <a:t>với</a:t>
            </a:r>
            <a:r>
              <a:rPr lang="en-US" sz="2400" dirty="0"/>
              <a:t> </a:t>
            </a:r>
            <a:r>
              <a:rPr lang="en-US" sz="2400" dirty="0" err="1"/>
              <a:t>tóc</a:t>
            </a:r>
            <a:r>
              <a:rPr lang="en-US" sz="2400" dirty="0"/>
              <a:t> </a:t>
            </a:r>
            <a:r>
              <a:rPr lang="en-US" sz="2400" dirty="0" err="1"/>
              <a:t>của</a:t>
            </a:r>
            <a:r>
              <a:rPr lang="en-US" sz="2400" dirty="0"/>
              <a:t> con </a:t>
            </a:r>
            <a:r>
              <a:rPr lang="en-US" sz="2400" dirty="0" err="1"/>
              <a:t>vậy</a:t>
            </a:r>
            <a:r>
              <a:rPr lang="en-US" sz="2400" dirty="0"/>
              <a:t>", </a:t>
            </a:r>
            <a:r>
              <a:rPr lang="en-US" sz="2400" dirty="0" err="1"/>
              <a:t>Cô</a:t>
            </a:r>
            <a:r>
              <a:rPr lang="en-US" sz="2400" dirty="0"/>
              <a:t> ta </a:t>
            </a:r>
            <a:r>
              <a:rPr lang="en-US" sz="2400" dirty="0" err="1"/>
              <a:t>nói</a:t>
            </a:r>
            <a:r>
              <a:rPr lang="en-US" sz="2400" dirty="0"/>
              <a:t> </a:t>
            </a:r>
            <a:r>
              <a:rPr lang="en-US" sz="2400" dirty="0" err="1"/>
              <a:t>với</a:t>
            </a:r>
            <a:r>
              <a:rPr lang="en-US" sz="2400" dirty="0"/>
              <a:t> con </a:t>
            </a:r>
            <a:r>
              <a:rPr lang="en-US" sz="2400" dirty="0" err="1"/>
              <a:t>trai</a:t>
            </a:r>
            <a:r>
              <a:rPr lang="en-US" sz="2400" dirty="0"/>
              <a:t> </a:t>
            </a:r>
            <a:r>
              <a:rPr lang="en-US" sz="2400" dirty="0" err="1"/>
              <a:t>mình</a:t>
            </a:r>
            <a:r>
              <a:rPr lang="en-US" sz="2400" dirty="0"/>
              <a:t>. </a:t>
            </a:r>
          </a:p>
          <a:p>
            <a:r>
              <a:rPr lang="en-US" sz="2400" dirty="0"/>
              <a:t>Ta </a:t>
            </a:r>
            <a:r>
              <a:rPr lang="en-US" sz="2400" dirty="0" err="1"/>
              <a:t>nhận</a:t>
            </a:r>
            <a:r>
              <a:rPr lang="en-US" sz="2400" dirty="0"/>
              <a:t> </a:t>
            </a:r>
            <a:r>
              <a:rPr lang="en-US" sz="2400" dirty="0" err="1"/>
              <a:t>thấy</a:t>
            </a:r>
            <a:r>
              <a:rPr lang="en-US" sz="2400" dirty="0"/>
              <a:t> </a:t>
            </a:r>
            <a:r>
              <a:rPr lang="en-US" sz="2400" dirty="0" err="1"/>
              <a:t>đây</a:t>
            </a:r>
            <a:r>
              <a:rPr lang="en-US" sz="2400" dirty="0"/>
              <a:t> </a:t>
            </a:r>
            <a:r>
              <a:rPr lang="en-US" sz="2400" dirty="0" err="1"/>
              <a:t>là</a:t>
            </a:r>
            <a:r>
              <a:rPr lang="en-US" sz="2400" dirty="0"/>
              <a:t> </a:t>
            </a:r>
            <a:r>
              <a:rPr lang="en-US" sz="2400" dirty="0" err="1"/>
              <a:t>một</a:t>
            </a:r>
            <a:r>
              <a:rPr lang="en-US" sz="2400" dirty="0"/>
              <a:t> </a:t>
            </a:r>
            <a:r>
              <a:rPr lang="en-US" sz="2400" dirty="0" err="1"/>
              <a:t>câu</a:t>
            </a:r>
            <a:r>
              <a:rPr lang="en-US" sz="2400" dirty="0"/>
              <a:t> </a:t>
            </a:r>
            <a:r>
              <a:rPr lang="en-US" sz="2400" dirty="0" err="1"/>
              <a:t>hỏi</a:t>
            </a:r>
            <a:r>
              <a:rPr lang="en-US" sz="2400" dirty="0"/>
              <a:t> ở </a:t>
            </a:r>
            <a:r>
              <a:rPr lang="en-US" sz="2400" dirty="0" err="1"/>
              <a:t>thì</a:t>
            </a:r>
            <a:r>
              <a:rPr lang="en-US" sz="2400" dirty="0"/>
              <a:t> </a:t>
            </a:r>
            <a:r>
              <a:rPr lang="en-US" sz="2400" dirty="0" err="1"/>
              <a:t>hiện</a:t>
            </a:r>
            <a:r>
              <a:rPr lang="en-US" sz="2400" dirty="0"/>
              <a:t> </a:t>
            </a:r>
            <a:r>
              <a:rPr lang="en-US" sz="2400" dirty="0" err="1"/>
              <a:t>tại</a:t>
            </a:r>
            <a:r>
              <a:rPr lang="en-US" sz="2400" dirty="0"/>
              <a:t> </a:t>
            </a:r>
            <a:r>
              <a:rPr lang="en-US" sz="2400" dirty="0" err="1"/>
              <a:t>hoàn</a:t>
            </a:r>
            <a:r>
              <a:rPr lang="en-US" sz="2400" dirty="0"/>
              <a:t> </a:t>
            </a:r>
            <a:r>
              <a:rPr lang="en-US" sz="2400" dirty="0" err="1"/>
              <a:t>thành</a:t>
            </a:r>
            <a:r>
              <a:rPr lang="en-US" sz="2400" dirty="0"/>
              <a:t>  - </a:t>
            </a:r>
            <a:r>
              <a:rPr lang="en-US" sz="2400" dirty="0" err="1"/>
              <a:t>lùi</a:t>
            </a:r>
            <a:r>
              <a:rPr lang="en-US" sz="2400" dirty="0"/>
              <a:t> </a:t>
            </a:r>
            <a:r>
              <a:rPr lang="en-US" sz="2400" dirty="0" err="1"/>
              <a:t>thì</a:t>
            </a:r>
            <a:r>
              <a:rPr lang="en-US" sz="2400" dirty="0"/>
              <a:t> </a:t>
            </a:r>
            <a:r>
              <a:rPr lang="en-US" sz="2400" dirty="0" err="1"/>
              <a:t>về</a:t>
            </a:r>
            <a:r>
              <a:rPr lang="en-US" sz="2400" dirty="0"/>
              <a:t> </a:t>
            </a:r>
            <a:r>
              <a:rPr lang="en-US" sz="2400" dirty="0" err="1"/>
              <a:t>quá</a:t>
            </a:r>
            <a:r>
              <a:rPr lang="en-US" sz="2400" dirty="0"/>
              <a:t> </a:t>
            </a:r>
            <a:r>
              <a:rPr lang="en-US" sz="2400" dirty="0" err="1"/>
              <a:t>khứ</a:t>
            </a:r>
            <a:r>
              <a:rPr lang="en-US" sz="2400" dirty="0"/>
              <a:t> </a:t>
            </a:r>
            <a:r>
              <a:rPr lang="en-US" sz="2400" dirty="0" err="1"/>
              <a:t>hoàn</a:t>
            </a:r>
            <a:r>
              <a:rPr lang="en-US" sz="2400" dirty="0"/>
              <a:t> </a:t>
            </a:r>
            <a:r>
              <a:rPr lang="en-US" sz="2400" dirty="0" err="1"/>
              <a:t>thành</a:t>
            </a:r>
            <a:endParaRPr lang="en-US" sz="2400" dirty="0"/>
          </a:p>
          <a:p>
            <a:r>
              <a:rPr lang="en-US" sz="2400" dirty="0"/>
              <a:t>A. </a:t>
            </a:r>
            <a:r>
              <a:rPr lang="en-US" sz="2400" dirty="0" err="1"/>
              <a:t>Cô</a:t>
            </a:r>
            <a:r>
              <a:rPr lang="en-US" sz="2400" dirty="0"/>
              <a:t> ta </a:t>
            </a:r>
            <a:r>
              <a:rPr lang="en-US" sz="2400" dirty="0" err="1"/>
              <a:t>hỏi</a:t>
            </a:r>
            <a:r>
              <a:rPr lang="en-US" sz="2400" dirty="0"/>
              <a:t> con </a:t>
            </a:r>
            <a:r>
              <a:rPr lang="en-US" sz="2400" dirty="0" err="1"/>
              <a:t>trai</a:t>
            </a:r>
            <a:r>
              <a:rPr lang="en-US" sz="2400" dirty="0"/>
              <a:t> </a:t>
            </a:r>
            <a:r>
              <a:rPr lang="en-US" sz="2400" dirty="0" err="1"/>
              <a:t>phải</a:t>
            </a:r>
            <a:r>
              <a:rPr lang="en-US" sz="2400" dirty="0"/>
              <a:t> </a:t>
            </a:r>
            <a:r>
              <a:rPr lang="en-US" sz="2400" dirty="0" err="1"/>
              <a:t>làm</a:t>
            </a:r>
            <a:r>
              <a:rPr lang="en-US" sz="2400" dirty="0"/>
              <a:t> </a:t>
            </a:r>
            <a:r>
              <a:rPr lang="en-US" sz="2400" dirty="0" err="1"/>
              <a:t>gì</a:t>
            </a:r>
            <a:r>
              <a:rPr lang="en-US" sz="2400" dirty="0"/>
              <a:t> </a:t>
            </a:r>
            <a:r>
              <a:rPr lang="en-US" sz="2400" dirty="0" err="1"/>
              <a:t>với</a:t>
            </a:r>
            <a:r>
              <a:rPr lang="en-US" sz="2400" dirty="0"/>
              <a:t> </a:t>
            </a:r>
            <a:r>
              <a:rPr lang="en-US" sz="2400" dirty="0" err="1"/>
              <a:t>mái</a:t>
            </a:r>
            <a:r>
              <a:rPr lang="en-US" sz="2400" dirty="0"/>
              <a:t> </a:t>
            </a:r>
            <a:r>
              <a:rPr lang="en-US" sz="2400" dirty="0" err="1"/>
              <a:t>tóc</a:t>
            </a:r>
            <a:r>
              <a:rPr lang="en-US" sz="2400" dirty="0"/>
              <a:t> </a:t>
            </a:r>
            <a:r>
              <a:rPr lang="en-US" sz="2400" dirty="0" err="1"/>
              <a:t>của</a:t>
            </a:r>
            <a:r>
              <a:rPr lang="en-US" sz="2400" dirty="0"/>
              <a:t> </a:t>
            </a:r>
            <a:r>
              <a:rPr lang="en-US" sz="2400" dirty="0" err="1"/>
              <a:t>nó</a:t>
            </a:r>
            <a:r>
              <a:rPr lang="en-US" sz="2400" dirty="0"/>
              <a:t>.  =&gt; </a:t>
            </a:r>
            <a:r>
              <a:rPr lang="en-US" sz="2400" dirty="0" err="1"/>
              <a:t>sai</a:t>
            </a:r>
            <a:r>
              <a:rPr lang="en-US" sz="2400" dirty="0"/>
              <a:t> </a:t>
            </a:r>
            <a:r>
              <a:rPr lang="en-US" sz="2400" dirty="0" err="1"/>
              <a:t>nghĩa</a:t>
            </a:r>
            <a:r>
              <a:rPr lang="en-US" sz="2400" dirty="0"/>
              <a:t> </a:t>
            </a:r>
          </a:p>
          <a:p>
            <a:r>
              <a:rPr lang="en-US" sz="2400" dirty="0"/>
              <a:t>B. </a:t>
            </a:r>
            <a:r>
              <a:rPr lang="en-US" sz="2400" dirty="0" err="1"/>
              <a:t>Cô</a:t>
            </a:r>
            <a:r>
              <a:rPr lang="en-US" sz="2400" dirty="0"/>
              <a:t> ta </a:t>
            </a:r>
            <a:r>
              <a:rPr lang="en-US" sz="2400" dirty="0" err="1"/>
              <a:t>muốn</a:t>
            </a:r>
            <a:r>
              <a:rPr lang="en-US" sz="2400" dirty="0"/>
              <a:t> con </a:t>
            </a:r>
            <a:r>
              <a:rPr lang="en-US" sz="2400" dirty="0" err="1"/>
              <a:t>trai</a:t>
            </a:r>
            <a:r>
              <a:rPr lang="en-US" sz="2400" dirty="0"/>
              <a:t> </a:t>
            </a:r>
            <a:r>
              <a:rPr lang="en-US" sz="2400" dirty="0" err="1"/>
              <a:t>biết</a:t>
            </a:r>
            <a:r>
              <a:rPr lang="en-US" sz="2400" dirty="0"/>
              <a:t>  </a:t>
            </a:r>
            <a:r>
              <a:rPr lang="en-US" sz="2400" dirty="0" err="1"/>
              <a:t>nó</a:t>
            </a:r>
            <a:r>
              <a:rPr lang="en-US" sz="2400" dirty="0"/>
              <a:t> </a:t>
            </a:r>
            <a:r>
              <a:rPr lang="en-US" sz="2400" dirty="0" err="1"/>
              <a:t>đã</a:t>
            </a:r>
            <a:r>
              <a:rPr lang="en-US" sz="2400" dirty="0"/>
              <a:t> </a:t>
            </a:r>
            <a:r>
              <a:rPr lang="en-US" sz="2400" dirty="0" err="1"/>
              <a:t>làm</a:t>
            </a:r>
            <a:r>
              <a:rPr lang="en-US" sz="2400" dirty="0"/>
              <a:t> </a:t>
            </a:r>
            <a:r>
              <a:rPr lang="en-US" sz="2400" dirty="0" err="1"/>
              <a:t>gì</a:t>
            </a:r>
            <a:r>
              <a:rPr lang="en-US" sz="2400" dirty="0"/>
              <a:t> </a:t>
            </a:r>
            <a:r>
              <a:rPr lang="en-US" sz="2400" dirty="0" err="1"/>
              <a:t>với</a:t>
            </a:r>
            <a:r>
              <a:rPr lang="en-US" sz="2400" dirty="0"/>
              <a:t> </a:t>
            </a:r>
            <a:r>
              <a:rPr lang="en-US" sz="2400" dirty="0" err="1"/>
              <a:t>mái</a:t>
            </a:r>
            <a:r>
              <a:rPr lang="en-US" sz="2400" dirty="0"/>
              <a:t> </a:t>
            </a:r>
            <a:r>
              <a:rPr lang="en-US" sz="2400" dirty="0" err="1"/>
              <a:t>tóc</a:t>
            </a:r>
            <a:r>
              <a:rPr lang="en-US" sz="2400" dirty="0"/>
              <a:t> </a:t>
            </a:r>
            <a:r>
              <a:rPr lang="en-US" sz="2400" dirty="0" err="1"/>
              <a:t>của</a:t>
            </a:r>
            <a:r>
              <a:rPr lang="en-US" sz="2400" dirty="0"/>
              <a:t> </a:t>
            </a:r>
            <a:r>
              <a:rPr lang="en-US" sz="2400" dirty="0" err="1"/>
              <a:t>nó</a:t>
            </a:r>
            <a:r>
              <a:rPr lang="en-US" sz="2400" dirty="0"/>
              <a:t>  =&gt; </a:t>
            </a:r>
            <a:r>
              <a:rPr lang="en-US" sz="2400" dirty="0" err="1"/>
              <a:t>Sai</a:t>
            </a:r>
            <a:r>
              <a:rPr lang="en-US" sz="2400" dirty="0"/>
              <a:t> </a:t>
            </a:r>
            <a:r>
              <a:rPr lang="en-US" sz="2400" dirty="0" err="1"/>
              <a:t>nghĩa</a:t>
            </a:r>
            <a:endParaRPr lang="en-US" sz="2400" dirty="0"/>
          </a:p>
          <a:p>
            <a:r>
              <a:rPr lang="en-US" sz="2400" dirty="0"/>
              <a:t>C. </a:t>
            </a:r>
            <a:r>
              <a:rPr lang="en-US" sz="2400" dirty="0" err="1"/>
              <a:t>Cô</a:t>
            </a:r>
            <a:r>
              <a:rPr lang="en-US" sz="2400" dirty="0"/>
              <a:t> ta </a:t>
            </a:r>
            <a:r>
              <a:rPr lang="en-US" sz="2400" dirty="0" err="1"/>
              <a:t>muốn</a:t>
            </a:r>
            <a:r>
              <a:rPr lang="en-US" sz="2400" dirty="0"/>
              <a:t> </a:t>
            </a:r>
            <a:r>
              <a:rPr lang="en-US" sz="2400" dirty="0" err="1"/>
              <a:t>biết</a:t>
            </a:r>
            <a:r>
              <a:rPr lang="en-US" sz="2400" dirty="0"/>
              <a:t> con </a:t>
            </a:r>
            <a:r>
              <a:rPr lang="en-US" sz="2400" dirty="0" err="1"/>
              <a:t>trai</a:t>
            </a:r>
            <a:r>
              <a:rPr lang="en-US" sz="2400" dirty="0"/>
              <a:t> </a:t>
            </a:r>
            <a:r>
              <a:rPr lang="en-US" sz="2400" dirty="0" err="1"/>
              <a:t>cô</a:t>
            </a:r>
            <a:r>
              <a:rPr lang="en-US" sz="2400" dirty="0"/>
              <a:t> ta </a:t>
            </a:r>
            <a:r>
              <a:rPr lang="en-US" sz="2400" dirty="0" err="1"/>
              <a:t>đã</a:t>
            </a:r>
            <a:r>
              <a:rPr lang="en-US" sz="2400" dirty="0"/>
              <a:t> </a:t>
            </a:r>
            <a:r>
              <a:rPr lang="en-US" sz="2400" dirty="0" err="1"/>
              <a:t>làm</a:t>
            </a:r>
            <a:r>
              <a:rPr lang="en-US" sz="2400" dirty="0"/>
              <a:t> </a:t>
            </a:r>
            <a:r>
              <a:rPr lang="en-US" sz="2400" dirty="0" err="1"/>
              <a:t>gì</a:t>
            </a:r>
            <a:r>
              <a:rPr lang="en-US" sz="2400" dirty="0"/>
              <a:t> </a:t>
            </a:r>
            <a:r>
              <a:rPr lang="en-US" sz="2400" dirty="0" err="1"/>
              <a:t>với</a:t>
            </a:r>
            <a:r>
              <a:rPr lang="en-US" sz="2400" dirty="0"/>
              <a:t> </a:t>
            </a:r>
            <a:r>
              <a:rPr lang="en-US" sz="2400" dirty="0" err="1"/>
              <a:t>mái</a:t>
            </a:r>
            <a:r>
              <a:rPr lang="en-US" sz="2400" dirty="0"/>
              <a:t> </a:t>
            </a:r>
            <a:r>
              <a:rPr lang="en-US" sz="2400" dirty="0" err="1"/>
              <a:t>tóc</a:t>
            </a:r>
            <a:r>
              <a:rPr lang="en-US" sz="2400" dirty="0"/>
              <a:t> </a:t>
            </a:r>
            <a:r>
              <a:rPr lang="en-US" sz="2400" dirty="0" err="1"/>
              <a:t>của</a:t>
            </a:r>
            <a:r>
              <a:rPr lang="en-US" sz="2400" dirty="0"/>
              <a:t> </a:t>
            </a:r>
            <a:r>
              <a:rPr lang="en-US" sz="2400" dirty="0" err="1"/>
              <a:t>nó</a:t>
            </a:r>
            <a:r>
              <a:rPr lang="en-US" sz="2400" dirty="0"/>
              <a:t>.=&gt; </a:t>
            </a:r>
            <a:r>
              <a:rPr lang="en-US" sz="2400" dirty="0" err="1"/>
              <a:t>Đáp</a:t>
            </a:r>
            <a:r>
              <a:rPr lang="en-US" sz="2400" dirty="0"/>
              <a:t> </a:t>
            </a:r>
            <a:r>
              <a:rPr lang="en-US" sz="2400" dirty="0" err="1"/>
              <a:t>án</a:t>
            </a:r>
            <a:r>
              <a:rPr lang="en-US" sz="2400" dirty="0"/>
              <a:t> </a:t>
            </a:r>
            <a:r>
              <a:rPr lang="en-US" sz="2400" dirty="0" err="1"/>
              <a:t>này</a:t>
            </a:r>
            <a:r>
              <a:rPr lang="en-US" sz="2400" dirty="0"/>
              <a:t> </a:t>
            </a:r>
            <a:r>
              <a:rPr lang="en-US" sz="2400" dirty="0" err="1"/>
              <a:t>sai</a:t>
            </a:r>
            <a:r>
              <a:rPr lang="en-US" sz="2400" dirty="0"/>
              <a:t> </a:t>
            </a:r>
            <a:r>
              <a:rPr lang="en-US" sz="2400" dirty="0" err="1"/>
              <a:t>vì</a:t>
            </a:r>
            <a:r>
              <a:rPr lang="en-US" sz="2400" dirty="0"/>
              <a:t> </a:t>
            </a:r>
            <a:r>
              <a:rPr lang="en-US" sz="2400" dirty="0" err="1"/>
              <a:t>chưa</a:t>
            </a:r>
            <a:r>
              <a:rPr lang="en-US" sz="2400" dirty="0"/>
              <a:t> </a:t>
            </a:r>
            <a:r>
              <a:rPr lang="en-US" sz="2400" dirty="0" err="1"/>
              <a:t>lùi</a:t>
            </a:r>
            <a:r>
              <a:rPr lang="en-US" sz="2400" dirty="0"/>
              <a:t> </a:t>
            </a:r>
            <a:r>
              <a:rPr lang="en-US" sz="2400" dirty="0" err="1"/>
              <a:t>thì</a:t>
            </a:r>
            <a:r>
              <a:rPr lang="en-US" sz="2400" dirty="0"/>
              <a:t> </a:t>
            </a:r>
            <a:r>
              <a:rPr lang="en-US" sz="2400" dirty="0" err="1"/>
              <a:t>và</a:t>
            </a:r>
            <a:r>
              <a:rPr lang="en-US" sz="2400" dirty="0"/>
              <a:t> </a:t>
            </a:r>
            <a:r>
              <a:rPr lang="en-US" sz="2400" dirty="0" err="1"/>
              <a:t>đảo</a:t>
            </a:r>
            <a:r>
              <a:rPr lang="en-US" sz="2400" dirty="0"/>
              <a:t> </a:t>
            </a:r>
            <a:r>
              <a:rPr lang="en-US" sz="2400" dirty="0" err="1"/>
              <a:t>ngữ</a:t>
            </a:r>
            <a:endParaRPr lang="en-US" sz="2400" dirty="0"/>
          </a:p>
          <a:p>
            <a:r>
              <a:rPr lang="en-US" sz="2400" dirty="0"/>
              <a:t>D. </a:t>
            </a:r>
            <a:r>
              <a:rPr lang="en-US" sz="2400" dirty="0" err="1"/>
              <a:t>Cô</a:t>
            </a:r>
            <a:r>
              <a:rPr lang="en-US" sz="2400" dirty="0"/>
              <a:t> ta </a:t>
            </a:r>
            <a:r>
              <a:rPr lang="en-US" sz="2400" dirty="0" err="1"/>
              <a:t>muốn</a:t>
            </a:r>
            <a:r>
              <a:rPr lang="en-US" sz="2400" dirty="0"/>
              <a:t> </a:t>
            </a:r>
            <a:r>
              <a:rPr lang="en-US" sz="2400" dirty="0" err="1"/>
              <a:t>biết</a:t>
            </a:r>
            <a:r>
              <a:rPr lang="en-US" sz="2400" dirty="0"/>
              <a:t> con </a:t>
            </a:r>
            <a:r>
              <a:rPr lang="en-US" sz="2400" dirty="0" err="1"/>
              <a:t>trai</a:t>
            </a:r>
            <a:r>
              <a:rPr lang="en-US" sz="2400" dirty="0"/>
              <a:t> </a:t>
            </a:r>
            <a:r>
              <a:rPr lang="en-US" sz="2400" dirty="0" err="1"/>
              <a:t>cô</a:t>
            </a:r>
            <a:r>
              <a:rPr lang="en-US" sz="2400" dirty="0"/>
              <a:t> ta </a:t>
            </a:r>
            <a:r>
              <a:rPr lang="en-US" sz="2400" dirty="0" err="1"/>
              <a:t>đã</a:t>
            </a:r>
            <a:r>
              <a:rPr lang="en-US" sz="2400" dirty="0"/>
              <a:t> </a:t>
            </a:r>
            <a:r>
              <a:rPr lang="en-US" sz="2400" dirty="0" err="1"/>
              <a:t>làm</a:t>
            </a:r>
            <a:r>
              <a:rPr lang="en-US" sz="2400" dirty="0"/>
              <a:t> </a:t>
            </a:r>
            <a:r>
              <a:rPr lang="en-US" sz="2400" dirty="0" err="1"/>
              <a:t>gì</a:t>
            </a:r>
            <a:r>
              <a:rPr lang="en-US" sz="2400" dirty="0"/>
              <a:t> </a:t>
            </a:r>
            <a:r>
              <a:rPr lang="en-US" sz="2400" dirty="0" err="1"/>
              <a:t>với</a:t>
            </a:r>
            <a:r>
              <a:rPr lang="en-US" sz="2400" dirty="0"/>
              <a:t> </a:t>
            </a:r>
            <a:r>
              <a:rPr lang="en-US" sz="2400" dirty="0" err="1"/>
              <a:t>mái</a:t>
            </a:r>
            <a:r>
              <a:rPr lang="en-US" sz="2400" dirty="0"/>
              <a:t> </a:t>
            </a:r>
            <a:r>
              <a:rPr lang="en-US" sz="2400" dirty="0" err="1"/>
              <a:t>tóc</a:t>
            </a:r>
            <a:r>
              <a:rPr lang="en-US" sz="2400" dirty="0"/>
              <a:t> </a:t>
            </a:r>
            <a:r>
              <a:rPr lang="en-US" sz="2400" dirty="0" err="1"/>
              <a:t>của</a:t>
            </a:r>
            <a:r>
              <a:rPr lang="en-US" sz="2400" dirty="0"/>
              <a:t> </a:t>
            </a:r>
            <a:r>
              <a:rPr lang="en-US" sz="2400" dirty="0" err="1"/>
              <a:t>nó</a:t>
            </a:r>
            <a:r>
              <a:rPr lang="en-US" sz="2400" dirty="0"/>
              <a:t>. =&gt; </a:t>
            </a:r>
            <a:r>
              <a:rPr lang="en-US" sz="2400" dirty="0" err="1"/>
              <a:t>Đáp</a:t>
            </a:r>
            <a:r>
              <a:rPr lang="en-US" sz="2400" dirty="0"/>
              <a:t> </a:t>
            </a:r>
            <a:r>
              <a:rPr lang="en-US" sz="2400" dirty="0" err="1"/>
              <a:t>án</a:t>
            </a:r>
            <a:r>
              <a:rPr lang="en-US" sz="2400" dirty="0"/>
              <a:t> </a:t>
            </a:r>
            <a:r>
              <a:rPr lang="en-US" sz="2400" dirty="0" err="1"/>
              <a:t>này</a:t>
            </a:r>
            <a:r>
              <a:rPr lang="en-US" sz="2400" dirty="0"/>
              <a:t> </a:t>
            </a:r>
            <a:r>
              <a:rPr lang="en-US" sz="2400" dirty="0" err="1"/>
              <a:t>đúng</a:t>
            </a:r>
            <a:r>
              <a:rPr lang="en-US" sz="2400" dirty="0"/>
              <a:t>.</a:t>
            </a:r>
          </a:p>
          <a:p>
            <a:endParaRPr lang="en-US" sz="2400" dirty="0"/>
          </a:p>
        </p:txBody>
      </p:sp>
      <p:sp>
        <p:nvSpPr>
          <p:cNvPr id="5" name="Oval 4"/>
          <p:cNvSpPr/>
          <p:nvPr/>
        </p:nvSpPr>
        <p:spPr>
          <a:xfrm>
            <a:off x="381000" y="23622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885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anim calcmode="lin" valueType="num">
                                      <p:cBhvr additive="base">
                                        <p:cTn id="3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686800" cy="6370975"/>
          </a:xfrm>
          <a:prstGeom prst="rect">
            <a:avLst/>
          </a:prstGeom>
          <a:noFill/>
        </p:spPr>
        <p:txBody>
          <a:bodyPr wrap="square" rtlCol="0">
            <a:spAutoFit/>
          </a:bodyPr>
          <a:lstStyle/>
          <a:p>
            <a:r>
              <a:rPr lang="vi-VN" sz="2400" b="1" dirty="0"/>
              <a:t>Question </a:t>
            </a:r>
            <a:r>
              <a:rPr lang="en-US" sz="2400" b="1" dirty="0"/>
              <a:t>33</a:t>
            </a:r>
            <a:r>
              <a:rPr lang="en-US" sz="2400" dirty="0"/>
              <a:t>.</a:t>
            </a:r>
            <a:r>
              <a:rPr lang="vi-VN" sz="2400" dirty="0"/>
              <a:t> It’s almost nine months since I </a:t>
            </a:r>
            <a:r>
              <a:rPr lang="en-US" sz="2400" dirty="0"/>
              <a:t>last</a:t>
            </a:r>
            <a:r>
              <a:rPr lang="vi-VN" sz="2400" dirty="0"/>
              <a:t> subscrib</a:t>
            </a:r>
            <a:r>
              <a:rPr lang="en-US" sz="2400" dirty="0" err="1"/>
              <a:t>ed</a:t>
            </a:r>
            <a:r>
              <a:rPr lang="vi-VN" sz="2400" dirty="0"/>
              <a:t> to that magazine.</a:t>
            </a:r>
            <a:endParaRPr lang="en-US" sz="2400" dirty="0"/>
          </a:p>
          <a:p>
            <a:pPr lvl="0"/>
            <a:r>
              <a:rPr lang="vi-VN" sz="2400" dirty="0"/>
              <a:t>I have</a:t>
            </a:r>
            <a:r>
              <a:rPr lang="en-US" sz="2400" dirty="0" err="1"/>
              <a:t>n’t</a:t>
            </a:r>
            <a:r>
              <a:rPr lang="vi-VN" sz="2400" dirty="0"/>
              <a:t> subscribed to that magazine for almost nine months.</a:t>
            </a:r>
            <a:endParaRPr lang="en-US" sz="2400" dirty="0"/>
          </a:p>
          <a:p>
            <a:pPr lvl="0"/>
            <a:r>
              <a:rPr lang="vi-VN" sz="2400" dirty="0"/>
              <a:t>I have subscribed to that magazine almost nine months ago.</a:t>
            </a:r>
            <a:endParaRPr lang="en-US" sz="2400" dirty="0"/>
          </a:p>
          <a:p>
            <a:pPr lvl="0"/>
            <a:r>
              <a:rPr lang="vi-VN" sz="2400" dirty="0"/>
              <a:t>I </a:t>
            </a:r>
            <a:r>
              <a:rPr lang="en-US" sz="2400" dirty="0"/>
              <a:t>subscribed</a:t>
            </a:r>
            <a:r>
              <a:rPr lang="vi-VN" sz="2400" dirty="0"/>
              <a:t> to that magazine almost </a:t>
            </a:r>
            <a:r>
              <a:rPr lang="en-US" sz="2400" dirty="0"/>
              <a:t>for </a:t>
            </a:r>
            <a:r>
              <a:rPr lang="vi-VN" sz="2400" dirty="0"/>
              <a:t>nine months .</a:t>
            </a:r>
            <a:endParaRPr lang="en-US" sz="2400" dirty="0"/>
          </a:p>
          <a:p>
            <a:pPr lvl="0"/>
            <a:r>
              <a:rPr lang="vi-VN" sz="2400" dirty="0"/>
              <a:t>I have subscribed to that magazine for almost nine months, but now I stopped.</a:t>
            </a:r>
            <a:endParaRPr lang="en-US" sz="2400" dirty="0"/>
          </a:p>
          <a:p>
            <a:r>
              <a:rPr lang="en-US" sz="2400" b="1" i="1" dirty="0"/>
              <a:t> </a:t>
            </a:r>
            <a:endParaRPr lang="en-US" sz="2400" dirty="0"/>
          </a:p>
          <a:p>
            <a:endParaRPr lang="vi-VN" sz="2400" b="1" dirty="0" smtClean="0"/>
          </a:p>
          <a:p>
            <a:r>
              <a:rPr lang="vi-VN" sz="2400" dirty="0" smtClean="0"/>
              <a:t>Kiến </a:t>
            </a:r>
            <a:r>
              <a:rPr lang="vi-VN" sz="2400" dirty="0"/>
              <a:t>thức: </a:t>
            </a:r>
            <a:r>
              <a:rPr lang="en-US" sz="2400" dirty="0" err="1"/>
              <a:t>Câu</a:t>
            </a:r>
            <a:r>
              <a:rPr lang="en-US" sz="2400" dirty="0"/>
              <a:t> </a:t>
            </a:r>
            <a:r>
              <a:rPr lang="en-US" sz="2400" dirty="0" err="1"/>
              <a:t>đồng</a:t>
            </a:r>
            <a:r>
              <a:rPr lang="en-US" sz="2400" dirty="0"/>
              <a:t> </a:t>
            </a:r>
            <a:r>
              <a:rPr lang="en-US" sz="2400" dirty="0" err="1"/>
              <a:t>nghĩa</a:t>
            </a:r>
            <a:r>
              <a:rPr lang="en-US" sz="2400" dirty="0"/>
              <a:t> – </a:t>
            </a:r>
            <a:r>
              <a:rPr lang="en-US" sz="2400" dirty="0" err="1"/>
              <a:t>Thì</a:t>
            </a:r>
            <a:r>
              <a:rPr lang="en-US" sz="2400" dirty="0"/>
              <a:t> </a:t>
            </a:r>
            <a:r>
              <a:rPr lang="en-US" sz="2400" dirty="0" err="1"/>
              <a:t>của</a:t>
            </a:r>
            <a:r>
              <a:rPr lang="en-US" sz="2400" dirty="0"/>
              <a:t> </a:t>
            </a:r>
            <a:r>
              <a:rPr lang="en-US" sz="2400" dirty="0" err="1"/>
              <a:t>động</a:t>
            </a:r>
            <a:r>
              <a:rPr lang="en-US" sz="2400" dirty="0"/>
              <a:t> </a:t>
            </a:r>
            <a:r>
              <a:rPr lang="en-US" sz="2400" dirty="0" err="1"/>
              <a:t>từ</a:t>
            </a:r>
            <a:endParaRPr lang="en-US" sz="2400" dirty="0"/>
          </a:p>
          <a:p>
            <a:r>
              <a:rPr lang="vi-VN" sz="2400" dirty="0"/>
              <a:t>Giải thích: </a:t>
            </a:r>
            <a:endParaRPr lang="en-US" sz="2400" dirty="0"/>
          </a:p>
          <a:p>
            <a:r>
              <a:rPr lang="vi-VN" sz="2400" dirty="0"/>
              <a:t>Câu đề bài:</a:t>
            </a:r>
            <a:r>
              <a:rPr lang="en-US" sz="2400" dirty="0"/>
              <a:t> </a:t>
            </a:r>
            <a:r>
              <a:rPr lang="en-US" sz="2400" dirty="0" err="1"/>
              <a:t>Gần</a:t>
            </a:r>
            <a:r>
              <a:rPr lang="en-US" sz="2400" dirty="0"/>
              <a:t> </a:t>
            </a:r>
            <a:r>
              <a:rPr lang="en-US" sz="2400" dirty="0" err="1"/>
              <a:t>chín</a:t>
            </a:r>
            <a:r>
              <a:rPr lang="en-US" sz="2400" dirty="0"/>
              <a:t> </a:t>
            </a:r>
            <a:r>
              <a:rPr lang="en-US" sz="2400" dirty="0" err="1"/>
              <a:t>tháng</a:t>
            </a:r>
            <a:r>
              <a:rPr lang="en-US" sz="2400" dirty="0"/>
              <a:t> </a:t>
            </a:r>
            <a:r>
              <a:rPr lang="en-US" sz="2400" dirty="0" err="1"/>
              <a:t>kể</a:t>
            </a:r>
            <a:r>
              <a:rPr lang="en-US" sz="2400" dirty="0"/>
              <a:t> </a:t>
            </a:r>
            <a:r>
              <a:rPr lang="en-US" sz="2400" dirty="0" err="1"/>
              <a:t>từ</a:t>
            </a:r>
            <a:r>
              <a:rPr lang="en-US" sz="2400" dirty="0"/>
              <a:t> </a:t>
            </a:r>
            <a:r>
              <a:rPr lang="en-US" sz="2400" dirty="0" err="1"/>
              <a:t>lần</a:t>
            </a:r>
            <a:r>
              <a:rPr lang="en-US" sz="2400" dirty="0"/>
              <a:t> </a:t>
            </a:r>
            <a:r>
              <a:rPr lang="en-US" sz="2400" dirty="0" err="1"/>
              <a:t>cuối</a:t>
            </a:r>
            <a:r>
              <a:rPr lang="en-US" sz="2400" dirty="0"/>
              <a:t> </a:t>
            </a:r>
            <a:r>
              <a:rPr lang="en-US" sz="2400" dirty="0" err="1"/>
              <a:t>cùng</a:t>
            </a:r>
            <a:r>
              <a:rPr lang="en-US" sz="2400" dirty="0"/>
              <a:t> </a:t>
            </a:r>
            <a:r>
              <a:rPr lang="en-US" sz="2400" dirty="0" err="1"/>
              <a:t>tôi</a:t>
            </a:r>
            <a:r>
              <a:rPr lang="en-US" sz="2400" dirty="0"/>
              <a:t> </a:t>
            </a:r>
            <a:r>
              <a:rPr lang="en-US" sz="2400" dirty="0" err="1"/>
              <a:t>đăng</a:t>
            </a:r>
            <a:r>
              <a:rPr lang="en-US" sz="2400" dirty="0"/>
              <a:t> </a:t>
            </a:r>
            <a:r>
              <a:rPr lang="en-US" sz="2400" dirty="0" err="1"/>
              <a:t>ký</a:t>
            </a:r>
            <a:r>
              <a:rPr lang="en-US" sz="2400" dirty="0"/>
              <a:t> </a:t>
            </a:r>
            <a:r>
              <a:rPr lang="en-US" sz="2400" dirty="0" err="1"/>
              <a:t>tạp</a:t>
            </a:r>
            <a:r>
              <a:rPr lang="en-US" sz="2400" dirty="0"/>
              <a:t> </a:t>
            </a:r>
            <a:r>
              <a:rPr lang="en-US" sz="2400" dirty="0" err="1"/>
              <a:t>chí</a:t>
            </a:r>
            <a:r>
              <a:rPr lang="en-US" sz="2400" dirty="0"/>
              <a:t> </a:t>
            </a:r>
            <a:r>
              <a:rPr lang="en-US" sz="2400" dirty="0" err="1"/>
              <a:t>đó</a:t>
            </a:r>
            <a:r>
              <a:rPr lang="vi-VN" sz="2400" dirty="0"/>
              <a:t>.</a:t>
            </a:r>
            <a:endParaRPr lang="en-US" sz="2400" dirty="0"/>
          </a:p>
          <a:p>
            <a:r>
              <a:rPr lang="vi-VN" sz="2400" dirty="0"/>
              <a:t>= </a:t>
            </a:r>
            <a:r>
              <a:rPr lang="en-US" sz="2400" dirty="0"/>
              <a:t>A</a:t>
            </a:r>
            <a:r>
              <a:rPr lang="vi-VN" sz="2400" dirty="0"/>
              <a:t>. </a:t>
            </a:r>
            <a:r>
              <a:rPr lang="en-US" sz="2400" dirty="0" err="1"/>
              <a:t>Tôi</a:t>
            </a:r>
            <a:r>
              <a:rPr lang="en-US" sz="2400" dirty="0"/>
              <a:t> </a:t>
            </a:r>
            <a:r>
              <a:rPr lang="en-US" sz="2400" dirty="0" err="1"/>
              <a:t>không</a:t>
            </a:r>
            <a:r>
              <a:rPr lang="en-US" sz="2400" dirty="0"/>
              <a:t> </a:t>
            </a:r>
            <a:r>
              <a:rPr lang="en-US" sz="2400" dirty="0" err="1"/>
              <a:t>đăng</a:t>
            </a:r>
            <a:r>
              <a:rPr lang="en-US" sz="2400" dirty="0"/>
              <a:t> </a:t>
            </a:r>
            <a:r>
              <a:rPr lang="en-US" sz="2400" dirty="0" err="1"/>
              <a:t>ký</a:t>
            </a:r>
            <a:r>
              <a:rPr lang="en-US" sz="2400" dirty="0"/>
              <a:t> </a:t>
            </a:r>
            <a:r>
              <a:rPr lang="en-US" sz="2400" dirty="0" err="1"/>
              <a:t>tạp</a:t>
            </a:r>
            <a:r>
              <a:rPr lang="en-US" sz="2400" dirty="0"/>
              <a:t> </a:t>
            </a:r>
            <a:r>
              <a:rPr lang="en-US" sz="2400" dirty="0" err="1"/>
              <a:t>chí</a:t>
            </a:r>
            <a:r>
              <a:rPr lang="en-US" sz="2400" dirty="0"/>
              <a:t> </a:t>
            </a:r>
            <a:r>
              <a:rPr lang="en-US" sz="2400" dirty="0" err="1"/>
              <a:t>đó</a:t>
            </a:r>
            <a:r>
              <a:rPr lang="en-US" sz="2400" dirty="0"/>
              <a:t> </a:t>
            </a:r>
            <a:r>
              <a:rPr lang="en-US" sz="2400" dirty="0" err="1"/>
              <a:t>được</a:t>
            </a:r>
            <a:r>
              <a:rPr lang="en-US" sz="2400" dirty="0"/>
              <a:t> </a:t>
            </a:r>
            <a:r>
              <a:rPr lang="en-US" sz="2400" dirty="0" err="1"/>
              <a:t>gần</a:t>
            </a:r>
            <a:r>
              <a:rPr lang="en-US" sz="2400" dirty="0"/>
              <a:t> </a:t>
            </a:r>
            <a:r>
              <a:rPr lang="en-US" sz="2400" dirty="0" err="1"/>
              <a:t>chín</a:t>
            </a:r>
            <a:r>
              <a:rPr lang="en-US" sz="2400" dirty="0"/>
              <a:t> </a:t>
            </a:r>
            <a:r>
              <a:rPr lang="en-US" sz="2400" dirty="0" err="1"/>
              <a:t>tháng</a:t>
            </a:r>
            <a:r>
              <a:rPr lang="en-US" sz="2400" dirty="0"/>
              <a:t> </a:t>
            </a:r>
            <a:r>
              <a:rPr lang="en-US" sz="2400" dirty="0" err="1"/>
              <a:t>rồi</a:t>
            </a:r>
            <a:r>
              <a:rPr lang="en-US" sz="2400" dirty="0"/>
              <a:t>.</a:t>
            </a:r>
          </a:p>
          <a:p>
            <a:r>
              <a:rPr lang="en-US" sz="2400" dirty="0" err="1"/>
              <a:t>Cấu</a:t>
            </a:r>
            <a:r>
              <a:rPr lang="en-US" sz="2400" dirty="0"/>
              <a:t> </a:t>
            </a:r>
            <a:r>
              <a:rPr lang="en-US" sz="2400" dirty="0" err="1"/>
              <a:t>trúc</a:t>
            </a:r>
            <a:r>
              <a:rPr lang="en-US" sz="2400" dirty="0"/>
              <a:t>: S + haven’t/ hasn’t + Vp2 + for + time = It ‘s + time  + since + S + (last) + Vp1 + .</a:t>
            </a:r>
          </a:p>
          <a:p>
            <a:endParaRPr lang="en-US" sz="2400" dirty="0"/>
          </a:p>
        </p:txBody>
      </p:sp>
      <p:sp>
        <p:nvSpPr>
          <p:cNvPr id="5" name="Oval 4"/>
          <p:cNvSpPr/>
          <p:nvPr/>
        </p:nvSpPr>
        <p:spPr>
          <a:xfrm>
            <a:off x="0" y="11430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786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additive="base">
                                        <p:cTn id="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anim calcmode="lin" valueType="num">
                                      <p:cBhvr additive="base">
                                        <p:cTn id="1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anim calcmode="lin" valueType="num">
                                      <p:cBhvr additive="base">
                                        <p:cTn id="1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anim calcmode="lin" valueType="num">
                                      <p:cBhvr additive="base">
                                        <p:cTn id="1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1" end="11"/>
                                            </p:txEl>
                                          </p:spTgt>
                                        </p:tgtEl>
                                        <p:attrNameLst>
                                          <p:attrName>style.visibility</p:attrName>
                                        </p:attrNameLst>
                                      </p:cBhvr>
                                      <p:to>
                                        <p:strVal val="visible"/>
                                      </p:to>
                                    </p:set>
                                    <p:anim calcmode="lin" valueType="num">
                                      <p:cBhvr additive="base">
                                        <p:cTn id="2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8610600" cy="6001643"/>
          </a:xfrm>
          <a:prstGeom prst="rect">
            <a:avLst/>
          </a:prstGeom>
          <a:noFill/>
        </p:spPr>
        <p:txBody>
          <a:bodyPr wrap="square" rtlCol="0">
            <a:spAutoFit/>
          </a:bodyPr>
          <a:lstStyle/>
          <a:p>
            <a:r>
              <a:rPr lang="vi-VN" sz="2400" b="1" dirty="0"/>
              <a:t>Question </a:t>
            </a:r>
            <a:r>
              <a:rPr lang="en-US" sz="2400" b="1" dirty="0"/>
              <a:t>34</a:t>
            </a:r>
            <a:r>
              <a:rPr lang="vi-VN" sz="2400" b="1" dirty="0"/>
              <a:t>: A. </a:t>
            </a:r>
            <a:r>
              <a:rPr lang="vi-VN" sz="2400" dirty="0"/>
              <a:t>making 	</a:t>
            </a:r>
            <a:r>
              <a:rPr lang="vi-VN" sz="2400" b="1" dirty="0"/>
              <a:t>B. </a:t>
            </a:r>
            <a:r>
              <a:rPr lang="vi-VN" sz="2400" dirty="0"/>
              <a:t>providing 	</a:t>
            </a:r>
            <a:r>
              <a:rPr lang="vi-VN" sz="2400" b="1" dirty="0"/>
              <a:t>C. </a:t>
            </a:r>
            <a:r>
              <a:rPr lang="vi-VN" sz="2400" dirty="0"/>
              <a:t>allowing 	</a:t>
            </a:r>
            <a:r>
              <a:rPr lang="vi-VN" sz="2400" b="1" dirty="0"/>
              <a:t>D. </a:t>
            </a:r>
            <a:r>
              <a:rPr lang="vi-VN" sz="2400" dirty="0"/>
              <a:t>holding </a:t>
            </a:r>
            <a:endParaRPr lang="en-US" sz="2400" dirty="0"/>
          </a:p>
          <a:p>
            <a:r>
              <a:rPr lang="vi-VN" sz="2400" dirty="0"/>
              <a:t>Countries all over the world are now beginning to enter the sector of eLearning, (</a:t>
            </a:r>
            <a:r>
              <a:rPr lang="vi-VN" sz="2400" b="1" dirty="0"/>
              <a:t>3</a:t>
            </a:r>
            <a:r>
              <a:rPr lang="en-US" sz="2400" b="1" dirty="0"/>
              <a:t>4</a:t>
            </a:r>
            <a:r>
              <a:rPr lang="vi-VN" sz="2400" dirty="0"/>
              <a:t>) ______ people to have a broader access to learning opportunities that weren't otherwise possible in the past. </a:t>
            </a:r>
            <a:endParaRPr lang="en-US" sz="2400" dirty="0"/>
          </a:p>
          <a:p>
            <a:endParaRPr lang="vi-VN" sz="2400" b="1" dirty="0" smtClean="0"/>
          </a:p>
          <a:p>
            <a:r>
              <a:rPr lang="vi-VN" sz="2400" dirty="0" smtClean="0"/>
              <a:t>Kiến </a:t>
            </a:r>
            <a:r>
              <a:rPr lang="vi-VN" sz="2400" dirty="0"/>
              <a:t>thức: Đọc </a:t>
            </a:r>
            <a:r>
              <a:rPr lang="en-US" sz="2400" dirty="0" err="1"/>
              <a:t>điền</a:t>
            </a:r>
            <a:r>
              <a:rPr lang="en-US" sz="2400" dirty="0"/>
              <a:t> </a:t>
            </a:r>
            <a:r>
              <a:rPr lang="en-US" sz="2400" dirty="0" err="1"/>
              <a:t>từ</a:t>
            </a:r>
            <a:endParaRPr lang="en-US" sz="2400" dirty="0"/>
          </a:p>
          <a:p>
            <a:r>
              <a:rPr lang="vi-VN" sz="2400" dirty="0"/>
              <a:t>Giải thích: </a:t>
            </a:r>
            <a:endParaRPr lang="en-US" sz="2400" dirty="0"/>
          </a:p>
          <a:p>
            <a:r>
              <a:rPr lang="en-US" sz="2400" dirty="0"/>
              <a:t>A. make </a:t>
            </a:r>
            <a:r>
              <a:rPr lang="en-US" sz="2400" dirty="0" err="1"/>
              <a:t>sb</a:t>
            </a:r>
            <a:r>
              <a:rPr lang="en-US" sz="2400" dirty="0"/>
              <a:t> + </a:t>
            </a:r>
            <a:r>
              <a:rPr lang="en-US" sz="2400" dirty="0" err="1"/>
              <a:t>Vnt</a:t>
            </a:r>
            <a:r>
              <a:rPr lang="en-US" sz="2400" dirty="0"/>
              <a:t>: </a:t>
            </a:r>
            <a:r>
              <a:rPr lang="en-US" sz="2400" dirty="0" err="1"/>
              <a:t>bảo</a:t>
            </a:r>
            <a:r>
              <a:rPr lang="en-US" sz="2400" dirty="0"/>
              <a:t> </a:t>
            </a:r>
            <a:r>
              <a:rPr lang="en-US" sz="2400" dirty="0" err="1"/>
              <a:t>ai</a:t>
            </a:r>
            <a:r>
              <a:rPr lang="en-US" sz="2400" dirty="0"/>
              <a:t> </a:t>
            </a:r>
            <a:r>
              <a:rPr lang="en-US" sz="2400" dirty="0" err="1"/>
              <a:t>làm</a:t>
            </a:r>
            <a:r>
              <a:rPr lang="en-US" sz="2400" dirty="0"/>
              <a:t> </a:t>
            </a:r>
            <a:r>
              <a:rPr lang="en-US" sz="2400" dirty="0" err="1"/>
              <a:t>gì</a:t>
            </a:r>
            <a:r>
              <a:rPr lang="en-US" sz="2400" dirty="0"/>
              <a:t>                           B. provide </a:t>
            </a:r>
            <a:r>
              <a:rPr lang="en-US" sz="2400" dirty="0" err="1"/>
              <a:t>sb</a:t>
            </a:r>
            <a:r>
              <a:rPr lang="en-US" sz="2400" dirty="0"/>
              <a:t> with </a:t>
            </a:r>
            <a:r>
              <a:rPr lang="en-US" sz="2400" dirty="0" err="1"/>
              <a:t>st</a:t>
            </a:r>
            <a:r>
              <a:rPr lang="en-US" sz="2400" dirty="0"/>
              <a:t>: </a:t>
            </a:r>
            <a:r>
              <a:rPr lang="en-US" sz="2400" dirty="0" err="1"/>
              <a:t>cung</a:t>
            </a:r>
            <a:r>
              <a:rPr lang="en-US" sz="2400" dirty="0"/>
              <a:t> </a:t>
            </a:r>
            <a:r>
              <a:rPr lang="en-US" sz="2400" dirty="0" err="1"/>
              <a:t>cấp</a:t>
            </a:r>
            <a:r>
              <a:rPr lang="en-US" sz="2400" dirty="0"/>
              <a:t> </a:t>
            </a:r>
            <a:r>
              <a:rPr lang="en-US" sz="2400" dirty="0" err="1"/>
              <a:t>cho</a:t>
            </a:r>
            <a:r>
              <a:rPr lang="en-US" sz="2400" dirty="0"/>
              <a:t> </a:t>
            </a:r>
            <a:r>
              <a:rPr lang="en-US" sz="2400" dirty="0" err="1"/>
              <a:t>ai</a:t>
            </a:r>
            <a:r>
              <a:rPr lang="en-US" sz="2400" dirty="0"/>
              <a:t> </a:t>
            </a:r>
            <a:r>
              <a:rPr lang="en-US" sz="2400" dirty="0" err="1"/>
              <a:t>cái</a:t>
            </a:r>
            <a:r>
              <a:rPr lang="en-US" sz="2400" dirty="0"/>
              <a:t> </a:t>
            </a:r>
            <a:r>
              <a:rPr lang="en-US" sz="2400" dirty="0" err="1"/>
              <a:t>gì</a:t>
            </a:r>
            <a:endParaRPr lang="en-US" sz="2400" dirty="0"/>
          </a:p>
          <a:p>
            <a:r>
              <a:rPr lang="en-US" sz="2400" dirty="0"/>
              <a:t>C. allow </a:t>
            </a:r>
            <a:r>
              <a:rPr lang="en-US" sz="2400" dirty="0" err="1"/>
              <a:t>sb</a:t>
            </a:r>
            <a:r>
              <a:rPr lang="en-US" sz="2400" dirty="0"/>
              <a:t> to + </a:t>
            </a:r>
            <a:r>
              <a:rPr lang="en-US" sz="2400" dirty="0" err="1"/>
              <a:t>Vnt</a:t>
            </a:r>
            <a:r>
              <a:rPr lang="en-US" sz="2400" dirty="0"/>
              <a:t>: </a:t>
            </a:r>
            <a:r>
              <a:rPr lang="en-US" sz="2400" dirty="0" err="1"/>
              <a:t>cho</a:t>
            </a:r>
            <a:r>
              <a:rPr lang="en-US" sz="2400" dirty="0"/>
              <a:t> </a:t>
            </a:r>
            <a:r>
              <a:rPr lang="en-US" sz="2400" dirty="0" err="1"/>
              <a:t>phép</a:t>
            </a:r>
            <a:r>
              <a:rPr lang="en-US" sz="2400" dirty="0"/>
              <a:t> </a:t>
            </a:r>
            <a:r>
              <a:rPr lang="en-US" sz="2400" dirty="0" err="1"/>
              <a:t>ai</a:t>
            </a:r>
            <a:r>
              <a:rPr lang="en-US" sz="2400" dirty="0"/>
              <a:t> </a:t>
            </a:r>
            <a:r>
              <a:rPr lang="en-US" sz="2400" dirty="0" err="1"/>
              <a:t>làm</a:t>
            </a:r>
            <a:r>
              <a:rPr lang="en-US" sz="2400" dirty="0"/>
              <a:t> </a:t>
            </a:r>
            <a:r>
              <a:rPr lang="en-US" sz="2400" dirty="0" err="1"/>
              <a:t>gì</a:t>
            </a:r>
            <a:r>
              <a:rPr lang="en-US" sz="2400" dirty="0"/>
              <a:t>              D. hold </a:t>
            </a:r>
            <a:r>
              <a:rPr lang="en-US" sz="2400" dirty="0" err="1"/>
              <a:t>sb</a:t>
            </a:r>
            <a:r>
              <a:rPr lang="en-US" sz="2400" dirty="0"/>
              <a:t>/ </a:t>
            </a:r>
            <a:r>
              <a:rPr lang="en-US" sz="2400" dirty="0" err="1"/>
              <a:t>st</a:t>
            </a:r>
            <a:r>
              <a:rPr lang="en-US" sz="2400" dirty="0"/>
              <a:t>: </a:t>
            </a:r>
            <a:r>
              <a:rPr lang="en-US" sz="2400" dirty="0" err="1"/>
              <a:t>cầm</a:t>
            </a:r>
            <a:r>
              <a:rPr lang="en-US" sz="2400" dirty="0"/>
              <a:t> / </a:t>
            </a:r>
            <a:r>
              <a:rPr lang="en-US" sz="2400" dirty="0" err="1"/>
              <a:t>nắm</a:t>
            </a:r>
            <a:r>
              <a:rPr lang="en-US" sz="2400" dirty="0"/>
              <a:t> …</a:t>
            </a:r>
          </a:p>
          <a:p>
            <a:r>
              <a:rPr lang="en-US" sz="2400" dirty="0"/>
              <a:t>Ta </a:t>
            </a:r>
            <a:r>
              <a:rPr lang="en-US" sz="2400" dirty="0" err="1"/>
              <a:t>thấy</a:t>
            </a:r>
            <a:r>
              <a:rPr lang="en-US" sz="2400" dirty="0"/>
              <a:t> </a:t>
            </a:r>
            <a:r>
              <a:rPr lang="en-US" sz="2400" dirty="0" err="1"/>
              <a:t>chỗ</a:t>
            </a:r>
            <a:r>
              <a:rPr lang="en-US" sz="2400" dirty="0"/>
              <a:t> </a:t>
            </a:r>
            <a:r>
              <a:rPr lang="en-US" sz="2400" dirty="0" err="1"/>
              <a:t>trống</a:t>
            </a:r>
            <a:r>
              <a:rPr lang="en-US" sz="2400" dirty="0"/>
              <a:t> </a:t>
            </a:r>
            <a:r>
              <a:rPr lang="en-US" sz="2400" dirty="0" err="1"/>
              <a:t>cần</a:t>
            </a:r>
            <a:r>
              <a:rPr lang="en-US" sz="2400" dirty="0"/>
              <a:t> </a:t>
            </a:r>
            <a:r>
              <a:rPr lang="en-US" sz="2400" dirty="0" err="1"/>
              <a:t>một</a:t>
            </a:r>
            <a:r>
              <a:rPr lang="en-US" sz="2400" dirty="0"/>
              <a:t> </a:t>
            </a:r>
            <a:r>
              <a:rPr lang="en-US" sz="2400" dirty="0" err="1"/>
              <a:t>động</a:t>
            </a:r>
            <a:r>
              <a:rPr lang="en-US" sz="2400" dirty="0"/>
              <a:t> </a:t>
            </a:r>
            <a:r>
              <a:rPr lang="en-US" sz="2400" dirty="0" err="1"/>
              <a:t>từ</a:t>
            </a:r>
            <a:r>
              <a:rPr lang="en-US" sz="2400" dirty="0"/>
              <a:t> + </a:t>
            </a:r>
            <a:r>
              <a:rPr lang="en-US" sz="2400" dirty="0" err="1"/>
              <a:t>tân</a:t>
            </a:r>
            <a:r>
              <a:rPr lang="en-US" sz="2400" dirty="0"/>
              <a:t> </a:t>
            </a:r>
            <a:r>
              <a:rPr lang="en-US" sz="2400" dirty="0" err="1"/>
              <a:t>ngữ</a:t>
            </a:r>
            <a:r>
              <a:rPr lang="en-US" sz="2400" dirty="0"/>
              <a:t> + to </a:t>
            </a:r>
            <a:r>
              <a:rPr lang="en-US" sz="2400" dirty="0" err="1"/>
              <a:t>Vnt</a:t>
            </a:r>
            <a:endParaRPr lang="en-US" sz="2400" dirty="0"/>
          </a:p>
          <a:p>
            <a:endParaRPr lang="vi-VN" sz="2400" dirty="0" smtClean="0"/>
          </a:p>
          <a:p>
            <a:endParaRPr lang="en-US" sz="2400" dirty="0"/>
          </a:p>
        </p:txBody>
      </p:sp>
      <p:sp>
        <p:nvSpPr>
          <p:cNvPr id="5" name="Oval 4"/>
          <p:cNvSpPr/>
          <p:nvPr/>
        </p:nvSpPr>
        <p:spPr>
          <a:xfrm>
            <a:off x="5867400" y="381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153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610600" cy="6740307"/>
          </a:xfrm>
          <a:prstGeom prst="rect">
            <a:avLst/>
          </a:prstGeom>
          <a:noFill/>
        </p:spPr>
        <p:txBody>
          <a:bodyPr wrap="square" rtlCol="0">
            <a:spAutoFit/>
          </a:bodyPr>
          <a:lstStyle/>
          <a:p>
            <a:r>
              <a:rPr lang="vi-VN" sz="2400" b="1" dirty="0"/>
              <a:t>Question 3</a:t>
            </a:r>
            <a:r>
              <a:rPr lang="en-US" sz="2400" b="1" dirty="0"/>
              <a:t>5</a:t>
            </a:r>
            <a:r>
              <a:rPr lang="vi-VN" sz="2400" b="1" dirty="0"/>
              <a:t>: A. </a:t>
            </a:r>
            <a:r>
              <a:rPr lang="vi-VN" sz="2400" dirty="0"/>
              <a:t>who 	</a:t>
            </a:r>
            <a:r>
              <a:rPr lang="vi-VN" sz="2400" b="1" dirty="0"/>
              <a:t>B. </a:t>
            </a:r>
            <a:r>
              <a:rPr lang="vi-VN" sz="2400" dirty="0"/>
              <a:t>whom 	</a:t>
            </a:r>
            <a:r>
              <a:rPr lang="vi-VN" sz="2400" b="1" dirty="0"/>
              <a:t>C. </a:t>
            </a:r>
            <a:r>
              <a:rPr lang="vi-VN" sz="2400" dirty="0"/>
              <a:t>when 	</a:t>
            </a:r>
            <a:r>
              <a:rPr lang="vi-VN" sz="2400" b="1" dirty="0"/>
              <a:t>D. </a:t>
            </a:r>
            <a:r>
              <a:rPr lang="vi-VN" sz="2400" dirty="0"/>
              <a:t>why </a:t>
            </a:r>
            <a:endParaRPr lang="en-US" sz="2400" dirty="0"/>
          </a:p>
          <a:p>
            <a:r>
              <a:rPr lang="vi-VN" sz="2400" dirty="0"/>
              <a:t>The reason why this industry has become so popular over the last few years is the convenience it offers to those (</a:t>
            </a:r>
            <a:r>
              <a:rPr lang="vi-VN" sz="2400" b="1" dirty="0"/>
              <a:t>3</a:t>
            </a:r>
            <a:r>
              <a:rPr lang="en-US" sz="2400" b="1" dirty="0"/>
              <a:t>5</a:t>
            </a:r>
            <a:r>
              <a:rPr lang="vi-VN" sz="2400" dirty="0"/>
              <a:t>) ______ are interested in it. </a:t>
            </a:r>
            <a:endParaRPr lang="en-US" sz="2400" dirty="0"/>
          </a:p>
          <a:p>
            <a:endParaRPr lang="vi-VN" sz="2400" b="1" dirty="0" smtClean="0"/>
          </a:p>
          <a:p>
            <a:r>
              <a:rPr lang="en-US" sz="2400" dirty="0" err="1" smtClean="0"/>
              <a:t>Kiến</a:t>
            </a:r>
            <a:r>
              <a:rPr lang="en-US" sz="2400" dirty="0" smtClean="0"/>
              <a:t> </a:t>
            </a:r>
            <a:r>
              <a:rPr lang="en-US" sz="2400" dirty="0" err="1"/>
              <a:t>thức</a:t>
            </a:r>
            <a:r>
              <a:rPr lang="en-US" sz="2400" dirty="0"/>
              <a:t>: </a:t>
            </a:r>
            <a:r>
              <a:rPr lang="vi-VN" sz="2400" dirty="0"/>
              <a:t>Đọc </a:t>
            </a:r>
            <a:r>
              <a:rPr lang="en-US" sz="2400" dirty="0" err="1"/>
              <a:t>điền</a:t>
            </a:r>
            <a:r>
              <a:rPr lang="en-US" sz="2400" dirty="0"/>
              <a:t> </a:t>
            </a:r>
            <a:r>
              <a:rPr lang="en-US" sz="2400" dirty="0" err="1"/>
              <a:t>từ</a:t>
            </a:r>
            <a:endParaRPr lang="en-US" sz="2400" dirty="0"/>
          </a:p>
          <a:p>
            <a:r>
              <a:rPr lang="en-US" sz="2400" dirty="0" err="1"/>
              <a:t>Giải</a:t>
            </a:r>
            <a:r>
              <a:rPr lang="en-US" sz="2400" dirty="0"/>
              <a:t> </a:t>
            </a:r>
            <a:r>
              <a:rPr lang="en-US" sz="2400" dirty="0" err="1"/>
              <a:t>thích</a:t>
            </a:r>
            <a:r>
              <a:rPr lang="en-US" sz="2400" dirty="0"/>
              <a:t>: </a:t>
            </a:r>
          </a:p>
          <a:p>
            <a:r>
              <a:rPr lang="en-US" sz="2400" dirty="0"/>
              <a:t>A</a:t>
            </a:r>
            <a:r>
              <a:rPr lang="vi-VN" sz="2400" dirty="0"/>
              <a:t>. who</a:t>
            </a:r>
            <a:r>
              <a:rPr lang="en-US" sz="2400" dirty="0"/>
              <a:t>: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danh</a:t>
            </a:r>
            <a:r>
              <a:rPr lang="en-US" sz="2400" dirty="0"/>
              <a:t> </a:t>
            </a:r>
            <a:r>
              <a:rPr lang="en-US" sz="2400" dirty="0" err="1"/>
              <a:t>từ</a:t>
            </a:r>
            <a:r>
              <a:rPr lang="en-US" sz="2400" dirty="0"/>
              <a:t> </a:t>
            </a:r>
            <a:r>
              <a:rPr lang="en-US" sz="2400" dirty="0" err="1"/>
              <a:t>người</a:t>
            </a:r>
            <a:r>
              <a:rPr lang="en-US" sz="2400" dirty="0"/>
              <a:t> </a:t>
            </a:r>
            <a:r>
              <a:rPr lang="en-US" sz="2400" dirty="0" err="1"/>
              <a:t>có</a:t>
            </a:r>
            <a:r>
              <a:rPr lang="en-US" sz="2400" dirty="0"/>
              <a:t> </a:t>
            </a:r>
            <a:r>
              <a:rPr lang="en-US" sz="2400" dirty="0" err="1"/>
              <a:t>chức</a:t>
            </a:r>
            <a:r>
              <a:rPr lang="en-US" sz="2400" dirty="0"/>
              <a:t> </a:t>
            </a:r>
            <a:r>
              <a:rPr lang="en-US" sz="2400" dirty="0" err="1"/>
              <a:t>năng</a:t>
            </a:r>
            <a:r>
              <a:rPr lang="en-US" sz="2400" dirty="0"/>
              <a:t> </a:t>
            </a:r>
            <a:r>
              <a:rPr lang="en-US" sz="2400" dirty="0" err="1"/>
              <a:t>làm</a:t>
            </a:r>
            <a:r>
              <a:rPr lang="en-US" sz="2400" dirty="0"/>
              <a:t> </a:t>
            </a:r>
            <a:r>
              <a:rPr lang="en-US" sz="2400" dirty="0" err="1"/>
              <a:t>chủ</a:t>
            </a:r>
            <a:r>
              <a:rPr lang="en-US" sz="2400" dirty="0"/>
              <a:t> </a:t>
            </a:r>
            <a:r>
              <a:rPr lang="en-US" sz="2400" dirty="0" err="1"/>
              <a:t>ngữ</a:t>
            </a:r>
            <a:r>
              <a:rPr lang="en-US" sz="2400" dirty="0"/>
              <a:t> </a:t>
            </a:r>
            <a:r>
              <a:rPr lang="en-US" sz="2400" dirty="0" err="1"/>
              <a:t>và</a:t>
            </a:r>
            <a:r>
              <a:rPr lang="en-US" sz="2400" dirty="0"/>
              <a:t> </a:t>
            </a:r>
            <a:r>
              <a:rPr lang="en-US" sz="2400" dirty="0" err="1"/>
              <a:t>tân</a:t>
            </a:r>
            <a:r>
              <a:rPr lang="en-US" sz="2400" dirty="0"/>
              <a:t> </a:t>
            </a:r>
            <a:r>
              <a:rPr lang="en-US" sz="2400" dirty="0" err="1"/>
              <a:t>ngữ</a:t>
            </a:r>
            <a:r>
              <a:rPr lang="en-US" sz="2400" dirty="0"/>
              <a:t> </a:t>
            </a:r>
            <a:r>
              <a:rPr lang="en-US" sz="2400" dirty="0" err="1"/>
              <a:t>trong</a:t>
            </a:r>
            <a:r>
              <a:rPr lang="en-US" sz="2400" dirty="0"/>
              <a:t> </a:t>
            </a:r>
            <a:r>
              <a:rPr lang="en-US" sz="2400" dirty="0" err="1"/>
              <a:t>mệnh</a:t>
            </a:r>
            <a:r>
              <a:rPr lang="en-US" sz="2400" dirty="0"/>
              <a:t> </a:t>
            </a:r>
            <a:r>
              <a:rPr lang="en-US" sz="2400" dirty="0" err="1"/>
              <a:t>đề</a:t>
            </a:r>
            <a:r>
              <a:rPr lang="en-US" sz="2400" dirty="0"/>
              <a:t> </a:t>
            </a:r>
            <a:r>
              <a:rPr lang="en-US" sz="2400" dirty="0" err="1"/>
              <a:t>quan</a:t>
            </a:r>
            <a:r>
              <a:rPr lang="en-US" sz="2400" dirty="0"/>
              <a:t> </a:t>
            </a:r>
            <a:r>
              <a:rPr lang="en-US" sz="2400" dirty="0" err="1"/>
              <a:t>hệ</a:t>
            </a:r>
            <a:r>
              <a:rPr lang="en-US" sz="2400" dirty="0"/>
              <a:t>.</a:t>
            </a:r>
            <a:r>
              <a:rPr lang="vi-VN" sz="2400" dirty="0"/>
              <a:t>	</a:t>
            </a:r>
            <a:endParaRPr lang="en-US" sz="2400" dirty="0"/>
          </a:p>
          <a:p>
            <a:r>
              <a:rPr lang="en-US" sz="2400" dirty="0"/>
              <a:t>B</a:t>
            </a:r>
            <a:r>
              <a:rPr lang="vi-VN" sz="2400" dirty="0"/>
              <a:t>. </a:t>
            </a:r>
            <a:r>
              <a:rPr lang="en-US" sz="2400" dirty="0"/>
              <a:t>w</a:t>
            </a:r>
            <a:r>
              <a:rPr lang="vi-VN" sz="2400" dirty="0"/>
              <a:t>hom</a:t>
            </a:r>
            <a:r>
              <a:rPr lang="en-US" sz="2400" dirty="0"/>
              <a:t>: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danh</a:t>
            </a:r>
            <a:r>
              <a:rPr lang="en-US" sz="2400" dirty="0"/>
              <a:t> </a:t>
            </a:r>
            <a:r>
              <a:rPr lang="en-US" sz="2400" dirty="0" err="1"/>
              <a:t>từ</a:t>
            </a:r>
            <a:r>
              <a:rPr lang="en-US" sz="2400" dirty="0"/>
              <a:t> </a:t>
            </a:r>
            <a:r>
              <a:rPr lang="en-US" sz="2400" dirty="0" err="1"/>
              <a:t>người</a:t>
            </a:r>
            <a:r>
              <a:rPr lang="en-US" sz="2400" dirty="0"/>
              <a:t> </a:t>
            </a:r>
            <a:r>
              <a:rPr lang="en-US" sz="2400" dirty="0" err="1"/>
              <a:t>có</a:t>
            </a:r>
            <a:r>
              <a:rPr lang="en-US" sz="2400" dirty="0"/>
              <a:t> </a:t>
            </a:r>
            <a:r>
              <a:rPr lang="en-US" sz="2400" dirty="0" err="1"/>
              <a:t>chức</a:t>
            </a:r>
            <a:r>
              <a:rPr lang="en-US" sz="2400" dirty="0"/>
              <a:t> </a:t>
            </a:r>
            <a:r>
              <a:rPr lang="en-US" sz="2400" dirty="0" err="1"/>
              <a:t>năng</a:t>
            </a:r>
            <a:r>
              <a:rPr lang="en-US" sz="2400" dirty="0"/>
              <a:t> </a:t>
            </a:r>
            <a:r>
              <a:rPr lang="en-US" sz="2400" dirty="0" err="1"/>
              <a:t>làm</a:t>
            </a:r>
            <a:r>
              <a:rPr lang="en-US" sz="2400" dirty="0"/>
              <a:t> </a:t>
            </a:r>
            <a:r>
              <a:rPr lang="en-US" sz="2400" dirty="0" err="1"/>
              <a:t>tân</a:t>
            </a:r>
            <a:r>
              <a:rPr lang="en-US" sz="2400" dirty="0"/>
              <a:t> </a:t>
            </a:r>
            <a:r>
              <a:rPr lang="en-US" sz="2400" dirty="0" err="1"/>
              <a:t>ngữ</a:t>
            </a:r>
            <a:r>
              <a:rPr lang="en-US" sz="2400" dirty="0"/>
              <a:t> </a:t>
            </a:r>
            <a:r>
              <a:rPr lang="en-US" sz="2400" dirty="0" err="1"/>
              <a:t>trong</a:t>
            </a:r>
            <a:r>
              <a:rPr lang="en-US" sz="2400" dirty="0"/>
              <a:t> </a:t>
            </a:r>
            <a:r>
              <a:rPr lang="en-US" sz="2400" dirty="0" err="1"/>
              <a:t>mệnh</a:t>
            </a:r>
            <a:r>
              <a:rPr lang="en-US" sz="2400" dirty="0"/>
              <a:t> </a:t>
            </a:r>
            <a:r>
              <a:rPr lang="en-US" sz="2400" dirty="0" err="1"/>
              <a:t>đề</a:t>
            </a:r>
            <a:r>
              <a:rPr lang="en-US" sz="2400" dirty="0"/>
              <a:t> </a:t>
            </a:r>
            <a:r>
              <a:rPr lang="en-US" sz="2400" dirty="0" err="1"/>
              <a:t>quan</a:t>
            </a:r>
            <a:r>
              <a:rPr lang="en-US" sz="2400" dirty="0"/>
              <a:t> </a:t>
            </a:r>
            <a:r>
              <a:rPr lang="en-US" sz="2400" dirty="0" err="1"/>
              <a:t>hệ</a:t>
            </a:r>
            <a:r>
              <a:rPr lang="en-US" sz="2400" dirty="0"/>
              <a:t>.</a:t>
            </a:r>
          </a:p>
          <a:p>
            <a:r>
              <a:rPr lang="en-US" sz="2400" dirty="0"/>
              <a:t>C. when: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trạng</a:t>
            </a:r>
            <a:r>
              <a:rPr lang="en-US" sz="2400" dirty="0"/>
              <a:t> </a:t>
            </a:r>
            <a:r>
              <a:rPr lang="en-US" sz="2400" dirty="0" err="1"/>
              <a:t>từ</a:t>
            </a:r>
            <a:r>
              <a:rPr lang="en-US" sz="2400" dirty="0"/>
              <a:t> </a:t>
            </a:r>
            <a:r>
              <a:rPr lang="en-US" sz="2400" dirty="0" err="1"/>
              <a:t>chỉ</a:t>
            </a:r>
            <a:r>
              <a:rPr lang="en-US" sz="2400" dirty="0"/>
              <a:t> </a:t>
            </a:r>
            <a:r>
              <a:rPr lang="en-US" sz="2400" dirty="0" err="1"/>
              <a:t>thời</a:t>
            </a:r>
            <a:r>
              <a:rPr lang="en-US" sz="2400" dirty="0"/>
              <a:t> </a:t>
            </a:r>
            <a:r>
              <a:rPr lang="en-US" sz="2400" dirty="0" err="1"/>
              <a:t>gian</a:t>
            </a:r>
            <a:r>
              <a:rPr lang="en-US" sz="2400" dirty="0"/>
              <a:t> </a:t>
            </a:r>
            <a:r>
              <a:rPr lang="en-US" sz="2400" dirty="0" err="1"/>
              <a:t>có</a:t>
            </a:r>
            <a:r>
              <a:rPr lang="en-US" sz="2400" dirty="0"/>
              <a:t> </a:t>
            </a:r>
            <a:r>
              <a:rPr lang="en-US" sz="2400" dirty="0" err="1"/>
              <a:t>chức</a:t>
            </a:r>
            <a:r>
              <a:rPr lang="en-US" sz="2400" dirty="0"/>
              <a:t> </a:t>
            </a:r>
            <a:r>
              <a:rPr lang="en-US" sz="2400" dirty="0" err="1"/>
              <a:t>năng</a:t>
            </a:r>
            <a:r>
              <a:rPr lang="en-US" sz="2400" dirty="0"/>
              <a:t> </a:t>
            </a:r>
            <a:r>
              <a:rPr lang="en-US" sz="2400" dirty="0" err="1"/>
              <a:t>làm</a:t>
            </a:r>
            <a:r>
              <a:rPr lang="en-US" sz="2400" dirty="0"/>
              <a:t> </a:t>
            </a:r>
            <a:r>
              <a:rPr lang="en-US" sz="2400" dirty="0" err="1"/>
              <a:t>bổ</a:t>
            </a:r>
            <a:r>
              <a:rPr lang="en-US" sz="2400" dirty="0"/>
              <a:t> </a:t>
            </a:r>
            <a:r>
              <a:rPr lang="en-US" sz="2400" dirty="0" err="1"/>
              <a:t>ngữ</a:t>
            </a:r>
            <a:r>
              <a:rPr lang="en-US" sz="2400" dirty="0"/>
              <a:t> </a:t>
            </a:r>
            <a:r>
              <a:rPr lang="en-US" sz="2400" dirty="0" err="1"/>
              <a:t>trong</a:t>
            </a:r>
            <a:r>
              <a:rPr lang="en-US" sz="2400" dirty="0"/>
              <a:t> </a:t>
            </a:r>
            <a:r>
              <a:rPr lang="en-US" sz="2400" dirty="0" err="1"/>
              <a:t>mệnh</a:t>
            </a:r>
            <a:r>
              <a:rPr lang="en-US" sz="2400" dirty="0"/>
              <a:t> </a:t>
            </a:r>
            <a:r>
              <a:rPr lang="en-US" sz="2400" dirty="0" err="1"/>
              <a:t>đề</a:t>
            </a:r>
            <a:r>
              <a:rPr lang="en-US" sz="2400" dirty="0"/>
              <a:t> </a:t>
            </a:r>
            <a:r>
              <a:rPr lang="en-US" sz="2400" dirty="0" err="1"/>
              <a:t>quan</a:t>
            </a:r>
            <a:r>
              <a:rPr lang="en-US" sz="2400" dirty="0"/>
              <a:t> </a:t>
            </a:r>
            <a:r>
              <a:rPr lang="en-US" sz="2400" dirty="0" err="1"/>
              <a:t>hệ</a:t>
            </a:r>
            <a:endParaRPr lang="en-US" sz="2400" dirty="0"/>
          </a:p>
          <a:p>
            <a:r>
              <a:rPr lang="en-US" sz="2400" dirty="0"/>
              <a:t>C. why: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trạng</a:t>
            </a:r>
            <a:r>
              <a:rPr lang="en-US" sz="2400" dirty="0"/>
              <a:t> </a:t>
            </a:r>
            <a:r>
              <a:rPr lang="en-US" sz="2400" dirty="0" err="1"/>
              <a:t>từ</a:t>
            </a:r>
            <a:r>
              <a:rPr lang="en-US" sz="2400" dirty="0"/>
              <a:t> </a:t>
            </a:r>
            <a:r>
              <a:rPr lang="en-US" sz="2400" dirty="0" err="1"/>
              <a:t>chỉ</a:t>
            </a:r>
            <a:r>
              <a:rPr lang="en-US" sz="2400" dirty="0"/>
              <a:t> </a:t>
            </a:r>
            <a:r>
              <a:rPr lang="en-US" sz="2400" dirty="0" err="1"/>
              <a:t>lý</a:t>
            </a:r>
            <a:r>
              <a:rPr lang="en-US" sz="2400" dirty="0"/>
              <a:t> do </a:t>
            </a:r>
            <a:r>
              <a:rPr lang="en-US" sz="2400" dirty="0" err="1"/>
              <a:t>có</a:t>
            </a:r>
            <a:r>
              <a:rPr lang="en-US" sz="2400" dirty="0"/>
              <a:t> </a:t>
            </a:r>
            <a:r>
              <a:rPr lang="en-US" sz="2400" dirty="0" err="1"/>
              <a:t>chức</a:t>
            </a:r>
            <a:r>
              <a:rPr lang="en-US" sz="2400" dirty="0"/>
              <a:t> </a:t>
            </a:r>
            <a:r>
              <a:rPr lang="en-US" sz="2400" dirty="0" err="1"/>
              <a:t>năng</a:t>
            </a:r>
            <a:r>
              <a:rPr lang="en-US" sz="2400" dirty="0"/>
              <a:t> </a:t>
            </a:r>
            <a:r>
              <a:rPr lang="en-US" sz="2400" dirty="0" err="1"/>
              <a:t>làm</a:t>
            </a:r>
            <a:r>
              <a:rPr lang="en-US" sz="2400" dirty="0"/>
              <a:t> </a:t>
            </a:r>
            <a:r>
              <a:rPr lang="en-US" sz="2400" dirty="0" err="1"/>
              <a:t>bổ</a:t>
            </a:r>
            <a:r>
              <a:rPr lang="en-US" sz="2400" dirty="0"/>
              <a:t> </a:t>
            </a:r>
            <a:r>
              <a:rPr lang="en-US" sz="2400" dirty="0" err="1"/>
              <a:t>ngữ</a:t>
            </a:r>
            <a:r>
              <a:rPr lang="en-US" sz="2400" dirty="0"/>
              <a:t> </a:t>
            </a:r>
            <a:r>
              <a:rPr lang="en-US" sz="2400" dirty="0" err="1"/>
              <a:t>trong</a:t>
            </a:r>
            <a:r>
              <a:rPr lang="en-US" sz="2400" dirty="0"/>
              <a:t> </a:t>
            </a:r>
            <a:r>
              <a:rPr lang="en-US" sz="2400" dirty="0" err="1"/>
              <a:t>mệnh</a:t>
            </a:r>
            <a:r>
              <a:rPr lang="en-US" sz="2400" dirty="0"/>
              <a:t> </a:t>
            </a:r>
            <a:r>
              <a:rPr lang="en-US" sz="2400" dirty="0" err="1"/>
              <a:t>đề</a:t>
            </a:r>
            <a:r>
              <a:rPr lang="en-US" sz="2400" dirty="0"/>
              <a:t> </a:t>
            </a:r>
            <a:r>
              <a:rPr lang="en-US" sz="2400" dirty="0" err="1"/>
              <a:t>quan</a:t>
            </a:r>
            <a:r>
              <a:rPr lang="en-US" sz="2400" dirty="0"/>
              <a:t> </a:t>
            </a:r>
            <a:r>
              <a:rPr lang="en-US" sz="2400" dirty="0" err="1"/>
              <a:t>hệ</a:t>
            </a:r>
            <a:endParaRPr lang="en-US" sz="2400" dirty="0"/>
          </a:p>
          <a:p>
            <a:r>
              <a:rPr lang="en-US" sz="2400" dirty="0"/>
              <a:t>Ta </a:t>
            </a:r>
            <a:r>
              <a:rPr lang="en-US" sz="2400" dirty="0" err="1"/>
              <a:t>có</a:t>
            </a:r>
            <a:r>
              <a:rPr lang="en-US" sz="2400" dirty="0"/>
              <a:t> </a:t>
            </a:r>
            <a:r>
              <a:rPr lang="en-US" sz="2400" dirty="0" err="1"/>
              <a:t>cấu</a:t>
            </a:r>
            <a:r>
              <a:rPr lang="en-US" sz="2400" dirty="0"/>
              <a:t> </a:t>
            </a:r>
            <a:r>
              <a:rPr lang="en-US" sz="2400" dirty="0" err="1"/>
              <a:t>trúc</a:t>
            </a:r>
            <a:r>
              <a:rPr lang="en-US" sz="2400" dirty="0"/>
              <a:t> : those = those people =&gt; </a:t>
            </a:r>
            <a:r>
              <a:rPr lang="en-US" sz="2400" dirty="0" err="1"/>
              <a:t>cần</a:t>
            </a:r>
            <a:r>
              <a:rPr lang="en-US" sz="2400" dirty="0"/>
              <a:t> </a:t>
            </a:r>
            <a:r>
              <a:rPr lang="en-US" sz="2400" dirty="0" err="1"/>
              <a:t>đại</a:t>
            </a:r>
            <a:r>
              <a:rPr lang="en-US" sz="2400" dirty="0"/>
              <a:t> </a:t>
            </a:r>
            <a:r>
              <a:rPr lang="en-US" sz="2400" dirty="0" err="1"/>
              <a:t>từ</a:t>
            </a:r>
            <a:r>
              <a:rPr lang="en-US" sz="2400" dirty="0"/>
              <a:t> </a:t>
            </a:r>
            <a:r>
              <a:rPr lang="en-US" sz="2400" dirty="0" err="1"/>
              <a:t>quan</a:t>
            </a:r>
            <a:r>
              <a:rPr lang="en-US" sz="2400" dirty="0"/>
              <a:t> </a:t>
            </a:r>
            <a:r>
              <a:rPr lang="en-US" sz="2400" dirty="0" err="1"/>
              <a:t>hệ</a:t>
            </a:r>
            <a:r>
              <a:rPr lang="en-US" sz="2400" dirty="0"/>
              <a:t>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người</a:t>
            </a:r>
            <a:r>
              <a:rPr lang="en-US" sz="2400" dirty="0"/>
              <a:t> </a:t>
            </a:r>
            <a:r>
              <a:rPr lang="en-US" sz="2400" dirty="0" err="1"/>
              <a:t>làm</a:t>
            </a:r>
            <a:r>
              <a:rPr lang="en-US" sz="2400" dirty="0"/>
              <a:t> </a:t>
            </a:r>
            <a:r>
              <a:rPr lang="en-US" sz="2400" dirty="0" err="1"/>
              <a:t>chủ</a:t>
            </a:r>
            <a:r>
              <a:rPr lang="en-US" sz="2400" dirty="0"/>
              <a:t> </a:t>
            </a:r>
            <a:r>
              <a:rPr lang="en-US" sz="2400" dirty="0" err="1"/>
              <a:t>ngữ</a:t>
            </a:r>
            <a:r>
              <a:rPr lang="en-US" sz="2400" dirty="0"/>
              <a:t> </a:t>
            </a:r>
          </a:p>
          <a:p>
            <a:endParaRPr lang="en-US" sz="2400" dirty="0"/>
          </a:p>
        </p:txBody>
      </p:sp>
      <p:sp>
        <p:nvSpPr>
          <p:cNvPr id="5" name="Oval 4"/>
          <p:cNvSpPr/>
          <p:nvPr/>
        </p:nvSpPr>
        <p:spPr>
          <a:xfrm>
            <a:off x="2133600" y="304800"/>
            <a:ext cx="6096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469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8915400" cy="5632311"/>
          </a:xfrm>
          <a:prstGeom prst="rect">
            <a:avLst/>
          </a:prstGeom>
          <a:noFill/>
        </p:spPr>
        <p:txBody>
          <a:bodyPr wrap="square" rtlCol="0">
            <a:spAutoFit/>
          </a:bodyPr>
          <a:lstStyle/>
          <a:p>
            <a:r>
              <a:rPr lang="vi-VN" sz="2400" b="1" dirty="0"/>
              <a:t>Question 3</a:t>
            </a:r>
            <a:r>
              <a:rPr lang="en-US" sz="2400" b="1" dirty="0"/>
              <a:t>6</a:t>
            </a:r>
            <a:r>
              <a:rPr lang="vi-VN" sz="2400" b="1" dirty="0"/>
              <a:t>: A. </a:t>
            </a:r>
            <a:r>
              <a:rPr lang="vi-VN" sz="2400" dirty="0"/>
              <a:t>constitution 	</a:t>
            </a:r>
            <a:r>
              <a:rPr lang="vi-VN" sz="2400" b="1" dirty="0"/>
              <a:t>B. </a:t>
            </a:r>
            <a:r>
              <a:rPr lang="vi-VN" sz="2400" dirty="0"/>
              <a:t>institution 	</a:t>
            </a:r>
            <a:r>
              <a:rPr lang="vi-VN" sz="2400" b="1" dirty="0"/>
              <a:t>C. </a:t>
            </a:r>
            <a:r>
              <a:rPr lang="vi-VN" sz="2400" dirty="0"/>
              <a:t>restitution 	</a:t>
            </a:r>
            <a:r>
              <a:rPr lang="vi-VN" sz="2400" b="1" dirty="0"/>
              <a:t>D. </a:t>
            </a:r>
            <a:r>
              <a:rPr lang="vi-VN" sz="2400" dirty="0"/>
              <a:t>destitution </a:t>
            </a:r>
            <a:endParaRPr lang="en-US" sz="2400" dirty="0"/>
          </a:p>
          <a:p>
            <a:r>
              <a:rPr lang="vi-VN" sz="2400" dirty="0"/>
              <a:t>Traditionally, if a person wanted to learn something or that can teach you to get a degree, they would have to go to a university, a college, or any (</a:t>
            </a:r>
            <a:r>
              <a:rPr lang="vi-VN" sz="2400" b="1" dirty="0"/>
              <a:t>3</a:t>
            </a:r>
            <a:r>
              <a:rPr lang="en-US" sz="2400" b="1" dirty="0"/>
              <a:t>6</a:t>
            </a:r>
            <a:r>
              <a:rPr lang="vi-VN" sz="2400" dirty="0"/>
              <a:t>) ______ giving you a certification at the end. </a:t>
            </a:r>
            <a:endParaRPr lang="en-US" sz="2400" dirty="0"/>
          </a:p>
          <a:p>
            <a:endParaRPr lang="vi-VN" sz="2400" b="1" dirty="0" smtClean="0"/>
          </a:p>
          <a:p>
            <a:r>
              <a:rPr lang="en-US" sz="2400" dirty="0" err="1" smtClean="0"/>
              <a:t>Kiến</a:t>
            </a:r>
            <a:r>
              <a:rPr lang="en-US" sz="2400" dirty="0" smtClean="0"/>
              <a:t> </a:t>
            </a:r>
            <a:r>
              <a:rPr lang="en-US" sz="2400" dirty="0" err="1"/>
              <a:t>thức</a:t>
            </a:r>
            <a:r>
              <a:rPr lang="en-US" sz="2400" dirty="0"/>
              <a:t>: </a:t>
            </a:r>
            <a:r>
              <a:rPr lang="en-US" sz="2400" dirty="0" err="1"/>
              <a:t>Từ</a:t>
            </a:r>
            <a:r>
              <a:rPr lang="en-US" sz="2400" dirty="0"/>
              <a:t> </a:t>
            </a:r>
            <a:r>
              <a:rPr lang="en-US" sz="2400" dirty="0" err="1"/>
              <a:t>vựng</a:t>
            </a:r>
            <a:endParaRPr lang="en-US" sz="2400" dirty="0"/>
          </a:p>
          <a:p>
            <a:r>
              <a:rPr lang="en-US" sz="2400" dirty="0" err="1"/>
              <a:t>Giải</a:t>
            </a:r>
            <a:r>
              <a:rPr lang="en-US" sz="2400" dirty="0"/>
              <a:t> </a:t>
            </a:r>
            <a:r>
              <a:rPr lang="en-US" sz="2400" dirty="0" err="1"/>
              <a:t>thích</a:t>
            </a:r>
            <a:r>
              <a:rPr lang="en-US" sz="2400" dirty="0"/>
              <a:t>: </a:t>
            </a:r>
          </a:p>
          <a:p>
            <a:r>
              <a:rPr lang="vi-VN" sz="2400" dirty="0"/>
              <a:t>A. constitution</a:t>
            </a:r>
            <a:r>
              <a:rPr lang="en-US" sz="2400" dirty="0"/>
              <a:t> (n) </a:t>
            </a:r>
            <a:r>
              <a:rPr lang="en-US" sz="2400" dirty="0" err="1"/>
              <a:t>hiến</a:t>
            </a:r>
            <a:r>
              <a:rPr lang="en-US" sz="2400" dirty="0"/>
              <a:t> </a:t>
            </a:r>
            <a:r>
              <a:rPr lang="en-US" sz="2400" dirty="0" err="1"/>
              <a:t>pháp</a:t>
            </a:r>
            <a:r>
              <a:rPr lang="en-US" sz="2400" dirty="0"/>
              <a:t> 	 </a:t>
            </a:r>
            <a:r>
              <a:rPr lang="vi-VN" sz="2400" dirty="0"/>
              <a:t>B. </a:t>
            </a:r>
            <a:r>
              <a:rPr lang="en-US" sz="2400" dirty="0"/>
              <a:t>i</a:t>
            </a:r>
            <a:r>
              <a:rPr lang="vi-VN" sz="2400" dirty="0"/>
              <a:t>nstitution  </a:t>
            </a:r>
            <a:r>
              <a:rPr lang="en-US" sz="2400" dirty="0"/>
              <a:t>(n) </a:t>
            </a:r>
            <a:r>
              <a:rPr lang="en-US" sz="2400" dirty="0" err="1"/>
              <a:t>cơ</a:t>
            </a:r>
            <a:r>
              <a:rPr lang="en-US" sz="2400" dirty="0"/>
              <a:t> </a:t>
            </a:r>
            <a:r>
              <a:rPr lang="en-US" sz="2400" dirty="0" err="1"/>
              <a:t>sở</a:t>
            </a:r>
            <a:r>
              <a:rPr lang="en-US" sz="2400" dirty="0"/>
              <a:t> </a:t>
            </a:r>
            <a:r>
              <a:rPr lang="en-US" sz="2400" dirty="0" err="1"/>
              <a:t>giáo</a:t>
            </a:r>
            <a:r>
              <a:rPr lang="en-US" sz="2400" dirty="0"/>
              <a:t> </a:t>
            </a:r>
            <a:r>
              <a:rPr lang="en-US" sz="2400" dirty="0" err="1"/>
              <a:t>dục</a:t>
            </a:r>
            <a:endParaRPr lang="en-US" sz="2400" dirty="0"/>
          </a:p>
          <a:p>
            <a:r>
              <a:rPr lang="vi-VN" sz="2400" dirty="0"/>
              <a:t>C. restitution </a:t>
            </a:r>
            <a:r>
              <a:rPr lang="en-US" sz="2400" dirty="0"/>
              <a:t>(n) </a:t>
            </a:r>
            <a:r>
              <a:rPr lang="en-US" sz="2400" dirty="0" err="1"/>
              <a:t>sự</a:t>
            </a:r>
            <a:r>
              <a:rPr lang="en-US" sz="2400" dirty="0"/>
              <a:t> </a:t>
            </a:r>
            <a:r>
              <a:rPr lang="en-US" sz="2400" dirty="0" err="1"/>
              <a:t>hoàn</a:t>
            </a:r>
            <a:r>
              <a:rPr lang="en-US" sz="2400" dirty="0"/>
              <a:t> </a:t>
            </a:r>
            <a:r>
              <a:rPr lang="en-US" sz="2400" dirty="0" err="1"/>
              <a:t>lại</a:t>
            </a:r>
            <a:r>
              <a:rPr lang="vi-VN" sz="2400" dirty="0"/>
              <a:t>	D. destitution </a:t>
            </a:r>
            <a:r>
              <a:rPr lang="en-US" sz="2400" dirty="0"/>
              <a:t>(n) </a:t>
            </a:r>
            <a:r>
              <a:rPr lang="en-US" sz="2400" dirty="0" err="1"/>
              <a:t>sự</a:t>
            </a:r>
            <a:r>
              <a:rPr lang="en-US" sz="2400" dirty="0"/>
              <a:t> </a:t>
            </a:r>
            <a:r>
              <a:rPr lang="en-US" sz="2400" dirty="0" err="1"/>
              <a:t>cơ</a:t>
            </a:r>
            <a:r>
              <a:rPr lang="en-US" sz="2400" dirty="0"/>
              <a:t> </a:t>
            </a:r>
            <a:r>
              <a:rPr lang="en-US" sz="2400" dirty="0" err="1"/>
              <a:t>cự</a:t>
            </a:r>
            <a:r>
              <a:rPr lang="en-US" sz="2400" dirty="0"/>
              <a:t> , </a:t>
            </a:r>
            <a:r>
              <a:rPr lang="en-US" sz="2400" dirty="0" err="1"/>
              <a:t>thiếu</a:t>
            </a:r>
            <a:r>
              <a:rPr lang="en-US" sz="2400" dirty="0"/>
              <a:t> </a:t>
            </a:r>
            <a:r>
              <a:rPr lang="en-US" sz="2400" dirty="0" err="1"/>
              <a:t>thốn</a:t>
            </a:r>
            <a:endParaRPr lang="en-US" sz="2400" dirty="0"/>
          </a:p>
          <a:p>
            <a:r>
              <a:rPr lang="en-US" sz="2400" dirty="0" err="1"/>
              <a:t>Tạm</a:t>
            </a:r>
            <a:r>
              <a:rPr lang="en-US" sz="2400" dirty="0"/>
              <a:t> </a:t>
            </a:r>
            <a:r>
              <a:rPr lang="en-US" sz="2400" dirty="0" err="1"/>
              <a:t>dịch</a:t>
            </a:r>
            <a:r>
              <a:rPr lang="en-US" sz="2400" dirty="0"/>
              <a:t>: Theo </a:t>
            </a:r>
            <a:r>
              <a:rPr lang="en-US" sz="2400" dirty="0" err="1"/>
              <a:t>truyền</a:t>
            </a:r>
            <a:r>
              <a:rPr lang="en-US" sz="2400" dirty="0"/>
              <a:t> </a:t>
            </a:r>
            <a:r>
              <a:rPr lang="en-US" sz="2400" dirty="0" err="1"/>
              <a:t>thống</a:t>
            </a:r>
            <a:r>
              <a:rPr lang="en-US" sz="2400" dirty="0"/>
              <a:t>, </a:t>
            </a:r>
            <a:r>
              <a:rPr lang="en-US" sz="2400" dirty="0" err="1"/>
              <a:t>nếu</a:t>
            </a:r>
            <a:r>
              <a:rPr lang="en-US" sz="2400" dirty="0"/>
              <a:t> </a:t>
            </a:r>
            <a:r>
              <a:rPr lang="en-US" sz="2400" dirty="0" err="1"/>
              <a:t>một</a:t>
            </a:r>
            <a:r>
              <a:rPr lang="en-US" sz="2400" dirty="0"/>
              <a:t> </a:t>
            </a:r>
            <a:r>
              <a:rPr lang="en-US" sz="2400" dirty="0" err="1"/>
              <a:t>người</a:t>
            </a:r>
            <a:r>
              <a:rPr lang="en-US" sz="2400" dirty="0"/>
              <a:t> </a:t>
            </a:r>
            <a:r>
              <a:rPr lang="en-US" sz="2400" dirty="0" err="1"/>
              <a:t>nào</a:t>
            </a:r>
            <a:r>
              <a:rPr lang="en-US" sz="2400" dirty="0"/>
              <a:t> </a:t>
            </a:r>
            <a:r>
              <a:rPr lang="en-US" sz="2400" dirty="0" err="1"/>
              <a:t>đó</a:t>
            </a:r>
            <a:r>
              <a:rPr lang="en-US" sz="2400" dirty="0"/>
              <a:t> </a:t>
            </a:r>
            <a:r>
              <a:rPr lang="en-US" sz="2400" dirty="0" err="1"/>
              <a:t>muốn</a:t>
            </a:r>
            <a:r>
              <a:rPr lang="en-US" sz="2400" dirty="0"/>
              <a:t> </a:t>
            </a:r>
            <a:r>
              <a:rPr lang="en-US" sz="2400" dirty="0" err="1"/>
              <a:t>học</a:t>
            </a:r>
            <a:r>
              <a:rPr lang="en-US" sz="2400" dirty="0"/>
              <a:t> </a:t>
            </a:r>
            <a:r>
              <a:rPr lang="en-US" sz="2400" dirty="0" err="1"/>
              <a:t>một</a:t>
            </a:r>
            <a:r>
              <a:rPr lang="en-US" sz="2400" dirty="0"/>
              <a:t> </a:t>
            </a:r>
            <a:r>
              <a:rPr lang="en-US" sz="2400" dirty="0" err="1"/>
              <a:t>thứ</a:t>
            </a:r>
            <a:r>
              <a:rPr lang="en-US" sz="2400" dirty="0"/>
              <a:t> </a:t>
            </a:r>
            <a:r>
              <a:rPr lang="en-US" sz="2400" dirty="0" err="1"/>
              <a:t>gì</a:t>
            </a:r>
            <a:r>
              <a:rPr lang="en-US" sz="2400" dirty="0"/>
              <a:t> </a:t>
            </a:r>
            <a:r>
              <a:rPr lang="en-US" sz="2400" dirty="0" err="1"/>
              <a:t>đó</a:t>
            </a:r>
            <a:r>
              <a:rPr lang="en-US" sz="2400" dirty="0"/>
              <a:t> </a:t>
            </a:r>
            <a:r>
              <a:rPr lang="en-US" sz="2400" dirty="0" err="1"/>
              <a:t>hoặc</a:t>
            </a:r>
            <a:r>
              <a:rPr lang="en-US" sz="2400" dirty="0"/>
              <a:t> </a:t>
            </a:r>
            <a:r>
              <a:rPr lang="en-US" sz="2400" dirty="0" err="1"/>
              <a:t>có</a:t>
            </a:r>
            <a:r>
              <a:rPr lang="en-US" sz="2400" dirty="0"/>
              <a:t> </a:t>
            </a:r>
            <a:r>
              <a:rPr lang="en-US" sz="2400" dirty="0" err="1"/>
              <a:t>thể</a:t>
            </a:r>
            <a:r>
              <a:rPr lang="en-US" sz="2400" dirty="0"/>
              <a:t> </a:t>
            </a:r>
            <a:r>
              <a:rPr lang="en-US" sz="2400" dirty="0" err="1"/>
              <a:t>dạy</a:t>
            </a:r>
            <a:r>
              <a:rPr lang="en-US" sz="2400" dirty="0"/>
              <a:t> </a:t>
            </a:r>
            <a:r>
              <a:rPr lang="en-US" sz="2400" dirty="0" err="1"/>
              <a:t>bạn</a:t>
            </a:r>
            <a:r>
              <a:rPr lang="en-US" sz="2400" dirty="0"/>
              <a:t> </a:t>
            </a:r>
            <a:r>
              <a:rPr lang="en-US" sz="2400" dirty="0" err="1"/>
              <a:t>để</a:t>
            </a:r>
            <a:r>
              <a:rPr lang="en-US" sz="2400" dirty="0"/>
              <a:t> </a:t>
            </a:r>
            <a:r>
              <a:rPr lang="en-US" sz="2400" dirty="0" err="1"/>
              <a:t>lấy</a:t>
            </a:r>
            <a:r>
              <a:rPr lang="en-US" sz="2400" dirty="0"/>
              <a:t> </a:t>
            </a:r>
            <a:r>
              <a:rPr lang="en-US" sz="2400" dirty="0" err="1"/>
              <a:t>bằng</a:t>
            </a:r>
            <a:r>
              <a:rPr lang="en-US" sz="2400" dirty="0"/>
              <a:t>, </a:t>
            </a:r>
            <a:r>
              <a:rPr lang="en-US" sz="2400" dirty="0" err="1"/>
              <a:t>họ</a:t>
            </a:r>
            <a:r>
              <a:rPr lang="en-US" sz="2400" dirty="0"/>
              <a:t> </a:t>
            </a:r>
            <a:r>
              <a:rPr lang="en-US" sz="2400" dirty="0" err="1"/>
              <a:t>phải</a:t>
            </a:r>
            <a:r>
              <a:rPr lang="en-US" sz="2400" dirty="0"/>
              <a:t> </a:t>
            </a:r>
            <a:r>
              <a:rPr lang="en-US" sz="2400" dirty="0" err="1"/>
              <a:t>học</a:t>
            </a:r>
            <a:r>
              <a:rPr lang="en-US" sz="2400" dirty="0"/>
              <a:t> </a:t>
            </a:r>
            <a:r>
              <a:rPr lang="en-US" sz="2400" dirty="0" err="1"/>
              <a:t>đại</a:t>
            </a:r>
            <a:r>
              <a:rPr lang="en-US" sz="2400" dirty="0"/>
              <a:t> </a:t>
            </a:r>
            <a:r>
              <a:rPr lang="en-US" sz="2400" dirty="0" err="1"/>
              <a:t>học</a:t>
            </a:r>
            <a:r>
              <a:rPr lang="en-US" sz="2400" dirty="0"/>
              <a:t> , </a:t>
            </a:r>
            <a:r>
              <a:rPr lang="en-US" sz="2400" dirty="0" err="1"/>
              <a:t>cao</a:t>
            </a:r>
            <a:r>
              <a:rPr lang="en-US" sz="2400" dirty="0"/>
              <a:t> </a:t>
            </a:r>
            <a:r>
              <a:rPr lang="en-US" sz="2400" dirty="0" err="1"/>
              <a:t>đẳng</a:t>
            </a:r>
            <a:r>
              <a:rPr lang="en-US" sz="2400" dirty="0"/>
              <a:t> </a:t>
            </a:r>
            <a:r>
              <a:rPr lang="en-US" sz="2400" dirty="0" err="1"/>
              <a:t>hoặc</a:t>
            </a:r>
            <a:r>
              <a:rPr lang="en-US" sz="2400" dirty="0"/>
              <a:t> </a:t>
            </a:r>
            <a:r>
              <a:rPr lang="en-US" sz="2400" dirty="0" err="1"/>
              <a:t>bất</a:t>
            </a:r>
            <a:r>
              <a:rPr lang="en-US" sz="2400" dirty="0"/>
              <a:t> </a:t>
            </a:r>
            <a:r>
              <a:rPr lang="en-US" sz="2400" dirty="0" err="1"/>
              <a:t>kỳ</a:t>
            </a:r>
            <a:r>
              <a:rPr lang="en-US" sz="2400" dirty="0"/>
              <a:t> </a:t>
            </a:r>
            <a:r>
              <a:rPr lang="en-US" sz="2400" dirty="0" err="1"/>
              <a:t>một</a:t>
            </a:r>
            <a:r>
              <a:rPr lang="en-US" sz="2400" dirty="0"/>
              <a:t> </a:t>
            </a:r>
            <a:r>
              <a:rPr lang="en-US" sz="2400" dirty="0" err="1"/>
              <a:t>cơ</a:t>
            </a:r>
            <a:r>
              <a:rPr lang="en-US" sz="2400" dirty="0"/>
              <a:t> </a:t>
            </a:r>
            <a:r>
              <a:rPr lang="en-US" sz="2400" dirty="0" err="1"/>
              <a:t>sở</a:t>
            </a:r>
            <a:r>
              <a:rPr lang="en-US" sz="2400" dirty="0"/>
              <a:t> </a:t>
            </a:r>
            <a:r>
              <a:rPr lang="en-US" sz="2400" dirty="0" err="1"/>
              <a:t>giáo</a:t>
            </a:r>
            <a:r>
              <a:rPr lang="en-US" sz="2400" dirty="0"/>
              <a:t> </a:t>
            </a:r>
            <a:r>
              <a:rPr lang="en-US" sz="2400" dirty="0" err="1"/>
              <a:t>dục</a:t>
            </a:r>
            <a:r>
              <a:rPr lang="en-US" sz="2400" dirty="0"/>
              <a:t> </a:t>
            </a:r>
            <a:r>
              <a:rPr lang="en-US" sz="2400" dirty="0" err="1"/>
              <a:t>nào</a:t>
            </a:r>
            <a:r>
              <a:rPr lang="en-US" sz="2400" dirty="0"/>
              <a:t> </a:t>
            </a:r>
            <a:r>
              <a:rPr lang="en-US" sz="2400" dirty="0" err="1"/>
              <a:t>mà</a:t>
            </a:r>
            <a:r>
              <a:rPr lang="en-US" sz="2400" dirty="0"/>
              <a:t> </a:t>
            </a:r>
            <a:r>
              <a:rPr lang="en-US" sz="2400" dirty="0" err="1"/>
              <a:t>cấp</a:t>
            </a:r>
            <a:r>
              <a:rPr lang="en-US" sz="2400" dirty="0"/>
              <a:t> </a:t>
            </a:r>
            <a:r>
              <a:rPr lang="en-US" sz="2400" dirty="0" err="1"/>
              <a:t>chứng</a:t>
            </a:r>
            <a:r>
              <a:rPr lang="en-US" sz="2400" dirty="0"/>
              <a:t> </a:t>
            </a:r>
            <a:r>
              <a:rPr lang="en-US" sz="2400" dirty="0" err="1"/>
              <a:t>chỉ</a:t>
            </a:r>
            <a:r>
              <a:rPr lang="en-US" sz="2400" dirty="0"/>
              <a:t> </a:t>
            </a:r>
            <a:r>
              <a:rPr lang="en-US" sz="2400" dirty="0" err="1"/>
              <a:t>cho</a:t>
            </a:r>
            <a:r>
              <a:rPr lang="en-US" sz="2400" dirty="0"/>
              <a:t> </a:t>
            </a:r>
            <a:r>
              <a:rPr lang="en-US" sz="2400" dirty="0" err="1"/>
              <a:t>bạn</a:t>
            </a:r>
            <a:r>
              <a:rPr lang="en-US" sz="2400" dirty="0"/>
              <a:t>.</a:t>
            </a:r>
          </a:p>
          <a:p>
            <a:endParaRPr lang="en-US" sz="2400" dirty="0"/>
          </a:p>
        </p:txBody>
      </p:sp>
      <p:sp>
        <p:nvSpPr>
          <p:cNvPr id="5" name="Oval 4"/>
          <p:cNvSpPr/>
          <p:nvPr/>
        </p:nvSpPr>
        <p:spPr>
          <a:xfrm>
            <a:off x="4457700" y="228600"/>
            <a:ext cx="5715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57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3400"/>
            <a:ext cx="8686800" cy="5632311"/>
          </a:xfrm>
          <a:prstGeom prst="rect">
            <a:avLst/>
          </a:prstGeom>
          <a:noFill/>
        </p:spPr>
        <p:txBody>
          <a:bodyPr wrap="square" rtlCol="0">
            <a:spAutoFit/>
          </a:bodyPr>
          <a:lstStyle/>
          <a:p>
            <a:r>
              <a:rPr lang="vi-VN" sz="2400" b="1" dirty="0"/>
              <a:t>Question 3</a:t>
            </a:r>
            <a:r>
              <a:rPr lang="en-US" sz="2400" b="1" dirty="0"/>
              <a:t>7</a:t>
            </a:r>
            <a:r>
              <a:rPr lang="vi-VN" sz="2400" b="1" dirty="0"/>
              <a:t>: </a:t>
            </a:r>
            <a:endParaRPr lang="vi-VN" sz="2400" b="1" dirty="0" smtClean="0"/>
          </a:p>
          <a:p>
            <a:r>
              <a:rPr lang="vi-VN" sz="2400" b="1" dirty="0" smtClean="0"/>
              <a:t>A</a:t>
            </a:r>
            <a:r>
              <a:rPr lang="vi-VN" sz="2400" b="1" dirty="0"/>
              <a:t>. </a:t>
            </a:r>
            <a:r>
              <a:rPr lang="vi-VN" sz="2400" dirty="0"/>
              <a:t>Because 	</a:t>
            </a:r>
            <a:r>
              <a:rPr lang="vi-VN" sz="2400" b="1" dirty="0"/>
              <a:t>B. </a:t>
            </a:r>
            <a:r>
              <a:rPr lang="vi-VN" sz="2400" dirty="0"/>
              <a:t>However 	</a:t>
            </a:r>
            <a:r>
              <a:rPr lang="vi-VN" sz="2400" b="1" dirty="0"/>
              <a:t>C. </a:t>
            </a:r>
            <a:r>
              <a:rPr lang="vi-VN" sz="2400" dirty="0"/>
              <a:t>Therefore	</a:t>
            </a:r>
            <a:r>
              <a:rPr lang="vi-VN" sz="2400" b="1" dirty="0"/>
              <a:t>D. </a:t>
            </a:r>
            <a:r>
              <a:rPr lang="vi-VN" sz="2400" dirty="0"/>
              <a:t>Even though </a:t>
            </a:r>
            <a:endParaRPr lang="en-US" sz="2400" dirty="0"/>
          </a:p>
          <a:p>
            <a:r>
              <a:rPr lang="vi-VN" sz="2400" b="1" dirty="0"/>
              <a:t>(3</a:t>
            </a:r>
            <a:r>
              <a:rPr lang="en-US" sz="2400" b="1" dirty="0"/>
              <a:t>7</a:t>
            </a:r>
            <a:r>
              <a:rPr lang="vi-VN" sz="2400" b="1" dirty="0"/>
              <a:t>)</a:t>
            </a:r>
            <a:r>
              <a:rPr lang="vi-VN" sz="2400" dirty="0"/>
              <a:t>_________there are several benefits to developing eLearning sectors in countries, there are still a few nations that are moving relatively backward in this industry. </a:t>
            </a:r>
            <a:endParaRPr lang="en-US" sz="2400" dirty="0"/>
          </a:p>
          <a:p>
            <a:endParaRPr lang="vi-VN" sz="2400" b="1" dirty="0" smtClean="0"/>
          </a:p>
          <a:p>
            <a:r>
              <a:rPr lang="vi-VN" sz="2400" dirty="0" smtClean="0"/>
              <a:t>Kiến </a:t>
            </a:r>
            <a:r>
              <a:rPr lang="vi-VN" sz="2400" dirty="0"/>
              <a:t>thức: Đọc </a:t>
            </a:r>
            <a:r>
              <a:rPr lang="en-US" sz="2400" dirty="0" err="1"/>
              <a:t>điền</a:t>
            </a:r>
            <a:r>
              <a:rPr lang="en-US" sz="2400" dirty="0"/>
              <a:t> </a:t>
            </a:r>
            <a:r>
              <a:rPr lang="en-US" sz="2400" dirty="0" err="1"/>
              <a:t>từ</a:t>
            </a:r>
            <a:endParaRPr lang="en-US" sz="2400" dirty="0"/>
          </a:p>
          <a:p>
            <a:r>
              <a:rPr lang="vi-VN" sz="2400" dirty="0"/>
              <a:t>Giải thích: </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vi-VN" sz="2400" b="1" dirty="0"/>
              <a:t>	</a:t>
            </a:r>
            <a:r>
              <a:rPr lang="vi-VN" sz="2400" dirty="0"/>
              <a:t>A. </a:t>
            </a:r>
            <a:r>
              <a:rPr lang="en-US" sz="2400" dirty="0"/>
              <a:t>Because: </a:t>
            </a:r>
            <a:r>
              <a:rPr lang="en-US" sz="2400" dirty="0" err="1"/>
              <a:t>bởi</a:t>
            </a:r>
            <a:r>
              <a:rPr lang="en-US" sz="2400" dirty="0"/>
              <a:t> </a:t>
            </a:r>
            <a:r>
              <a:rPr lang="en-US" sz="2400" dirty="0" err="1"/>
              <a:t>vì</a:t>
            </a:r>
            <a:r>
              <a:rPr lang="vi-VN" sz="2400" dirty="0"/>
              <a:t>	B. However</a:t>
            </a:r>
            <a:r>
              <a:rPr lang="en-US" sz="2400" dirty="0"/>
              <a:t>: </a:t>
            </a:r>
            <a:r>
              <a:rPr lang="en-US" sz="2400" dirty="0" err="1"/>
              <a:t>tuy</a:t>
            </a:r>
            <a:r>
              <a:rPr lang="en-US" sz="2400" dirty="0"/>
              <a:t> </a:t>
            </a:r>
            <a:r>
              <a:rPr lang="en-US" sz="2400" dirty="0" err="1"/>
              <a:t>nhiên</a:t>
            </a:r>
            <a:r>
              <a:rPr lang="vi-VN" sz="2400" dirty="0"/>
              <a:t>	</a:t>
            </a:r>
            <a:endParaRPr lang="en-US" sz="2400" dirty="0"/>
          </a:p>
          <a:p>
            <a:r>
              <a:rPr lang="vi-VN" sz="2400" dirty="0"/>
              <a:t>	C. Therefore</a:t>
            </a:r>
            <a:r>
              <a:rPr lang="en-US" sz="2400" dirty="0"/>
              <a:t>: </a:t>
            </a:r>
            <a:r>
              <a:rPr lang="en-US" sz="2400" dirty="0" err="1"/>
              <a:t>cho</a:t>
            </a:r>
            <a:r>
              <a:rPr lang="en-US" sz="2400" dirty="0"/>
              <a:t> </a:t>
            </a:r>
            <a:r>
              <a:rPr lang="en-US" sz="2400" dirty="0" err="1"/>
              <a:t>nên</a:t>
            </a:r>
            <a:r>
              <a:rPr lang="vi-VN" sz="2400" dirty="0"/>
              <a:t>	D. </a:t>
            </a:r>
            <a:r>
              <a:rPr lang="en-US" sz="2400" dirty="0" err="1"/>
              <a:t>Eventhough</a:t>
            </a:r>
            <a:r>
              <a:rPr lang="en-US" sz="2400" dirty="0"/>
              <a:t>: </a:t>
            </a:r>
            <a:r>
              <a:rPr lang="en-US" sz="2400" dirty="0" err="1"/>
              <a:t>mặc</a:t>
            </a:r>
            <a:r>
              <a:rPr lang="en-US" sz="2400" dirty="0"/>
              <a:t> </a:t>
            </a:r>
            <a:r>
              <a:rPr lang="en-US" sz="2400" dirty="0" err="1"/>
              <a:t>dù</a:t>
            </a:r>
            <a:endParaRPr lang="en-US" sz="2400" dirty="0"/>
          </a:p>
          <a:p>
            <a:r>
              <a:rPr lang="en-US" sz="2400" dirty="0" err="1"/>
              <a:t>Tạm</a:t>
            </a:r>
            <a:r>
              <a:rPr lang="en-US" sz="2400" dirty="0"/>
              <a:t> </a:t>
            </a:r>
            <a:r>
              <a:rPr lang="en-US" sz="2400" dirty="0" err="1"/>
              <a:t>dịch</a:t>
            </a:r>
            <a:r>
              <a:rPr lang="en-US" sz="2400" dirty="0"/>
              <a:t>: </a:t>
            </a:r>
            <a:r>
              <a:rPr lang="en-US" sz="2400" dirty="0" err="1"/>
              <a:t>Mặc</a:t>
            </a:r>
            <a:r>
              <a:rPr lang="en-US" sz="2400" dirty="0"/>
              <a:t> </a:t>
            </a:r>
            <a:r>
              <a:rPr lang="en-US" sz="2400" dirty="0" err="1"/>
              <a:t>dù</a:t>
            </a:r>
            <a:r>
              <a:rPr lang="en-US" sz="2400" dirty="0"/>
              <a:t> </a:t>
            </a:r>
            <a:r>
              <a:rPr lang="en-US" sz="2400" dirty="0" err="1"/>
              <a:t>có</a:t>
            </a:r>
            <a:r>
              <a:rPr lang="en-US" sz="2400" dirty="0"/>
              <a:t> </a:t>
            </a:r>
            <a:r>
              <a:rPr lang="en-US" sz="2400" dirty="0" err="1"/>
              <a:t>một</a:t>
            </a:r>
            <a:r>
              <a:rPr lang="en-US" sz="2400" dirty="0"/>
              <a:t> </a:t>
            </a:r>
            <a:r>
              <a:rPr lang="en-US" sz="2400" dirty="0" err="1"/>
              <a:t>số</a:t>
            </a:r>
            <a:r>
              <a:rPr lang="en-US" sz="2400" dirty="0"/>
              <a:t> </a:t>
            </a:r>
            <a:r>
              <a:rPr lang="en-US" sz="2400" dirty="0" err="1"/>
              <a:t>lợi</a:t>
            </a:r>
            <a:r>
              <a:rPr lang="en-US" sz="2400" dirty="0"/>
              <a:t> </a:t>
            </a:r>
            <a:r>
              <a:rPr lang="en-US" sz="2400" dirty="0" err="1"/>
              <a:t>ích</a:t>
            </a:r>
            <a:r>
              <a:rPr lang="en-US" sz="2400" dirty="0"/>
              <a:t> </a:t>
            </a:r>
            <a:r>
              <a:rPr lang="en-US" sz="2400" dirty="0" err="1"/>
              <a:t>đối</a:t>
            </a:r>
            <a:r>
              <a:rPr lang="en-US" sz="2400" dirty="0"/>
              <a:t> </a:t>
            </a:r>
            <a:r>
              <a:rPr lang="en-US" sz="2400" dirty="0" err="1"/>
              <a:t>với</a:t>
            </a:r>
            <a:r>
              <a:rPr lang="en-US" sz="2400" dirty="0"/>
              <a:t> </a:t>
            </a:r>
            <a:r>
              <a:rPr lang="en-US" sz="2400" dirty="0" err="1"/>
              <a:t>việc</a:t>
            </a:r>
            <a:r>
              <a:rPr lang="en-US" sz="2400" dirty="0"/>
              <a:t> </a:t>
            </a:r>
            <a:r>
              <a:rPr lang="en-US" sz="2400" dirty="0" err="1"/>
              <a:t>phát</a:t>
            </a:r>
            <a:r>
              <a:rPr lang="en-US" sz="2400" dirty="0"/>
              <a:t> </a:t>
            </a:r>
            <a:r>
              <a:rPr lang="en-US" sz="2400" dirty="0" err="1"/>
              <a:t>triển</a:t>
            </a:r>
            <a:r>
              <a:rPr lang="en-US" sz="2400" dirty="0"/>
              <a:t> </a:t>
            </a:r>
            <a:r>
              <a:rPr lang="en-US" sz="2400" dirty="0" err="1"/>
              <a:t>các</a:t>
            </a:r>
            <a:r>
              <a:rPr lang="en-US" sz="2400" dirty="0"/>
              <a:t> </a:t>
            </a:r>
            <a:r>
              <a:rPr lang="en-US" sz="2400" dirty="0" err="1"/>
              <a:t>khu</a:t>
            </a:r>
            <a:r>
              <a:rPr lang="en-US" sz="2400" dirty="0"/>
              <a:t> </a:t>
            </a:r>
            <a:r>
              <a:rPr lang="en-US" sz="2400" dirty="0" err="1"/>
              <a:t>vực</a:t>
            </a:r>
            <a:r>
              <a:rPr lang="en-US" sz="2400" dirty="0"/>
              <a:t> eLearning ở </a:t>
            </a:r>
            <a:r>
              <a:rPr lang="en-US" sz="2400" dirty="0" err="1"/>
              <a:t>các</a:t>
            </a:r>
            <a:r>
              <a:rPr lang="en-US" sz="2400" dirty="0"/>
              <a:t> </a:t>
            </a:r>
            <a:r>
              <a:rPr lang="en-US" sz="2400" dirty="0" err="1"/>
              <a:t>quốc</a:t>
            </a:r>
            <a:r>
              <a:rPr lang="en-US" sz="2400" dirty="0"/>
              <a:t> </a:t>
            </a:r>
            <a:r>
              <a:rPr lang="en-US" sz="2400" dirty="0" err="1"/>
              <a:t>gia</a:t>
            </a:r>
            <a:r>
              <a:rPr lang="en-US" sz="2400" dirty="0"/>
              <a:t>, </a:t>
            </a:r>
            <a:r>
              <a:rPr lang="en-US" sz="2400" dirty="0" err="1"/>
              <a:t>nhưng</a:t>
            </a:r>
            <a:r>
              <a:rPr lang="en-US" sz="2400" dirty="0"/>
              <a:t> </a:t>
            </a:r>
            <a:r>
              <a:rPr lang="en-US" sz="2400" dirty="0" err="1"/>
              <a:t>vẫn</a:t>
            </a:r>
            <a:r>
              <a:rPr lang="en-US" sz="2400" dirty="0"/>
              <a:t> </a:t>
            </a:r>
            <a:r>
              <a:rPr lang="en-US" sz="2400" dirty="0" err="1"/>
              <a:t>còn</a:t>
            </a:r>
            <a:r>
              <a:rPr lang="en-US" sz="2400" dirty="0"/>
              <a:t> </a:t>
            </a:r>
            <a:r>
              <a:rPr lang="en-US" sz="2400" dirty="0" err="1"/>
              <a:t>một</a:t>
            </a:r>
            <a:r>
              <a:rPr lang="en-US" sz="2400" dirty="0"/>
              <a:t> </a:t>
            </a:r>
            <a:r>
              <a:rPr lang="en-US" sz="2400" dirty="0" err="1"/>
              <a:t>vài</a:t>
            </a:r>
            <a:r>
              <a:rPr lang="en-US" sz="2400" dirty="0"/>
              <a:t> </a:t>
            </a:r>
            <a:r>
              <a:rPr lang="en-US" sz="2400" dirty="0" err="1"/>
              <a:t>quốc</a:t>
            </a:r>
            <a:r>
              <a:rPr lang="en-US" sz="2400" dirty="0"/>
              <a:t> </a:t>
            </a:r>
            <a:r>
              <a:rPr lang="en-US" sz="2400" dirty="0" err="1"/>
              <a:t>gia</a:t>
            </a:r>
            <a:r>
              <a:rPr lang="en-US" sz="2400" dirty="0"/>
              <a:t> </a:t>
            </a:r>
            <a:r>
              <a:rPr lang="en-US" sz="2400" dirty="0" err="1"/>
              <a:t>đang</a:t>
            </a:r>
            <a:r>
              <a:rPr lang="en-US" sz="2400" dirty="0"/>
              <a:t> </a:t>
            </a:r>
            <a:r>
              <a:rPr lang="en-US" sz="2400" dirty="0" err="1"/>
              <a:t>khá</a:t>
            </a:r>
            <a:r>
              <a:rPr lang="en-US" sz="2400" dirty="0"/>
              <a:t> </a:t>
            </a:r>
            <a:r>
              <a:rPr lang="en-US" sz="2400" dirty="0" err="1"/>
              <a:t>là</a:t>
            </a:r>
            <a:r>
              <a:rPr lang="en-US" sz="2400" dirty="0"/>
              <a:t> </a:t>
            </a:r>
            <a:r>
              <a:rPr lang="en-US" sz="2400" dirty="0" err="1"/>
              <a:t>lạc</a:t>
            </a:r>
            <a:r>
              <a:rPr lang="en-US" sz="2400" dirty="0"/>
              <a:t> </a:t>
            </a:r>
            <a:r>
              <a:rPr lang="en-US" sz="2400" dirty="0" err="1"/>
              <a:t>hậu</a:t>
            </a:r>
            <a:r>
              <a:rPr lang="en-US" sz="2400" dirty="0"/>
              <a:t> </a:t>
            </a:r>
            <a:r>
              <a:rPr lang="en-US" sz="2400" dirty="0" err="1"/>
              <a:t>đối</a:t>
            </a:r>
            <a:r>
              <a:rPr lang="en-US" sz="2400" dirty="0"/>
              <a:t> </a:t>
            </a:r>
            <a:r>
              <a:rPr lang="en-US" sz="2400" dirty="0" err="1"/>
              <a:t>với</a:t>
            </a:r>
            <a:r>
              <a:rPr lang="en-US" sz="2400" dirty="0"/>
              <a:t> </a:t>
            </a:r>
            <a:r>
              <a:rPr lang="en-US" sz="2400" dirty="0" err="1"/>
              <a:t>nghành</a:t>
            </a:r>
            <a:r>
              <a:rPr lang="en-US" sz="2400" dirty="0"/>
              <a:t> </a:t>
            </a:r>
            <a:r>
              <a:rPr lang="en-US" sz="2400" dirty="0" err="1"/>
              <a:t>công</a:t>
            </a:r>
            <a:r>
              <a:rPr lang="en-US" sz="2400" dirty="0"/>
              <a:t> </a:t>
            </a:r>
            <a:r>
              <a:rPr lang="en-US" sz="2400" dirty="0" err="1"/>
              <a:t>nghiệp</a:t>
            </a:r>
            <a:r>
              <a:rPr lang="en-US" sz="2400" dirty="0"/>
              <a:t> </a:t>
            </a:r>
            <a:r>
              <a:rPr lang="en-US" sz="2400" dirty="0" err="1"/>
              <a:t>này</a:t>
            </a:r>
            <a:endParaRPr lang="en-US" sz="2400" dirty="0"/>
          </a:p>
          <a:p>
            <a:endParaRPr lang="en-US" sz="2400" dirty="0"/>
          </a:p>
        </p:txBody>
      </p:sp>
      <p:sp>
        <p:nvSpPr>
          <p:cNvPr id="5" name="Oval 4"/>
          <p:cNvSpPr/>
          <p:nvPr/>
        </p:nvSpPr>
        <p:spPr>
          <a:xfrm>
            <a:off x="5791200" y="9906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332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33400"/>
            <a:ext cx="8991600" cy="5632311"/>
          </a:xfrm>
          <a:prstGeom prst="rect">
            <a:avLst/>
          </a:prstGeom>
          <a:noFill/>
        </p:spPr>
        <p:txBody>
          <a:bodyPr wrap="square" rtlCol="0">
            <a:spAutoFit/>
          </a:bodyPr>
          <a:lstStyle/>
          <a:p>
            <a:r>
              <a:rPr lang="vi-VN" sz="2400" b="1" dirty="0"/>
              <a:t>Question 3</a:t>
            </a:r>
            <a:r>
              <a:rPr lang="en-US" sz="2400" b="1" dirty="0"/>
              <a:t>8</a:t>
            </a:r>
            <a:r>
              <a:rPr lang="vi-VN" sz="2400" b="1" dirty="0"/>
              <a:t>: A. </a:t>
            </a:r>
            <a:r>
              <a:rPr lang="vi-VN" sz="2400" dirty="0"/>
              <a:t>each 	</a:t>
            </a:r>
            <a:r>
              <a:rPr lang="vi-VN" sz="2400" b="1" dirty="0"/>
              <a:t>B. </a:t>
            </a:r>
            <a:r>
              <a:rPr lang="vi-VN" sz="2400" dirty="0"/>
              <a:t>others	</a:t>
            </a:r>
            <a:r>
              <a:rPr lang="vi-VN" sz="2400" b="1" dirty="0"/>
              <a:t>C. </a:t>
            </a:r>
            <a:r>
              <a:rPr lang="vi-VN" sz="2400" dirty="0"/>
              <a:t>every 	</a:t>
            </a:r>
            <a:r>
              <a:rPr lang="vi-VN" sz="2400" b="1" dirty="0"/>
              <a:t>D. </a:t>
            </a:r>
            <a:r>
              <a:rPr lang="vi-VN" sz="2400" dirty="0"/>
              <a:t>another</a:t>
            </a:r>
            <a:endParaRPr lang="en-US" sz="2400" dirty="0"/>
          </a:p>
          <a:p>
            <a:r>
              <a:rPr lang="vi-VN" sz="2400" dirty="0"/>
              <a:t>There are, of course, countries that have already gone far ahead of </a:t>
            </a:r>
            <a:r>
              <a:rPr lang="vi-VN" sz="2400" b="1" dirty="0"/>
              <a:t>(3</a:t>
            </a:r>
            <a:r>
              <a:rPr lang="en-US" sz="2400" b="1" dirty="0"/>
              <a:t>8</a:t>
            </a:r>
            <a:r>
              <a:rPr lang="vi-VN" sz="2400" b="1" dirty="0"/>
              <a:t>)</a:t>
            </a:r>
            <a:r>
              <a:rPr lang="vi-VN" sz="2400" dirty="0"/>
              <a:t>_________, setting up more and more eLearning platforms. </a:t>
            </a:r>
            <a:endParaRPr lang="en-US" sz="2400" dirty="0"/>
          </a:p>
          <a:p>
            <a:endParaRPr lang="vi-VN" sz="2400" b="1" dirty="0" smtClean="0"/>
          </a:p>
          <a:p>
            <a:r>
              <a:rPr lang="en-US" sz="2400" dirty="0" err="1" smtClean="0"/>
              <a:t>Kiến</a:t>
            </a:r>
            <a:r>
              <a:rPr lang="en-US" sz="2400" dirty="0" smtClean="0"/>
              <a:t> </a:t>
            </a:r>
            <a:r>
              <a:rPr lang="en-US" sz="2400" dirty="0" err="1"/>
              <a:t>thức</a:t>
            </a:r>
            <a:r>
              <a:rPr lang="en-US" sz="2400" dirty="0"/>
              <a:t>: </a:t>
            </a:r>
            <a:r>
              <a:rPr lang="vi-VN" sz="2400" dirty="0"/>
              <a:t>Đọc </a:t>
            </a:r>
            <a:r>
              <a:rPr lang="en-US" sz="2400" dirty="0" err="1"/>
              <a:t>điền</a:t>
            </a:r>
            <a:r>
              <a:rPr lang="en-US" sz="2400" dirty="0"/>
              <a:t> </a:t>
            </a:r>
            <a:r>
              <a:rPr lang="en-US" sz="2400" dirty="0" err="1"/>
              <a:t>từ</a:t>
            </a:r>
            <a:r>
              <a:rPr lang="en-US" sz="2400" dirty="0"/>
              <a:t> </a:t>
            </a:r>
          </a:p>
          <a:p>
            <a:r>
              <a:rPr lang="en-US" sz="2400" dirty="0" err="1"/>
              <a:t>Giải</a:t>
            </a:r>
            <a:r>
              <a:rPr lang="en-US" sz="2400" dirty="0"/>
              <a:t> </a:t>
            </a:r>
            <a:r>
              <a:rPr lang="en-US" sz="2400" dirty="0" err="1"/>
              <a:t>thích</a:t>
            </a:r>
            <a:r>
              <a:rPr lang="en-US" sz="2400" dirty="0"/>
              <a:t>: </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 </a:t>
            </a:r>
          </a:p>
          <a:p>
            <a:r>
              <a:rPr lang="vi-VN" sz="2400" b="1" dirty="0"/>
              <a:t>	</a:t>
            </a:r>
            <a:r>
              <a:rPr lang="vi-VN" sz="2400" dirty="0"/>
              <a:t>A. </a:t>
            </a:r>
            <a:r>
              <a:rPr lang="en-US" sz="2400" dirty="0"/>
              <a:t>each (+ N –</a:t>
            </a:r>
            <a:r>
              <a:rPr lang="en-US" sz="2400" dirty="0" err="1"/>
              <a:t>số</a:t>
            </a:r>
            <a:r>
              <a:rPr lang="en-US" sz="2400" dirty="0"/>
              <a:t> </a:t>
            </a:r>
            <a:r>
              <a:rPr lang="en-US" sz="2400" dirty="0" err="1"/>
              <a:t>ít</a:t>
            </a:r>
            <a:r>
              <a:rPr lang="en-US" sz="2400" dirty="0"/>
              <a:t> ) : </a:t>
            </a:r>
            <a:r>
              <a:rPr lang="en-US" sz="2400" dirty="0" err="1"/>
              <a:t>mỗi</a:t>
            </a:r>
            <a:r>
              <a:rPr lang="en-US" sz="2400" dirty="0"/>
              <a:t> </a:t>
            </a:r>
            <a:r>
              <a:rPr lang="en-US" sz="2400" dirty="0" err="1"/>
              <a:t>một</a:t>
            </a:r>
            <a:r>
              <a:rPr lang="vi-VN" sz="2400" dirty="0"/>
              <a:t>	</a:t>
            </a:r>
            <a:endParaRPr lang="en-US" sz="2400" dirty="0"/>
          </a:p>
          <a:p>
            <a:r>
              <a:rPr lang="vi-VN" sz="2400" dirty="0"/>
              <a:t>	B. </a:t>
            </a:r>
            <a:r>
              <a:rPr lang="en-US" sz="2400" dirty="0"/>
              <a:t>others : </a:t>
            </a:r>
            <a:r>
              <a:rPr lang="en-US" sz="2400" dirty="0" err="1"/>
              <a:t>những</a:t>
            </a:r>
            <a:r>
              <a:rPr lang="en-US" sz="2400" dirty="0"/>
              <a:t> </a:t>
            </a:r>
            <a:r>
              <a:rPr lang="en-US" sz="2400" dirty="0" err="1"/>
              <a:t>người</a:t>
            </a:r>
            <a:r>
              <a:rPr lang="en-US" sz="2400" dirty="0"/>
              <a:t> </a:t>
            </a:r>
            <a:r>
              <a:rPr lang="en-US" sz="2400" dirty="0" err="1"/>
              <a:t>khác</a:t>
            </a:r>
            <a:r>
              <a:rPr lang="en-US" sz="2400" dirty="0"/>
              <a:t> </a:t>
            </a:r>
            <a:r>
              <a:rPr lang="vi-VN" sz="2400" dirty="0"/>
              <a:t>	</a:t>
            </a:r>
            <a:endParaRPr lang="en-US" sz="2400" dirty="0"/>
          </a:p>
          <a:p>
            <a:r>
              <a:rPr lang="vi-VN" sz="2400" dirty="0"/>
              <a:t>	C. </a:t>
            </a:r>
            <a:r>
              <a:rPr lang="en-US" sz="2400" dirty="0"/>
              <a:t>every ( + N-</a:t>
            </a:r>
            <a:r>
              <a:rPr lang="en-US" sz="2400" dirty="0" err="1"/>
              <a:t>số</a:t>
            </a:r>
            <a:r>
              <a:rPr lang="en-US" sz="2400" dirty="0"/>
              <a:t> </a:t>
            </a:r>
            <a:r>
              <a:rPr lang="en-US" sz="2400" dirty="0" err="1"/>
              <a:t>ít</a:t>
            </a:r>
            <a:r>
              <a:rPr lang="en-US" sz="2400" dirty="0"/>
              <a:t>) : </a:t>
            </a:r>
            <a:r>
              <a:rPr lang="en-US" sz="2400" dirty="0" err="1"/>
              <a:t>mọi</a:t>
            </a:r>
            <a:r>
              <a:rPr lang="en-US" sz="2400" dirty="0"/>
              <a:t>/ </a:t>
            </a:r>
            <a:r>
              <a:rPr lang="en-US" sz="2400" dirty="0" err="1"/>
              <a:t>mỗi</a:t>
            </a:r>
            <a:r>
              <a:rPr lang="en-US" sz="2400" dirty="0"/>
              <a:t>….</a:t>
            </a:r>
            <a:r>
              <a:rPr lang="vi-VN" sz="2400" dirty="0"/>
              <a:t>	</a:t>
            </a:r>
            <a:endParaRPr lang="en-US" sz="2400" dirty="0"/>
          </a:p>
          <a:p>
            <a:r>
              <a:rPr lang="vi-VN" sz="2400" dirty="0"/>
              <a:t>	D. </a:t>
            </a:r>
            <a:r>
              <a:rPr lang="en-US" sz="2400" dirty="0"/>
              <a:t>another ( + N-</a:t>
            </a:r>
            <a:r>
              <a:rPr lang="en-US" sz="2400" dirty="0" err="1"/>
              <a:t>số</a:t>
            </a:r>
            <a:r>
              <a:rPr lang="en-US" sz="2400" dirty="0"/>
              <a:t> </a:t>
            </a:r>
            <a:r>
              <a:rPr lang="en-US" sz="2400" dirty="0" err="1"/>
              <a:t>ít</a:t>
            </a:r>
            <a:r>
              <a:rPr lang="en-US" sz="2400" dirty="0"/>
              <a:t>) : </a:t>
            </a:r>
            <a:r>
              <a:rPr lang="en-US" sz="2400" dirty="0" err="1"/>
              <a:t>một</a:t>
            </a:r>
            <a:r>
              <a:rPr lang="en-US" sz="2400" dirty="0"/>
              <a:t> </a:t>
            </a:r>
            <a:r>
              <a:rPr lang="en-US" sz="2400" dirty="0" err="1"/>
              <a:t>cái</a:t>
            </a:r>
            <a:r>
              <a:rPr lang="en-US" sz="2400" dirty="0"/>
              <a:t>/</a:t>
            </a:r>
            <a:r>
              <a:rPr lang="en-US" sz="2400" dirty="0" err="1"/>
              <a:t>người</a:t>
            </a:r>
            <a:r>
              <a:rPr lang="en-US" sz="2400" dirty="0"/>
              <a:t>  </a:t>
            </a:r>
            <a:r>
              <a:rPr lang="en-US" sz="2400" dirty="0" err="1"/>
              <a:t>khác</a:t>
            </a:r>
            <a:r>
              <a:rPr lang="en-US" sz="2400" dirty="0"/>
              <a:t> </a:t>
            </a:r>
            <a:r>
              <a:rPr lang="en-US" sz="2400" dirty="0" err="1"/>
              <a:t>nữa</a:t>
            </a:r>
            <a:endParaRPr lang="en-US" sz="2400" dirty="0"/>
          </a:p>
          <a:p>
            <a:r>
              <a:rPr lang="en-US" sz="2400" dirty="0" err="1"/>
              <a:t>Tạm</a:t>
            </a:r>
            <a:r>
              <a:rPr lang="en-US" sz="2400" dirty="0"/>
              <a:t> </a:t>
            </a:r>
            <a:r>
              <a:rPr lang="en-US" sz="2400" dirty="0" err="1"/>
              <a:t>dịch</a:t>
            </a:r>
            <a:r>
              <a:rPr lang="en-US" sz="2400" dirty="0"/>
              <a:t>: </a:t>
            </a:r>
            <a:r>
              <a:rPr lang="en-US" sz="2400" dirty="0" err="1"/>
              <a:t>Tất</a:t>
            </a:r>
            <a:r>
              <a:rPr lang="en-US" sz="2400" dirty="0"/>
              <a:t> </a:t>
            </a:r>
            <a:r>
              <a:rPr lang="en-US" sz="2400" dirty="0" err="1"/>
              <a:t>nhiên</a:t>
            </a:r>
            <a:r>
              <a:rPr lang="en-US" sz="2400" dirty="0"/>
              <a:t> </a:t>
            </a:r>
            <a:r>
              <a:rPr lang="en-US" sz="2400" dirty="0" err="1"/>
              <a:t>có</a:t>
            </a:r>
            <a:r>
              <a:rPr lang="en-US" sz="2400" dirty="0"/>
              <a:t> </a:t>
            </a:r>
            <a:r>
              <a:rPr lang="en-US" sz="2400" dirty="0" err="1"/>
              <a:t>những</a:t>
            </a:r>
            <a:r>
              <a:rPr lang="en-US" sz="2400" dirty="0"/>
              <a:t> </a:t>
            </a:r>
            <a:r>
              <a:rPr lang="en-US" sz="2400" dirty="0" err="1"/>
              <a:t>quốc</a:t>
            </a:r>
            <a:r>
              <a:rPr lang="en-US" sz="2400" dirty="0"/>
              <a:t> </a:t>
            </a:r>
            <a:r>
              <a:rPr lang="en-US" sz="2400" dirty="0" err="1"/>
              <a:t>gia</a:t>
            </a:r>
            <a:r>
              <a:rPr lang="en-US" sz="2400" dirty="0"/>
              <a:t> </a:t>
            </a:r>
            <a:r>
              <a:rPr lang="en-US" sz="2400" dirty="0" err="1"/>
              <a:t>vượt</a:t>
            </a:r>
            <a:r>
              <a:rPr lang="en-US" sz="2400" dirty="0"/>
              <a:t> </a:t>
            </a:r>
            <a:r>
              <a:rPr lang="en-US" sz="2400" dirty="0" err="1"/>
              <a:t>xa</a:t>
            </a:r>
            <a:r>
              <a:rPr lang="en-US" sz="2400" dirty="0"/>
              <a:t> </a:t>
            </a:r>
            <a:r>
              <a:rPr lang="en-US" sz="2400" dirty="0" err="1"/>
              <a:t>các</a:t>
            </a:r>
            <a:r>
              <a:rPr lang="en-US" sz="2400" dirty="0"/>
              <a:t> </a:t>
            </a:r>
            <a:r>
              <a:rPr lang="en-US" sz="2400" dirty="0" err="1"/>
              <a:t>quốc</a:t>
            </a:r>
            <a:r>
              <a:rPr lang="en-US" sz="2400" dirty="0"/>
              <a:t> </a:t>
            </a:r>
            <a:r>
              <a:rPr lang="en-US" sz="2400" dirty="0" err="1"/>
              <a:t>gia</a:t>
            </a:r>
            <a:r>
              <a:rPr lang="en-US" sz="2400" dirty="0"/>
              <a:t> </a:t>
            </a:r>
            <a:r>
              <a:rPr lang="en-US" sz="2400" dirty="0" err="1"/>
              <a:t>khác</a:t>
            </a:r>
            <a:r>
              <a:rPr lang="en-US" sz="2400" dirty="0"/>
              <a:t>, </a:t>
            </a:r>
            <a:r>
              <a:rPr lang="en-US" sz="2400" dirty="0" err="1"/>
              <a:t>thiết</a:t>
            </a:r>
            <a:r>
              <a:rPr lang="en-US" sz="2400" dirty="0"/>
              <a:t> </a:t>
            </a:r>
            <a:r>
              <a:rPr lang="en-US" sz="2400" dirty="0" err="1"/>
              <a:t>lập</a:t>
            </a:r>
            <a:r>
              <a:rPr lang="en-US" sz="2400" dirty="0"/>
              <a:t> </a:t>
            </a:r>
            <a:r>
              <a:rPr lang="en-US" sz="2400" dirty="0" err="1"/>
              <a:t>càng</a:t>
            </a:r>
            <a:r>
              <a:rPr lang="en-US" sz="2400" dirty="0"/>
              <a:t> </a:t>
            </a:r>
            <a:r>
              <a:rPr lang="en-US" sz="2400" dirty="0" err="1"/>
              <a:t>nhiều</a:t>
            </a:r>
            <a:r>
              <a:rPr lang="en-US" sz="2400" dirty="0"/>
              <a:t> </a:t>
            </a:r>
            <a:r>
              <a:rPr lang="en-US" sz="2400" dirty="0" err="1"/>
              <a:t>nền</a:t>
            </a:r>
            <a:r>
              <a:rPr lang="en-US" sz="2400" dirty="0"/>
              <a:t> </a:t>
            </a:r>
            <a:r>
              <a:rPr lang="en-US" sz="2400" dirty="0" err="1"/>
              <a:t>tảng</a:t>
            </a:r>
            <a:r>
              <a:rPr lang="en-US" sz="2400" dirty="0"/>
              <a:t> eLearning </a:t>
            </a:r>
          </a:p>
          <a:p>
            <a:endParaRPr lang="en-US" sz="2400" dirty="0"/>
          </a:p>
        </p:txBody>
      </p:sp>
      <p:sp>
        <p:nvSpPr>
          <p:cNvPr id="5" name="Oval 4"/>
          <p:cNvSpPr/>
          <p:nvPr/>
        </p:nvSpPr>
        <p:spPr>
          <a:xfrm>
            <a:off x="3657600" y="5334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450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839200" cy="4154984"/>
          </a:xfrm>
          <a:prstGeom prst="rect">
            <a:avLst/>
          </a:prstGeom>
          <a:noFill/>
        </p:spPr>
        <p:txBody>
          <a:bodyPr wrap="square" rtlCol="0">
            <a:spAutoFit/>
          </a:bodyPr>
          <a:lstStyle/>
          <a:p>
            <a:pPr fontAlgn="ctr"/>
            <a:r>
              <a:rPr lang="en-US" sz="2400" b="1" dirty="0"/>
              <a:t>Question 39</a:t>
            </a:r>
            <a:r>
              <a:rPr lang="en-US" sz="2400" dirty="0"/>
              <a:t>. What could be the best title for the passage?</a:t>
            </a:r>
          </a:p>
          <a:p>
            <a:pPr fontAlgn="ctr"/>
            <a:r>
              <a:rPr lang="vi-VN" sz="2400" b="1" dirty="0" smtClean="0"/>
              <a:t>	</a:t>
            </a:r>
            <a:r>
              <a:rPr lang="en-US" sz="2400" b="1" dirty="0" smtClean="0"/>
              <a:t>A</a:t>
            </a:r>
            <a:r>
              <a:rPr lang="en-US" sz="2400" b="1" dirty="0"/>
              <a:t>. </a:t>
            </a:r>
            <a:r>
              <a:rPr lang="en-US" sz="2400" dirty="0"/>
              <a:t>legal limit for driving	</a:t>
            </a:r>
            <a:r>
              <a:rPr lang="en-US" sz="2400" b="1" dirty="0"/>
              <a:t>B. </a:t>
            </a:r>
            <a:r>
              <a:rPr lang="en-US" sz="2400" dirty="0"/>
              <a:t>driving </a:t>
            </a:r>
            <a:r>
              <a:rPr lang="en-US" sz="2400" dirty="0" smtClean="0"/>
              <a:t>ability</a:t>
            </a:r>
            <a:endParaRPr lang="vi-VN" sz="2400" dirty="0" smtClean="0"/>
          </a:p>
          <a:p>
            <a:pPr fontAlgn="ctr"/>
            <a:r>
              <a:rPr lang="en-US" sz="2400" dirty="0"/>
              <a:t>	</a:t>
            </a:r>
            <a:r>
              <a:rPr lang="en-US" sz="2400" b="1" dirty="0"/>
              <a:t>C. </a:t>
            </a:r>
            <a:r>
              <a:rPr lang="en-US" sz="2400" dirty="0"/>
              <a:t>drinking and driving	</a:t>
            </a:r>
            <a:r>
              <a:rPr lang="en-US" sz="2400" b="1" dirty="0"/>
              <a:t>D. </a:t>
            </a:r>
            <a:r>
              <a:rPr lang="en-US" sz="2400" dirty="0"/>
              <a:t>standard of drinks</a:t>
            </a:r>
          </a:p>
          <a:p>
            <a:endParaRPr lang="vi-VN" sz="2400" b="1" dirty="0" smtClean="0"/>
          </a:p>
          <a:p>
            <a:r>
              <a:rPr lang="vi-VN" sz="2400" dirty="0" smtClean="0"/>
              <a:t>Kiến </a:t>
            </a:r>
            <a:r>
              <a:rPr lang="vi-VN" sz="2400" dirty="0"/>
              <a:t>thức: Đọc hiểu</a:t>
            </a:r>
            <a:endParaRPr lang="en-US" sz="2400" dirty="0"/>
          </a:p>
          <a:p>
            <a:r>
              <a:rPr lang="en-US" sz="2400" dirty="0" err="1"/>
              <a:t>Giải</a:t>
            </a:r>
            <a:r>
              <a:rPr lang="en-US" sz="2400" dirty="0"/>
              <a:t> </a:t>
            </a:r>
            <a:r>
              <a:rPr lang="en-US" sz="2400" dirty="0" err="1"/>
              <a:t>thích</a:t>
            </a:r>
            <a:r>
              <a:rPr lang="en-US" sz="2400" dirty="0"/>
              <a:t>:</a:t>
            </a:r>
          </a:p>
          <a:p>
            <a:r>
              <a:rPr lang="en-US" sz="2400" dirty="0" err="1"/>
              <a:t>Câu</a:t>
            </a:r>
            <a:r>
              <a:rPr lang="en-US" sz="2400" dirty="0"/>
              <a:t> </a:t>
            </a:r>
            <a:r>
              <a:rPr lang="en-US" sz="2400" dirty="0" err="1"/>
              <a:t>nào</a:t>
            </a:r>
            <a:r>
              <a:rPr lang="en-US" sz="2400" dirty="0"/>
              <a:t> </a:t>
            </a:r>
            <a:r>
              <a:rPr lang="en-US" sz="2400" dirty="0" err="1"/>
              <a:t>có</a:t>
            </a:r>
            <a:r>
              <a:rPr lang="en-US" sz="2400" dirty="0"/>
              <a:t> </a:t>
            </a:r>
            <a:r>
              <a:rPr lang="en-US" sz="2400" dirty="0" err="1"/>
              <a:t>thể</a:t>
            </a:r>
            <a:r>
              <a:rPr lang="en-US" sz="2400" dirty="0"/>
              <a:t> </a:t>
            </a:r>
            <a:r>
              <a:rPr lang="en-US" sz="2400" dirty="0" err="1"/>
              <a:t>là</a:t>
            </a:r>
            <a:r>
              <a:rPr lang="en-US" sz="2400" dirty="0"/>
              <a:t> </a:t>
            </a:r>
            <a:r>
              <a:rPr lang="en-US" sz="2400" dirty="0" err="1"/>
              <a:t>tiêu</a:t>
            </a:r>
            <a:r>
              <a:rPr lang="en-US" sz="2400" dirty="0"/>
              <a:t> </a:t>
            </a:r>
            <a:r>
              <a:rPr lang="en-US" sz="2400" dirty="0" err="1"/>
              <a:t>đề</a:t>
            </a:r>
            <a:r>
              <a:rPr lang="en-US" sz="2400" dirty="0"/>
              <a:t> hay </a:t>
            </a:r>
            <a:r>
              <a:rPr lang="en-US" sz="2400" dirty="0" err="1"/>
              <a:t>nhất</a:t>
            </a:r>
            <a:r>
              <a:rPr lang="en-US" sz="2400" dirty="0"/>
              <a:t> </a:t>
            </a:r>
            <a:r>
              <a:rPr lang="en-US" sz="2400" dirty="0" err="1"/>
              <a:t>cho</a:t>
            </a:r>
            <a:r>
              <a:rPr lang="en-US" sz="2400" dirty="0"/>
              <a:t> </a:t>
            </a:r>
            <a:r>
              <a:rPr lang="en-US" sz="2400" dirty="0" err="1"/>
              <a:t>đoạn</a:t>
            </a:r>
            <a:r>
              <a:rPr lang="en-US" sz="2400" dirty="0"/>
              <a:t> </a:t>
            </a:r>
            <a:r>
              <a:rPr lang="en-US" sz="2400" dirty="0" err="1"/>
              <a:t>văn</a:t>
            </a:r>
            <a:r>
              <a:rPr lang="en-US" sz="2400" dirty="0"/>
              <a:t>.</a:t>
            </a:r>
          </a:p>
          <a:p>
            <a:r>
              <a:rPr lang="en-US" sz="2400" dirty="0"/>
              <a:t>A. </a:t>
            </a:r>
            <a:r>
              <a:rPr lang="en-US" sz="2400" dirty="0" err="1"/>
              <a:t>Giới</a:t>
            </a:r>
            <a:r>
              <a:rPr lang="en-US" sz="2400" dirty="0"/>
              <a:t> </a:t>
            </a:r>
            <a:r>
              <a:rPr lang="en-US" sz="2400" dirty="0" err="1"/>
              <a:t>hạn</a:t>
            </a:r>
            <a:r>
              <a:rPr lang="en-US" sz="2400" dirty="0"/>
              <a:t> </a:t>
            </a:r>
            <a:r>
              <a:rPr lang="en-US" sz="2400" dirty="0" err="1"/>
              <a:t>hợp</a:t>
            </a:r>
            <a:r>
              <a:rPr lang="en-US" sz="2400" dirty="0"/>
              <a:t> </a:t>
            </a:r>
            <a:r>
              <a:rPr lang="en-US" sz="2400" dirty="0" err="1"/>
              <a:t>pháp</a:t>
            </a:r>
            <a:r>
              <a:rPr lang="en-US" sz="2400" dirty="0"/>
              <a:t> </a:t>
            </a:r>
            <a:r>
              <a:rPr lang="en-US" sz="2400" dirty="0" err="1"/>
              <a:t>cho</a:t>
            </a:r>
            <a:r>
              <a:rPr lang="en-US" sz="2400" dirty="0"/>
              <a:t> </a:t>
            </a:r>
            <a:r>
              <a:rPr lang="en-US" sz="2400" dirty="0" err="1"/>
              <a:t>việc</a:t>
            </a:r>
            <a:r>
              <a:rPr lang="en-US" sz="2400" dirty="0"/>
              <a:t> </a:t>
            </a:r>
            <a:r>
              <a:rPr lang="en-US" sz="2400" dirty="0" err="1"/>
              <a:t>lái</a:t>
            </a:r>
            <a:r>
              <a:rPr lang="en-US" sz="2400" dirty="0"/>
              <a:t> </a:t>
            </a:r>
            <a:r>
              <a:rPr lang="en-US" sz="2400" dirty="0" err="1"/>
              <a:t>xe</a:t>
            </a:r>
            <a:r>
              <a:rPr lang="en-US" sz="2400" dirty="0"/>
              <a:t>	B. </a:t>
            </a:r>
            <a:r>
              <a:rPr lang="en-US" sz="2400" dirty="0" err="1"/>
              <a:t>Khả</a:t>
            </a:r>
            <a:r>
              <a:rPr lang="en-US" sz="2400" dirty="0"/>
              <a:t> </a:t>
            </a:r>
            <a:r>
              <a:rPr lang="en-US" sz="2400" dirty="0" err="1"/>
              <a:t>năng</a:t>
            </a:r>
            <a:r>
              <a:rPr lang="en-US" sz="2400" dirty="0"/>
              <a:t> </a:t>
            </a:r>
            <a:r>
              <a:rPr lang="en-US" sz="2400" dirty="0" err="1"/>
              <a:t>lái</a:t>
            </a:r>
            <a:r>
              <a:rPr lang="en-US" sz="2400" dirty="0"/>
              <a:t> </a:t>
            </a:r>
            <a:r>
              <a:rPr lang="en-US" sz="2400" dirty="0" err="1"/>
              <a:t>xe</a:t>
            </a:r>
            <a:endParaRPr lang="en-US" sz="2400" dirty="0"/>
          </a:p>
          <a:p>
            <a:r>
              <a:rPr lang="en-US" sz="2400" dirty="0"/>
              <a:t>C. </a:t>
            </a:r>
            <a:r>
              <a:rPr lang="en-US" sz="2400" dirty="0" err="1"/>
              <a:t>Uống</a:t>
            </a:r>
            <a:r>
              <a:rPr lang="en-US" sz="2400" dirty="0"/>
              <a:t> </a:t>
            </a:r>
            <a:r>
              <a:rPr lang="en-US" sz="2400" dirty="0" err="1"/>
              <a:t>rượu</a:t>
            </a:r>
            <a:r>
              <a:rPr lang="en-US" sz="2400" dirty="0"/>
              <a:t> </a:t>
            </a:r>
            <a:r>
              <a:rPr lang="en-US" sz="2400" dirty="0" err="1"/>
              <a:t>và</a:t>
            </a:r>
            <a:r>
              <a:rPr lang="en-US" sz="2400" dirty="0"/>
              <a:t> </a:t>
            </a:r>
            <a:r>
              <a:rPr lang="en-US" sz="2400" dirty="0" err="1"/>
              <a:t>lái</a:t>
            </a:r>
            <a:r>
              <a:rPr lang="en-US" sz="2400" dirty="0"/>
              <a:t> </a:t>
            </a:r>
            <a:r>
              <a:rPr lang="en-US" sz="2400" dirty="0" err="1"/>
              <a:t>xe</a:t>
            </a:r>
            <a:r>
              <a:rPr lang="en-US" sz="2400" dirty="0"/>
              <a:t>	D. </a:t>
            </a:r>
            <a:r>
              <a:rPr lang="en-US" sz="2400" dirty="0" err="1"/>
              <a:t>Tiêu</a:t>
            </a:r>
            <a:r>
              <a:rPr lang="en-US" sz="2400" dirty="0"/>
              <a:t> </a:t>
            </a:r>
            <a:r>
              <a:rPr lang="en-US" sz="2400" dirty="0" err="1"/>
              <a:t>chuẩn</a:t>
            </a:r>
            <a:r>
              <a:rPr lang="en-US" sz="2400" dirty="0"/>
              <a:t> </a:t>
            </a:r>
            <a:r>
              <a:rPr lang="en-US" sz="2400" dirty="0" err="1"/>
              <a:t>của</a:t>
            </a:r>
            <a:r>
              <a:rPr lang="en-US" sz="2400" dirty="0"/>
              <a:t> </a:t>
            </a:r>
            <a:r>
              <a:rPr lang="en-US" sz="2400" dirty="0" err="1"/>
              <a:t>việc</a:t>
            </a:r>
            <a:r>
              <a:rPr lang="en-US" sz="2400" dirty="0"/>
              <a:t> </a:t>
            </a:r>
            <a:r>
              <a:rPr lang="en-US" sz="2400" dirty="0" err="1"/>
              <a:t>uống</a:t>
            </a:r>
            <a:r>
              <a:rPr lang="en-US" sz="2400" dirty="0"/>
              <a:t> </a:t>
            </a:r>
            <a:r>
              <a:rPr lang="en-US" sz="2400" dirty="0" err="1"/>
              <a:t>rượu</a:t>
            </a:r>
            <a:endParaRPr lang="en-US" sz="2400" dirty="0"/>
          </a:p>
          <a:p>
            <a:r>
              <a:rPr lang="en-US" sz="2400" dirty="0" err="1"/>
              <a:t>Bài</a:t>
            </a:r>
            <a:r>
              <a:rPr lang="en-US" sz="2400" dirty="0"/>
              <a:t> </a:t>
            </a:r>
            <a:r>
              <a:rPr lang="en-US" sz="2400" dirty="0" err="1"/>
              <a:t>viết</a:t>
            </a:r>
            <a:r>
              <a:rPr lang="en-US" sz="2400" dirty="0"/>
              <a:t> </a:t>
            </a:r>
            <a:r>
              <a:rPr lang="en-US" sz="2400" dirty="0" err="1"/>
              <a:t>nói</a:t>
            </a:r>
            <a:r>
              <a:rPr lang="en-US" sz="2400" dirty="0"/>
              <a:t> </a:t>
            </a:r>
            <a:r>
              <a:rPr lang="en-US" sz="2400" dirty="0" err="1"/>
              <a:t>về</a:t>
            </a:r>
            <a:r>
              <a:rPr lang="en-US" sz="2400" dirty="0"/>
              <a:t> </a:t>
            </a:r>
            <a:r>
              <a:rPr lang="en-US" sz="2400" dirty="0" err="1"/>
              <a:t>mối</a:t>
            </a:r>
            <a:r>
              <a:rPr lang="en-US" sz="2400" dirty="0"/>
              <a:t> </a:t>
            </a:r>
            <a:r>
              <a:rPr lang="en-US" sz="2400" dirty="0" err="1"/>
              <a:t>liên</a:t>
            </a:r>
            <a:r>
              <a:rPr lang="en-US" sz="2400" dirty="0"/>
              <a:t> </a:t>
            </a:r>
            <a:r>
              <a:rPr lang="en-US" sz="2400" dirty="0" err="1"/>
              <a:t>quan</a:t>
            </a:r>
            <a:r>
              <a:rPr lang="en-US" sz="2400" dirty="0"/>
              <a:t> </a:t>
            </a:r>
            <a:r>
              <a:rPr lang="en-US" sz="2400" dirty="0" err="1"/>
              <a:t>giữa</a:t>
            </a:r>
            <a:r>
              <a:rPr lang="en-US" sz="2400" dirty="0"/>
              <a:t> </a:t>
            </a:r>
            <a:r>
              <a:rPr lang="en-US" sz="2400" dirty="0" err="1"/>
              <a:t>việc</a:t>
            </a:r>
            <a:r>
              <a:rPr lang="en-US" sz="2400" dirty="0"/>
              <a:t> </a:t>
            </a:r>
            <a:r>
              <a:rPr lang="en-US" sz="2400" dirty="0" err="1"/>
              <a:t>uống</a:t>
            </a:r>
            <a:r>
              <a:rPr lang="en-US" sz="2400" dirty="0"/>
              <a:t> </a:t>
            </a:r>
            <a:r>
              <a:rPr lang="en-US" sz="2400" dirty="0" err="1"/>
              <a:t>rượu</a:t>
            </a:r>
            <a:r>
              <a:rPr lang="en-US" sz="2400" dirty="0"/>
              <a:t> </a:t>
            </a:r>
            <a:r>
              <a:rPr lang="en-US" sz="2400" dirty="0" err="1"/>
              <a:t>và</a:t>
            </a:r>
            <a:r>
              <a:rPr lang="en-US" sz="2400" dirty="0"/>
              <a:t> </a:t>
            </a:r>
            <a:r>
              <a:rPr lang="en-US" sz="2400" dirty="0" err="1"/>
              <a:t>lái</a:t>
            </a:r>
            <a:r>
              <a:rPr lang="en-US" sz="2400" dirty="0"/>
              <a:t> </a:t>
            </a:r>
            <a:r>
              <a:rPr lang="en-US" sz="2400" dirty="0" err="1"/>
              <a:t>xe</a:t>
            </a:r>
            <a:endParaRPr lang="en-US" sz="2400" dirty="0"/>
          </a:p>
          <a:p>
            <a:endParaRPr lang="en-US" sz="2400" dirty="0"/>
          </a:p>
        </p:txBody>
      </p:sp>
      <p:sp>
        <p:nvSpPr>
          <p:cNvPr id="5" name="Oval 4"/>
          <p:cNvSpPr/>
          <p:nvPr/>
        </p:nvSpPr>
        <p:spPr>
          <a:xfrm>
            <a:off x="1143000" y="1116169"/>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599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4893647"/>
          </a:xfrm>
          <a:prstGeom prst="rect">
            <a:avLst/>
          </a:prstGeom>
          <a:noFill/>
        </p:spPr>
        <p:txBody>
          <a:bodyPr wrap="square" rtlCol="0">
            <a:spAutoFit/>
          </a:bodyPr>
          <a:lstStyle/>
          <a:p>
            <a:r>
              <a:rPr lang="en-US" sz="2400" b="1" dirty="0"/>
              <a:t>Question 4</a:t>
            </a:r>
            <a:r>
              <a:rPr lang="en-US" sz="2400" dirty="0"/>
              <a:t>. Thai Ngo </a:t>
            </a:r>
            <a:r>
              <a:rPr lang="en-US" sz="2400" dirty="0" err="1"/>
              <a:t>Hieu</a:t>
            </a:r>
            <a:r>
              <a:rPr lang="en-US" sz="2400" dirty="0"/>
              <a:t>’ s brave action has </a:t>
            </a:r>
            <a:r>
              <a:rPr lang="en-US" sz="2400" dirty="0" err="1"/>
              <a:t>contributed_________beautifying</a:t>
            </a:r>
            <a:r>
              <a:rPr lang="en-US" sz="2400" dirty="0"/>
              <a:t> the image of police officers in the people’s hearts.</a:t>
            </a:r>
          </a:p>
          <a:p>
            <a:r>
              <a:rPr lang="en-US" sz="2400" dirty="0"/>
              <a:t>	</a:t>
            </a:r>
            <a:r>
              <a:rPr lang="en-US" sz="2400" b="1" dirty="0"/>
              <a:t>A</a:t>
            </a:r>
            <a:r>
              <a:rPr lang="en-US" sz="2400" dirty="0"/>
              <a:t>. with          	</a:t>
            </a:r>
            <a:r>
              <a:rPr lang="en-US" sz="2400" b="1" dirty="0"/>
              <a:t>B</a:t>
            </a:r>
            <a:r>
              <a:rPr lang="en-US" sz="2400" dirty="0"/>
              <a:t>. to          	</a:t>
            </a:r>
            <a:r>
              <a:rPr lang="en-US" sz="2400" b="1" dirty="0"/>
              <a:t>C</a:t>
            </a:r>
            <a:r>
              <a:rPr lang="en-US" sz="2400" dirty="0"/>
              <a:t>. at          	</a:t>
            </a:r>
            <a:r>
              <a:rPr lang="en-US" sz="2400" b="1" dirty="0"/>
              <a:t>D</a:t>
            </a:r>
            <a:r>
              <a:rPr lang="en-US" sz="2400" dirty="0"/>
              <a:t>. for</a:t>
            </a:r>
          </a:p>
          <a:p>
            <a:endParaRPr lang="vi-VN" sz="2400" b="1" dirty="0" smtClean="0"/>
          </a:p>
          <a:p>
            <a:r>
              <a:rPr lang="vi-VN" sz="2400" dirty="0" smtClean="0"/>
              <a:t>Kiến </a:t>
            </a:r>
            <a:r>
              <a:rPr lang="vi-VN" sz="2400" dirty="0"/>
              <a:t>thức: Giới từ</a:t>
            </a:r>
            <a:endParaRPr lang="en-US" sz="2400" dirty="0"/>
          </a:p>
          <a:p>
            <a:r>
              <a:rPr lang="vi-VN" sz="2400" dirty="0"/>
              <a:t>Giải thích:</a:t>
            </a:r>
            <a:endParaRPr lang="en-US" sz="2400" dirty="0"/>
          </a:p>
          <a:p>
            <a:r>
              <a:rPr lang="vi-VN" sz="2400" dirty="0"/>
              <a:t>- Động từ “ contribute to”: nghĩa là : góp phần vào. Vì vậy nên đáp án B đúng. </a:t>
            </a:r>
            <a:endParaRPr lang="en-US" sz="2400" dirty="0"/>
          </a:p>
          <a:p>
            <a:r>
              <a:rPr lang="vi-VN" sz="2400" dirty="0"/>
              <a:t>Tạm dịch: Hành động dũng cảm của Thai Ngo Hieu đã góp phần vào việc làm đẹp  hình ảnh người công an trong lòng nhân dân..</a:t>
            </a:r>
            <a:endParaRPr lang="en-US" sz="2400" dirty="0"/>
          </a:p>
          <a:p>
            <a:endParaRPr lang="en-US" sz="2400" dirty="0"/>
          </a:p>
        </p:txBody>
      </p:sp>
      <p:sp>
        <p:nvSpPr>
          <p:cNvPr id="3" name="Oval 2"/>
          <p:cNvSpPr/>
          <p:nvPr/>
        </p:nvSpPr>
        <p:spPr>
          <a:xfrm>
            <a:off x="2971800" y="13716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799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457200"/>
            <a:ext cx="8915400" cy="6370975"/>
          </a:xfrm>
          <a:prstGeom prst="rect">
            <a:avLst/>
          </a:prstGeom>
          <a:noFill/>
        </p:spPr>
        <p:txBody>
          <a:bodyPr wrap="square" rtlCol="0">
            <a:spAutoFit/>
          </a:bodyPr>
          <a:lstStyle/>
          <a:p>
            <a:pPr fontAlgn="ctr"/>
            <a:r>
              <a:rPr lang="en-US" sz="2400" b="1" dirty="0"/>
              <a:t>Question 40</a:t>
            </a:r>
            <a:r>
              <a:rPr lang="en-US" sz="2400" dirty="0"/>
              <a:t>. The word “</a:t>
            </a:r>
            <a:r>
              <a:rPr lang="en-US" sz="2400" b="1" dirty="0" err="1"/>
              <a:t>breathaly</a:t>
            </a:r>
            <a:r>
              <a:rPr lang="vi-VN" sz="2400" b="1" dirty="0"/>
              <a:t>z</a:t>
            </a:r>
            <a:r>
              <a:rPr lang="en-US" sz="2400" b="1" dirty="0" err="1"/>
              <a:t>er</a:t>
            </a:r>
            <a:r>
              <a:rPr lang="en-US" sz="2400" dirty="0"/>
              <a:t>” in paragraph 5 means ______ .</a:t>
            </a:r>
          </a:p>
          <a:p>
            <a:pPr fontAlgn="ctr"/>
            <a:r>
              <a:rPr lang="en-US" sz="2400" b="1" dirty="0"/>
              <a:t>A. </a:t>
            </a:r>
            <a:r>
              <a:rPr lang="en-US" sz="2400" dirty="0"/>
              <a:t>a device used by the police to measure the amount of alcohol in a driver’s breath.</a:t>
            </a:r>
          </a:p>
          <a:p>
            <a:pPr fontAlgn="ctr"/>
            <a:r>
              <a:rPr lang="en-US" sz="2400" b="1" dirty="0"/>
              <a:t>B. </a:t>
            </a:r>
            <a:r>
              <a:rPr lang="en-US" sz="2400" dirty="0"/>
              <a:t>a device used to </a:t>
            </a:r>
            <a:r>
              <a:rPr lang="en-US" sz="2400" dirty="0" err="1"/>
              <a:t>analyse</a:t>
            </a:r>
            <a:r>
              <a:rPr lang="en-US" sz="2400" dirty="0"/>
              <a:t> driver’s blood type.</a:t>
            </a:r>
          </a:p>
          <a:p>
            <a:pPr fontAlgn="ctr"/>
            <a:r>
              <a:rPr lang="en-US" sz="2400" b="1" dirty="0"/>
              <a:t>C. </a:t>
            </a:r>
            <a:r>
              <a:rPr lang="en-US" sz="2400" dirty="0"/>
              <a:t>a person who measures the amount of alcohol in a driver’s breath.</a:t>
            </a:r>
          </a:p>
          <a:p>
            <a:pPr fontAlgn="ctr"/>
            <a:r>
              <a:rPr lang="en-US" sz="2400" b="1" dirty="0"/>
              <a:t>D. </a:t>
            </a:r>
            <a:r>
              <a:rPr lang="en-US" sz="2400" dirty="0"/>
              <a:t>a person who has to take a breath test</a:t>
            </a:r>
          </a:p>
          <a:p>
            <a:endParaRPr lang="vi-VN" sz="2400" b="1" dirty="0" smtClean="0"/>
          </a:p>
          <a:p>
            <a:r>
              <a:rPr lang="vi-VN" sz="2400" dirty="0" smtClean="0"/>
              <a:t>Kiến </a:t>
            </a:r>
            <a:r>
              <a:rPr lang="vi-VN" sz="2400" dirty="0"/>
              <a:t>thức: Đọc hiểu</a:t>
            </a:r>
            <a:endParaRPr lang="en-US" sz="2400" dirty="0"/>
          </a:p>
          <a:p>
            <a:r>
              <a:rPr lang="en-US" sz="2400" dirty="0" err="1"/>
              <a:t>Giải</a:t>
            </a:r>
            <a:r>
              <a:rPr lang="en-US" sz="2400" dirty="0"/>
              <a:t> </a:t>
            </a:r>
            <a:r>
              <a:rPr lang="en-US" sz="2400" dirty="0" err="1"/>
              <a:t>thích</a:t>
            </a:r>
            <a:r>
              <a:rPr lang="en-US" sz="2400" dirty="0"/>
              <a:t>: </a:t>
            </a:r>
          </a:p>
          <a:p>
            <a:r>
              <a:rPr lang="en-US" sz="2400" dirty="0"/>
              <a:t>  </a:t>
            </a:r>
            <a:r>
              <a:rPr lang="en-US" sz="2400" dirty="0" err="1"/>
              <a:t>Từ</a:t>
            </a:r>
            <a:r>
              <a:rPr lang="en-US" sz="2400" dirty="0"/>
              <a:t> “ </a:t>
            </a:r>
            <a:r>
              <a:rPr lang="en-US" sz="2400" dirty="0" err="1"/>
              <a:t>breathalyser</a:t>
            </a:r>
            <a:r>
              <a:rPr lang="en-US" sz="2400" dirty="0"/>
              <a:t>” </a:t>
            </a:r>
            <a:r>
              <a:rPr lang="en-US" sz="2400" dirty="0" err="1"/>
              <a:t>trong</a:t>
            </a:r>
            <a:r>
              <a:rPr lang="en-US" sz="2400" dirty="0"/>
              <a:t> </a:t>
            </a:r>
            <a:r>
              <a:rPr lang="en-US" sz="2400" dirty="0" err="1"/>
              <a:t>đoạn</a:t>
            </a:r>
            <a:r>
              <a:rPr lang="en-US" sz="2400" dirty="0"/>
              <a:t> 5 </a:t>
            </a:r>
            <a:r>
              <a:rPr lang="en-US" sz="2400" dirty="0" err="1"/>
              <a:t>có</a:t>
            </a:r>
            <a:r>
              <a:rPr lang="en-US" sz="2400" dirty="0"/>
              <a:t> </a:t>
            </a:r>
            <a:r>
              <a:rPr lang="en-US" sz="2400" dirty="0" err="1"/>
              <a:t>nghĩa</a:t>
            </a:r>
            <a:r>
              <a:rPr lang="en-US" sz="2400" dirty="0"/>
              <a:t> </a:t>
            </a:r>
            <a:r>
              <a:rPr lang="en-US" sz="2400" dirty="0" err="1"/>
              <a:t>là</a:t>
            </a:r>
            <a:r>
              <a:rPr lang="en-US" sz="2400" dirty="0"/>
              <a:t>:</a:t>
            </a:r>
          </a:p>
          <a:p>
            <a:r>
              <a:rPr lang="en-US" sz="2400" dirty="0"/>
              <a:t>A. </a:t>
            </a:r>
            <a:r>
              <a:rPr lang="en-US" sz="2400" dirty="0" err="1"/>
              <a:t>một</a:t>
            </a:r>
            <a:r>
              <a:rPr lang="en-US" sz="2400" dirty="0"/>
              <a:t> </a:t>
            </a:r>
            <a:r>
              <a:rPr lang="en-US" sz="2400" dirty="0" err="1"/>
              <a:t>thiết</a:t>
            </a:r>
            <a:r>
              <a:rPr lang="en-US" sz="2400" dirty="0"/>
              <a:t> </a:t>
            </a:r>
            <a:r>
              <a:rPr lang="en-US" sz="2400" dirty="0" err="1"/>
              <a:t>bị</a:t>
            </a:r>
            <a:r>
              <a:rPr lang="en-US" sz="2400" dirty="0"/>
              <a:t> </a:t>
            </a:r>
            <a:r>
              <a:rPr lang="en-US" sz="2400" dirty="0" err="1"/>
              <a:t>được</a:t>
            </a:r>
            <a:r>
              <a:rPr lang="en-US" sz="2400" dirty="0"/>
              <a:t> </a:t>
            </a:r>
            <a:r>
              <a:rPr lang="en-US" sz="2400" dirty="0" err="1"/>
              <a:t>sử</a:t>
            </a:r>
            <a:r>
              <a:rPr lang="en-US" sz="2400" dirty="0"/>
              <a:t> </a:t>
            </a:r>
            <a:r>
              <a:rPr lang="en-US" sz="2400" dirty="0" err="1"/>
              <a:t>dụng</a:t>
            </a:r>
            <a:r>
              <a:rPr lang="en-US" sz="2400" dirty="0"/>
              <a:t> </a:t>
            </a:r>
            <a:r>
              <a:rPr lang="en-US" sz="2400" dirty="0" err="1"/>
              <a:t>bởi</a:t>
            </a:r>
            <a:r>
              <a:rPr lang="en-US" sz="2400" dirty="0"/>
              <a:t> </a:t>
            </a:r>
            <a:r>
              <a:rPr lang="en-US" sz="2400" dirty="0" err="1"/>
              <a:t>cảnh</a:t>
            </a:r>
            <a:r>
              <a:rPr lang="en-US" sz="2400" dirty="0"/>
              <a:t> </a:t>
            </a:r>
            <a:r>
              <a:rPr lang="en-US" sz="2400" dirty="0" err="1"/>
              <a:t>sát</a:t>
            </a:r>
            <a:r>
              <a:rPr lang="en-US" sz="2400" dirty="0"/>
              <a:t> </a:t>
            </a:r>
            <a:r>
              <a:rPr lang="en-US" sz="2400" dirty="0" err="1"/>
              <a:t>để</a:t>
            </a:r>
            <a:r>
              <a:rPr lang="en-US" sz="2400" dirty="0"/>
              <a:t> </a:t>
            </a:r>
            <a:r>
              <a:rPr lang="en-US" sz="2400" dirty="0" err="1"/>
              <a:t>đo</a:t>
            </a:r>
            <a:r>
              <a:rPr lang="en-US" sz="2400" dirty="0"/>
              <a:t> </a:t>
            </a:r>
            <a:r>
              <a:rPr lang="en-US" sz="2400" dirty="0" err="1"/>
              <a:t>nồng</a:t>
            </a:r>
            <a:r>
              <a:rPr lang="en-US" sz="2400" dirty="0"/>
              <a:t> </a:t>
            </a:r>
            <a:r>
              <a:rPr lang="en-US" sz="2400" dirty="0" err="1"/>
              <a:t>độ</a:t>
            </a:r>
            <a:r>
              <a:rPr lang="en-US" sz="2400" dirty="0"/>
              <a:t> </a:t>
            </a:r>
            <a:r>
              <a:rPr lang="en-US" sz="2400" dirty="0" err="1"/>
              <a:t>cồn</a:t>
            </a:r>
            <a:r>
              <a:rPr lang="en-US" sz="2400" dirty="0"/>
              <a:t> </a:t>
            </a:r>
            <a:r>
              <a:rPr lang="en-US" sz="2400" dirty="0" err="1"/>
              <a:t>trong</a:t>
            </a:r>
            <a:r>
              <a:rPr lang="en-US" sz="2400" dirty="0"/>
              <a:t> </a:t>
            </a:r>
            <a:r>
              <a:rPr lang="en-US" sz="2400" dirty="0" err="1"/>
              <a:t>hơi</a:t>
            </a:r>
            <a:r>
              <a:rPr lang="en-US" sz="2400" dirty="0"/>
              <a:t> </a:t>
            </a:r>
            <a:r>
              <a:rPr lang="en-US" sz="2400" dirty="0" err="1"/>
              <a:t>thở</a:t>
            </a:r>
            <a:r>
              <a:rPr lang="en-US" sz="2400" dirty="0"/>
              <a:t> </a:t>
            </a:r>
            <a:r>
              <a:rPr lang="en-US" sz="2400" dirty="0" err="1"/>
              <a:t>của</a:t>
            </a:r>
            <a:r>
              <a:rPr lang="en-US" sz="2400" dirty="0"/>
              <a:t> </a:t>
            </a:r>
            <a:r>
              <a:rPr lang="en-US" sz="2400" dirty="0" err="1"/>
              <a:t>người</a:t>
            </a:r>
            <a:r>
              <a:rPr lang="en-US" sz="2400" dirty="0"/>
              <a:t> </a:t>
            </a:r>
            <a:r>
              <a:rPr lang="en-US" sz="2400" dirty="0" err="1"/>
              <a:t>lái</a:t>
            </a:r>
            <a:r>
              <a:rPr lang="en-US" sz="2400" dirty="0"/>
              <a:t> </a:t>
            </a:r>
            <a:r>
              <a:rPr lang="en-US" sz="2400" dirty="0" err="1"/>
              <a:t>xe</a:t>
            </a:r>
            <a:endParaRPr lang="en-US" sz="2400" dirty="0"/>
          </a:p>
          <a:p>
            <a:r>
              <a:rPr lang="en-US" sz="2400" dirty="0"/>
              <a:t>B. </a:t>
            </a:r>
            <a:r>
              <a:rPr lang="en-US" sz="2400" dirty="0" err="1"/>
              <a:t>một</a:t>
            </a:r>
            <a:r>
              <a:rPr lang="en-US" sz="2400" dirty="0"/>
              <a:t> </a:t>
            </a:r>
            <a:r>
              <a:rPr lang="en-US" sz="2400" dirty="0" err="1"/>
              <a:t>thiết</a:t>
            </a:r>
            <a:r>
              <a:rPr lang="en-US" sz="2400" dirty="0"/>
              <a:t> </a:t>
            </a:r>
            <a:r>
              <a:rPr lang="en-US" sz="2400" dirty="0" err="1"/>
              <a:t>bị</a:t>
            </a:r>
            <a:r>
              <a:rPr lang="en-US" sz="2400" dirty="0"/>
              <a:t> </a:t>
            </a:r>
            <a:r>
              <a:rPr lang="en-US" sz="2400" dirty="0" err="1"/>
              <a:t>được</a:t>
            </a:r>
            <a:r>
              <a:rPr lang="en-US" sz="2400" dirty="0"/>
              <a:t> </a:t>
            </a:r>
            <a:r>
              <a:rPr lang="en-US" sz="2400" dirty="0" err="1"/>
              <a:t>sử</a:t>
            </a:r>
            <a:r>
              <a:rPr lang="en-US" sz="2400" dirty="0"/>
              <a:t> </a:t>
            </a:r>
            <a:r>
              <a:rPr lang="en-US" sz="2400" dirty="0" err="1"/>
              <a:t>dụng</a:t>
            </a:r>
            <a:r>
              <a:rPr lang="en-US" sz="2400" dirty="0"/>
              <a:t> </a:t>
            </a:r>
            <a:r>
              <a:rPr lang="en-US" sz="2400" dirty="0" err="1"/>
              <a:t>để</a:t>
            </a:r>
            <a:r>
              <a:rPr lang="en-US" sz="2400" dirty="0"/>
              <a:t> </a:t>
            </a:r>
            <a:r>
              <a:rPr lang="en-US" sz="2400" dirty="0" err="1"/>
              <a:t>phân</a:t>
            </a:r>
            <a:r>
              <a:rPr lang="en-US" sz="2400" dirty="0"/>
              <a:t> </a:t>
            </a:r>
            <a:r>
              <a:rPr lang="en-US" sz="2400" dirty="0" err="1"/>
              <a:t>tích</a:t>
            </a:r>
            <a:r>
              <a:rPr lang="en-US" sz="2400" dirty="0"/>
              <a:t> </a:t>
            </a:r>
            <a:r>
              <a:rPr lang="en-US" sz="2400" dirty="0" err="1"/>
              <a:t>nhóm</a:t>
            </a:r>
            <a:r>
              <a:rPr lang="en-US" sz="2400" dirty="0"/>
              <a:t> </a:t>
            </a:r>
            <a:r>
              <a:rPr lang="en-US" sz="2400" dirty="0" err="1"/>
              <a:t>máu</a:t>
            </a:r>
            <a:r>
              <a:rPr lang="en-US" sz="2400" dirty="0"/>
              <a:t> </a:t>
            </a:r>
            <a:r>
              <a:rPr lang="en-US" sz="2400" dirty="0" err="1"/>
              <a:t>của</a:t>
            </a:r>
            <a:r>
              <a:rPr lang="en-US" sz="2400" dirty="0"/>
              <a:t> </a:t>
            </a:r>
            <a:r>
              <a:rPr lang="en-US" sz="2400" dirty="0" err="1"/>
              <a:t>người</a:t>
            </a:r>
            <a:r>
              <a:rPr lang="en-US" sz="2400" dirty="0"/>
              <a:t> </a:t>
            </a:r>
            <a:r>
              <a:rPr lang="en-US" sz="2400" dirty="0" err="1"/>
              <a:t>lái</a:t>
            </a:r>
            <a:r>
              <a:rPr lang="en-US" sz="2400" dirty="0"/>
              <a:t> </a:t>
            </a:r>
            <a:r>
              <a:rPr lang="en-US" sz="2400" dirty="0" err="1"/>
              <a:t>xe</a:t>
            </a:r>
            <a:endParaRPr lang="en-US" sz="2400" dirty="0"/>
          </a:p>
          <a:p>
            <a:r>
              <a:rPr lang="en-US" sz="2400" dirty="0"/>
              <a:t>C. </a:t>
            </a:r>
            <a:r>
              <a:rPr lang="en-US" sz="2400" dirty="0" err="1"/>
              <a:t>một</a:t>
            </a:r>
            <a:r>
              <a:rPr lang="en-US" sz="2400" dirty="0"/>
              <a:t> </a:t>
            </a:r>
            <a:r>
              <a:rPr lang="en-US" sz="2400" dirty="0" err="1"/>
              <a:t>người</a:t>
            </a:r>
            <a:r>
              <a:rPr lang="en-US" sz="2400" dirty="0"/>
              <a:t> </a:t>
            </a:r>
            <a:r>
              <a:rPr lang="en-US" sz="2400" dirty="0" err="1"/>
              <a:t>mà</a:t>
            </a:r>
            <a:r>
              <a:rPr lang="en-US" sz="2400" dirty="0"/>
              <a:t> </a:t>
            </a:r>
            <a:r>
              <a:rPr lang="en-US" sz="2400" dirty="0" err="1"/>
              <a:t>đo</a:t>
            </a:r>
            <a:r>
              <a:rPr lang="en-US" sz="2400" dirty="0"/>
              <a:t> </a:t>
            </a:r>
            <a:r>
              <a:rPr lang="en-US" sz="2400" dirty="0" err="1"/>
              <a:t>nồng</a:t>
            </a:r>
            <a:r>
              <a:rPr lang="en-US" sz="2400" dirty="0"/>
              <a:t> </a:t>
            </a:r>
            <a:r>
              <a:rPr lang="en-US" sz="2400" dirty="0" err="1"/>
              <a:t>độ</a:t>
            </a:r>
            <a:r>
              <a:rPr lang="en-US" sz="2400" dirty="0"/>
              <a:t> </a:t>
            </a:r>
            <a:r>
              <a:rPr lang="en-US" sz="2400" dirty="0" err="1"/>
              <a:t>cồn</a:t>
            </a:r>
            <a:r>
              <a:rPr lang="en-US" sz="2400" dirty="0"/>
              <a:t> </a:t>
            </a:r>
            <a:r>
              <a:rPr lang="en-US" sz="2400" dirty="0" err="1"/>
              <a:t>trong</a:t>
            </a:r>
            <a:r>
              <a:rPr lang="en-US" sz="2400" dirty="0"/>
              <a:t> </a:t>
            </a:r>
            <a:r>
              <a:rPr lang="en-US" sz="2400" dirty="0" err="1"/>
              <a:t>hơi</a:t>
            </a:r>
            <a:r>
              <a:rPr lang="en-US" sz="2400" dirty="0"/>
              <a:t> </a:t>
            </a:r>
            <a:r>
              <a:rPr lang="en-US" sz="2400" dirty="0" err="1"/>
              <a:t>thở</a:t>
            </a:r>
            <a:r>
              <a:rPr lang="en-US" sz="2400" dirty="0"/>
              <a:t> </a:t>
            </a:r>
            <a:r>
              <a:rPr lang="en-US" sz="2400" dirty="0" err="1"/>
              <a:t>của</a:t>
            </a:r>
            <a:r>
              <a:rPr lang="en-US" sz="2400" dirty="0"/>
              <a:t> </a:t>
            </a:r>
            <a:r>
              <a:rPr lang="en-US" sz="2400" dirty="0" err="1"/>
              <a:t>người</a:t>
            </a:r>
            <a:r>
              <a:rPr lang="en-US" sz="2400" dirty="0"/>
              <a:t> </a:t>
            </a:r>
            <a:r>
              <a:rPr lang="en-US" sz="2400" dirty="0" err="1"/>
              <a:t>lái</a:t>
            </a:r>
            <a:r>
              <a:rPr lang="en-US" sz="2400" dirty="0"/>
              <a:t> </a:t>
            </a:r>
            <a:r>
              <a:rPr lang="en-US" sz="2400" dirty="0" err="1"/>
              <a:t>xe</a:t>
            </a:r>
            <a:endParaRPr lang="en-US" sz="2400" dirty="0"/>
          </a:p>
          <a:p>
            <a:r>
              <a:rPr lang="en-US" sz="2400" dirty="0"/>
              <a:t>D. </a:t>
            </a:r>
            <a:r>
              <a:rPr lang="en-US" sz="2400" dirty="0" err="1"/>
              <a:t>một</a:t>
            </a:r>
            <a:r>
              <a:rPr lang="en-US" sz="2400" dirty="0"/>
              <a:t> </a:t>
            </a:r>
            <a:r>
              <a:rPr lang="en-US" sz="2400" dirty="0" err="1"/>
              <a:t>người</a:t>
            </a:r>
            <a:r>
              <a:rPr lang="en-US" sz="2400" dirty="0"/>
              <a:t> </a:t>
            </a:r>
            <a:r>
              <a:rPr lang="en-US" sz="2400" dirty="0" err="1"/>
              <a:t>mà</a:t>
            </a:r>
            <a:r>
              <a:rPr lang="en-US" sz="2400" dirty="0"/>
              <a:t> </a:t>
            </a:r>
            <a:r>
              <a:rPr lang="en-US" sz="2400" dirty="0" err="1"/>
              <a:t>phải</a:t>
            </a:r>
            <a:r>
              <a:rPr lang="en-US" sz="2400" dirty="0"/>
              <a:t> </a:t>
            </a:r>
            <a:r>
              <a:rPr lang="en-US" sz="2400" dirty="0" err="1"/>
              <a:t>kiểm</a:t>
            </a:r>
            <a:r>
              <a:rPr lang="en-US" sz="2400" dirty="0"/>
              <a:t> </a:t>
            </a:r>
            <a:r>
              <a:rPr lang="en-US" sz="2400" dirty="0" err="1"/>
              <a:t>tra</a:t>
            </a:r>
            <a:r>
              <a:rPr lang="en-US" sz="2400" dirty="0"/>
              <a:t> </a:t>
            </a:r>
            <a:r>
              <a:rPr lang="en-US" sz="2400" dirty="0" err="1"/>
              <a:t>hơi</a:t>
            </a:r>
            <a:r>
              <a:rPr lang="en-US" sz="2400" dirty="0"/>
              <a:t> </a:t>
            </a:r>
            <a:r>
              <a:rPr lang="en-US" sz="2400" dirty="0" err="1"/>
              <a:t>thở</a:t>
            </a:r>
            <a:endParaRPr lang="en-US" sz="2400" dirty="0"/>
          </a:p>
          <a:p>
            <a:r>
              <a:rPr lang="en-US" sz="2400" dirty="0"/>
              <a:t>         -“ </a:t>
            </a:r>
            <a:r>
              <a:rPr lang="en-US" sz="2400" dirty="0" err="1"/>
              <a:t>breathalyser</a:t>
            </a:r>
            <a:r>
              <a:rPr lang="en-US" sz="2400" dirty="0"/>
              <a:t>”: </a:t>
            </a:r>
            <a:r>
              <a:rPr lang="en-US" sz="2400" dirty="0" err="1"/>
              <a:t>dụng</a:t>
            </a:r>
            <a:r>
              <a:rPr lang="en-US" sz="2400" dirty="0"/>
              <a:t> </a:t>
            </a:r>
            <a:r>
              <a:rPr lang="en-US" sz="2400" dirty="0" err="1"/>
              <a:t>cụ</a:t>
            </a:r>
            <a:r>
              <a:rPr lang="en-US" sz="2400" dirty="0"/>
              <a:t> </a:t>
            </a:r>
            <a:r>
              <a:rPr lang="en-US" sz="2400" dirty="0" err="1"/>
              <a:t>kiểm</a:t>
            </a:r>
            <a:r>
              <a:rPr lang="en-US" sz="2400" dirty="0"/>
              <a:t> </a:t>
            </a:r>
            <a:r>
              <a:rPr lang="en-US" sz="2400" dirty="0" err="1"/>
              <a:t>tra</a:t>
            </a:r>
            <a:r>
              <a:rPr lang="en-US" sz="2400" dirty="0"/>
              <a:t> </a:t>
            </a:r>
            <a:r>
              <a:rPr lang="en-US" sz="2400" dirty="0" err="1"/>
              <a:t>lượng</a:t>
            </a:r>
            <a:r>
              <a:rPr lang="en-US" sz="2400" dirty="0"/>
              <a:t> </a:t>
            </a:r>
            <a:r>
              <a:rPr lang="en-US" sz="2400" dirty="0" err="1"/>
              <a:t>rượu</a:t>
            </a:r>
            <a:r>
              <a:rPr lang="en-US" sz="2400" dirty="0"/>
              <a:t> </a:t>
            </a:r>
            <a:r>
              <a:rPr lang="en-US" sz="2400" dirty="0" err="1"/>
              <a:t>trong</a:t>
            </a:r>
            <a:r>
              <a:rPr lang="en-US" sz="2400" dirty="0"/>
              <a:t> </a:t>
            </a:r>
            <a:r>
              <a:rPr lang="en-US" sz="2400" dirty="0" err="1"/>
              <a:t>hơi</a:t>
            </a:r>
            <a:r>
              <a:rPr lang="en-US" sz="2400" dirty="0"/>
              <a:t> </a:t>
            </a:r>
            <a:r>
              <a:rPr lang="en-US" sz="2400" dirty="0" err="1"/>
              <a:t>thở</a:t>
            </a:r>
            <a:r>
              <a:rPr lang="en-US" sz="2400" dirty="0"/>
              <a:t>.</a:t>
            </a:r>
          </a:p>
          <a:p>
            <a:endParaRPr lang="en-US" sz="2400" dirty="0"/>
          </a:p>
        </p:txBody>
      </p:sp>
      <p:sp>
        <p:nvSpPr>
          <p:cNvPr id="5" name="Oval 4"/>
          <p:cNvSpPr/>
          <p:nvPr/>
        </p:nvSpPr>
        <p:spPr>
          <a:xfrm>
            <a:off x="76200" y="9144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185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6370975"/>
          </a:xfrm>
          <a:prstGeom prst="rect">
            <a:avLst/>
          </a:prstGeom>
          <a:noFill/>
        </p:spPr>
        <p:txBody>
          <a:bodyPr wrap="square" rtlCol="0">
            <a:spAutoFit/>
          </a:bodyPr>
          <a:lstStyle/>
          <a:p>
            <a:pPr fontAlgn="ctr"/>
            <a:r>
              <a:rPr lang="en-US" sz="2400" b="1" dirty="0"/>
              <a:t>Question 41</a:t>
            </a:r>
            <a:r>
              <a:rPr lang="en-US" sz="2400" dirty="0"/>
              <a:t>. The word “</a:t>
            </a:r>
            <a:r>
              <a:rPr lang="en-US" sz="2400" b="1" dirty="0"/>
              <a:t>they</a:t>
            </a:r>
            <a:r>
              <a:rPr lang="en-US" sz="2400" dirty="0"/>
              <a:t>” in paragraph 4 refers to ______ .</a:t>
            </a:r>
          </a:p>
          <a:p>
            <a:pPr fontAlgn="ctr"/>
            <a:r>
              <a:rPr lang="en-US" sz="2400" b="1" dirty="0"/>
              <a:t>A. </a:t>
            </a:r>
            <a:r>
              <a:rPr lang="en-US" sz="2400" dirty="0"/>
              <a:t>professional drivers	</a:t>
            </a:r>
            <a:r>
              <a:rPr lang="en-US" sz="2400" b="1" dirty="0"/>
              <a:t>B. </a:t>
            </a:r>
            <a:r>
              <a:rPr lang="en-US" sz="2400" dirty="0"/>
              <a:t>moveable posts	</a:t>
            </a:r>
            <a:endParaRPr lang="vi-VN" sz="2400" dirty="0" smtClean="0"/>
          </a:p>
          <a:p>
            <a:pPr fontAlgn="ctr"/>
            <a:r>
              <a:rPr lang="en-US" sz="2400" b="1" dirty="0" smtClean="0"/>
              <a:t>C</a:t>
            </a:r>
            <a:r>
              <a:rPr lang="en-US" sz="2400" b="1" dirty="0"/>
              <a:t>. </a:t>
            </a:r>
            <a:r>
              <a:rPr lang="en-US" sz="2400" dirty="0"/>
              <a:t>alcoholic drinks		</a:t>
            </a:r>
            <a:r>
              <a:rPr lang="en-US" sz="2400" b="1" dirty="0"/>
              <a:t>D. </a:t>
            </a:r>
            <a:r>
              <a:rPr lang="en-US" sz="2400" dirty="0"/>
              <a:t>tests</a:t>
            </a:r>
          </a:p>
          <a:p>
            <a:r>
              <a:rPr lang="vi-VN" sz="2400" b="1" dirty="0" smtClean="0"/>
              <a:t/>
            </a:r>
            <a:br>
              <a:rPr lang="vi-VN" sz="2400" b="1" dirty="0" smtClean="0"/>
            </a:br>
            <a:endParaRPr lang="en-US" sz="2400" dirty="0"/>
          </a:p>
          <a:p>
            <a:r>
              <a:rPr lang="vi-VN" sz="2400" dirty="0"/>
              <a:t>Kiến thức: Đọc hiểu</a:t>
            </a:r>
            <a:endParaRPr lang="en-US" sz="2400" dirty="0"/>
          </a:p>
          <a:p>
            <a:r>
              <a:rPr lang="en-US" sz="2400" dirty="0" err="1"/>
              <a:t>Giải</a:t>
            </a:r>
            <a:r>
              <a:rPr lang="en-US" sz="2400" dirty="0"/>
              <a:t> </a:t>
            </a:r>
            <a:r>
              <a:rPr lang="en-US" sz="2400" dirty="0" err="1"/>
              <a:t>thích</a:t>
            </a:r>
            <a:r>
              <a:rPr lang="en-US" sz="2400" dirty="0"/>
              <a:t>:</a:t>
            </a:r>
          </a:p>
          <a:p>
            <a:r>
              <a:rPr lang="en-US" sz="2400" dirty="0" err="1"/>
              <a:t>Từ</a:t>
            </a:r>
            <a:r>
              <a:rPr lang="en-US" sz="2400" dirty="0"/>
              <a:t> “they” </a:t>
            </a:r>
            <a:r>
              <a:rPr lang="en-US" sz="2400" dirty="0" err="1"/>
              <a:t>trong</a:t>
            </a:r>
            <a:r>
              <a:rPr lang="en-US" sz="2400" dirty="0"/>
              <a:t> </a:t>
            </a:r>
            <a:r>
              <a:rPr lang="en-US" sz="2400" dirty="0" err="1"/>
              <a:t>đoạn</a:t>
            </a:r>
            <a:r>
              <a:rPr lang="en-US" sz="2400" dirty="0"/>
              <a:t> 4 </a:t>
            </a:r>
            <a:r>
              <a:rPr lang="en-US" sz="2400" dirty="0" err="1"/>
              <a:t>là</a:t>
            </a:r>
            <a:r>
              <a:rPr lang="en-US" sz="2400" dirty="0"/>
              <a:t> </a:t>
            </a:r>
            <a:r>
              <a:rPr lang="en-US" sz="2400" dirty="0" err="1"/>
              <a:t>chỉ</a:t>
            </a:r>
            <a:r>
              <a:rPr lang="en-US" sz="2400" dirty="0"/>
              <a:t>: </a:t>
            </a:r>
          </a:p>
          <a:p>
            <a:r>
              <a:rPr lang="en-US" sz="2400" dirty="0"/>
              <a:t>A. </a:t>
            </a:r>
            <a:r>
              <a:rPr lang="en-US" sz="2400" dirty="0" err="1"/>
              <a:t>Những</a:t>
            </a:r>
            <a:r>
              <a:rPr lang="en-US" sz="2400" dirty="0"/>
              <a:t> </a:t>
            </a:r>
            <a:r>
              <a:rPr lang="en-US" sz="2400" dirty="0" err="1"/>
              <a:t>người</a:t>
            </a:r>
            <a:r>
              <a:rPr lang="en-US" sz="2400" dirty="0"/>
              <a:t> </a:t>
            </a:r>
            <a:r>
              <a:rPr lang="en-US" sz="2400" dirty="0" err="1"/>
              <a:t>lái</a:t>
            </a:r>
            <a:r>
              <a:rPr lang="en-US" sz="2400" dirty="0"/>
              <a:t> </a:t>
            </a:r>
            <a:r>
              <a:rPr lang="en-US" sz="2400" dirty="0" err="1"/>
              <a:t>xe</a:t>
            </a:r>
            <a:r>
              <a:rPr lang="en-US" sz="2400" dirty="0"/>
              <a:t> </a:t>
            </a:r>
            <a:r>
              <a:rPr lang="en-US" sz="2400" dirty="0" err="1"/>
              <a:t>chuyên</a:t>
            </a:r>
            <a:r>
              <a:rPr lang="en-US" sz="2400" dirty="0"/>
              <a:t> </a:t>
            </a:r>
            <a:r>
              <a:rPr lang="en-US" sz="2400" dirty="0" err="1"/>
              <a:t>nghiệp</a:t>
            </a:r>
            <a:r>
              <a:rPr lang="en-US" sz="2400" dirty="0"/>
              <a:t>		B. </a:t>
            </a:r>
            <a:r>
              <a:rPr lang="en-US" sz="2400" dirty="0" err="1"/>
              <a:t>Những</a:t>
            </a:r>
            <a:r>
              <a:rPr lang="en-US" sz="2400" dirty="0"/>
              <a:t> </a:t>
            </a:r>
            <a:r>
              <a:rPr lang="en-US" sz="2400" dirty="0" err="1"/>
              <a:t>cột</a:t>
            </a:r>
            <a:r>
              <a:rPr lang="en-US" sz="2400" dirty="0"/>
              <a:t> </a:t>
            </a:r>
            <a:r>
              <a:rPr lang="en-US" sz="2400" dirty="0" err="1"/>
              <a:t>mốc</a:t>
            </a:r>
            <a:r>
              <a:rPr lang="en-US" sz="2400" dirty="0"/>
              <a:t> </a:t>
            </a:r>
            <a:r>
              <a:rPr lang="en-US" sz="2400" dirty="0" err="1"/>
              <a:t>có</a:t>
            </a:r>
            <a:r>
              <a:rPr lang="en-US" sz="2400" dirty="0"/>
              <a:t> </a:t>
            </a:r>
            <a:r>
              <a:rPr lang="en-US" sz="2400" dirty="0" err="1"/>
              <a:t>thể</a:t>
            </a:r>
            <a:r>
              <a:rPr lang="en-US" sz="2400" dirty="0"/>
              <a:t> di </a:t>
            </a:r>
            <a:r>
              <a:rPr lang="en-US" sz="2400" dirty="0" err="1"/>
              <a:t>chuyển</a:t>
            </a:r>
            <a:r>
              <a:rPr lang="en-US" sz="2400" dirty="0"/>
              <a:t> </a:t>
            </a:r>
            <a:r>
              <a:rPr lang="en-US" sz="2400" dirty="0" err="1"/>
              <a:t>được</a:t>
            </a:r>
            <a:endParaRPr lang="en-US" sz="2400" dirty="0"/>
          </a:p>
          <a:p>
            <a:r>
              <a:rPr lang="en-US" sz="2400" dirty="0"/>
              <a:t>C. </a:t>
            </a:r>
            <a:r>
              <a:rPr lang="en-US" sz="2400" dirty="0" err="1"/>
              <a:t>Những</a:t>
            </a:r>
            <a:r>
              <a:rPr lang="en-US" sz="2400" dirty="0"/>
              <a:t> </a:t>
            </a:r>
            <a:r>
              <a:rPr lang="en-US" sz="2400" dirty="0" err="1"/>
              <a:t>đồ</a:t>
            </a:r>
            <a:r>
              <a:rPr lang="en-US" sz="2400" dirty="0"/>
              <a:t> </a:t>
            </a:r>
            <a:r>
              <a:rPr lang="en-US" sz="2400" dirty="0" err="1"/>
              <a:t>uống</a:t>
            </a:r>
            <a:r>
              <a:rPr lang="en-US" sz="2400" dirty="0"/>
              <a:t> </a:t>
            </a:r>
            <a:r>
              <a:rPr lang="en-US" sz="2400" dirty="0" err="1"/>
              <a:t>có</a:t>
            </a:r>
            <a:r>
              <a:rPr lang="en-US" sz="2400" dirty="0"/>
              <a:t> </a:t>
            </a:r>
            <a:r>
              <a:rPr lang="en-US" sz="2400" dirty="0" err="1"/>
              <a:t>cồn</a:t>
            </a:r>
            <a:r>
              <a:rPr lang="en-US" sz="2400" dirty="0"/>
              <a:t>				D. </a:t>
            </a:r>
            <a:r>
              <a:rPr lang="en-US" sz="2400" dirty="0" err="1"/>
              <a:t>những</a:t>
            </a:r>
            <a:r>
              <a:rPr lang="en-US" sz="2400" dirty="0"/>
              <a:t> </a:t>
            </a:r>
            <a:r>
              <a:rPr lang="en-US" sz="2400" dirty="0" err="1"/>
              <a:t>bài</a:t>
            </a:r>
            <a:r>
              <a:rPr lang="en-US" sz="2400" dirty="0"/>
              <a:t> </a:t>
            </a:r>
            <a:r>
              <a:rPr lang="en-US" sz="2400" dirty="0" err="1"/>
              <a:t>kiểm</a:t>
            </a:r>
            <a:r>
              <a:rPr lang="en-US" sz="2400" dirty="0"/>
              <a:t> </a:t>
            </a:r>
            <a:r>
              <a:rPr lang="en-US" sz="2400" dirty="0" err="1"/>
              <a:t>tra</a:t>
            </a:r>
            <a:endParaRPr lang="en-US" sz="2400" dirty="0"/>
          </a:p>
          <a:p>
            <a:pPr fontAlgn="ctr"/>
            <a:r>
              <a:rPr lang="en-US" sz="2400" dirty="0" err="1"/>
              <a:t>Thông</a:t>
            </a:r>
            <a:r>
              <a:rPr lang="en-US" sz="2400" dirty="0"/>
              <a:t> tin: “In a test with professional drivers, the more alcoholic drinks they had had, the more certain they were that they could drive a test course through a set of moveable posts … and the less able </a:t>
            </a:r>
            <a:r>
              <a:rPr lang="en-US" sz="2400" b="1" u="sng" dirty="0"/>
              <a:t>they</a:t>
            </a:r>
            <a:r>
              <a:rPr lang="en-US" sz="2400" dirty="0"/>
              <a:t> were to do it! </a:t>
            </a:r>
          </a:p>
          <a:p>
            <a:endParaRPr lang="en-US" sz="2400" dirty="0"/>
          </a:p>
        </p:txBody>
      </p:sp>
      <p:sp>
        <p:nvSpPr>
          <p:cNvPr id="5" name="Oval 4"/>
          <p:cNvSpPr/>
          <p:nvPr/>
        </p:nvSpPr>
        <p:spPr>
          <a:xfrm>
            <a:off x="152400" y="762000"/>
            <a:ext cx="5334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69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
                                          </p:val>
                                        </p:tav>
                                        <p:tav tm="100000">
                                          <p:val>
                                            <p:strVal val="#ppt_x"/>
                                          </p:val>
                                        </p:tav>
                                      </p:tavLst>
                                    </p:anim>
                                    <p:anim calcmode="lin" valueType="num">
                                      <p:cBhvr>
                                        <p:cTn id="3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3270"/>
            <a:ext cx="8839200" cy="6524863"/>
          </a:xfrm>
          <a:prstGeom prst="rect">
            <a:avLst/>
          </a:prstGeom>
          <a:noFill/>
        </p:spPr>
        <p:txBody>
          <a:bodyPr wrap="square" rtlCol="0">
            <a:spAutoFit/>
          </a:bodyPr>
          <a:lstStyle/>
          <a:p>
            <a:pPr fontAlgn="ctr"/>
            <a:r>
              <a:rPr lang="en-US" sz="2200" b="1" dirty="0"/>
              <a:t>Question 42</a:t>
            </a:r>
            <a:r>
              <a:rPr lang="en-US" sz="2200" dirty="0"/>
              <a:t>. According to the passage, which of the following is TRUE about the amount of alcohol a person can drink before reaching the legal limit ?</a:t>
            </a:r>
          </a:p>
          <a:p>
            <a:pPr fontAlgn="ctr"/>
            <a:r>
              <a:rPr lang="en-US" sz="2200" b="1" dirty="0"/>
              <a:t>A. </a:t>
            </a:r>
            <a:r>
              <a:rPr lang="en-US" sz="2200" dirty="0"/>
              <a:t>800 milligrams of pure alcohol			</a:t>
            </a:r>
            <a:r>
              <a:rPr lang="en-US" sz="2200" b="1" dirty="0"/>
              <a:t>B. </a:t>
            </a:r>
            <a:r>
              <a:rPr lang="en-US" sz="2200" dirty="0"/>
              <a:t>approximately three standard drinks</a:t>
            </a:r>
          </a:p>
          <a:p>
            <a:pPr fontAlgn="ctr"/>
            <a:r>
              <a:rPr lang="en-US" sz="2200" b="1" dirty="0"/>
              <a:t>C. </a:t>
            </a:r>
            <a:r>
              <a:rPr lang="en-US" sz="2200" dirty="0"/>
              <a:t>exactly proportional to body weight		</a:t>
            </a:r>
            <a:r>
              <a:rPr lang="en-US" sz="2200" b="1" dirty="0"/>
              <a:t>D. </a:t>
            </a:r>
            <a:r>
              <a:rPr lang="en-US" sz="2200" dirty="0"/>
              <a:t>different for different people</a:t>
            </a:r>
          </a:p>
          <a:p>
            <a:endParaRPr lang="vi-VN" sz="2200" b="1" dirty="0" smtClean="0"/>
          </a:p>
          <a:p>
            <a:r>
              <a:rPr lang="vi-VN" sz="2200" dirty="0" smtClean="0"/>
              <a:t>Kiến </a:t>
            </a:r>
            <a:r>
              <a:rPr lang="vi-VN" sz="2200" dirty="0"/>
              <a:t>thức: Đọc hiểu</a:t>
            </a:r>
            <a:endParaRPr lang="en-US" sz="2200" dirty="0"/>
          </a:p>
          <a:p>
            <a:r>
              <a:rPr lang="en-US" sz="2200" dirty="0" err="1"/>
              <a:t>Giải</a:t>
            </a:r>
            <a:r>
              <a:rPr lang="en-US" sz="2200" dirty="0"/>
              <a:t> </a:t>
            </a:r>
            <a:r>
              <a:rPr lang="en-US" sz="2200" dirty="0" err="1"/>
              <a:t>thích</a:t>
            </a:r>
            <a:r>
              <a:rPr lang="en-US" sz="2200" dirty="0"/>
              <a:t>:</a:t>
            </a:r>
          </a:p>
          <a:p>
            <a:r>
              <a:rPr lang="vi-VN" sz="2200" dirty="0"/>
              <a:t>Lượng rượu mà một người có thể uống trước khi đạt đến giới hạn pháp lý là</a:t>
            </a:r>
            <a:r>
              <a:rPr lang="vi-VN" sz="2200" u="sng" dirty="0"/>
              <a:t> 	</a:t>
            </a:r>
            <a:r>
              <a:rPr lang="vi-VN" sz="2200" dirty="0"/>
              <a:t>.</a:t>
            </a:r>
            <a:endParaRPr lang="en-US" sz="2200" dirty="0"/>
          </a:p>
          <a:p>
            <a:r>
              <a:rPr lang="vi-VN" sz="2200" dirty="0"/>
              <a:t>A. 800 mg rượu nguyên chất	B. tỷ lệ chính xác với trọng lượng cơ thể</a:t>
            </a:r>
            <a:endParaRPr lang="en-US" sz="2200" dirty="0"/>
          </a:p>
          <a:p>
            <a:r>
              <a:rPr lang="vi-VN" sz="2200" dirty="0"/>
              <a:t>C. khoảng ba ly thông thường	D. khác nhau với những người khác nhau</a:t>
            </a:r>
            <a:endParaRPr lang="en-US" sz="2200" dirty="0"/>
          </a:p>
          <a:p>
            <a:r>
              <a:rPr lang="vi-VN" sz="2200" dirty="0"/>
              <a:t>Thông tin: But there is no sure way of telling how much you can drink before you reach this limit. It varies with each person depending on your weight, your sex, if you‟ve just eaten and what sort of drinks you‟ve had.</a:t>
            </a:r>
            <a:endParaRPr lang="en-US" sz="2200" dirty="0"/>
          </a:p>
          <a:p>
            <a:endParaRPr lang="en-US" sz="2200" dirty="0"/>
          </a:p>
        </p:txBody>
      </p:sp>
      <p:sp>
        <p:nvSpPr>
          <p:cNvPr id="5" name="Oval 4"/>
          <p:cNvSpPr/>
          <p:nvPr/>
        </p:nvSpPr>
        <p:spPr>
          <a:xfrm>
            <a:off x="5638800" y="1447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1020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9220200" cy="6524863"/>
          </a:xfrm>
          <a:prstGeom prst="rect">
            <a:avLst/>
          </a:prstGeom>
          <a:noFill/>
        </p:spPr>
        <p:txBody>
          <a:bodyPr wrap="square" rtlCol="0">
            <a:spAutoFit/>
          </a:bodyPr>
          <a:lstStyle/>
          <a:p>
            <a:pPr fontAlgn="ctr"/>
            <a:r>
              <a:rPr lang="en-US" sz="2200" b="1" dirty="0"/>
              <a:t>Question 43</a:t>
            </a:r>
            <a:r>
              <a:rPr lang="en-US" sz="2200" dirty="0"/>
              <a:t>. When might you be taken to court by the police for drinking and driving?</a:t>
            </a:r>
          </a:p>
          <a:p>
            <a:pPr fontAlgn="ctr"/>
            <a:r>
              <a:rPr lang="en-US" sz="2200" dirty="0"/>
              <a:t>   </a:t>
            </a:r>
            <a:r>
              <a:rPr lang="en-US" sz="2200" b="1" dirty="0"/>
              <a:t>A. </a:t>
            </a:r>
            <a:r>
              <a:rPr lang="en-US" sz="2200" dirty="0"/>
              <a:t>When the police think that you have been drinking from the way you are driving.</a:t>
            </a:r>
          </a:p>
          <a:p>
            <a:pPr fontAlgn="ctr"/>
            <a:r>
              <a:rPr lang="en-US" sz="2200" dirty="0"/>
              <a:t>   </a:t>
            </a:r>
            <a:r>
              <a:rPr lang="en-US" sz="2200" b="1" dirty="0"/>
              <a:t>B. </a:t>
            </a:r>
            <a:r>
              <a:rPr lang="en-US" sz="2200" dirty="0"/>
              <a:t>When you have driven a vehicle after drinking any alcohol at all.</a:t>
            </a:r>
          </a:p>
          <a:p>
            <a:pPr fontAlgn="ctr"/>
            <a:r>
              <a:rPr lang="en-US" sz="2200" b="1" dirty="0"/>
              <a:t>   C. </a:t>
            </a:r>
            <a:r>
              <a:rPr lang="en-US" sz="2200" dirty="0"/>
              <a:t>Only when tests show that you have 80mg of alcohol in 100 ml of blood.</a:t>
            </a:r>
          </a:p>
          <a:p>
            <a:pPr fontAlgn="ctr"/>
            <a:r>
              <a:rPr lang="en-US" sz="2200" b="1" dirty="0"/>
              <a:t>   D. </a:t>
            </a:r>
            <a:r>
              <a:rPr lang="en-US" sz="2200" dirty="0"/>
              <a:t>When you have drunk at least three drinks before driving.</a:t>
            </a:r>
          </a:p>
          <a:p>
            <a:r>
              <a:rPr lang="en-US" sz="2200" dirty="0"/>
              <a:t> </a:t>
            </a:r>
          </a:p>
          <a:p>
            <a:endParaRPr lang="vi-VN" sz="2200" b="1" dirty="0" smtClean="0"/>
          </a:p>
          <a:p>
            <a:r>
              <a:rPr lang="vi-VN" sz="2200" dirty="0" smtClean="0"/>
              <a:t>Kiến </a:t>
            </a:r>
            <a:r>
              <a:rPr lang="vi-VN" sz="2200" dirty="0"/>
              <a:t>thức: Đọc hiểu</a:t>
            </a:r>
            <a:endParaRPr lang="en-US" sz="2200" dirty="0"/>
          </a:p>
          <a:p>
            <a:r>
              <a:rPr lang="en-US" sz="2200" dirty="0" err="1"/>
              <a:t>Giải</a:t>
            </a:r>
            <a:r>
              <a:rPr lang="en-US" sz="2200" dirty="0"/>
              <a:t> </a:t>
            </a:r>
            <a:r>
              <a:rPr lang="en-US" sz="2200" dirty="0" err="1"/>
              <a:t>thích</a:t>
            </a:r>
            <a:r>
              <a:rPr lang="en-US" sz="2200" dirty="0"/>
              <a:t>:</a:t>
            </a:r>
          </a:p>
          <a:p>
            <a:r>
              <a:rPr lang="vi-VN" sz="2200" dirty="0"/>
              <a:t>Khi nào bạn có thể bị cảnh sát đưa ra tòa vì uống rượu và lái xe?</a:t>
            </a:r>
            <a:endParaRPr lang="en-US" sz="2200" dirty="0"/>
          </a:p>
          <a:p>
            <a:r>
              <a:rPr lang="en-US" sz="2200" dirty="0"/>
              <a:t>A. </a:t>
            </a:r>
            <a:r>
              <a:rPr lang="vi-VN" sz="2200" dirty="0"/>
              <a:t>Khi cảnh sát nhận ra rằng bạn đã uống rượu từ cách bạn lái xe.</a:t>
            </a:r>
            <a:endParaRPr lang="en-US" sz="2200" dirty="0"/>
          </a:p>
          <a:p>
            <a:r>
              <a:rPr lang="en-US" sz="2200" dirty="0"/>
              <a:t>B. </a:t>
            </a:r>
            <a:r>
              <a:rPr lang="vi-VN" sz="2200" dirty="0"/>
              <a:t>Chỉ khi xét nghiệm cho thấy bạn có 80mg cồn trong 100 ml máu.</a:t>
            </a:r>
            <a:endParaRPr lang="en-US" sz="2200" dirty="0"/>
          </a:p>
          <a:p>
            <a:r>
              <a:rPr lang="en-US" sz="2200" dirty="0"/>
              <a:t>C. </a:t>
            </a:r>
            <a:r>
              <a:rPr lang="vi-VN" sz="2200" dirty="0"/>
              <a:t>Khi bạn lái xe sau khi uống bất kỳ chút đồ uống có cồn nào.</a:t>
            </a:r>
            <a:endParaRPr lang="en-US" sz="2200" dirty="0"/>
          </a:p>
          <a:p>
            <a:r>
              <a:rPr lang="en-US" sz="2200" dirty="0"/>
              <a:t>D. </a:t>
            </a:r>
            <a:r>
              <a:rPr lang="vi-VN" sz="2200" dirty="0"/>
              <a:t>Khi bạn đã uống ít nhất ba ly trước khi lái xe.</a:t>
            </a:r>
            <a:endParaRPr lang="en-US" sz="2200" dirty="0"/>
          </a:p>
          <a:p>
            <a:r>
              <a:rPr lang="vi-VN" sz="2200" dirty="0"/>
              <a:t>Thông tin: Even if you‟re below the legal limit, you could still be taken to court if a police officer thinks your driving has been affected by alcohol.</a:t>
            </a:r>
            <a:endParaRPr lang="en-US" sz="2200" dirty="0"/>
          </a:p>
          <a:p>
            <a:endParaRPr lang="en-US" sz="2200" dirty="0"/>
          </a:p>
        </p:txBody>
      </p:sp>
      <p:sp>
        <p:nvSpPr>
          <p:cNvPr id="5" name="Oval 4"/>
          <p:cNvSpPr/>
          <p:nvPr/>
        </p:nvSpPr>
        <p:spPr>
          <a:xfrm>
            <a:off x="0" y="8382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136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additive="base">
                                        <p:cTn id="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anim calcmode="lin" valueType="num">
                                      <p:cBhvr additive="base">
                                        <p:cTn id="1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anim calcmode="lin" valueType="num">
                                      <p:cBhvr additive="base">
                                        <p:cTn id="1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anim calcmode="lin" valueType="num">
                                      <p:cBhvr additive="base">
                                        <p:cTn id="1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1" end="11"/>
                                            </p:txEl>
                                          </p:spTgt>
                                        </p:tgtEl>
                                        <p:attrNameLst>
                                          <p:attrName>style.visibility</p:attrName>
                                        </p:attrNameLst>
                                      </p:cBhvr>
                                      <p:to>
                                        <p:strVal val="visible"/>
                                      </p:to>
                                    </p:set>
                                    <p:anim calcmode="lin" valueType="num">
                                      <p:cBhvr additive="base">
                                        <p:cTn id="2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anim calcmode="lin" valueType="num">
                                      <p:cBhvr additive="base">
                                        <p:cTn id="27"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 calcmode="lin" valueType="num">
                                      <p:cBhvr additive="base">
                                        <p:cTn id="3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4" end="14"/>
                                            </p:txEl>
                                          </p:spTgt>
                                        </p:tgtEl>
                                        <p:attrNameLst>
                                          <p:attrName>style.visibility</p:attrName>
                                        </p:attrNameLst>
                                      </p:cBhvr>
                                      <p:to>
                                        <p:strVal val="visible"/>
                                      </p:to>
                                    </p:set>
                                    <p:anim calcmode="lin" valueType="num">
                                      <p:cBhvr additive="base">
                                        <p:cTn id="35"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8448" y="0"/>
            <a:ext cx="8763000" cy="7201972"/>
          </a:xfrm>
          <a:prstGeom prst="rect">
            <a:avLst/>
          </a:prstGeom>
          <a:noFill/>
        </p:spPr>
        <p:txBody>
          <a:bodyPr wrap="square" rtlCol="0">
            <a:spAutoFit/>
          </a:bodyPr>
          <a:lstStyle/>
          <a:p>
            <a:r>
              <a:rPr lang="en-US" sz="2200" b="1" dirty="0"/>
              <a:t>Question 44</a:t>
            </a:r>
            <a:r>
              <a:rPr lang="en-US" sz="2200" dirty="0"/>
              <a:t>. </a:t>
            </a:r>
            <a:r>
              <a:rPr lang="vi-VN" sz="2200" dirty="0"/>
              <a:t>Alternative forms of health care are becoming more popular because _______. </a:t>
            </a:r>
            <a:endParaRPr lang="en-US" sz="2200" dirty="0"/>
          </a:p>
          <a:p>
            <a:r>
              <a:rPr lang="vi-VN" sz="2200" b="1" dirty="0" smtClean="0"/>
              <a:t>A</a:t>
            </a:r>
            <a:r>
              <a:rPr lang="vi-VN" sz="2200" b="1" dirty="0"/>
              <a:t>. </a:t>
            </a:r>
            <a:r>
              <a:rPr lang="vi-VN" sz="2200" dirty="0"/>
              <a:t>they have been used for a very long time </a:t>
            </a:r>
            <a:endParaRPr lang="en-US" sz="2200" dirty="0"/>
          </a:p>
          <a:p>
            <a:r>
              <a:rPr lang="vi-VN" sz="2200" b="1" dirty="0" smtClean="0"/>
              <a:t>B</a:t>
            </a:r>
            <a:r>
              <a:rPr lang="vi-VN" sz="2200" b="1" dirty="0"/>
              <a:t>. </a:t>
            </a:r>
            <a:r>
              <a:rPr lang="vi-VN" sz="2200" dirty="0"/>
              <a:t>they are able to cure patients much more quickly </a:t>
            </a:r>
            <a:endParaRPr lang="en-US" sz="2200" dirty="0"/>
          </a:p>
          <a:p>
            <a:r>
              <a:rPr lang="vi-VN" sz="2200" b="1" dirty="0" smtClean="0"/>
              <a:t>C</a:t>
            </a:r>
            <a:r>
              <a:rPr lang="vi-VN" sz="2200" b="1" dirty="0"/>
              <a:t>. </a:t>
            </a:r>
            <a:r>
              <a:rPr lang="vi-VN" sz="2200" dirty="0"/>
              <a:t>other ways aren't able to get rid of the symptoms as well as them </a:t>
            </a:r>
            <a:endParaRPr lang="en-US" sz="2200" dirty="0"/>
          </a:p>
          <a:p>
            <a:r>
              <a:rPr lang="vi-VN" sz="2200" b="1" dirty="0" smtClean="0"/>
              <a:t>D</a:t>
            </a:r>
            <a:r>
              <a:rPr lang="vi-VN" sz="2200" b="1" dirty="0"/>
              <a:t>. </a:t>
            </a:r>
            <a:r>
              <a:rPr lang="vi-VN" sz="2200" dirty="0"/>
              <a:t>medical costs are on the upswing in many developed countries </a:t>
            </a:r>
            <a:endParaRPr lang="en-US" sz="2200" dirty="0"/>
          </a:p>
          <a:p>
            <a:endParaRPr lang="vi-VN" sz="2200" b="1" dirty="0" smtClean="0"/>
          </a:p>
          <a:p>
            <a:r>
              <a:rPr lang="vi-VN" sz="2200" dirty="0" smtClean="0"/>
              <a:t>Kiến </a:t>
            </a:r>
            <a:r>
              <a:rPr lang="vi-VN" sz="2200" dirty="0"/>
              <a:t>thức: Đọc hiểu</a:t>
            </a:r>
            <a:endParaRPr lang="en-US" sz="2200" dirty="0"/>
          </a:p>
          <a:p>
            <a:r>
              <a:rPr lang="vi-VN" sz="2200" dirty="0"/>
              <a:t>Giải </a:t>
            </a:r>
            <a:r>
              <a:rPr lang="en-US" sz="2200" dirty="0" err="1"/>
              <a:t>thích</a:t>
            </a:r>
            <a:r>
              <a:rPr lang="vi-VN" sz="2200" dirty="0"/>
              <a:t>: </a:t>
            </a:r>
            <a:endParaRPr lang="en-US" sz="2200" dirty="0"/>
          </a:p>
          <a:p>
            <a:r>
              <a:rPr lang="vi-VN" sz="2200" dirty="0"/>
              <a:t>Các hình thức chăm sóc sức khỏe thay thế đang trở nên phổ biến hơn vì _______.</a:t>
            </a:r>
            <a:endParaRPr lang="en-US" sz="2200" dirty="0"/>
          </a:p>
          <a:p>
            <a:r>
              <a:rPr lang="vi-VN" sz="2200" dirty="0"/>
              <a:t>A. chúng đã được sử dụng trong một thời gian rất dài</a:t>
            </a:r>
            <a:endParaRPr lang="en-US" sz="2200" dirty="0"/>
          </a:p>
          <a:p>
            <a:r>
              <a:rPr lang="vi-VN" sz="2200" dirty="0"/>
              <a:t>B. chúng có thể cứu chữa bệnh nhân nhanh hơn nhiều</a:t>
            </a:r>
            <a:endParaRPr lang="en-US" sz="2200" dirty="0"/>
          </a:p>
          <a:p>
            <a:r>
              <a:rPr lang="vi-VN" sz="2200" dirty="0"/>
              <a:t>C. những cách khác không thể loại bỏ các triệu chứng cũng như chúng</a:t>
            </a:r>
            <a:endParaRPr lang="en-US" sz="2200" dirty="0"/>
          </a:p>
          <a:p>
            <a:r>
              <a:rPr lang="vi-VN" sz="2200" dirty="0"/>
              <a:t>D. chi phí y tế đang tăng lên ở nhiều nước phát triển</a:t>
            </a:r>
            <a:endParaRPr lang="en-US" sz="2200" dirty="0"/>
          </a:p>
          <a:p>
            <a:r>
              <a:rPr lang="vi-VN" sz="2200" dirty="0"/>
              <a:t>Thông tin: As health care costs continually rise in most developed countries, many people are looking for alternative forms of health therapy. Two of the most popular forms of alternative therapies in the West today are acupuncture and herbal medicine,…</a:t>
            </a:r>
            <a:endParaRPr lang="en-US" sz="2200" dirty="0"/>
          </a:p>
          <a:p>
            <a:endParaRPr lang="en-US" sz="2200" dirty="0"/>
          </a:p>
        </p:txBody>
      </p:sp>
      <p:sp>
        <p:nvSpPr>
          <p:cNvPr id="5" name="Oval 4"/>
          <p:cNvSpPr/>
          <p:nvPr/>
        </p:nvSpPr>
        <p:spPr>
          <a:xfrm>
            <a:off x="0" y="1752600"/>
            <a:ext cx="5334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470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686800" cy="4893647"/>
          </a:xfrm>
          <a:prstGeom prst="rect">
            <a:avLst/>
          </a:prstGeom>
          <a:noFill/>
        </p:spPr>
        <p:txBody>
          <a:bodyPr wrap="square" rtlCol="0">
            <a:spAutoFit/>
          </a:bodyPr>
          <a:lstStyle/>
          <a:p>
            <a:r>
              <a:rPr lang="en-US" sz="2400" b="1" dirty="0"/>
              <a:t>Question 45</a:t>
            </a:r>
            <a:r>
              <a:rPr lang="en-US" sz="2400" dirty="0"/>
              <a:t>. </a:t>
            </a:r>
            <a:r>
              <a:rPr lang="vi-VN" sz="2400" dirty="0"/>
              <a:t>The word "</a:t>
            </a:r>
            <a:r>
              <a:rPr lang="vi-VN" sz="2400" b="1" u="sng" dirty="0"/>
              <a:t>crux</a:t>
            </a:r>
            <a:r>
              <a:rPr lang="vi-VN" sz="2400" dirty="0"/>
              <a:t>" in paragraph 1 mostly means _______. </a:t>
            </a:r>
            <a:endParaRPr lang="en-US" sz="2400" dirty="0"/>
          </a:p>
          <a:p>
            <a:r>
              <a:rPr lang="vi-VN" sz="2400" b="1" dirty="0"/>
              <a:t>	A. </a:t>
            </a:r>
            <a:r>
              <a:rPr lang="vi-VN" sz="2400" dirty="0"/>
              <a:t>basis </a:t>
            </a:r>
            <a:r>
              <a:rPr lang="vi-VN" sz="2400" b="1" dirty="0"/>
              <a:t>	B. </a:t>
            </a:r>
            <a:r>
              <a:rPr lang="vi-VN" sz="2400" dirty="0"/>
              <a:t>relief </a:t>
            </a:r>
            <a:r>
              <a:rPr lang="vi-VN" sz="2400" b="1" dirty="0"/>
              <a:t>	C. </a:t>
            </a:r>
            <a:r>
              <a:rPr lang="vi-VN" sz="2400" dirty="0"/>
              <a:t>symptom </a:t>
            </a:r>
            <a:r>
              <a:rPr lang="vi-VN" sz="2400" b="1" dirty="0"/>
              <a:t>	D. </a:t>
            </a:r>
            <a:r>
              <a:rPr lang="vi-VN" sz="2400" dirty="0"/>
              <a:t>application </a:t>
            </a:r>
            <a:endParaRPr lang="en-US" sz="2400" dirty="0"/>
          </a:p>
          <a:p>
            <a:endParaRPr lang="vi-VN" sz="2400" b="1" dirty="0" smtClean="0"/>
          </a:p>
          <a:p>
            <a:r>
              <a:rPr lang="vi-VN" sz="2400" dirty="0" smtClean="0"/>
              <a:t>Kiến </a:t>
            </a:r>
            <a:r>
              <a:rPr lang="vi-VN" sz="2400" dirty="0"/>
              <a:t>thức: Đọc hiểu – từ vựng</a:t>
            </a:r>
            <a:endParaRPr lang="en-US" sz="2400" dirty="0"/>
          </a:p>
          <a:p>
            <a:r>
              <a:rPr lang="vi-VN" sz="2400" dirty="0"/>
              <a:t>Giải </a:t>
            </a:r>
            <a:r>
              <a:rPr lang="en-US" sz="2400" dirty="0" err="1"/>
              <a:t>thích</a:t>
            </a:r>
            <a:r>
              <a:rPr lang="vi-VN" sz="2400" dirty="0"/>
              <a:t>: </a:t>
            </a:r>
            <a:endParaRPr lang="en-US" sz="2400" dirty="0"/>
          </a:p>
          <a:p>
            <a:r>
              <a:rPr lang="vi-VN" sz="2400" dirty="0"/>
              <a:t>Từ “</a:t>
            </a:r>
            <a:r>
              <a:rPr lang="vi-VN" sz="2400" b="1" u="sng" dirty="0"/>
              <a:t>crux</a:t>
            </a:r>
            <a:r>
              <a:rPr lang="vi-VN" sz="2400" dirty="0"/>
              <a:t>” trong đoạn 1 thì hầu hết có nghĩa là ________.</a:t>
            </a:r>
            <a:endParaRPr lang="en-US" sz="2400" dirty="0"/>
          </a:p>
          <a:p>
            <a:r>
              <a:rPr lang="vi-VN" sz="2400" dirty="0"/>
              <a:t>A. basis: cơ sở, căn cứ</a:t>
            </a:r>
            <a:endParaRPr lang="en-US" sz="2400" dirty="0"/>
          </a:p>
          <a:p>
            <a:r>
              <a:rPr lang="vi-VN" sz="2400" dirty="0"/>
              <a:t>B. relief: cứu trợ</a:t>
            </a:r>
            <a:endParaRPr lang="en-US" sz="2400" dirty="0"/>
          </a:p>
          <a:p>
            <a:r>
              <a:rPr lang="vi-VN" sz="2400" dirty="0"/>
              <a:t>C. symptom: triệu chứng</a:t>
            </a:r>
            <a:endParaRPr lang="en-US" sz="2400" dirty="0"/>
          </a:p>
          <a:p>
            <a:r>
              <a:rPr lang="vi-VN" sz="2400" dirty="0"/>
              <a:t>D. application: ứng dụng</a:t>
            </a:r>
            <a:endParaRPr lang="en-US" sz="2400" dirty="0"/>
          </a:p>
          <a:p>
            <a:r>
              <a:rPr lang="vi-VN" sz="2400" dirty="0"/>
              <a:t>=&gt; crux (n): mấu chốt, điểm then chốt = basis</a:t>
            </a:r>
            <a:endParaRPr lang="en-US" sz="2400" dirty="0"/>
          </a:p>
          <a:p>
            <a:endParaRPr lang="en-US" sz="2400" dirty="0"/>
          </a:p>
        </p:txBody>
      </p:sp>
      <p:sp>
        <p:nvSpPr>
          <p:cNvPr id="5" name="Oval 4"/>
          <p:cNvSpPr/>
          <p:nvPr/>
        </p:nvSpPr>
        <p:spPr>
          <a:xfrm>
            <a:off x="990600" y="1219200"/>
            <a:ext cx="609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753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000"/>
                                        <p:tgtEl>
                                          <p:spTgt spid="5"/>
                                        </p:tgtEl>
                                      </p:cBhvr>
                                    </p:animEffect>
                                    <p:anim calcmode="lin" valueType="num">
                                      <p:cBhvr>
                                        <p:cTn id="42" dur="1000" fill="hold"/>
                                        <p:tgtEl>
                                          <p:spTgt spid="5"/>
                                        </p:tgtEl>
                                        <p:attrNameLst>
                                          <p:attrName>ppt_x</p:attrName>
                                        </p:attrNameLst>
                                      </p:cBhvr>
                                      <p:tavLst>
                                        <p:tav tm="0">
                                          <p:val>
                                            <p:strVal val="#ppt_x"/>
                                          </p:val>
                                        </p:tav>
                                        <p:tav tm="100000">
                                          <p:val>
                                            <p:strVal val="#ppt_x"/>
                                          </p:val>
                                        </p:tav>
                                      </p:tavLst>
                                    </p:anim>
                                    <p:anim calcmode="lin" valueType="num">
                                      <p:cBhvr>
                                        <p:cTn id="4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6524863"/>
          </a:xfrm>
          <a:prstGeom prst="rect">
            <a:avLst/>
          </a:prstGeom>
          <a:noFill/>
        </p:spPr>
        <p:txBody>
          <a:bodyPr wrap="square" rtlCol="0">
            <a:spAutoFit/>
          </a:bodyPr>
          <a:lstStyle/>
          <a:p>
            <a:r>
              <a:rPr lang="en-US" sz="2200" b="1" dirty="0"/>
              <a:t>Question 46</a:t>
            </a:r>
            <a:r>
              <a:rPr lang="en-US" sz="2200" dirty="0"/>
              <a:t>. </a:t>
            </a:r>
            <a:r>
              <a:rPr lang="vi-VN" sz="2200" dirty="0"/>
              <a:t>The word "</a:t>
            </a:r>
            <a:r>
              <a:rPr lang="vi-VN" sz="2200" b="1" u="sng" dirty="0"/>
              <a:t>solely</a:t>
            </a:r>
            <a:r>
              <a:rPr lang="vi-VN" sz="2200" dirty="0"/>
              <a:t>" in paragraph 3 is CLOSEST in meaning to _______. </a:t>
            </a:r>
            <a:endParaRPr lang="en-US" sz="2200" dirty="0"/>
          </a:p>
          <a:p>
            <a:r>
              <a:rPr lang="vi-VN" sz="2200" b="1" dirty="0"/>
              <a:t>	A. </a:t>
            </a:r>
            <a:r>
              <a:rPr lang="vi-VN" sz="2200" dirty="0"/>
              <a:t>safely </a:t>
            </a:r>
            <a:r>
              <a:rPr lang="vi-VN" sz="2200" b="1" dirty="0"/>
              <a:t>	B. </a:t>
            </a:r>
            <a:r>
              <a:rPr lang="vi-VN" sz="2200" dirty="0"/>
              <a:t>barely </a:t>
            </a:r>
            <a:r>
              <a:rPr lang="vi-VN" sz="2200" b="1" dirty="0" smtClean="0"/>
              <a:t>C</a:t>
            </a:r>
            <a:r>
              <a:rPr lang="vi-VN" sz="2200" b="1" dirty="0"/>
              <a:t>. </a:t>
            </a:r>
            <a:r>
              <a:rPr lang="vi-VN" sz="2200" dirty="0"/>
              <a:t>intentionally </a:t>
            </a:r>
            <a:r>
              <a:rPr lang="vi-VN" sz="2200" b="1" dirty="0" smtClean="0"/>
              <a:t>D</a:t>
            </a:r>
            <a:r>
              <a:rPr lang="vi-VN" sz="2200" b="1" dirty="0"/>
              <a:t>. </a:t>
            </a:r>
            <a:r>
              <a:rPr lang="vi-VN" sz="2200" dirty="0"/>
              <a:t>exclusively </a:t>
            </a:r>
            <a:endParaRPr lang="en-US" sz="2200" dirty="0"/>
          </a:p>
          <a:p>
            <a:endParaRPr lang="vi-VN" sz="2200" b="1" dirty="0" smtClean="0"/>
          </a:p>
          <a:p>
            <a:r>
              <a:rPr lang="vi-VN" sz="2200" dirty="0" smtClean="0"/>
              <a:t>Kiến </a:t>
            </a:r>
            <a:r>
              <a:rPr lang="vi-VN" sz="2200" dirty="0"/>
              <a:t>thức: Đọc hiểu – từ vựng</a:t>
            </a:r>
            <a:endParaRPr lang="en-US" sz="2200" dirty="0"/>
          </a:p>
          <a:p>
            <a:r>
              <a:rPr lang="vi-VN" sz="2200" dirty="0"/>
              <a:t>Giải </a:t>
            </a:r>
            <a:r>
              <a:rPr lang="en-US" sz="2200" dirty="0" err="1"/>
              <a:t>thích</a:t>
            </a:r>
            <a:r>
              <a:rPr lang="vi-VN" sz="2200" dirty="0"/>
              <a:t>: </a:t>
            </a:r>
            <a:endParaRPr lang="en-US" sz="2200" dirty="0"/>
          </a:p>
          <a:p>
            <a:r>
              <a:rPr lang="vi-VN" sz="2200" dirty="0"/>
              <a:t>Từ “</a:t>
            </a:r>
            <a:r>
              <a:rPr lang="vi-VN" sz="2200" b="1" u="sng" dirty="0"/>
              <a:t>solely</a:t>
            </a:r>
            <a:r>
              <a:rPr lang="vi-VN" sz="2200" dirty="0"/>
              <a:t>” trong đoạn 3 thì gần nghĩa nhất với ______.</a:t>
            </a:r>
            <a:endParaRPr lang="en-US" sz="2200" dirty="0"/>
          </a:p>
          <a:p>
            <a:r>
              <a:rPr lang="vi-VN" sz="2200" dirty="0"/>
              <a:t>A. safely (adv): an toàn</a:t>
            </a:r>
            <a:endParaRPr lang="en-US" sz="2200" dirty="0"/>
          </a:p>
          <a:p>
            <a:r>
              <a:rPr lang="vi-VN" sz="2200" dirty="0"/>
              <a:t>B. barely (adv): vừa đủ</a:t>
            </a:r>
            <a:endParaRPr lang="en-US" sz="2200" dirty="0"/>
          </a:p>
          <a:p>
            <a:r>
              <a:rPr lang="vi-VN" sz="2200" dirty="0"/>
              <a:t>C. intentionally (adv): cố ý</a:t>
            </a:r>
            <a:endParaRPr lang="en-US" sz="2200" dirty="0"/>
          </a:p>
          <a:p>
            <a:r>
              <a:rPr lang="vi-VN" sz="2200" dirty="0"/>
              <a:t>D. exclusively (adv): duy nhất (for only one particular person, group or use)</a:t>
            </a:r>
            <a:endParaRPr lang="en-US" sz="2200" dirty="0"/>
          </a:p>
          <a:p>
            <a:r>
              <a:rPr lang="vi-VN" sz="2200" dirty="0"/>
              <a:t>=&gt; solely (adv): only; not involving somebody/something else (chỉ ….) = exclusively</a:t>
            </a:r>
            <a:endParaRPr lang="en-US" sz="2200" dirty="0"/>
          </a:p>
          <a:p>
            <a:r>
              <a:rPr lang="vi-VN" sz="2200" dirty="0"/>
              <a:t>Thông tin: This technique is involved </a:t>
            </a:r>
            <a:r>
              <a:rPr lang="vi-VN" sz="2200" b="1" u="sng" dirty="0"/>
              <a:t>solely</a:t>
            </a:r>
            <a:r>
              <a:rPr lang="vi-VN" sz="2200" dirty="0"/>
              <a:t> with the ear and its numerous activation points.</a:t>
            </a:r>
            <a:endParaRPr lang="en-US" sz="2200" dirty="0"/>
          </a:p>
          <a:p>
            <a:r>
              <a:rPr lang="vi-VN" sz="2200" dirty="0"/>
              <a:t>Tạm dịch: Kỹ thuật này chỉ liên quan đến tai và nhiều điểm kích hoạt của nó.</a:t>
            </a:r>
            <a:endParaRPr lang="en-US" sz="2200" dirty="0"/>
          </a:p>
          <a:p>
            <a:endParaRPr lang="en-US" sz="2200" dirty="0"/>
          </a:p>
        </p:txBody>
      </p:sp>
      <p:sp>
        <p:nvSpPr>
          <p:cNvPr id="5" name="Oval 4"/>
          <p:cNvSpPr/>
          <p:nvPr/>
        </p:nvSpPr>
        <p:spPr>
          <a:xfrm>
            <a:off x="6019800" y="10668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7912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 calcmode="lin" valueType="num">
                                      <p:cBhvr additive="base">
                                        <p:cTn id="3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 calcmode="lin" valueType="num">
                                      <p:cBhvr additive="base">
                                        <p:cTn id="4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152400"/>
            <a:ext cx="9067800" cy="7171194"/>
          </a:xfrm>
          <a:prstGeom prst="rect">
            <a:avLst/>
          </a:prstGeom>
          <a:noFill/>
        </p:spPr>
        <p:txBody>
          <a:bodyPr wrap="square" rtlCol="0">
            <a:spAutoFit/>
          </a:bodyPr>
          <a:lstStyle/>
          <a:p>
            <a:r>
              <a:rPr lang="en-US" sz="2000" b="1" dirty="0"/>
              <a:t>Question 47</a:t>
            </a:r>
            <a:r>
              <a:rPr lang="en-US" sz="2000" dirty="0"/>
              <a:t>. </a:t>
            </a:r>
            <a:r>
              <a:rPr lang="vi-VN" sz="2000" dirty="0"/>
              <a:t>It can be inferred from paragraph 3 that the ear _______. </a:t>
            </a:r>
            <a:endParaRPr lang="en-US" sz="2000" dirty="0"/>
          </a:p>
          <a:p>
            <a:r>
              <a:rPr lang="vi-VN" sz="2000" b="1" dirty="0" smtClean="0"/>
              <a:t>A</a:t>
            </a:r>
            <a:r>
              <a:rPr lang="vi-VN" sz="2000" b="1" dirty="0"/>
              <a:t>. </a:t>
            </a:r>
            <a:r>
              <a:rPr lang="vi-VN" sz="2000" dirty="0"/>
              <a:t>has a healthy blood supply, which relieves the pain from needles </a:t>
            </a:r>
            <a:endParaRPr lang="en-US" sz="2000" dirty="0"/>
          </a:p>
          <a:p>
            <a:r>
              <a:rPr lang="vi-VN" sz="2000" b="1" dirty="0" smtClean="0"/>
              <a:t>B</a:t>
            </a:r>
            <a:r>
              <a:rPr lang="vi-VN" sz="2000" b="1" dirty="0"/>
              <a:t>. </a:t>
            </a:r>
            <a:r>
              <a:rPr lang="vi-VN" sz="2000" dirty="0"/>
              <a:t>contains a small number of the body's special activation points </a:t>
            </a:r>
            <a:endParaRPr lang="en-US" sz="2000" dirty="0"/>
          </a:p>
          <a:p>
            <a:r>
              <a:rPr lang="vi-VN" sz="2000" b="1" dirty="0" smtClean="0"/>
              <a:t>C</a:t>
            </a:r>
            <a:r>
              <a:rPr lang="vi-VN" sz="2000" b="1" dirty="0"/>
              <a:t>. </a:t>
            </a:r>
            <a:r>
              <a:rPr lang="vi-VN" sz="2000" dirty="0"/>
              <a:t>is a beneficial acupuncture area because it contains a myriad of nerves </a:t>
            </a:r>
            <a:endParaRPr lang="en-US" sz="2000" dirty="0"/>
          </a:p>
          <a:p>
            <a:r>
              <a:rPr lang="vi-VN" sz="2000" b="1" dirty="0" smtClean="0"/>
              <a:t>D</a:t>
            </a:r>
            <a:r>
              <a:rPr lang="vi-VN" sz="2000" b="1" dirty="0"/>
              <a:t>. </a:t>
            </a:r>
            <a:r>
              <a:rPr lang="vi-VN" sz="2000" dirty="0"/>
              <a:t>is the source of dependency issues such as alcoholism and drug use </a:t>
            </a:r>
            <a:endParaRPr lang="en-US" sz="2000" dirty="0"/>
          </a:p>
          <a:p>
            <a:endParaRPr lang="vi-VN" sz="2000" b="1" dirty="0" smtClean="0"/>
          </a:p>
          <a:p>
            <a:r>
              <a:rPr lang="vi-VN" sz="2000" dirty="0" smtClean="0"/>
              <a:t>Kiến </a:t>
            </a:r>
            <a:r>
              <a:rPr lang="vi-VN" sz="2000" dirty="0"/>
              <a:t>thức: Đọc hiểu – suy luận</a:t>
            </a:r>
            <a:endParaRPr lang="en-US" sz="2000" dirty="0"/>
          </a:p>
          <a:p>
            <a:r>
              <a:rPr lang="vi-VN" sz="2000" dirty="0"/>
              <a:t>Giải </a:t>
            </a:r>
            <a:r>
              <a:rPr lang="en-US" sz="2000" dirty="0" err="1"/>
              <a:t>thích</a:t>
            </a:r>
            <a:r>
              <a:rPr lang="vi-VN" sz="2000" dirty="0"/>
              <a:t>: </a:t>
            </a:r>
            <a:endParaRPr lang="en-US" sz="2000" dirty="0"/>
          </a:p>
          <a:p>
            <a:r>
              <a:rPr lang="vi-VN" sz="2000" dirty="0"/>
              <a:t>Có thể suy ra từ đoạn 3 rằng tai _______.</a:t>
            </a:r>
            <a:endParaRPr lang="en-US" sz="2000" dirty="0"/>
          </a:p>
          <a:p>
            <a:r>
              <a:rPr lang="vi-VN" sz="2000" dirty="0"/>
              <a:t>A. có nguồn cung cấp máu lành mạnh, giúp giảm đau do kim tiêm</a:t>
            </a:r>
            <a:endParaRPr lang="en-US" sz="2000" dirty="0"/>
          </a:p>
          <a:p>
            <a:r>
              <a:rPr lang="vi-VN" sz="2000" dirty="0"/>
              <a:t>B. chứa một số lượng nhỏ các điểm kích hoạt đặc biệt của cơ thể</a:t>
            </a:r>
            <a:endParaRPr lang="en-US" sz="2000" dirty="0"/>
          </a:p>
          <a:p>
            <a:r>
              <a:rPr lang="vi-VN" sz="2000" dirty="0"/>
              <a:t>C. là vùng huyệt đạo có lợi vì chứa vô số dây thần kinh</a:t>
            </a:r>
            <a:endParaRPr lang="en-US" sz="2000" dirty="0"/>
          </a:p>
          <a:p>
            <a:r>
              <a:rPr lang="vi-VN" sz="2000" dirty="0"/>
              <a:t>D. là nguồn gốc của các vấn đề phụ thuộc như nghiện rượu và sử dụng ma túy</a:t>
            </a:r>
            <a:endParaRPr lang="en-US" sz="2000" dirty="0"/>
          </a:p>
          <a:p>
            <a:r>
              <a:rPr lang="vi-VN" sz="2000" dirty="0"/>
              <a:t>Thông tin:</a:t>
            </a:r>
            <a:r>
              <a:rPr lang="vi-VN" sz="2000" b="1" dirty="0"/>
              <a:t> </a:t>
            </a:r>
            <a:r>
              <a:rPr lang="vi-VN" sz="2000" dirty="0"/>
              <a:t>This technique is involved </a:t>
            </a:r>
            <a:r>
              <a:rPr lang="vi-VN" sz="2000" b="1" u="sng" dirty="0"/>
              <a:t>solely</a:t>
            </a:r>
            <a:r>
              <a:rPr lang="vi-VN" sz="2000" dirty="0"/>
              <a:t> with the ear and its numerous activation points. The ear is considered a highly sensitive area of the human body because it contains a strong, healthy flow of blood as well as numerous nerve points that connect </a:t>
            </a:r>
            <a:r>
              <a:rPr lang="vi-VN" sz="2000" b="1" u="sng" dirty="0"/>
              <a:t>it</a:t>
            </a:r>
            <a:r>
              <a:rPr lang="vi-VN" sz="2000" dirty="0"/>
              <a:t> with the rest of the human body. Acupuncturists place tiny needles in the surface of the skin at certain points, depending on the desired result. In general, ear acupuncture is considered an excellent therapy, especially for treating individuals with psychological or physical dependency issues such as eating disorders and drug or alcohol abuse.</a:t>
            </a:r>
            <a:endParaRPr lang="en-US" sz="2000" dirty="0"/>
          </a:p>
          <a:p>
            <a:endParaRPr lang="en-US" sz="2000" dirty="0"/>
          </a:p>
        </p:txBody>
      </p:sp>
      <p:sp>
        <p:nvSpPr>
          <p:cNvPr id="6" name="Oval 5"/>
          <p:cNvSpPr/>
          <p:nvPr/>
        </p:nvSpPr>
        <p:spPr>
          <a:xfrm>
            <a:off x="76200" y="1240665"/>
            <a:ext cx="2286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000" dirty="0"/>
          </a:p>
        </p:txBody>
      </p:sp>
    </p:spTree>
    <p:extLst>
      <p:ext uri="{BB962C8B-B14F-4D97-AF65-F5344CB8AC3E}">
        <p14:creationId xmlns:p14="http://schemas.microsoft.com/office/powerpoint/2010/main" val="105950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anim calcmode="lin" valueType="num">
                                      <p:cBhvr additive="base">
                                        <p:cTn id="1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anim calcmode="lin" valueType="num">
                                      <p:cBhvr additive="base">
                                        <p:cTn id="1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 calcmode="lin" valueType="num">
                                      <p:cBhvr additive="base">
                                        <p:cTn id="1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anim calcmode="lin" valueType="num">
                                      <p:cBhvr additive="base">
                                        <p:cTn id="2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anim calcmode="lin" valueType="num">
                                      <p:cBhvr additive="base">
                                        <p:cTn id="2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anim calcmode="lin" valueType="num">
                                      <p:cBhvr additive="base">
                                        <p:cTn id="31"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13" end="13"/>
                                            </p:txEl>
                                          </p:spTgt>
                                        </p:tgtEl>
                                        <p:attrNameLst>
                                          <p:attrName>style.visibility</p:attrName>
                                        </p:attrNameLst>
                                      </p:cBhvr>
                                      <p:to>
                                        <p:strVal val="visible"/>
                                      </p:to>
                                    </p:set>
                                    <p:anim calcmode="lin" valueType="num">
                                      <p:cBhvr additive="base">
                                        <p:cTn id="3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ppt_x"/>
                                          </p:val>
                                        </p:tav>
                                        <p:tav tm="100000">
                                          <p:val>
                                            <p:strVal val="#ppt_x"/>
                                          </p:val>
                                        </p:tav>
                                      </p:tavLst>
                                    </p:anim>
                                    <p:anim calcmode="lin" valueType="num">
                                      <p:cBhvr additive="base">
                                        <p:cTn id="4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763000" cy="6247864"/>
          </a:xfrm>
          <a:prstGeom prst="rect">
            <a:avLst/>
          </a:prstGeom>
          <a:noFill/>
        </p:spPr>
        <p:txBody>
          <a:bodyPr wrap="square" rtlCol="0">
            <a:spAutoFit/>
          </a:bodyPr>
          <a:lstStyle/>
          <a:p>
            <a:r>
              <a:rPr lang="en-US" sz="2000" b="1" dirty="0"/>
              <a:t>Question 48</a:t>
            </a:r>
            <a:r>
              <a:rPr lang="en-US" sz="2000" dirty="0"/>
              <a:t>. </a:t>
            </a:r>
            <a:r>
              <a:rPr lang="vi-VN" sz="2000" dirty="0"/>
              <a:t>The word "</a:t>
            </a:r>
            <a:r>
              <a:rPr lang="vi-VN" sz="2000" b="1" u="sng" dirty="0"/>
              <a:t>it</a:t>
            </a:r>
            <a:r>
              <a:rPr lang="vi-VN" sz="2000" dirty="0"/>
              <a:t>" in paragraph 3 refers to _______. </a:t>
            </a:r>
            <a:endParaRPr lang="en-US" sz="2000" dirty="0"/>
          </a:p>
          <a:p>
            <a:r>
              <a:rPr lang="vi-VN" sz="2000" b="1" dirty="0"/>
              <a:t>	A. </a:t>
            </a:r>
            <a:r>
              <a:rPr lang="vi-VN" sz="2000" dirty="0"/>
              <a:t>the ear </a:t>
            </a:r>
            <a:r>
              <a:rPr lang="vi-VN" sz="2000" b="1" dirty="0"/>
              <a:t>	B. </a:t>
            </a:r>
            <a:r>
              <a:rPr lang="vi-VN" sz="2000" dirty="0"/>
              <a:t>the activation point </a:t>
            </a:r>
            <a:r>
              <a:rPr lang="vi-VN" sz="2000" b="1" dirty="0"/>
              <a:t>	C. </a:t>
            </a:r>
            <a:r>
              <a:rPr lang="vi-VN" sz="2000" dirty="0"/>
              <a:t>the nerve point </a:t>
            </a:r>
            <a:r>
              <a:rPr lang="vi-VN" sz="2000" b="1" dirty="0"/>
              <a:t>	D. </a:t>
            </a:r>
            <a:r>
              <a:rPr lang="vi-VN" sz="2000" dirty="0"/>
              <a:t>the flow of blood </a:t>
            </a:r>
            <a:endParaRPr lang="en-US" sz="2000" dirty="0"/>
          </a:p>
          <a:p>
            <a:r>
              <a:rPr lang="en-US" sz="2000" b="1" dirty="0"/>
              <a:t> </a:t>
            </a:r>
            <a:endParaRPr lang="en-US" sz="2000" dirty="0"/>
          </a:p>
          <a:p>
            <a:endParaRPr lang="vi-VN" sz="2000" b="1" dirty="0" smtClean="0"/>
          </a:p>
          <a:p>
            <a:r>
              <a:rPr lang="vi-VN" sz="2000" dirty="0" smtClean="0"/>
              <a:t>Kiến </a:t>
            </a:r>
            <a:r>
              <a:rPr lang="vi-VN" sz="2000" dirty="0"/>
              <a:t>thức: Đọc hiểu – từ thay thế</a:t>
            </a:r>
            <a:endParaRPr lang="en-US" sz="2000" dirty="0"/>
          </a:p>
          <a:p>
            <a:r>
              <a:rPr lang="vi-VN" sz="2000" dirty="0"/>
              <a:t>Giải </a:t>
            </a:r>
            <a:r>
              <a:rPr lang="en-US" sz="2000" dirty="0" err="1"/>
              <a:t>thích</a:t>
            </a:r>
            <a:r>
              <a:rPr lang="vi-VN" sz="2000" dirty="0"/>
              <a:t>: </a:t>
            </a:r>
            <a:endParaRPr lang="en-US" sz="2000" dirty="0"/>
          </a:p>
          <a:p>
            <a:r>
              <a:rPr lang="vi-VN" sz="2000" dirty="0"/>
              <a:t>Từ “</a:t>
            </a:r>
            <a:r>
              <a:rPr lang="vi-VN" sz="2000" b="1" u="sng" dirty="0"/>
              <a:t>it</a:t>
            </a:r>
            <a:r>
              <a:rPr lang="vi-VN" sz="2000" dirty="0"/>
              <a:t>” trong đoạn 3 đề cập đến _______.</a:t>
            </a:r>
            <a:endParaRPr lang="en-US" sz="2000" dirty="0"/>
          </a:p>
          <a:p>
            <a:r>
              <a:rPr lang="vi-VN" sz="2000" dirty="0"/>
              <a:t>A. tai</a:t>
            </a:r>
            <a:endParaRPr lang="en-US" sz="2000" dirty="0"/>
          </a:p>
          <a:p>
            <a:r>
              <a:rPr lang="vi-VN" sz="2000" dirty="0"/>
              <a:t>B. 1 điểm kích hoạt</a:t>
            </a:r>
            <a:endParaRPr lang="en-US" sz="2000" dirty="0"/>
          </a:p>
          <a:p>
            <a:r>
              <a:rPr lang="vi-VN" sz="2000" dirty="0"/>
              <a:t>C. 1 điểm thần kinh</a:t>
            </a:r>
            <a:endParaRPr lang="en-US" sz="2000" dirty="0"/>
          </a:p>
          <a:p>
            <a:r>
              <a:rPr lang="vi-VN" sz="2000" dirty="0"/>
              <a:t>D. dòng chảy của máu</a:t>
            </a:r>
            <a:endParaRPr lang="en-US" sz="2000" dirty="0"/>
          </a:p>
          <a:p>
            <a:r>
              <a:rPr lang="vi-VN" sz="2000" dirty="0"/>
              <a:t>Thông tin: The ear is considered a highly sensitive area of the human body because it contains a strong, healthy flow of blood as well as numerous nerve points that connect </a:t>
            </a:r>
            <a:r>
              <a:rPr lang="vi-VN" sz="2000" b="1" u="sng" dirty="0"/>
              <a:t>it</a:t>
            </a:r>
            <a:r>
              <a:rPr lang="vi-VN" sz="2000" dirty="0"/>
              <a:t> with the rest of the human body.</a:t>
            </a:r>
            <a:endParaRPr lang="en-US" sz="2000" dirty="0"/>
          </a:p>
          <a:p>
            <a:r>
              <a:rPr lang="vi-VN" sz="2000" dirty="0"/>
              <a:t>Tạm dịch: Tai được coi là khu vực nhạy cảm cao của cơ thể con người vì nó (tai) chứa một dòng chảy của máu lưu thông mạnh mẽ, khỏe mạnh cũng như nhiều điểm thần kinh mà kết nối </a:t>
            </a:r>
            <a:r>
              <a:rPr lang="vi-VN" sz="2000" b="1" dirty="0"/>
              <a:t>nó</a:t>
            </a:r>
            <a:r>
              <a:rPr lang="vi-VN" sz="2000" dirty="0"/>
              <a:t> (tai) với phần còn lại của cơ thể con người.</a:t>
            </a:r>
            <a:endParaRPr lang="en-US" sz="2000" dirty="0"/>
          </a:p>
          <a:p>
            <a:endParaRPr lang="en-US" sz="2000" dirty="0"/>
          </a:p>
        </p:txBody>
      </p:sp>
      <p:sp>
        <p:nvSpPr>
          <p:cNvPr id="5" name="Oval 4"/>
          <p:cNvSpPr/>
          <p:nvPr/>
        </p:nvSpPr>
        <p:spPr>
          <a:xfrm>
            <a:off x="1066800" y="7620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316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 calcmode="lin" valueType="num">
                                      <p:cBhvr additive="base">
                                        <p:cTn id="3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991600" cy="6740307"/>
          </a:xfrm>
          <a:prstGeom prst="rect">
            <a:avLst/>
          </a:prstGeom>
          <a:noFill/>
        </p:spPr>
        <p:txBody>
          <a:bodyPr wrap="square" rtlCol="0">
            <a:spAutoFit/>
          </a:bodyPr>
          <a:lstStyle/>
          <a:p>
            <a:r>
              <a:rPr lang="en-US" b="1" dirty="0"/>
              <a:t>Question 49</a:t>
            </a:r>
            <a:r>
              <a:rPr lang="en-US" dirty="0"/>
              <a:t>. </a:t>
            </a:r>
            <a:r>
              <a:rPr lang="vi-VN" dirty="0"/>
              <a:t>The author's description of herbal therapy mentions all of the following EXCEPT _______. </a:t>
            </a:r>
            <a:endParaRPr lang="en-US" dirty="0"/>
          </a:p>
          <a:p>
            <a:r>
              <a:rPr lang="vi-VN" b="1" dirty="0"/>
              <a:t>	A. </a:t>
            </a:r>
            <a:r>
              <a:rPr lang="vi-VN" dirty="0"/>
              <a:t>the reaction time is faster for acupuncture than for herbal therapy </a:t>
            </a:r>
            <a:endParaRPr lang="en-US" dirty="0"/>
          </a:p>
          <a:p>
            <a:r>
              <a:rPr lang="vi-VN" b="1" dirty="0"/>
              <a:t>	B. </a:t>
            </a:r>
            <a:r>
              <a:rPr lang="vi-VN" dirty="0"/>
              <a:t>herbs are an excellent way of increasing a person's endurance </a:t>
            </a:r>
            <a:endParaRPr lang="en-US" dirty="0"/>
          </a:p>
          <a:p>
            <a:r>
              <a:rPr lang="vi-VN" b="1" dirty="0"/>
              <a:t>	C. </a:t>
            </a:r>
            <a:r>
              <a:rPr lang="vi-VN" dirty="0"/>
              <a:t>it is used as a preventative form of therapy for healthy people </a:t>
            </a:r>
            <a:endParaRPr lang="en-US" dirty="0"/>
          </a:p>
          <a:p>
            <a:r>
              <a:rPr lang="vi-VN" b="1" dirty="0"/>
              <a:t>	D. </a:t>
            </a:r>
            <a:r>
              <a:rPr lang="vi-VN" dirty="0"/>
              <a:t>it is beneficial to the circulatory system and blood pressure problems </a:t>
            </a:r>
            <a:endParaRPr lang="en-US" dirty="0"/>
          </a:p>
          <a:p>
            <a:endParaRPr lang="vi-VN" b="1" dirty="0" smtClean="0"/>
          </a:p>
          <a:p>
            <a:r>
              <a:rPr lang="vi-VN" dirty="0" smtClean="0"/>
              <a:t>Kiến </a:t>
            </a:r>
            <a:r>
              <a:rPr lang="vi-VN" dirty="0"/>
              <a:t>thức: Đọc hiểu – chi tiết</a:t>
            </a:r>
            <a:endParaRPr lang="en-US" dirty="0"/>
          </a:p>
          <a:p>
            <a:r>
              <a:rPr lang="vi-VN" dirty="0"/>
              <a:t>Giải </a:t>
            </a:r>
            <a:r>
              <a:rPr lang="en-US" dirty="0" err="1"/>
              <a:t>thích</a:t>
            </a:r>
            <a:r>
              <a:rPr lang="vi-VN" dirty="0"/>
              <a:t>: </a:t>
            </a:r>
            <a:endParaRPr lang="en-US" dirty="0"/>
          </a:p>
          <a:p>
            <a:r>
              <a:rPr lang="vi-VN" dirty="0"/>
              <a:t>Mô tả của tác giả về liệu pháp thảo dược đề cập đến tất cả những điều sau NGOẠI TRỪ _______.</a:t>
            </a:r>
            <a:endParaRPr lang="en-US" dirty="0"/>
          </a:p>
          <a:p>
            <a:r>
              <a:rPr lang="vi-VN" dirty="0"/>
              <a:t>A. thời gian phản ứng đối với châm cứu nhanh hơn so với liệu pháp thảo dược</a:t>
            </a:r>
            <a:endParaRPr lang="en-US" dirty="0"/>
          </a:p>
          <a:p>
            <a:r>
              <a:rPr lang="vi-VN" dirty="0"/>
              <a:t>B. các loại thảo mộc là một cách tuyệt vời để tăng sức bền của một người</a:t>
            </a:r>
            <a:endParaRPr lang="en-US" dirty="0"/>
          </a:p>
          <a:p>
            <a:r>
              <a:rPr lang="vi-VN" dirty="0"/>
              <a:t>C. nó được sử dụng như một hình thức trị liệu phòng ngừa cho những người khỏe mạnh</a:t>
            </a:r>
            <a:endParaRPr lang="en-US" dirty="0"/>
          </a:p>
          <a:p>
            <a:r>
              <a:rPr lang="vi-VN" dirty="0"/>
              <a:t>D. nó có lợi cho hệ tuần hoàn và các vấn đề về huyết áp</a:t>
            </a:r>
            <a:endParaRPr lang="en-US" dirty="0"/>
          </a:p>
          <a:p>
            <a:r>
              <a:rPr lang="vi-VN" dirty="0"/>
              <a:t>Thông tin:</a:t>
            </a:r>
            <a:endParaRPr lang="en-US" dirty="0"/>
          </a:p>
          <a:p>
            <a:r>
              <a:rPr lang="vi-VN" dirty="0"/>
              <a:t>- Traditionally, herbal teas are imbibed to boost the immune system and prevent illnesses from being able to enter the body.</a:t>
            </a:r>
            <a:endParaRPr lang="en-US" dirty="0"/>
          </a:p>
          <a:p>
            <a:r>
              <a:rPr lang="vi-VN" dirty="0"/>
              <a:t>- Herbs also have a more direct influence than acupuncture on the body's physical system, as they can aid in normalizing blood pressure.</a:t>
            </a:r>
            <a:endParaRPr lang="en-US" dirty="0"/>
          </a:p>
          <a:p>
            <a:r>
              <a:rPr lang="vi-VN" dirty="0"/>
              <a:t>- Other benefits attributed to the use of traditional Chinese herbs are that they build stamina and are good for digestive purposes.</a:t>
            </a:r>
            <a:endParaRPr lang="en-US" dirty="0"/>
          </a:p>
          <a:p>
            <a:endParaRPr lang="en-US" dirty="0"/>
          </a:p>
        </p:txBody>
      </p:sp>
      <p:sp>
        <p:nvSpPr>
          <p:cNvPr id="5" name="Oval 4"/>
          <p:cNvSpPr/>
          <p:nvPr/>
        </p:nvSpPr>
        <p:spPr>
          <a:xfrm>
            <a:off x="990600" y="914400"/>
            <a:ext cx="4572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923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anim calcmode="lin" valueType="num">
                                      <p:cBhvr additive="base">
                                        <p:cTn id="3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5" end="15"/>
                                            </p:txEl>
                                          </p:spTgt>
                                        </p:tgtEl>
                                        <p:attrNameLst>
                                          <p:attrName>style.visibility</p:attrName>
                                        </p:attrNameLst>
                                      </p:cBhvr>
                                      <p:to>
                                        <p:strVal val="visible"/>
                                      </p:to>
                                    </p:set>
                                    <p:anim calcmode="lin" valueType="num">
                                      <p:cBhvr additive="base">
                                        <p:cTn id="43"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6" end="16"/>
                                            </p:txEl>
                                          </p:spTgt>
                                        </p:tgtEl>
                                        <p:attrNameLst>
                                          <p:attrName>style.visibility</p:attrName>
                                        </p:attrNameLst>
                                      </p:cBhvr>
                                      <p:to>
                                        <p:strVal val="visible"/>
                                      </p:to>
                                    </p:set>
                                    <p:anim calcmode="lin" valueType="num">
                                      <p:cBhvr additive="base">
                                        <p:cTn id="47"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500" fill="hold"/>
                                        <p:tgtEl>
                                          <p:spTgt spid="5"/>
                                        </p:tgtEl>
                                        <p:attrNameLst>
                                          <p:attrName>ppt_x</p:attrName>
                                        </p:attrNameLst>
                                      </p:cBhvr>
                                      <p:tavLst>
                                        <p:tav tm="0">
                                          <p:val>
                                            <p:strVal val="#ppt_x"/>
                                          </p:val>
                                        </p:tav>
                                        <p:tav tm="100000">
                                          <p:val>
                                            <p:strVal val="#ppt_x"/>
                                          </p:val>
                                        </p:tav>
                                      </p:tavLst>
                                    </p:anim>
                                    <p:anim calcmode="lin" valueType="num">
                                      <p:cBhvr additive="base">
                                        <p:cTn id="5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10600" cy="6001643"/>
          </a:xfrm>
          <a:prstGeom prst="rect">
            <a:avLst/>
          </a:prstGeom>
          <a:noFill/>
        </p:spPr>
        <p:txBody>
          <a:bodyPr wrap="square" rtlCol="0">
            <a:spAutoFit/>
          </a:bodyPr>
          <a:lstStyle/>
          <a:p>
            <a:r>
              <a:rPr lang="en-US" sz="2400" b="1" dirty="0"/>
              <a:t>Question </a:t>
            </a:r>
            <a:r>
              <a:rPr lang="vi-VN" sz="2400" b="1" dirty="0"/>
              <a:t>5</a:t>
            </a:r>
            <a:r>
              <a:rPr lang="vi-VN" sz="2400" dirty="0"/>
              <a:t>.  I cannot think who had_______ the gaff, but it seems everyone knows that Nicole and I are planning to get married.</a:t>
            </a:r>
            <a:endParaRPr lang="en-US" sz="2400" dirty="0"/>
          </a:p>
          <a:p>
            <a:r>
              <a:rPr lang="en-US" sz="2400" b="1" dirty="0"/>
              <a:t>     </a:t>
            </a:r>
            <a:r>
              <a:rPr lang="vi-VN" sz="2400" b="1" dirty="0"/>
              <a:t>A.</a:t>
            </a:r>
            <a:r>
              <a:rPr lang="vi-VN" sz="2400" dirty="0"/>
              <a:t> burst 	</a:t>
            </a:r>
            <a:r>
              <a:rPr lang="en-US" sz="2400" dirty="0"/>
              <a:t>                 </a:t>
            </a:r>
            <a:r>
              <a:rPr lang="vi-VN" sz="2400" b="1" dirty="0"/>
              <a:t>B. </a:t>
            </a:r>
            <a:r>
              <a:rPr lang="vi-VN" sz="2400" dirty="0"/>
              <a:t>blown 	</a:t>
            </a:r>
            <a:r>
              <a:rPr lang="vi-VN" sz="2400" b="1" dirty="0"/>
              <a:t>C.</a:t>
            </a:r>
            <a:r>
              <a:rPr lang="vi-VN" sz="2400" dirty="0"/>
              <a:t> split </a:t>
            </a:r>
            <a:r>
              <a:rPr lang="en-US" sz="2400" dirty="0" smtClean="0"/>
              <a:t>     </a:t>
            </a:r>
            <a:r>
              <a:rPr lang="vi-VN" sz="2400" b="1" dirty="0"/>
              <a:t>D.</a:t>
            </a:r>
            <a:r>
              <a:rPr lang="vi-VN" sz="2400" dirty="0"/>
              <a:t> banged</a:t>
            </a:r>
            <a:endParaRPr lang="en-US" sz="2400" dirty="0"/>
          </a:p>
          <a:p>
            <a:endParaRPr lang="vi-VN" sz="2400" b="1" dirty="0" smtClean="0"/>
          </a:p>
          <a:p>
            <a:r>
              <a:rPr lang="vi-VN" sz="2400" dirty="0" smtClean="0"/>
              <a:t>Kiến </a:t>
            </a:r>
            <a:r>
              <a:rPr lang="vi-VN" sz="2400" dirty="0"/>
              <a:t>thức: Thành ngữ</a:t>
            </a:r>
            <a:endParaRPr lang="en-US" sz="2400" dirty="0"/>
          </a:p>
          <a:p>
            <a:r>
              <a:rPr lang="vi-VN" sz="2400" dirty="0"/>
              <a:t>Giải thích: </a:t>
            </a:r>
            <a:endParaRPr lang="en-US" sz="2400" dirty="0"/>
          </a:p>
          <a:p>
            <a:r>
              <a:rPr lang="fr-FR" sz="2400" dirty="0" err="1"/>
              <a:t>Xét</a:t>
            </a:r>
            <a:r>
              <a:rPr lang="fr-FR" sz="2400" dirty="0"/>
              <a:t> </a:t>
            </a:r>
            <a:r>
              <a:rPr lang="fr-FR" sz="2400" dirty="0" err="1"/>
              <a:t>các</a:t>
            </a:r>
            <a:r>
              <a:rPr lang="fr-FR" sz="2400" dirty="0"/>
              <a:t> </a:t>
            </a:r>
            <a:r>
              <a:rPr lang="fr-FR" sz="2400" dirty="0" err="1"/>
              <a:t>đáp</a:t>
            </a:r>
            <a:r>
              <a:rPr lang="fr-FR" sz="2400" dirty="0"/>
              <a:t> </a:t>
            </a:r>
            <a:r>
              <a:rPr lang="fr-FR" sz="2400" dirty="0" err="1"/>
              <a:t>án</a:t>
            </a:r>
            <a:r>
              <a:rPr lang="fr-FR" sz="2400" dirty="0"/>
              <a:t> :</a:t>
            </a:r>
            <a:endParaRPr lang="en-US" sz="2400" dirty="0"/>
          </a:p>
          <a:p>
            <a:r>
              <a:rPr lang="fr-FR" sz="2400" dirty="0"/>
              <a:t>	A. </a:t>
            </a:r>
            <a:r>
              <a:rPr lang="fr-FR" sz="2400" dirty="0" err="1"/>
              <a:t>burts</a:t>
            </a:r>
            <a:r>
              <a:rPr lang="fr-FR" sz="2400" dirty="0"/>
              <a:t> (PII) :  </a:t>
            </a:r>
            <a:r>
              <a:rPr lang="fr-FR" sz="2400" dirty="0" err="1"/>
              <a:t>đốt</a:t>
            </a:r>
            <a:r>
              <a:rPr lang="fr-FR" sz="2400" dirty="0"/>
              <a:t> </a:t>
            </a:r>
            <a:r>
              <a:rPr lang="fr-FR" sz="2400" dirty="0" err="1"/>
              <a:t>cháy</a:t>
            </a:r>
            <a:r>
              <a:rPr lang="fr-FR" sz="2400" dirty="0"/>
              <a:t>, </a:t>
            </a:r>
            <a:r>
              <a:rPr lang="fr-FR" sz="2400" dirty="0" err="1"/>
              <a:t>thiêu</a:t>
            </a:r>
            <a:r>
              <a:rPr lang="fr-FR" sz="2400" dirty="0"/>
              <a:t> </a:t>
            </a:r>
            <a:r>
              <a:rPr lang="fr-FR" sz="2400" dirty="0" err="1"/>
              <a:t>cháy</a:t>
            </a:r>
            <a:r>
              <a:rPr lang="fr-FR" sz="2400" dirty="0"/>
              <a:t>	B. </a:t>
            </a:r>
            <a:r>
              <a:rPr lang="fr-FR" sz="2400" dirty="0" err="1"/>
              <a:t>blown</a:t>
            </a:r>
            <a:r>
              <a:rPr lang="fr-FR" sz="2400" dirty="0"/>
              <a:t>   (PII) : </a:t>
            </a:r>
            <a:r>
              <a:rPr lang="fr-FR" sz="2400" dirty="0" err="1"/>
              <a:t>thổi</a:t>
            </a:r>
            <a:endParaRPr lang="en-US" sz="2400" dirty="0"/>
          </a:p>
          <a:p>
            <a:r>
              <a:rPr lang="fr-FR" sz="2400" dirty="0"/>
              <a:t>	C. split   (PII) : chia ra </a:t>
            </a:r>
            <a:r>
              <a:rPr lang="fr-FR" sz="2400" dirty="0" err="1"/>
              <a:t>từng</a:t>
            </a:r>
            <a:r>
              <a:rPr lang="fr-FR" sz="2400" dirty="0"/>
              <a:t> </a:t>
            </a:r>
            <a:r>
              <a:rPr lang="fr-FR" sz="2400" dirty="0" err="1"/>
              <a:t>phần</a:t>
            </a:r>
            <a:r>
              <a:rPr lang="fr-FR" sz="2400" dirty="0"/>
              <a:t>/ chia </a:t>
            </a:r>
            <a:r>
              <a:rPr lang="fr-FR" sz="2400" dirty="0" err="1"/>
              <a:t>rẽ</a:t>
            </a:r>
            <a:r>
              <a:rPr lang="fr-FR" sz="2400" dirty="0"/>
              <a:t>/ .	D. </a:t>
            </a:r>
            <a:r>
              <a:rPr lang="fr-FR" sz="2400" dirty="0" err="1"/>
              <a:t>banged</a:t>
            </a:r>
            <a:r>
              <a:rPr lang="fr-FR" sz="2400" dirty="0"/>
              <a:t>  (PII) : </a:t>
            </a:r>
            <a:r>
              <a:rPr lang="fr-FR" sz="2400" dirty="0" err="1"/>
              <a:t>đánh</a:t>
            </a:r>
            <a:r>
              <a:rPr lang="fr-FR" sz="2400" dirty="0"/>
              <a:t> </a:t>
            </a:r>
            <a:r>
              <a:rPr lang="fr-FR" sz="2400" dirty="0" err="1"/>
              <a:t>mạnh</a:t>
            </a:r>
            <a:r>
              <a:rPr lang="fr-FR" sz="2400" dirty="0"/>
              <a:t>/ </a:t>
            </a:r>
            <a:r>
              <a:rPr lang="fr-FR" sz="2400" dirty="0" err="1"/>
              <a:t>đập</a:t>
            </a:r>
            <a:r>
              <a:rPr lang="fr-FR" sz="2400" dirty="0"/>
              <a:t> </a:t>
            </a:r>
            <a:r>
              <a:rPr lang="fr-FR" sz="2400" dirty="0" err="1"/>
              <a:t>mạnh</a:t>
            </a:r>
            <a:endParaRPr lang="en-US" sz="2400" dirty="0"/>
          </a:p>
          <a:p>
            <a:r>
              <a:rPr lang="fr-FR" sz="2400" dirty="0"/>
              <a:t>Ta </a:t>
            </a:r>
            <a:r>
              <a:rPr lang="fr-FR" sz="2400" dirty="0" err="1"/>
              <a:t>có</a:t>
            </a:r>
            <a:r>
              <a:rPr lang="fr-FR" sz="2400" dirty="0"/>
              <a:t> </a:t>
            </a:r>
            <a:r>
              <a:rPr lang="fr-FR" sz="2400" dirty="0" err="1"/>
              <a:t>thành</a:t>
            </a:r>
            <a:r>
              <a:rPr lang="fr-FR" sz="2400" dirty="0"/>
              <a:t> </a:t>
            </a:r>
            <a:r>
              <a:rPr lang="fr-FR" sz="2400" dirty="0" err="1"/>
              <a:t>ngữ</a:t>
            </a:r>
            <a:r>
              <a:rPr lang="fr-FR" sz="2400" dirty="0"/>
              <a:t>: - </a:t>
            </a:r>
            <a:r>
              <a:rPr lang="vi-VN" sz="2400" dirty="0"/>
              <a:t>Blow the gaff: tiết lộ bí mật</a:t>
            </a:r>
            <a:endParaRPr lang="en-US" sz="2400" dirty="0"/>
          </a:p>
          <a:p>
            <a:r>
              <a:rPr lang="fr-FR" sz="2400" dirty="0" err="1"/>
              <a:t>Vậy</a:t>
            </a:r>
            <a:r>
              <a:rPr lang="fr-FR" sz="2400" dirty="0"/>
              <a:t> </a:t>
            </a:r>
            <a:r>
              <a:rPr lang="fr-FR" sz="2400" dirty="0" err="1"/>
              <a:t>đáp</a:t>
            </a:r>
            <a:r>
              <a:rPr lang="fr-FR" sz="2400" dirty="0"/>
              <a:t> </a:t>
            </a:r>
            <a:r>
              <a:rPr lang="fr-FR" sz="2400" dirty="0" err="1"/>
              <a:t>án</a:t>
            </a:r>
            <a:r>
              <a:rPr lang="fr-FR" sz="2400" dirty="0"/>
              <a:t> </a:t>
            </a:r>
            <a:r>
              <a:rPr lang="fr-FR" sz="2400" dirty="0" err="1"/>
              <a:t>đúng</a:t>
            </a:r>
            <a:r>
              <a:rPr lang="fr-FR" sz="2400" dirty="0"/>
              <a:t> là B</a:t>
            </a:r>
            <a:endParaRPr lang="en-US" sz="2400" dirty="0"/>
          </a:p>
          <a:p>
            <a:r>
              <a:rPr lang="fr-FR" sz="2400" dirty="0" err="1"/>
              <a:t>Tạm</a:t>
            </a:r>
            <a:r>
              <a:rPr lang="fr-FR" sz="2400" dirty="0"/>
              <a:t> </a:t>
            </a:r>
            <a:r>
              <a:rPr lang="fr-FR" sz="2400" dirty="0" err="1"/>
              <a:t>dịch</a:t>
            </a:r>
            <a:r>
              <a:rPr lang="fr-FR" sz="2400" dirty="0"/>
              <a:t>: </a:t>
            </a:r>
            <a:r>
              <a:rPr lang="fr-FR" sz="2400" dirty="0" err="1"/>
              <a:t>Tôi</a:t>
            </a:r>
            <a:r>
              <a:rPr lang="fr-FR" sz="2400" dirty="0"/>
              <a:t> </a:t>
            </a:r>
            <a:r>
              <a:rPr lang="fr-FR" sz="2400" dirty="0" err="1"/>
              <a:t>không</a:t>
            </a:r>
            <a:r>
              <a:rPr lang="fr-FR" sz="2400" dirty="0"/>
              <a:t> </a:t>
            </a:r>
            <a:r>
              <a:rPr lang="fr-FR" sz="2400" dirty="0" err="1"/>
              <a:t>thể</a:t>
            </a:r>
            <a:r>
              <a:rPr lang="fr-FR" sz="2400" dirty="0"/>
              <a:t> </a:t>
            </a:r>
            <a:r>
              <a:rPr lang="fr-FR" sz="2400" dirty="0" err="1"/>
              <a:t>nghĩ</a:t>
            </a:r>
            <a:r>
              <a:rPr lang="fr-FR" sz="2400" dirty="0"/>
              <a:t> là ai </a:t>
            </a:r>
            <a:r>
              <a:rPr lang="fr-FR" sz="2400" dirty="0" err="1"/>
              <a:t>đã</a:t>
            </a:r>
            <a:r>
              <a:rPr lang="fr-FR" sz="2400" dirty="0"/>
              <a:t> </a:t>
            </a:r>
            <a:r>
              <a:rPr lang="fr-FR" sz="2400" dirty="0" err="1"/>
              <a:t>tiết</a:t>
            </a:r>
            <a:r>
              <a:rPr lang="fr-FR" sz="2400" dirty="0"/>
              <a:t> </a:t>
            </a:r>
            <a:r>
              <a:rPr lang="fr-FR" sz="2400" dirty="0" err="1"/>
              <a:t>lộ</a:t>
            </a:r>
            <a:r>
              <a:rPr lang="fr-FR" sz="2400" dirty="0"/>
              <a:t> </a:t>
            </a:r>
            <a:r>
              <a:rPr lang="fr-FR" sz="2400" dirty="0" err="1"/>
              <a:t>bí</a:t>
            </a:r>
            <a:r>
              <a:rPr lang="fr-FR" sz="2400" dirty="0"/>
              <a:t> </a:t>
            </a:r>
            <a:r>
              <a:rPr lang="fr-FR" sz="2400" dirty="0" err="1"/>
              <a:t>mật</a:t>
            </a:r>
            <a:r>
              <a:rPr lang="fr-FR" sz="2400" dirty="0"/>
              <a:t> , </a:t>
            </a:r>
            <a:r>
              <a:rPr lang="fr-FR" sz="2400" dirty="0" err="1"/>
              <a:t>nhưng</a:t>
            </a:r>
            <a:r>
              <a:rPr lang="fr-FR" sz="2400" dirty="0"/>
              <a:t> </a:t>
            </a:r>
            <a:r>
              <a:rPr lang="fr-FR" sz="2400" dirty="0" err="1"/>
              <a:t>có</a:t>
            </a:r>
            <a:r>
              <a:rPr lang="fr-FR" sz="2400" dirty="0"/>
              <a:t> </a:t>
            </a:r>
            <a:r>
              <a:rPr lang="fr-FR" sz="2400" dirty="0" err="1"/>
              <a:t>vẻ</a:t>
            </a:r>
            <a:r>
              <a:rPr lang="fr-FR" sz="2400" dirty="0"/>
              <a:t> </a:t>
            </a:r>
            <a:r>
              <a:rPr lang="fr-FR" sz="2400" dirty="0" err="1"/>
              <a:t>như</a:t>
            </a:r>
            <a:r>
              <a:rPr lang="fr-FR" sz="2400" dirty="0"/>
              <a:t> </a:t>
            </a:r>
            <a:r>
              <a:rPr lang="fr-FR" sz="2400" dirty="0" err="1"/>
              <a:t>mọi</a:t>
            </a:r>
            <a:r>
              <a:rPr lang="fr-FR" sz="2400" dirty="0"/>
              <a:t> </a:t>
            </a:r>
            <a:r>
              <a:rPr lang="fr-FR" sz="2400" dirty="0" err="1"/>
              <a:t>người</a:t>
            </a:r>
            <a:r>
              <a:rPr lang="fr-FR" sz="2400" dirty="0"/>
              <a:t> </a:t>
            </a:r>
            <a:r>
              <a:rPr lang="fr-FR" sz="2400" dirty="0" err="1"/>
              <a:t>đều</a:t>
            </a:r>
            <a:r>
              <a:rPr lang="fr-FR" sz="2400" dirty="0"/>
              <a:t> </a:t>
            </a:r>
            <a:r>
              <a:rPr lang="fr-FR" sz="2400" dirty="0" err="1"/>
              <a:t>biết</a:t>
            </a:r>
            <a:r>
              <a:rPr lang="fr-FR" sz="2400" dirty="0"/>
              <a:t> </a:t>
            </a:r>
            <a:r>
              <a:rPr lang="fr-FR" sz="2400" dirty="0" err="1"/>
              <a:t>rằng</a:t>
            </a:r>
            <a:r>
              <a:rPr lang="fr-FR" sz="2400" dirty="0"/>
              <a:t> Nicole </a:t>
            </a:r>
            <a:r>
              <a:rPr lang="fr-FR" sz="2400" dirty="0" err="1"/>
              <a:t>và</a:t>
            </a:r>
            <a:r>
              <a:rPr lang="fr-FR" sz="2400" dirty="0"/>
              <a:t> </a:t>
            </a:r>
            <a:r>
              <a:rPr lang="fr-FR" sz="2400" dirty="0" err="1"/>
              <a:t>tôi</a:t>
            </a:r>
            <a:r>
              <a:rPr lang="fr-FR" sz="2400" dirty="0"/>
              <a:t> </a:t>
            </a:r>
            <a:r>
              <a:rPr lang="fr-FR" sz="2400" dirty="0" err="1"/>
              <a:t>đang</a:t>
            </a:r>
            <a:r>
              <a:rPr lang="fr-FR" sz="2400" dirty="0"/>
              <a:t> </a:t>
            </a:r>
            <a:r>
              <a:rPr lang="fr-FR" sz="2400" dirty="0" err="1"/>
              <a:t>chuẩn</a:t>
            </a:r>
            <a:r>
              <a:rPr lang="fr-FR" sz="2400" dirty="0"/>
              <a:t> </a:t>
            </a:r>
            <a:r>
              <a:rPr lang="fr-FR" sz="2400" dirty="0" err="1"/>
              <a:t>bị</a:t>
            </a:r>
            <a:r>
              <a:rPr lang="fr-FR" sz="2400" dirty="0"/>
              <a:t> </a:t>
            </a:r>
            <a:r>
              <a:rPr lang="fr-FR" sz="2400" dirty="0" err="1"/>
              <a:t>kết</a:t>
            </a:r>
            <a:r>
              <a:rPr lang="fr-FR" sz="2400" dirty="0"/>
              <a:t> </a:t>
            </a:r>
            <a:r>
              <a:rPr lang="fr-FR" sz="2400" dirty="0" err="1"/>
              <a:t>hôn</a:t>
            </a:r>
            <a:r>
              <a:rPr lang="fr-FR" sz="2400" dirty="0"/>
              <a:t>.</a:t>
            </a:r>
            <a:endParaRPr lang="en-US" sz="2400" dirty="0"/>
          </a:p>
          <a:p>
            <a:endParaRPr lang="en-US" sz="2400" dirty="0"/>
          </a:p>
        </p:txBody>
      </p:sp>
      <p:sp>
        <p:nvSpPr>
          <p:cNvPr id="3" name="Oval 2"/>
          <p:cNvSpPr/>
          <p:nvPr/>
        </p:nvSpPr>
        <p:spPr>
          <a:xfrm>
            <a:off x="3200400" y="1524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0201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04800"/>
            <a:ext cx="8991600" cy="6863417"/>
          </a:xfrm>
          <a:prstGeom prst="rect">
            <a:avLst/>
          </a:prstGeom>
          <a:noFill/>
        </p:spPr>
        <p:txBody>
          <a:bodyPr wrap="square" rtlCol="0">
            <a:spAutoFit/>
          </a:bodyPr>
          <a:lstStyle/>
          <a:p>
            <a:r>
              <a:rPr lang="en-US" sz="2200" b="1" dirty="0"/>
              <a:t>Question 50. </a:t>
            </a:r>
            <a:r>
              <a:rPr lang="en-US" sz="2200" dirty="0"/>
              <a:t> </a:t>
            </a:r>
            <a:r>
              <a:rPr lang="vi-VN" sz="2200" dirty="0"/>
              <a:t>What is the passage mainly about?</a:t>
            </a:r>
            <a:endParaRPr lang="en-US" sz="2200" dirty="0"/>
          </a:p>
          <a:p>
            <a:r>
              <a:rPr lang="vi-VN" sz="2200" b="1" dirty="0"/>
              <a:t>	A. </a:t>
            </a:r>
            <a:r>
              <a:rPr lang="en-US" sz="2200" dirty="0"/>
              <a:t>Acupuncture – the best therapy</a:t>
            </a:r>
            <a:r>
              <a:rPr lang="vi-VN" sz="2200" dirty="0"/>
              <a:t>. </a:t>
            </a:r>
            <a:r>
              <a:rPr lang="en-US" sz="2200" dirty="0"/>
              <a:t>	             </a:t>
            </a:r>
            <a:r>
              <a:rPr lang="vi-VN" sz="2200" b="1" dirty="0"/>
              <a:t>B. </a:t>
            </a:r>
            <a:r>
              <a:rPr lang="en-US" sz="2200" dirty="0"/>
              <a:t>Using plants for healing the injuries</a:t>
            </a:r>
            <a:r>
              <a:rPr lang="vi-VN" sz="2200" dirty="0"/>
              <a:t>. </a:t>
            </a:r>
            <a:endParaRPr lang="en-US" sz="2200" dirty="0"/>
          </a:p>
          <a:p>
            <a:r>
              <a:rPr lang="vi-VN" sz="2200" b="1" dirty="0"/>
              <a:t>	C. </a:t>
            </a:r>
            <a:r>
              <a:rPr lang="en-US" sz="2200" dirty="0"/>
              <a:t>Two forms of alternative therapies in the West</a:t>
            </a:r>
            <a:r>
              <a:rPr lang="vi-VN" sz="2200" dirty="0"/>
              <a:t>. </a:t>
            </a:r>
            <a:r>
              <a:rPr lang="en-US" sz="2200" dirty="0"/>
              <a:t>       </a:t>
            </a:r>
            <a:r>
              <a:rPr lang="vi-VN" sz="2200" b="1" dirty="0"/>
              <a:t>D. </a:t>
            </a:r>
            <a:r>
              <a:rPr lang="en-US" sz="2200" dirty="0"/>
              <a:t>Western medical techniques</a:t>
            </a:r>
            <a:r>
              <a:rPr lang="vi-VN" sz="2200" dirty="0"/>
              <a:t>. </a:t>
            </a:r>
            <a:endParaRPr lang="en-US" sz="2200" dirty="0"/>
          </a:p>
          <a:p>
            <a:r>
              <a:rPr lang="en-US" sz="2200" b="1" dirty="0"/>
              <a:t/>
            </a:r>
            <a:br>
              <a:rPr lang="en-US" sz="2200" b="1" dirty="0"/>
            </a:br>
            <a:endParaRPr lang="vi-VN" sz="2200" b="1" dirty="0" smtClean="0"/>
          </a:p>
          <a:p>
            <a:r>
              <a:rPr lang="vi-VN" sz="2200" dirty="0" smtClean="0"/>
              <a:t>Kiến </a:t>
            </a:r>
            <a:r>
              <a:rPr lang="vi-VN" sz="2200" dirty="0"/>
              <a:t>thức: Đọc hiểu – chi tiết</a:t>
            </a:r>
            <a:endParaRPr lang="en-US" sz="2200" dirty="0"/>
          </a:p>
          <a:p>
            <a:r>
              <a:rPr lang="vi-VN" sz="2200" dirty="0"/>
              <a:t>Giải thích:  Đoạn văn này chủ yếu nói về điều gì?</a:t>
            </a:r>
            <a:endParaRPr lang="en-US" sz="2200" dirty="0"/>
          </a:p>
          <a:p>
            <a:r>
              <a:rPr lang="vi-VN" sz="2200" dirty="0"/>
              <a:t>A. Châm cứu – liệu pháp chữa bệnh tốt nhất	           </a:t>
            </a:r>
            <a:endParaRPr lang="en-US" sz="2200" dirty="0"/>
          </a:p>
          <a:p>
            <a:r>
              <a:rPr lang="vi-VN" sz="2200" dirty="0"/>
              <a:t>B. Việc sử dụng thảo dược để chữa trị các vết thương. </a:t>
            </a:r>
            <a:endParaRPr lang="en-US" sz="2200" dirty="0"/>
          </a:p>
          <a:p>
            <a:r>
              <a:rPr lang="vi-VN" sz="2200" dirty="0"/>
              <a:t>C. Hai liệu pháp chữa bệnh thay thế ở phương Tây   </a:t>
            </a:r>
            <a:endParaRPr lang="en-US" sz="2200" dirty="0"/>
          </a:p>
          <a:p>
            <a:r>
              <a:rPr lang="vi-VN" sz="2200" dirty="0"/>
              <a:t>D. Kỹ thuật y học ở phương tây</a:t>
            </a:r>
            <a:endParaRPr lang="en-US" sz="2200" dirty="0"/>
          </a:p>
          <a:p>
            <a:r>
              <a:rPr lang="vi-VN" sz="2200" dirty="0"/>
              <a:t>Thông tin: </a:t>
            </a:r>
            <a:endParaRPr lang="en-US" sz="2200" dirty="0"/>
          </a:p>
          <a:p>
            <a:r>
              <a:rPr lang="vi-VN" sz="2200" dirty="0"/>
              <a:t>“ As health care costs continually rise in most developed countries, many people are looking for alternative forms of health therapy. Two of the most popular forms of alternative therapies in the West today are acupuncture and herbal medicine, both of which have been used for centuries in Asia and are rooted in ancient Chinese medicine.”</a:t>
            </a:r>
            <a:endParaRPr lang="en-US" sz="2200" dirty="0"/>
          </a:p>
          <a:p>
            <a:endParaRPr lang="en-US" sz="2200" dirty="0"/>
          </a:p>
        </p:txBody>
      </p:sp>
      <p:sp>
        <p:nvSpPr>
          <p:cNvPr id="5" name="Rectangle 4"/>
          <p:cNvSpPr/>
          <p:nvPr/>
        </p:nvSpPr>
        <p:spPr>
          <a:xfrm>
            <a:off x="990600" y="1371600"/>
            <a:ext cx="3048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801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924889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66814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5632311"/>
          </a:xfrm>
          <a:prstGeom prst="rect">
            <a:avLst/>
          </a:prstGeom>
          <a:noFill/>
        </p:spPr>
        <p:txBody>
          <a:bodyPr wrap="square" rtlCol="0">
            <a:spAutoFit/>
          </a:bodyPr>
          <a:lstStyle/>
          <a:p>
            <a:r>
              <a:rPr lang="en-US" sz="2400" b="1" dirty="0"/>
              <a:t>Question 6</a:t>
            </a:r>
            <a:r>
              <a:rPr lang="vi-VN" sz="2400" dirty="0"/>
              <a:t>. </a:t>
            </a:r>
            <a:r>
              <a:rPr lang="en-GB" sz="2400" dirty="0"/>
              <a:t>At 84 he's still quite active ______ he walks with the aid of a stick. </a:t>
            </a:r>
            <a:endParaRPr lang="en-US" sz="2400" dirty="0"/>
          </a:p>
          <a:p>
            <a:r>
              <a:rPr lang="vi-VN" sz="2400" dirty="0"/>
              <a:t>	</a:t>
            </a:r>
            <a:r>
              <a:rPr lang="vi-VN" sz="2400" b="1" dirty="0"/>
              <a:t>A</a:t>
            </a:r>
            <a:r>
              <a:rPr lang="vi-VN" sz="2400" dirty="0"/>
              <a:t>. </a:t>
            </a:r>
            <a:r>
              <a:rPr lang="en-US" sz="2400" dirty="0"/>
              <a:t>b</a:t>
            </a:r>
            <a:r>
              <a:rPr lang="vi-VN" sz="2400" dirty="0"/>
              <a:t>ecause	</a:t>
            </a:r>
            <a:r>
              <a:rPr lang="vi-VN" sz="2400" b="1" dirty="0"/>
              <a:t>B</a:t>
            </a:r>
            <a:r>
              <a:rPr lang="vi-VN" sz="2400" dirty="0"/>
              <a:t>. </a:t>
            </a:r>
            <a:r>
              <a:rPr lang="en-US" sz="2400" dirty="0"/>
              <a:t>because of</a:t>
            </a:r>
            <a:r>
              <a:rPr lang="vi-VN" sz="2400" dirty="0"/>
              <a:t>	</a:t>
            </a:r>
            <a:r>
              <a:rPr lang="vi-VN" sz="2400" b="1" dirty="0"/>
              <a:t>C</a:t>
            </a:r>
            <a:r>
              <a:rPr lang="vi-VN" sz="2400" dirty="0"/>
              <a:t>. </a:t>
            </a:r>
            <a:r>
              <a:rPr lang="en-US" sz="2400" dirty="0"/>
              <a:t>d</a:t>
            </a:r>
            <a:r>
              <a:rPr lang="vi-VN" sz="2400" dirty="0"/>
              <a:t>espite	</a:t>
            </a:r>
            <a:r>
              <a:rPr lang="vi-VN" sz="2400" b="1" dirty="0"/>
              <a:t>D</a:t>
            </a:r>
            <a:r>
              <a:rPr lang="vi-VN" sz="2400" dirty="0"/>
              <a:t>. </a:t>
            </a:r>
            <a:r>
              <a:rPr lang="en-US" sz="2400" dirty="0"/>
              <a:t>a</a:t>
            </a:r>
            <a:r>
              <a:rPr lang="vi-VN" sz="2400" dirty="0"/>
              <a:t>lthough</a:t>
            </a:r>
            <a:endParaRPr lang="en-US" sz="2400" dirty="0"/>
          </a:p>
          <a:p>
            <a:endParaRPr lang="vi-VN" sz="2400" b="1" dirty="0" smtClean="0"/>
          </a:p>
          <a:p>
            <a:r>
              <a:rPr lang="vi-VN" sz="2400" dirty="0" smtClean="0"/>
              <a:t>Kiến </a:t>
            </a:r>
            <a:r>
              <a:rPr lang="vi-VN" sz="2400" dirty="0"/>
              <a:t>thức: Liên từ</a:t>
            </a:r>
            <a:endParaRPr lang="en-US" sz="2400" dirty="0"/>
          </a:p>
          <a:p>
            <a:r>
              <a:rPr lang="vi-VN" sz="2400" dirty="0"/>
              <a:t>Giải thích: </a:t>
            </a:r>
            <a:endParaRPr lang="en-US" sz="2400" dirty="0"/>
          </a:p>
          <a:p>
            <a:r>
              <a:rPr lang="vi-VN" sz="2400" dirty="0"/>
              <a:t>Xét các đáp án:</a:t>
            </a:r>
            <a:endParaRPr lang="en-US" sz="2400" dirty="0"/>
          </a:p>
          <a:p>
            <a:r>
              <a:rPr lang="vi-VN" sz="2400" dirty="0"/>
              <a:t>	A. Because (+ clause): bởi vì	B. Because of (+ V-ing): bởi vì</a:t>
            </a:r>
            <a:endParaRPr lang="en-US" sz="2400" dirty="0"/>
          </a:p>
          <a:p>
            <a:r>
              <a:rPr lang="vi-VN" sz="2400" dirty="0"/>
              <a:t>	C. Despite (+ V-ing/ N.P): mặc dù	D. Although (+ clause): mặc dù</a:t>
            </a:r>
            <a:endParaRPr lang="en-US" sz="2400" dirty="0"/>
          </a:p>
          <a:p>
            <a:r>
              <a:rPr lang="vi-VN" sz="2400" dirty="0"/>
              <a:t>Dựa vào nghĩa, đáp án D là đúng</a:t>
            </a:r>
            <a:endParaRPr lang="en-US" sz="2400" dirty="0"/>
          </a:p>
          <a:p>
            <a:r>
              <a:rPr lang="vi-VN" sz="2400" dirty="0"/>
              <a:t>Tạm dịch: Ở tuổi 84, ông ta khá là năng động mặc dù ông ấy vẫn phải chống gậy khi đi lại.</a:t>
            </a:r>
            <a:endParaRPr lang="en-US" sz="2400" dirty="0"/>
          </a:p>
          <a:p>
            <a:endParaRPr lang="en-US" sz="2400" dirty="0"/>
          </a:p>
        </p:txBody>
      </p:sp>
      <p:sp>
        <p:nvSpPr>
          <p:cNvPr id="3" name="Oval 2"/>
          <p:cNvSpPr/>
          <p:nvPr/>
        </p:nvSpPr>
        <p:spPr>
          <a:xfrm>
            <a:off x="6553200" y="11430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752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4154984"/>
          </a:xfrm>
          <a:prstGeom prst="rect">
            <a:avLst/>
          </a:prstGeom>
          <a:noFill/>
        </p:spPr>
        <p:txBody>
          <a:bodyPr wrap="square" rtlCol="0">
            <a:spAutoFit/>
          </a:bodyPr>
          <a:lstStyle/>
          <a:p>
            <a:r>
              <a:rPr lang="en-US" sz="2400" b="1" dirty="0"/>
              <a:t>Question 7</a:t>
            </a:r>
            <a:r>
              <a:rPr lang="vi-VN" sz="2400" dirty="0"/>
              <a:t>. </a:t>
            </a:r>
            <a:r>
              <a:rPr lang="en-US" sz="2400" dirty="0"/>
              <a:t>When I was young, I used to live in </a:t>
            </a:r>
            <a:r>
              <a:rPr lang="en-US" sz="2400" dirty="0" err="1"/>
              <a:t>a____________house</a:t>
            </a:r>
            <a:r>
              <a:rPr lang="en-US" sz="2400" dirty="0"/>
              <a:t> in the central of Vietnam.</a:t>
            </a:r>
          </a:p>
          <a:p>
            <a:r>
              <a:rPr lang="en-US" sz="2400" dirty="0"/>
              <a:t>	</a:t>
            </a:r>
            <a:r>
              <a:rPr lang="en-US" sz="2400" b="1" dirty="0"/>
              <a:t>A</a:t>
            </a:r>
            <a:r>
              <a:rPr lang="en-US" sz="2400" dirty="0"/>
              <a:t>. small wooden simple		</a:t>
            </a:r>
            <a:r>
              <a:rPr lang="en-US" sz="2400" b="1" dirty="0"/>
              <a:t>B</a:t>
            </a:r>
            <a:r>
              <a:rPr lang="en-US" sz="2400" dirty="0"/>
              <a:t>. wooden simple small </a:t>
            </a:r>
          </a:p>
          <a:p>
            <a:r>
              <a:rPr lang="en-US" sz="2400" dirty="0"/>
              <a:t>	</a:t>
            </a:r>
            <a:r>
              <a:rPr lang="en-US" sz="2400" b="1" dirty="0"/>
              <a:t>C</a:t>
            </a:r>
            <a:r>
              <a:rPr lang="en-US" sz="2400" dirty="0"/>
              <a:t>. simple wooden small		</a:t>
            </a:r>
            <a:r>
              <a:rPr lang="en-US" sz="2400" b="1" dirty="0"/>
              <a:t>D</a:t>
            </a:r>
            <a:r>
              <a:rPr lang="en-US" sz="2400" dirty="0"/>
              <a:t>. simple small wooden</a:t>
            </a:r>
          </a:p>
          <a:p>
            <a:endParaRPr lang="vi-VN" sz="2400" b="1" dirty="0" smtClean="0"/>
          </a:p>
          <a:p>
            <a:r>
              <a:rPr lang="vi-VN" sz="2400" dirty="0" smtClean="0"/>
              <a:t>Kiến </a:t>
            </a:r>
            <a:r>
              <a:rPr lang="vi-VN" sz="2400" dirty="0"/>
              <a:t>thức: Trật tự tính từ</a:t>
            </a:r>
            <a:endParaRPr lang="en-US" sz="2400" dirty="0"/>
          </a:p>
          <a:p>
            <a:r>
              <a:rPr lang="vi-VN" sz="2400" dirty="0"/>
              <a:t>Giải thích: Theo quy tắc trật tự tính từ trong câu: OSASCOMP</a:t>
            </a:r>
            <a:endParaRPr lang="en-US" sz="2400" dirty="0"/>
          </a:p>
          <a:p>
            <a:r>
              <a:rPr lang="vi-VN" sz="2400" dirty="0"/>
              <a:t>	simple – opinion; small – size; wooden – Material </a:t>
            </a:r>
            <a:endParaRPr lang="en-US" sz="2400" dirty="0"/>
          </a:p>
          <a:p>
            <a:r>
              <a:rPr lang="vi-VN" sz="2400" dirty="0"/>
              <a:t>Tạm dịch: Khi tôi còn trẻ, tôi đã từng sống trong một ngôi nhà bằng gỗ nhỏ, giản dijowr miền Trung Việt Nam.</a:t>
            </a:r>
            <a:endParaRPr lang="en-US" sz="2400" dirty="0"/>
          </a:p>
          <a:p>
            <a:endParaRPr lang="en-US" sz="2400" dirty="0"/>
          </a:p>
        </p:txBody>
      </p:sp>
      <p:sp>
        <p:nvSpPr>
          <p:cNvPr id="3" name="Oval 2"/>
          <p:cNvSpPr/>
          <p:nvPr/>
        </p:nvSpPr>
        <p:spPr>
          <a:xfrm>
            <a:off x="5715000" y="14478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852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6001643"/>
          </a:xfrm>
          <a:prstGeom prst="rect">
            <a:avLst/>
          </a:prstGeom>
          <a:noFill/>
        </p:spPr>
        <p:txBody>
          <a:bodyPr wrap="square" rtlCol="0">
            <a:spAutoFit/>
          </a:bodyPr>
          <a:lstStyle/>
          <a:p>
            <a:r>
              <a:rPr lang="en-US" sz="2400" b="1" dirty="0"/>
              <a:t>Question 8</a:t>
            </a:r>
            <a:r>
              <a:rPr lang="en-US" sz="2400" dirty="0"/>
              <a:t>. </a:t>
            </a:r>
            <a:r>
              <a:rPr lang="vi-VN" sz="2400" dirty="0"/>
              <a:t>Food is likely to __________ if its wrapping is damaged, since even the tiniest of holes can allow bacteria in.</a:t>
            </a:r>
            <a:endParaRPr lang="en-US" sz="2400" dirty="0"/>
          </a:p>
          <a:p>
            <a:r>
              <a:rPr lang="vi-VN" sz="2400" b="1" dirty="0"/>
              <a:t>	</a:t>
            </a:r>
            <a:r>
              <a:rPr lang="en-US" sz="2400" b="1" dirty="0"/>
              <a:t>     </a:t>
            </a:r>
            <a:r>
              <a:rPr lang="vi-VN" sz="2400" b="1" dirty="0"/>
              <a:t>A.</a:t>
            </a:r>
            <a:r>
              <a:rPr lang="vi-VN" sz="2400" dirty="0"/>
              <a:t> keep on</a:t>
            </a:r>
            <a:r>
              <a:rPr lang="vi-VN" sz="2400" b="1" dirty="0"/>
              <a:t>	B.</a:t>
            </a:r>
            <a:r>
              <a:rPr lang="vi-VN" sz="2400" dirty="0"/>
              <a:t> put off</a:t>
            </a:r>
            <a:r>
              <a:rPr lang="vi-VN" sz="2400" b="1" dirty="0"/>
              <a:t>	C.</a:t>
            </a:r>
            <a:r>
              <a:rPr lang="vi-VN" sz="2400" dirty="0"/>
              <a:t> leave out</a:t>
            </a:r>
            <a:r>
              <a:rPr lang="vi-VN" sz="2400" b="1" dirty="0"/>
              <a:t>	D.</a:t>
            </a:r>
            <a:r>
              <a:rPr lang="vi-VN" sz="2400" dirty="0"/>
              <a:t> go off</a:t>
            </a:r>
            <a:endParaRPr lang="en-US" sz="2400" dirty="0"/>
          </a:p>
          <a:p>
            <a:endParaRPr lang="vi-VN" sz="2400" b="1" dirty="0" smtClean="0"/>
          </a:p>
          <a:p>
            <a:r>
              <a:rPr lang="vi-VN" sz="2400" dirty="0" smtClean="0"/>
              <a:t>Kiến </a:t>
            </a:r>
            <a:r>
              <a:rPr lang="vi-VN" sz="2400" dirty="0"/>
              <a:t>thức: Cụm động từ </a:t>
            </a:r>
            <a:endParaRPr lang="en-US" sz="2400" dirty="0"/>
          </a:p>
          <a:p>
            <a:r>
              <a:rPr lang="vi-VN" sz="2400" dirty="0"/>
              <a:t>Giải thích: </a:t>
            </a:r>
            <a:endParaRPr lang="en-US" sz="2400" dirty="0"/>
          </a:p>
          <a:p>
            <a:r>
              <a:rPr lang="vi-VN" sz="2400" dirty="0"/>
              <a:t>Xét các đáp án: </a:t>
            </a:r>
            <a:endParaRPr lang="en-US" sz="2400" dirty="0"/>
          </a:p>
          <a:p>
            <a:r>
              <a:rPr lang="vi-VN" sz="2400" dirty="0"/>
              <a:t>     A. keep on; tiếp tục	  			   B. put off: hoãn	</a:t>
            </a:r>
            <a:endParaRPr lang="en-US" sz="2400" dirty="0"/>
          </a:p>
          <a:p>
            <a:r>
              <a:rPr lang="vi-VN" sz="2400" dirty="0"/>
              <a:t>	    C. leave out: không bao gồm	D. go off: nổ, reo, ôi thiu, ngừng thích</a:t>
            </a:r>
            <a:endParaRPr lang="en-US" sz="2400" dirty="0"/>
          </a:p>
          <a:p>
            <a:r>
              <a:rPr lang="vi-VN" sz="2400" dirty="0"/>
              <a:t>Dựa vào nghĩa và ngữ cảnh, đáp án D là đúng</a:t>
            </a:r>
            <a:endParaRPr lang="en-US" sz="2400" dirty="0"/>
          </a:p>
          <a:p>
            <a:r>
              <a:rPr lang="vi-VN" sz="2400" dirty="0"/>
              <a:t>Tạm dịch: Thức ăn có thể bị ôi thiu nếu phần đóng gói của nó bị hư hỏng , bởi vì thậm chí những cái lỗ nhỏ nhất cũng có thể cho phép vi khuẩn xâm nhập.</a:t>
            </a:r>
            <a:endParaRPr lang="en-US" sz="2400" dirty="0"/>
          </a:p>
          <a:p>
            <a:endParaRPr lang="en-US" sz="2400" dirty="0"/>
          </a:p>
        </p:txBody>
      </p:sp>
      <p:sp>
        <p:nvSpPr>
          <p:cNvPr id="3" name="Oval 2"/>
          <p:cNvSpPr/>
          <p:nvPr/>
        </p:nvSpPr>
        <p:spPr>
          <a:xfrm>
            <a:off x="6705600" y="10668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648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5262979"/>
          </a:xfrm>
          <a:prstGeom prst="rect">
            <a:avLst/>
          </a:prstGeom>
          <a:noFill/>
        </p:spPr>
        <p:txBody>
          <a:bodyPr wrap="square" rtlCol="0">
            <a:spAutoFit/>
          </a:bodyPr>
          <a:lstStyle/>
          <a:p>
            <a:r>
              <a:rPr lang="en-US" sz="2400" b="1" dirty="0"/>
              <a:t>Question 9</a:t>
            </a:r>
            <a:r>
              <a:rPr lang="vi-VN" sz="2400" dirty="0"/>
              <a:t>. I </a:t>
            </a:r>
            <a:r>
              <a:rPr lang="en-US" sz="2400" dirty="0"/>
              <a:t>________</a:t>
            </a:r>
            <a:r>
              <a:rPr lang="vi-VN" sz="2400" dirty="0"/>
              <a:t>a presentation in front of 500 people when the microphone stopped working.</a:t>
            </a:r>
            <a:endParaRPr lang="en-US" sz="2400" dirty="0"/>
          </a:p>
          <a:p>
            <a:r>
              <a:rPr lang="en-US" sz="2400" dirty="0"/>
              <a:t>	</a:t>
            </a:r>
            <a:r>
              <a:rPr lang="vi-VN" sz="2400" b="1" dirty="0"/>
              <a:t>A</a:t>
            </a:r>
            <a:r>
              <a:rPr lang="vi-VN" sz="2400" dirty="0"/>
              <a:t>. </a:t>
            </a:r>
            <a:r>
              <a:rPr lang="en-US" sz="2400" dirty="0"/>
              <a:t>made</a:t>
            </a:r>
            <a:r>
              <a:rPr lang="vi-VN" sz="2400" dirty="0"/>
              <a:t>	</a:t>
            </a:r>
            <a:r>
              <a:rPr lang="vi-VN" sz="2400" b="1" dirty="0"/>
              <a:t>B</a:t>
            </a:r>
            <a:r>
              <a:rPr lang="vi-VN" sz="2400" dirty="0"/>
              <a:t>. was </a:t>
            </a:r>
            <a:r>
              <a:rPr lang="en-US" sz="2400" dirty="0"/>
              <a:t>making</a:t>
            </a:r>
            <a:r>
              <a:rPr lang="vi-VN" sz="2400" dirty="0"/>
              <a:t>	</a:t>
            </a:r>
            <a:r>
              <a:rPr lang="vi-VN" sz="2400" b="1" dirty="0"/>
              <a:t>C</a:t>
            </a:r>
            <a:r>
              <a:rPr lang="vi-VN" sz="2400" dirty="0"/>
              <a:t>. had </a:t>
            </a:r>
            <a:r>
              <a:rPr lang="en-US" sz="2400" dirty="0"/>
              <a:t>made</a:t>
            </a:r>
            <a:r>
              <a:rPr lang="vi-VN" sz="2400" dirty="0"/>
              <a:t>	</a:t>
            </a:r>
            <a:r>
              <a:rPr lang="vi-VN" sz="2400" b="1" dirty="0"/>
              <a:t>D</a:t>
            </a:r>
            <a:r>
              <a:rPr lang="vi-VN" sz="2400" dirty="0"/>
              <a:t>.</a:t>
            </a:r>
            <a:r>
              <a:rPr lang="en-US" sz="2400" dirty="0"/>
              <a:t> make</a:t>
            </a:r>
          </a:p>
          <a:p>
            <a:endParaRPr lang="vi-VN" sz="2400" b="1" dirty="0" smtClean="0"/>
          </a:p>
          <a:p>
            <a:r>
              <a:rPr lang="vi-VN" sz="2400" dirty="0" smtClean="0"/>
              <a:t>Kiến </a:t>
            </a:r>
            <a:r>
              <a:rPr lang="vi-VN" sz="2400" dirty="0"/>
              <a:t>thức: Thì quá khứ tiếp diễn</a:t>
            </a:r>
            <a:endParaRPr lang="en-US" sz="2400" dirty="0"/>
          </a:p>
          <a:p>
            <a:r>
              <a:rPr lang="vi-VN" sz="2400" dirty="0"/>
              <a:t>Giải thích: </a:t>
            </a:r>
            <a:endParaRPr lang="en-US" sz="2400" dirty="0"/>
          </a:p>
          <a:p>
            <a:r>
              <a:rPr lang="vi-VN" sz="2400" dirty="0"/>
              <a:t>Căn cứ vào mệnh đề trạng ngữ chỉ thời gian: S + was/ were + V-ing when +S + Ved. Diễn tả hành động đang xảy ra thì hành động khác xen vào.</a:t>
            </a:r>
            <a:endParaRPr lang="en-US" sz="2400" dirty="0"/>
          </a:p>
          <a:p>
            <a:r>
              <a:rPr lang="vi-VN" sz="2400" dirty="0"/>
              <a:t>Vậy vế đầu chia ở thì quá khứ tiếp diễn.</a:t>
            </a:r>
            <a:endParaRPr lang="en-US" sz="2400" dirty="0"/>
          </a:p>
          <a:p>
            <a:r>
              <a:rPr lang="vi-VN" sz="2400" dirty="0"/>
              <a:t>Tạm dịch: Tôi đang phát biểu trước 500 người thì chiếc mic bị hỏng.</a:t>
            </a:r>
            <a:endParaRPr lang="en-US" sz="2400" dirty="0"/>
          </a:p>
          <a:p>
            <a:r>
              <a:rPr lang="vi-VN" sz="2400" dirty="0"/>
              <a:t> </a:t>
            </a:r>
            <a:endParaRPr lang="en-US" sz="2400" dirty="0"/>
          </a:p>
          <a:p>
            <a:endParaRPr lang="en-US" sz="2400" dirty="0"/>
          </a:p>
        </p:txBody>
      </p:sp>
      <p:sp>
        <p:nvSpPr>
          <p:cNvPr id="3" name="Oval 2"/>
          <p:cNvSpPr/>
          <p:nvPr/>
        </p:nvSpPr>
        <p:spPr>
          <a:xfrm>
            <a:off x="2971800" y="1143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834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1203</Words>
  <Application>Microsoft Office PowerPoint</Application>
  <PresentationFormat>On-screen Show (4:3)</PresentationFormat>
  <Paragraphs>547</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Tuan</dc:creator>
  <cp:lastModifiedBy>Mr Tuan</cp:lastModifiedBy>
  <cp:revision>7</cp:revision>
  <dcterms:created xsi:type="dcterms:W3CDTF">2022-04-24T00:34:30Z</dcterms:created>
  <dcterms:modified xsi:type="dcterms:W3CDTF">2022-04-24T02:45:45Z</dcterms:modified>
</cp:coreProperties>
</file>