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5E101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5E101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270A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270A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sp>
        <p:nvSpPr>
          <p:cNvPr id="90" name="Google Shape;90;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1" name="Google Shape;91;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2" name="Google Shape;92;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3" name="Shape 93"/>
        <p:cNvGrpSpPr/>
        <p:nvPr/>
      </p:nvGrpSpPr>
      <p:grpSpPr>
        <a:xfrm>
          <a:off x="0" y="0"/>
          <a:ext cx="0" cy="0"/>
          <a:chOff x="0" y="0"/>
          <a:chExt cx="0" cy="0"/>
        </a:xfrm>
      </p:grpSpPr>
      <p:sp>
        <p:nvSpPr>
          <p:cNvPr id="94" name="Google Shape;94;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5" name="Google Shape;95;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6" name="Google Shape;96;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7" name="Shape 97"/>
        <p:cNvGrpSpPr/>
        <p:nvPr/>
      </p:nvGrpSpPr>
      <p:grpSpPr>
        <a:xfrm>
          <a:off x="0" y="0"/>
          <a:ext cx="0" cy="0"/>
          <a:chOff x="0" y="0"/>
          <a:chExt cx="0" cy="0"/>
        </a:xfrm>
      </p:grpSpPr>
      <p:sp>
        <p:nvSpPr>
          <p:cNvPr id="98" name="Google Shape;98;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9" name="Google Shape;99;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0" name="Google Shape;100;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1" name="Google Shape;101;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2" name="Shape 102"/>
        <p:cNvGrpSpPr/>
        <p:nvPr/>
      </p:nvGrpSpPr>
      <p:grpSpPr>
        <a:xfrm>
          <a:off x="0" y="0"/>
          <a:ext cx="0" cy="0"/>
          <a:chOff x="0" y="0"/>
          <a:chExt cx="0" cy="0"/>
        </a:xfrm>
      </p:grpSpPr>
      <p:sp>
        <p:nvSpPr>
          <p:cNvPr id="103" name="Google Shape;103;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4" name="Google Shape;104;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5" name="Google Shape;105;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6" name="Google Shape;106;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7" name="Google Shape;107;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08" name="Shape 108"/>
        <p:cNvGrpSpPr/>
        <p:nvPr/>
      </p:nvGrpSpPr>
      <p:grpSpPr>
        <a:xfrm>
          <a:off x="0" y="0"/>
          <a:ext cx="0" cy="0"/>
          <a:chOff x="0" y="0"/>
          <a:chExt cx="0" cy="0"/>
        </a:xfrm>
      </p:grpSpPr>
      <p:sp>
        <p:nvSpPr>
          <p:cNvPr id="109" name="Google Shape;109;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0" name="Google Shape;110;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1" name="Google Shape;111;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5E1010"/>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270A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Image" id="116" name="Google Shape;116;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17" name="Google Shape;117;p27"/>
          <p:cNvSpPr txBox="1"/>
          <p:nvPr/>
        </p:nvSpPr>
        <p:spPr>
          <a:xfrm>
            <a:off x="6024921" y="5057679"/>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18" name="Google Shape;118;p27"/>
          <p:cNvSpPr txBox="1"/>
          <p:nvPr/>
        </p:nvSpPr>
        <p:spPr>
          <a:xfrm>
            <a:off x="6024921" y="7408164"/>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19" name="Google Shape;119;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0821076" y="9850569"/>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4165600" y="-444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7"/>
          <p:cNvSpPr/>
          <p:nvPr/>
        </p:nvSpPr>
        <p:spPr>
          <a:xfrm>
            <a:off x="6213297" y="3104490"/>
            <a:ext cx="2554361" cy="3709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7"/>
          <p:cNvSpPr/>
          <p:nvPr/>
        </p:nvSpPr>
        <p:spPr>
          <a:xfrm>
            <a:off x="14672263" y="10298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58" name="Google Shape;258;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59" name="Google Shape;259;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1408"/>
              <a:buFont typeface="Montserrat"/>
              <a:buNone/>
            </a:pPr>
            <a:r>
              <a:rPr b="1" i="0" lang="en-US" sz="1408" u="none" cap="none" strike="noStrike">
                <a:solidFill>
                  <a:srgbClr val="FFFFFF"/>
                </a:solidFill>
                <a:latin typeface="Montserrat"/>
                <a:ea typeface="Montserrat"/>
                <a:cs typeface="Montserrat"/>
                <a:sym typeface="Montserrat"/>
              </a:rPr>
              <a:t>LOREM IPSUM</a:t>
            </a:r>
            <a:endParaRPr/>
          </a:p>
        </p:txBody>
      </p:sp>
      <p:sp>
        <p:nvSpPr>
          <p:cNvPr id="260" name="Google Shape;260;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6408191" y="-13532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flipH="1">
            <a:off x="-1600200" y="75761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6"/>
          <p:cNvSpPr/>
          <p:nvPr/>
        </p:nvSpPr>
        <p:spPr>
          <a:xfrm>
            <a:off x="4266203" y="10663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6"/>
          <p:cNvSpPr/>
          <p:nvPr/>
        </p:nvSpPr>
        <p:spPr>
          <a:xfrm>
            <a:off x="17067802" y="33809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descr="Image" id="270" name="Google Shape;270;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271" name="Google Shape;271;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2" name="Google Shape;272;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73" name="Google Shape;273;p37"/>
          <p:cNvSpPr/>
          <p:nvPr/>
        </p:nvSpPr>
        <p:spPr>
          <a:xfrm rot="-2222986">
            <a:off x="15671800" y="719511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6" name="Google Shape;276;p37"/>
          <p:cNvSpPr/>
          <p:nvPr/>
        </p:nvSpPr>
        <p:spPr>
          <a:xfrm>
            <a:off x="14019872" y="1083793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descr="Image" id="281" name="Google Shape;281;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282" name="Google Shape;282;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5" name="Google Shape;285;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02.</a:t>
            </a:r>
            <a:endParaRPr/>
          </a:p>
        </p:txBody>
      </p:sp>
      <p:sp>
        <p:nvSpPr>
          <p:cNvPr id="286" name="Google Shape;286;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87" name="Google Shape;287;p38"/>
          <p:cNvSpPr/>
          <p:nvPr/>
        </p:nvSpPr>
        <p:spPr>
          <a:xfrm>
            <a:off x="9752095" y="8786852"/>
            <a:ext cx="4879810" cy="5685205"/>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9"/>
          <p:cNvSpPr/>
          <p:nvPr/>
        </p:nvSpPr>
        <p:spPr>
          <a:xfrm rot="-3439330">
            <a:off x="4107363" y="203716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93" name="Google Shape;293;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294" name="Google Shape;294;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5" name="Google Shape;295;p39"/>
          <p:cNvSpPr/>
          <p:nvPr/>
        </p:nvSpPr>
        <p:spPr>
          <a:xfrm flipH="1">
            <a:off x="18668998" y="-78740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6" name="Google Shape;296;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97" name="Google Shape;297;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9" name="Google Shape;299;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descr="Image" id="305" name="Google Shape;305;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06" name="Google Shape;306;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07" name="Google Shape;307;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08" name="Google Shape;308;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09" name="Google Shape;309;p40"/>
          <p:cNvSpPr/>
          <p:nvPr/>
        </p:nvSpPr>
        <p:spPr>
          <a:xfrm>
            <a:off x="16229602" y="827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1" name="Google Shape;311;p40"/>
          <p:cNvSpPr/>
          <p:nvPr/>
        </p:nvSpPr>
        <p:spPr>
          <a:xfrm>
            <a:off x="9168403" y="12581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p:nvPr/>
        </p:nvSpPr>
        <p:spPr>
          <a:xfrm>
            <a:off x="-5816600" y="-4656408"/>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40"/>
          <p:cNvSpPr/>
          <p:nvPr/>
        </p:nvSpPr>
        <p:spPr>
          <a:xfrm flipH="1" rot="10800000">
            <a:off x="17899656" y="-1137907"/>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4" name="Google Shape;314;p40"/>
          <p:cNvSpPr/>
          <p:nvPr/>
        </p:nvSpPr>
        <p:spPr>
          <a:xfrm>
            <a:off x="5256801" y="1621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descr="Image" id="319" name="Google Shape;319;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20" name="Google Shape;320;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21" name="Google Shape;321;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22" name="Google Shape;322;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23" name="Google Shape;323;p41"/>
          <p:cNvSpPr/>
          <p:nvPr/>
        </p:nvSpPr>
        <p:spPr>
          <a:xfrm>
            <a:off x="-1288972" y="-896621"/>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5" name="Google Shape;325;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41"/>
          <p:cNvSpPr/>
          <p:nvPr/>
        </p:nvSpPr>
        <p:spPr>
          <a:xfrm flipH="1">
            <a:off x="18516599" y="432243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7" name="Google Shape;327;p41"/>
          <p:cNvSpPr/>
          <p:nvPr/>
        </p:nvSpPr>
        <p:spPr>
          <a:xfrm>
            <a:off x="17398003" y="115523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descr="Image" id="332" name="Google Shape;332;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333" name="Google Shape;333;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334" name="Google Shape;334;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35" name="Google Shape;335;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36" name="Google Shape;336;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42"/>
          <p:cNvSpPr/>
          <p:nvPr/>
        </p:nvSpPr>
        <p:spPr>
          <a:xfrm>
            <a:off x="-48853" y="322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9" name="Google Shape;339;p42"/>
          <p:cNvSpPr/>
          <p:nvPr/>
        </p:nvSpPr>
        <p:spPr>
          <a:xfrm rot="403590">
            <a:off x="19926079" y="-146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5" name="Google Shape;345;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46" name="Google Shape;346;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Maecenas faucibus mollis interdum. Donec ullamcorper nulla non metus</a:t>
            </a:r>
            <a:endParaRPr/>
          </a:p>
        </p:txBody>
      </p:sp>
      <p:sp>
        <p:nvSpPr>
          <p:cNvPr id="347" name="Google Shape;347;p43"/>
          <p:cNvSpPr/>
          <p:nvPr/>
        </p:nvSpPr>
        <p:spPr>
          <a:xfrm>
            <a:off x="-5359400" y="4775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9" name="Google Shape;349;p43"/>
          <p:cNvSpPr/>
          <p:nvPr/>
        </p:nvSpPr>
        <p:spPr>
          <a:xfrm flipH="1" rot="10800000">
            <a:off x="19398256" y="-1090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Nullam quis risus eget urna mollis ornare vel eu leo donec ullamcorper</a:t>
            </a:r>
            <a:endParaRPr/>
          </a:p>
        </p:txBody>
      </p:sp>
      <p:sp>
        <p:nvSpPr>
          <p:cNvPr id="351" name="Google Shape;351;p43"/>
          <p:cNvSpPr/>
          <p:nvPr/>
        </p:nvSpPr>
        <p:spPr>
          <a:xfrm>
            <a:off x="5561603" y="116841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2" name="Google Shape;352;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3" name="Google Shape;353;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4" name="Google Shape;354;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Image" id="359" name="Google Shape;359;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60" name="Google Shape;360;p44"/>
          <p:cNvSpPr/>
          <p:nvPr/>
        </p:nvSpPr>
        <p:spPr>
          <a:xfrm rot="-8591558">
            <a:off x="-6368971" y="515034"/>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1" name="Google Shape;361;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362" name="Google Shape;362;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03.</a:t>
            </a:r>
            <a:endParaRPr/>
          </a:p>
        </p:txBody>
      </p:sp>
      <p:sp>
        <p:nvSpPr>
          <p:cNvPr id="363" name="Google Shape;363;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364" name="Google Shape;364;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5" name="Google Shape;365;p44"/>
          <p:cNvSpPr/>
          <p:nvPr/>
        </p:nvSpPr>
        <p:spPr>
          <a:xfrm>
            <a:off x="4163741" y="8057917"/>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descr="Image" id="370" name="Google Shape;370;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371" name="Google Shape;371;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2" name="Google Shape;372;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3" name="Google Shape;373;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5" name="Google Shape;375;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6" name="Google Shape;376;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7" name="Google Shape;377;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8" name="Google Shape;378;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79" name="Google Shape;379;p45"/>
          <p:cNvGrpSpPr/>
          <p:nvPr/>
        </p:nvGrpSpPr>
        <p:grpSpPr>
          <a:xfrm>
            <a:off x="4223029" y="7715547"/>
            <a:ext cx="638259" cy="628652"/>
            <a:chOff x="0" y="0"/>
            <a:chExt cx="638257" cy="628651"/>
          </a:xfrm>
        </p:grpSpPr>
        <p:sp>
          <p:nvSpPr>
            <p:cNvPr id="380" name="Google Shape;380;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381" name="Google Shape;381;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382" name="Google Shape;382;p45"/>
          <p:cNvSpPr/>
          <p:nvPr/>
        </p:nvSpPr>
        <p:spPr>
          <a:xfrm flipH="1" rot="9567502">
            <a:off x="19863513" y="730672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84" name="Google Shape;384;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85" name="Google Shape;385;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5"/>
          <p:cNvSpPr/>
          <p:nvPr/>
        </p:nvSpPr>
        <p:spPr>
          <a:xfrm rot="5728590">
            <a:off x="-1022560" y="-2358462"/>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5"/>
          <p:cNvSpPr/>
          <p:nvPr/>
        </p:nvSpPr>
        <p:spPr>
          <a:xfrm>
            <a:off x="3866230" y="10000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Image" id="128" name="Google Shape;128;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29" name="Google Shape;129;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01. Vestibulum</a:t>
            </a:r>
            <a:endParaRPr/>
          </a:p>
        </p:txBody>
      </p:sp>
      <p:sp>
        <p:nvSpPr>
          <p:cNvPr id="130" name="Google Shape;130;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02. Amet</a:t>
            </a:r>
            <a:endParaRPr/>
          </a:p>
        </p:txBody>
      </p:sp>
      <p:sp>
        <p:nvSpPr>
          <p:cNvPr id="132" name="Google Shape;132;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03. Justo</a:t>
            </a:r>
            <a:endParaRPr/>
          </a:p>
        </p:txBody>
      </p:sp>
      <p:sp>
        <p:nvSpPr>
          <p:cNvPr id="134" name="Google Shape;134;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5" name="Google Shape;135;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04. Lorem</a:t>
            </a:r>
            <a:endParaRPr/>
          </a:p>
        </p:txBody>
      </p:sp>
      <p:sp>
        <p:nvSpPr>
          <p:cNvPr id="136" name="Google Shape;136;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7" name="Google Shape;137;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05. Mattis</a:t>
            </a:r>
            <a:endParaRPr/>
          </a:p>
        </p:txBody>
      </p:sp>
      <p:sp>
        <p:nvSpPr>
          <p:cNvPr id="138" name="Google Shape;138;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06. Fusce </a:t>
            </a:r>
            <a:endParaRPr/>
          </a:p>
        </p:txBody>
      </p:sp>
      <p:sp>
        <p:nvSpPr>
          <p:cNvPr id="140" name="Google Shape;140;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42" name="Google Shape;142;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3" name="Google Shape;143;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4" name="Google Shape;144;p28"/>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5" name="Google Shape;145;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6" name="Google Shape;146;p28"/>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7" name="Google Shape;147;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Image" id="393" name="Google Shape;393;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394" name="Google Shape;394;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5" name="Google Shape;395;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6" name="Google Shape;396;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7" name="Google Shape;397;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8" name="Google Shape;398;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9" name="Google Shape;399;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1" name="Google Shape;401;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02" name="Google Shape;402;p46"/>
          <p:cNvGrpSpPr/>
          <p:nvPr/>
        </p:nvGrpSpPr>
        <p:grpSpPr>
          <a:xfrm>
            <a:off x="10402171" y="7715547"/>
            <a:ext cx="638258" cy="628652"/>
            <a:chOff x="0" y="0"/>
            <a:chExt cx="638257" cy="628651"/>
          </a:xfrm>
        </p:grpSpPr>
        <p:sp>
          <p:nvSpPr>
            <p:cNvPr id="403" name="Google Shape;403;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4" name="Google Shape;404;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5" name="Google Shape;405;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6" name="Google Shape;406;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07" name="Google Shape;407;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6"/>
          <p:cNvSpPr/>
          <p:nvPr/>
        </p:nvSpPr>
        <p:spPr>
          <a:xfrm flipH="1" rot="-5413231">
            <a:off x="3522527" y="-3602811"/>
            <a:ext cx="8757481"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6"/>
          <p:cNvSpPr/>
          <p:nvPr/>
        </p:nvSpPr>
        <p:spPr>
          <a:xfrm rot="4921337">
            <a:off x="16260040" y="9909373"/>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6"/>
          <p:cNvSpPr/>
          <p:nvPr/>
        </p:nvSpPr>
        <p:spPr>
          <a:xfrm>
            <a:off x="9574803" y="15277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6"/>
          <p:cNvSpPr/>
          <p:nvPr/>
        </p:nvSpPr>
        <p:spPr>
          <a:xfrm>
            <a:off x="16435416" y="1256470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descr="Image" id="416" name="Google Shape;416;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417" name="Google Shape;417;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18" name="Google Shape;418;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19" name="Google Shape;419;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1" name="Google Shape;421;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22" name="Google Shape;422;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4" name="Google Shape;424;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25" name="Google Shape;425;p47"/>
          <p:cNvGrpSpPr/>
          <p:nvPr/>
        </p:nvGrpSpPr>
        <p:grpSpPr>
          <a:xfrm>
            <a:off x="4442260" y="7715547"/>
            <a:ext cx="638258" cy="628652"/>
            <a:chOff x="0" y="0"/>
            <a:chExt cx="638257" cy="628651"/>
          </a:xfrm>
        </p:grpSpPr>
        <p:sp>
          <p:nvSpPr>
            <p:cNvPr id="426" name="Google Shape;426;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8" name="Google Shape;428;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9" name="Google Shape;429;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30" name="Google Shape;430;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7"/>
          <p:cNvSpPr/>
          <p:nvPr/>
        </p:nvSpPr>
        <p:spPr>
          <a:xfrm>
            <a:off x="-478255" y="7133280"/>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2" name="Google Shape;432;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3" name="Google Shape;433;p47"/>
          <p:cNvSpPr/>
          <p:nvPr/>
        </p:nvSpPr>
        <p:spPr>
          <a:xfrm flipH="1" rot="10800000">
            <a:off x="12445495" y="10453612"/>
            <a:ext cx="8014098" cy="4078318"/>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4" name="Google Shape;434;p47"/>
          <p:cNvSpPr/>
          <p:nvPr/>
        </p:nvSpPr>
        <p:spPr>
          <a:xfrm flipH="1" rot="-5413231">
            <a:off x="-2337643" y="-2508539"/>
            <a:ext cx="8757480"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descr="Image" id="439" name="Google Shape;439;p48"/>
          <p:cNvPicPr preferRelativeResize="0"/>
          <p:nvPr>
            <p:ph idx="2" type="pic"/>
          </p:nvPr>
        </p:nvPicPr>
        <p:blipFill rotWithShape="1">
          <a:blip r:embed="rId3">
            <a:alphaModFix/>
          </a:blip>
          <a:srcRect b="20575" l="3638" r="3105" t="26967"/>
          <a:stretch/>
        </p:blipFill>
        <p:spPr>
          <a:xfrm>
            <a:off x="0" y="0"/>
            <a:ext cx="12278104" cy="6906433"/>
          </a:xfrm>
          <a:prstGeom prst="rect">
            <a:avLst/>
          </a:prstGeom>
          <a:noFill/>
          <a:ln>
            <a:noFill/>
          </a:ln>
        </p:spPr>
      </p:pic>
      <p:pic>
        <p:nvPicPr>
          <p:cNvPr descr="Image" id="440" name="Google Shape;440;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441" name="Google Shape;441;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2" name="Google Shape;442;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3" name="Google Shape;443;p48"/>
          <p:cNvSpPr/>
          <p:nvPr/>
        </p:nvSpPr>
        <p:spPr>
          <a:xfrm>
            <a:off x="13823467" y="1802036"/>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5" name="Google Shape;445;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6" name="Google Shape;446;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7" name="Google Shape;447;p48"/>
          <p:cNvSpPr/>
          <p:nvPr/>
        </p:nvSpPr>
        <p:spPr>
          <a:xfrm>
            <a:off x="295217" y="100607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8"/>
          <p:cNvSpPr/>
          <p:nvPr/>
        </p:nvSpPr>
        <p:spPr>
          <a:xfrm>
            <a:off x="-2152572" y="3709185"/>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8"/>
          <p:cNvSpPr/>
          <p:nvPr/>
        </p:nvSpPr>
        <p:spPr>
          <a:xfrm flipH="1">
            <a:off x="19075399" y="-4529046"/>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8"/>
          <p:cNvSpPr/>
          <p:nvPr/>
        </p:nvSpPr>
        <p:spPr>
          <a:xfrm>
            <a:off x="295217" y="100480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8"/>
          <p:cNvSpPr/>
          <p:nvPr/>
        </p:nvSpPr>
        <p:spPr>
          <a:xfrm>
            <a:off x="295217" y="100226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8"/>
          <p:cNvSpPr/>
          <p:nvPr/>
        </p:nvSpPr>
        <p:spPr>
          <a:xfrm>
            <a:off x="18058403" y="14101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descr="Image" id="457" name="Google Shape;457;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458" name="Google Shape;458;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459" name="Google Shape;459;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0" name="Google Shape;460;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1" name="Google Shape;461;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2" name="Google Shape;462;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3" name="Google Shape;463;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4" name="Google Shape;464;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cxnSp>
        <p:nvCxnSpPr>
          <p:cNvPr id="465" name="Google Shape;465;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sp>
        <p:nvSpPr>
          <p:cNvPr id="466" name="Google Shape;466;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9"/>
          <p:cNvSpPr/>
          <p:nvPr/>
        </p:nvSpPr>
        <p:spPr>
          <a:xfrm rot="-47981">
            <a:off x="19941271" y="579976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9"/>
          <p:cNvSpPr/>
          <p:nvPr/>
        </p:nvSpPr>
        <p:spPr>
          <a:xfrm rot="8567703">
            <a:off x="-8766213" y="54934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9"/>
          <p:cNvSpPr/>
          <p:nvPr/>
        </p:nvSpPr>
        <p:spPr>
          <a:xfrm>
            <a:off x="18089627" y="761269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C3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descr="Image" id="474" name="Google Shape;474;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475" name="Google Shape;475;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476" name="Google Shape;476;p50"/>
          <p:cNvSpPr txBox="1"/>
          <p:nvPr/>
        </p:nvSpPr>
        <p:spPr>
          <a:xfrm>
            <a:off x="13840316" y="2347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77" name="Google Shape;477;p50"/>
          <p:cNvSpPr txBox="1"/>
          <p:nvPr/>
        </p:nvSpPr>
        <p:spPr>
          <a:xfrm>
            <a:off x="13840316" y="3496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78" name="Google Shape;478;p50"/>
          <p:cNvSpPr/>
          <p:nvPr/>
        </p:nvSpPr>
        <p:spPr>
          <a:xfrm>
            <a:off x="13840316" y="1302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50"/>
          <p:cNvSpPr txBox="1"/>
          <p:nvPr/>
        </p:nvSpPr>
        <p:spPr>
          <a:xfrm>
            <a:off x="4797915" y="2316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0" name="Google Shape;480;p50"/>
          <p:cNvSpPr txBox="1"/>
          <p:nvPr/>
        </p:nvSpPr>
        <p:spPr>
          <a:xfrm>
            <a:off x="4797915" y="3465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81" name="Google Shape;481;p50"/>
          <p:cNvSpPr/>
          <p:nvPr/>
        </p:nvSpPr>
        <p:spPr>
          <a:xfrm>
            <a:off x="4797915" y="1333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2" name="Google Shape;482;p50"/>
          <p:cNvSpPr/>
          <p:nvPr/>
        </p:nvSpPr>
        <p:spPr>
          <a:xfrm>
            <a:off x="-7670800" y="-63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50"/>
          <p:cNvSpPr/>
          <p:nvPr/>
        </p:nvSpPr>
        <p:spPr>
          <a:xfrm flipH="1" rot="10800000">
            <a:off x="19830056" y="-1471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4" name="Google Shape;484;p50"/>
          <p:cNvSpPr/>
          <p:nvPr/>
        </p:nvSpPr>
        <p:spPr>
          <a:xfrm>
            <a:off x="3936003" y="62777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50"/>
          <p:cNvSpPr/>
          <p:nvPr/>
        </p:nvSpPr>
        <p:spPr>
          <a:xfrm>
            <a:off x="18176817" y="128708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descr="Image" id="490" name="Google Shape;49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491" name="Google Shape;49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492" name="Google Shape;49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3" name="Google Shape;49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4" name="Google Shape;49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5" name="Google Shape;49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6" name="Google Shape;49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7" name="Google Shape;49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51"/>
          <p:cNvSpPr/>
          <p:nvPr/>
        </p:nvSpPr>
        <p:spPr>
          <a:xfrm>
            <a:off x="21478838" y="848243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0" name="Google Shape;500;p51"/>
          <p:cNvSpPr/>
          <p:nvPr/>
        </p:nvSpPr>
        <p:spPr>
          <a:xfrm rot="274365">
            <a:off x="9639313" y="9430700"/>
            <a:ext cx="5163945" cy="487309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51"/>
          <p:cNvSpPr/>
          <p:nvPr/>
        </p:nvSpPr>
        <p:spPr>
          <a:xfrm rot="-1232498">
            <a:off x="18441533" y="-276759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2" name="Google Shape;502;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descr="Image" id="507" name="Google Shape;507;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508" name="Google Shape;508;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509" name="Google Shape;509;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0" name="Google Shape;510;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1" name="Google Shape;511;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3" name="Google Shape;513;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4" name="Google Shape;514;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FAD24"/>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7" name="Google Shape;517;p52"/>
          <p:cNvSpPr/>
          <p:nvPr/>
        </p:nvSpPr>
        <p:spPr>
          <a:xfrm flipH="1">
            <a:off x="8661399" y="9223107"/>
            <a:ext cx="6335831" cy="59297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52"/>
          <p:cNvSpPr/>
          <p:nvPr/>
        </p:nvSpPr>
        <p:spPr>
          <a:xfrm flipH="1" rot="6316475">
            <a:off x="-4249143" y="-3435240"/>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9" name="Google Shape;519;p52"/>
          <p:cNvSpPr/>
          <p:nvPr/>
        </p:nvSpPr>
        <p:spPr>
          <a:xfrm>
            <a:off x="2160959" y="138769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pic>
        <p:nvPicPr>
          <p:cNvPr descr="Image" id="524" name="Google Shape;524;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525" name="Google Shape;525;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6" name="Google Shape;526;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7" name="Google Shape;527;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28" name="Google Shape;528;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29" name="Google Shape;529;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30" name="Google Shape;530;p53"/>
          <p:cNvSpPr/>
          <p:nvPr/>
        </p:nvSpPr>
        <p:spPr>
          <a:xfrm rot="-5899365">
            <a:off x="-3262201" y="2730954"/>
            <a:ext cx="9214872" cy="4689383"/>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D2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36" name="Google Shape;536;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37" name="Google Shape;537;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pic>
        <p:nvPicPr>
          <p:cNvPr id="538" name="Google Shape;538;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sp>
        <p:nvSpPr>
          <p:cNvPr id="539" name="Google Shape;539;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54"/>
          <p:cNvSpPr/>
          <p:nvPr/>
        </p:nvSpPr>
        <p:spPr>
          <a:xfrm rot="-10149869">
            <a:off x="-1114480" y="628818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2" name="Google Shape;542;p54"/>
          <p:cNvSpPr/>
          <p:nvPr/>
        </p:nvSpPr>
        <p:spPr>
          <a:xfrm flipH="1">
            <a:off x="19050000" y="-24871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3" name="Google Shape;543;p54"/>
          <p:cNvSpPr/>
          <p:nvPr/>
        </p:nvSpPr>
        <p:spPr>
          <a:xfrm>
            <a:off x="2589803" y="1102093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54"/>
          <p:cNvSpPr/>
          <p:nvPr/>
        </p:nvSpPr>
        <p:spPr>
          <a:xfrm>
            <a:off x="16576519" y="1606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pic>
        <p:nvPicPr>
          <p:cNvPr id="549" name="Google Shape;549;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sp>
        <p:nvSpPr>
          <p:cNvPr id="550" name="Google Shape;550;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55" name="Google Shape;555;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56" name="Google Shape;556;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57" name="Google Shape;557;p55"/>
          <p:cNvSpPr/>
          <p:nvPr/>
        </p:nvSpPr>
        <p:spPr>
          <a:xfrm rot="-5614358">
            <a:off x="-6532659" y="5486399"/>
            <a:ext cx="13377989"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55"/>
          <p:cNvSpPr/>
          <p:nvPr/>
        </p:nvSpPr>
        <p:spPr>
          <a:xfrm rot="-47981">
            <a:off x="20027679" y="-27685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descr="Image" id="152" name="Google Shape;152;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53" name="Google Shape;153;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54" name="Google Shape;154;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55" name="Google Shape;155;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56" name="Google Shape;156;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57" name="Google Shape;157;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58" name="Google Shape;158;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9" name="Google Shape;159;p29"/>
          <p:cNvSpPr/>
          <p:nvPr/>
        </p:nvSpPr>
        <p:spPr>
          <a:xfrm>
            <a:off x="14173198" y="-1242150"/>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0" name="Google Shape;160;p29"/>
          <p:cNvSpPr/>
          <p:nvPr/>
        </p:nvSpPr>
        <p:spPr>
          <a:xfrm rot="10800000">
            <a:off x="-6299200" y="6709988"/>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1" name="Google Shape;161;p29"/>
          <p:cNvSpPr/>
          <p:nvPr/>
        </p:nvSpPr>
        <p:spPr>
          <a:xfrm>
            <a:off x="4825002" y="10028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2212066" y="1722697"/>
            <a:ext cx="2847857"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pic>
        <p:nvPicPr>
          <p:cNvPr id="563" name="Google Shape;563;p56"/>
          <p:cNvPicPr preferRelativeResize="0"/>
          <p:nvPr/>
        </p:nvPicPr>
        <p:blipFill rotWithShape="1">
          <a:blip r:embed="rId3">
            <a:alphaModFix/>
          </a:blip>
          <a:srcRect b="0" l="0" r="0" t="0"/>
          <a:stretch/>
        </p:blipFill>
        <p:spPr>
          <a:xfrm>
            <a:off x="11164596" y="2002781"/>
            <a:ext cx="10151277" cy="10151277"/>
          </a:xfrm>
          <a:prstGeom prst="rect">
            <a:avLst/>
          </a:prstGeom>
          <a:noFill/>
          <a:ln>
            <a:noFill/>
          </a:ln>
        </p:spPr>
      </p:pic>
      <p:sp>
        <p:nvSpPr>
          <p:cNvPr id="564" name="Google Shape;564;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65" name="Google Shape;565;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66" name="Google Shape;566;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67" name="Google Shape;567;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56"/>
          <p:cNvSpPr/>
          <p:nvPr/>
        </p:nvSpPr>
        <p:spPr>
          <a:xfrm rot="274365">
            <a:off x="-1871539" y="766855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0" name="Google Shape;570;p56"/>
          <p:cNvSpPr/>
          <p:nvPr/>
        </p:nvSpPr>
        <p:spPr>
          <a:xfrm rot="-1232498">
            <a:off x="19988236" y="-2263718"/>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56"/>
          <p:cNvSpPr/>
          <p:nvPr/>
        </p:nvSpPr>
        <p:spPr>
          <a:xfrm>
            <a:off x="1958917" y="103125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6"/>
          <p:cNvSpPr/>
          <p:nvPr/>
        </p:nvSpPr>
        <p:spPr>
          <a:xfrm>
            <a:off x="17968970" y="935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pic>
        <p:nvPicPr>
          <p:cNvPr id="577" name="Google Shape;577;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sp>
        <p:nvSpPr>
          <p:cNvPr id="578" name="Google Shape;578;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80" name="Google Shape;580;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81" name="Google Shape;581;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82" name="Google Shape;582;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3" name="Google Shape;583;p57"/>
          <p:cNvSpPr/>
          <p:nvPr/>
        </p:nvSpPr>
        <p:spPr>
          <a:xfrm>
            <a:off x="16382244" y="10464361"/>
            <a:ext cx="9727576" cy="4950263"/>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57"/>
          <p:cNvSpPr/>
          <p:nvPr/>
        </p:nvSpPr>
        <p:spPr>
          <a:xfrm>
            <a:off x="-1111172" y="-17341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7"/>
          <p:cNvSpPr/>
          <p:nvPr/>
        </p:nvSpPr>
        <p:spPr>
          <a:xfrm>
            <a:off x="4393203" y="2248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7"/>
          <p:cNvSpPr/>
          <p:nvPr/>
        </p:nvSpPr>
        <p:spPr>
          <a:xfrm>
            <a:off x="14350003" y="1183015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pic>
        <p:nvPicPr>
          <p:cNvPr descr="Image" id="591" name="Google Shape;591;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592" name="Google Shape;592;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3" name="Google Shape;593;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4" name="Google Shape;594;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95" name="Google Shape;595;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96" name="Google Shape;596;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97" name="Google Shape;597;p58"/>
          <p:cNvSpPr/>
          <p:nvPr/>
        </p:nvSpPr>
        <p:spPr>
          <a:xfrm>
            <a:off x="-313396" y="3394248"/>
            <a:ext cx="5883177" cy="5506119"/>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pic>
        <p:nvPicPr>
          <p:cNvPr descr="Image" id="602" name="Google Shape;602;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603" name="Google Shape;603;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604" name="Google Shape;604;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605" name="Google Shape;605;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Virginia Douglas</a:t>
            </a:r>
            <a:endParaRPr/>
          </a:p>
        </p:txBody>
      </p:sp>
      <p:sp>
        <p:nvSpPr>
          <p:cNvPr id="606" name="Google Shape;606;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07" name="Google Shape;607;p59"/>
          <p:cNvSpPr txBox="1"/>
          <p:nvPr/>
        </p:nvSpPr>
        <p:spPr>
          <a:xfrm>
            <a:off x="9504190" y="8554243"/>
            <a:ext cx="1745127"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DESIGNER</a:t>
            </a:r>
            <a:endParaRPr/>
          </a:p>
        </p:txBody>
      </p:sp>
      <p:sp>
        <p:nvSpPr>
          <p:cNvPr id="608" name="Google Shape;608;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Gary Lewis</a:t>
            </a:r>
            <a:endParaRPr/>
          </a:p>
        </p:txBody>
      </p:sp>
      <p:sp>
        <p:nvSpPr>
          <p:cNvPr id="609" name="Google Shape;609;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0" name="Google Shape;610;p59"/>
          <p:cNvSpPr txBox="1"/>
          <p:nvPr/>
        </p:nvSpPr>
        <p:spPr>
          <a:xfrm>
            <a:off x="14041439" y="8554243"/>
            <a:ext cx="2448376"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PROGRAMMER</a:t>
            </a:r>
            <a:endParaRPr/>
          </a:p>
        </p:txBody>
      </p:sp>
      <p:sp>
        <p:nvSpPr>
          <p:cNvPr id="611" name="Google Shape;611;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Joyce McDonald</a:t>
            </a:r>
            <a:endParaRPr/>
          </a:p>
        </p:txBody>
      </p:sp>
      <p:sp>
        <p:nvSpPr>
          <p:cNvPr id="612" name="Google Shape;612;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3" name="Google Shape;613;p59"/>
          <p:cNvSpPr txBox="1"/>
          <p:nvPr/>
        </p:nvSpPr>
        <p:spPr>
          <a:xfrm>
            <a:off x="18578686" y="8554243"/>
            <a:ext cx="2516550"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COPY WRITTEN</a:t>
            </a:r>
            <a:endParaRPr/>
          </a:p>
        </p:txBody>
      </p:sp>
      <p:sp>
        <p:nvSpPr>
          <p:cNvPr id="614" name="Google Shape;614;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5" name="Google Shape;61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16" name="Google Shape;616;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17" name="Google Shape;617;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18" name="Google Shape;618;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9"/>
          <p:cNvSpPr/>
          <p:nvPr/>
        </p:nvSpPr>
        <p:spPr>
          <a:xfrm flipH="1">
            <a:off x="19481800" y="-3860801"/>
            <a:ext cx="9760522" cy="91349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9"/>
          <p:cNvSpPr/>
          <p:nvPr/>
        </p:nvSpPr>
        <p:spPr>
          <a:xfrm rot="10800000">
            <a:off x="-5165695" y="814993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9"/>
          <p:cNvSpPr/>
          <p:nvPr/>
        </p:nvSpPr>
        <p:spPr>
          <a:xfrm>
            <a:off x="56463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60"/>
          <p:cNvSpPr/>
          <p:nvPr/>
        </p:nvSpPr>
        <p:spPr>
          <a:xfrm flipH="1">
            <a:off x="18556653" y="-2461141"/>
            <a:ext cx="7129220" cy="667230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1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628" name="Google Shape;628;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629" name="Google Shape;629;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630" name="Google Shape;630;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631" name="Google Shape;631;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sp>
        <p:nvSpPr>
          <p:cNvPr id="632" name="Google Shape;632;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34" name="Google Shape;634;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35" name="Google Shape;635;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36" name="Google Shape;636;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60"/>
          <p:cNvSpPr/>
          <p:nvPr/>
        </p:nvSpPr>
        <p:spPr>
          <a:xfrm rot="10800000">
            <a:off x="-5337264" y="7467599"/>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60"/>
          <p:cNvSpPr/>
          <p:nvPr/>
        </p:nvSpPr>
        <p:spPr>
          <a:xfrm>
            <a:off x="5490898" y="11512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644" name="Google Shape;644;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sp>
        <p:nvSpPr>
          <p:cNvPr id="645" name="Google Shape;645;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46" name="Google Shape;646;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47" name="Google Shape;647;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48" name="Google Shape;648;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61"/>
          <p:cNvSpPr/>
          <p:nvPr/>
        </p:nvSpPr>
        <p:spPr>
          <a:xfrm>
            <a:off x="-1619172" y="-2459717"/>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0" name="Google Shape;650;p61"/>
          <p:cNvSpPr/>
          <p:nvPr/>
        </p:nvSpPr>
        <p:spPr>
          <a:xfrm flipH="1">
            <a:off x="6705600" y="9103716"/>
            <a:ext cx="5730322" cy="53630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61"/>
          <p:cNvSpPr/>
          <p:nvPr/>
        </p:nvSpPr>
        <p:spPr>
          <a:xfrm>
            <a:off x="4206718" y="120169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68" name="Google Shape;16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69" name="Google Shape;169;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1" name="Google Shape;171;p30"/>
          <p:cNvSpPr/>
          <p:nvPr/>
        </p:nvSpPr>
        <p:spPr>
          <a:xfrm>
            <a:off x="19338836" y="7289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2" name="Google Shape;172;p30"/>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4" name="Google Shape;174;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nvSpPr>
        <p:spPr>
          <a:xfrm>
            <a:off x="5120898" y="5373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$350</a:t>
            </a:r>
            <a:endParaRPr/>
          </a:p>
        </p:txBody>
      </p:sp>
      <p:sp>
        <p:nvSpPr>
          <p:cNvPr id="180" name="Google Shape;180;p31"/>
          <p:cNvSpPr txBox="1"/>
          <p:nvPr/>
        </p:nvSpPr>
        <p:spPr>
          <a:xfrm>
            <a:off x="5120898"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1" name="Google Shape;181;p31"/>
          <p:cNvSpPr txBox="1"/>
          <p:nvPr/>
        </p:nvSpPr>
        <p:spPr>
          <a:xfrm>
            <a:off x="8807730" y="5373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9400</a:t>
            </a:r>
            <a:endParaRPr/>
          </a:p>
        </p:txBody>
      </p:sp>
      <p:sp>
        <p:nvSpPr>
          <p:cNvPr id="182" name="Google Shape;182;p31"/>
          <p:cNvSpPr txBox="1"/>
          <p:nvPr/>
        </p:nvSpPr>
        <p:spPr>
          <a:xfrm>
            <a:off x="8807730"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3" name="Google Shape;183;p31"/>
          <p:cNvSpPr txBox="1"/>
          <p:nvPr/>
        </p:nvSpPr>
        <p:spPr>
          <a:xfrm>
            <a:off x="8807730"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4" name="Google Shape;184;p31"/>
          <p:cNvSpPr txBox="1"/>
          <p:nvPr/>
        </p:nvSpPr>
        <p:spPr>
          <a:xfrm>
            <a:off x="12494562" y="5373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172</a:t>
            </a:r>
            <a:endParaRPr/>
          </a:p>
        </p:txBody>
      </p:sp>
      <p:sp>
        <p:nvSpPr>
          <p:cNvPr id="185" name="Google Shape;185;p31"/>
          <p:cNvSpPr txBox="1"/>
          <p:nvPr/>
        </p:nvSpPr>
        <p:spPr>
          <a:xfrm>
            <a:off x="12494562"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6" name="Google Shape;186;p31"/>
          <p:cNvSpPr txBox="1"/>
          <p:nvPr/>
        </p:nvSpPr>
        <p:spPr>
          <a:xfrm>
            <a:off x="12494562"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7" name="Google Shape;187;p31"/>
          <p:cNvSpPr txBox="1"/>
          <p:nvPr/>
        </p:nvSpPr>
        <p:spPr>
          <a:xfrm>
            <a:off x="16181395" y="5373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879</a:t>
            </a:r>
            <a:endParaRPr/>
          </a:p>
        </p:txBody>
      </p:sp>
      <p:sp>
        <p:nvSpPr>
          <p:cNvPr id="188" name="Google Shape;188;p31"/>
          <p:cNvSpPr txBox="1"/>
          <p:nvPr/>
        </p:nvSpPr>
        <p:spPr>
          <a:xfrm>
            <a:off x="16181395"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9" name="Google Shape;189;p31"/>
          <p:cNvSpPr txBox="1"/>
          <p:nvPr/>
        </p:nvSpPr>
        <p:spPr>
          <a:xfrm>
            <a:off x="16181395"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0" name="Google Shape;190;p31"/>
          <p:cNvSpPr/>
          <p:nvPr/>
        </p:nvSpPr>
        <p:spPr>
          <a:xfrm>
            <a:off x="5120898" y="4610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1"/>
          <p:cNvSpPr/>
          <p:nvPr/>
        </p:nvSpPr>
        <p:spPr>
          <a:xfrm>
            <a:off x="12494562" y="4610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92" name="Google Shape;192;p31"/>
          <p:cNvGrpSpPr/>
          <p:nvPr/>
        </p:nvGrpSpPr>
        <p:grpSpPr>
          <a:xfrm>
            <a:off x="8807730" y="4610682"/>
            <a:ext cx="638258" cy="628652"/>
            <a:chOff x="0" y="0"/>
            <a:chExt cx="638257" cy="628651"/>
          </a:xfrm>
        </p:grpSpPr>
        <p:sp>
          <p:nvSpPr>
            <p:cNvPr id="193" name="Google Shape;193;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5" name="Google Shape;195;p31"/>
          <p:cNvSpPr/>
          <p:nvPr/>
        </p:nvSpPr>
        <p:spPr>
          <a:xfrm>
            <a:off x="16181395" y="4610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FE989"/>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1"/>
          <p:cNvSpPr txBox="1"/>
          <p:nvPr/>
        </p:nvSpPr>
        <p:spPr>
          <a:xfrm>
            <a:off x="5120898"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7" name="Google Shape;19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8" name="Google Shape;198;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1"/>
          <p:cNvSpPr/>
          <p:nvPr/>
        </p:nvSpPr>
        <p:spPr>
          <a:xfrm>
            <a:off x="17805400" y="7569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5E101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43932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p:nvPr/>
        </p:nvSpPr>
        <p:spPr>
          <a:xfrm>
            <a:off x="15282225" y="1145466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Image" id="207" name="Google Shape;207;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08" name="Google Shape;208;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209" name="Google Shape;209;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10" name="Google Shape;210;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2"/>
          <p:cNvSpPr/>
          <p:nvPr/>
        </p:nvSpPr>
        <p:spPr>
          <a:xfrm>
            <a:off x="11344217" y="120057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3" name="Google Shape;213;p32"/>
          <p:cNvSpPr/>
          <p:nvPr/>
        </p:nvSpPr>
        <p:spPr>
          <a:xfrm>
            <a:off x="-4429155" y="-2946401"/>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4" name="Google Shape;214;p32"/>
          <p:cNvSpPr/>
          <p:nvPr/>
        </p:nvSpPr>
        <p:spPr>
          <a:xfrm rot="9430627">
            <a:off x="20751800" y="8793559"/>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2"/>
          <p:cNvSpPr/>
          <p:nvPr/>
        </p:nvSpPr>
        <p:spPr>
          <a:xfrm>
            <a:off x="4610273" y="2451158"/>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Image" id="220" name="Google Shape;220;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21" name="Google Shape;221;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22" name="Google Shape;222;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01.</a:t>
            </a:r>
            <a:endParaRPr/>
          </a:p>
        </p:txBody>
      </p:sp>
      <p:sp>
        <p:nvSpPr>
          <p:cNvPr id="223" name="Google Shape;223;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24" name="Google Shape;224;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D2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3"/>
          <p:cNvSpPr/>
          <p:nvPr/>
        </p:nvSpPr>
        <p:spPr>
          <a:xfrm flipH="1" rot="-948712">
            <a:off x="-819056" y="3200812"/>
            <a:ext cx="4397432" cy="656483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Image" id="231" name="Google Shape;231;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32" name="Google Shape;232;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33" name="Google Shape;233;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34" name="Google Shape;234;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5E101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18922003" y="120943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7213600" y="4876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5E101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5824198" y="-5767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FE98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8" name="Google Shape;238;p34"/>
          <p:cNvSpPr/>
          <p:nvPr/>
        </p:nvSpPr>
        <p:spPr>
          <a:xfrm>
            <a:off x="16303916" y="3171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4"/>
          <p:cNvSpPr/>
          <p:nvPr/>
        </p:nvSpPr>
        <p:spPr>
          <a:xfrm>
            <a:off x="3885203" y="10976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Image" id="244" name="Google Shape;244;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45" name="Google Shape;245;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46" name="Google Shape;246;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47" name="Google Shape;247;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48" name="Google Shape;248;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2590800" y="-798207"/>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C6464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5"/>
          <p:cNvSpPr/>
          <p:nvPr/>
        </p:nvSpPr>
        <p:spPr>
          <a:xfrm rot="8351104">
            <a:off x="21031199" y="3023533"/>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5E101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5"/>
          <p:cNvSpPr/>
          <p:nvPr/>
        </p:nvSpPr>
        <p:spPr>
          <a:xfrm>
            <a:off x="3301002" y="3312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E98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5"/>
          <p:cNvSpPr/>
          <p:nvPr/>
        </p:nvSpPr>
        <p:spPr>
          <a:xfrm>
            <a:off x="18058403" y="53894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64646"/>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