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6" r:id="rId4"/>
    <p:sldId id="267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embeddedFontLst>
    <p:embeddedFont>
      <p:font typeface=".VnAvant"/>
      <p:regular r:id="rId12"/>
      <p:bold r:id="rId13"/>
      <p: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宋体" pitchFamily="2" charset="-122"/>
      <p:regular r:id="rId19"/>
    </p:embeddedFont>
    <p:embeddedFont>
      <p:font typeface="Calibri Light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99"/>
    <a:srgbClr val="99FF33"/>
    <a:srgbClr val="00CCFF"/>
    <a:srgbClr val="6600CC"/>
    <a:srgbClr val="CC0000"/>
    <a:srgbClr val="FFFF00"/>
    <a:srgbClr val="55FD4D"/>
    <a:srgbClr val="F63889"/>
    <a:srgbClr val="00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E96-3F59-4733-B1C4-23E6595DA9BA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041-9D41-4051-AFBD-26A0E1FB3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3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TRANG\Downloads\d6278326-408b-4d66-b3a8-2f4a0874e3b0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TRANG\Downloads\4b87cd75-ad5d-433e-8667-699abc2fb348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TRANG\Downloads\015fcdf0-89f7-4b9e-a405-97cdb9d8da04.mp4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626929"/>
            <a:ext cx="10515600" cy="99301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u="sng" dirty="0" err="1" smtClean="0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300" b="1" u="sng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3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800" y="1574800"/>
            <a:ext cx="10261600" cy="1231092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Bµi</a:t>
            </a:r>
            <a:r>
              <a:rPr lang="en-US" sz="3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 70: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ung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uc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7600" y="2688325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on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858933" y="2717801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ot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17600" y="2717801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ung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400" y="2730501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uc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4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03" y="1119595"/>
            <a:ext cx="5512549" cy="366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82880" y="169817"/>
            <a:ext cx="2573383" cy="67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2777" y="4624250"/>
            <a:ext cx="26386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sung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1742" y="4624251"/>
            <a:ext cx="15414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d6278326-408b-4d66-b3a8-2f4a0874e3b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573111" y="600962"/>
            <a:ext cx="13493207" cy="8170746"/>
          </a:xfrm>
          <a:prstGeom prst="rect">
            <a:avLst/>
          </a:prstGeom>
        </p:spPr>
      </p:pic>
      <p:pic>
        <p:nvPicPr>
          <p:cNvPr id="20" name="d6278326-408b-4d66-b3a8-2f4a0874e3b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66129" y="1102659"/>
            <a:ext cx="7194177" cy="4518212"/>
          </a:xfrm>
          <a:prstGeom prst="rect">
            <a:avLst/>
          </a:prstGeom>
        </p:spPr>
      </p:pic>
      <p:sp>
        <p:nvSpPr>
          <p:cNvPr id="8" name="Heart 7"/>
          <p:cNvSpPr/>
          <p:nvPr/>
        </p:nvSpPr>
        <p:spPr>
          <a:xfrm>
            <a:off x="6468035" y="1842247"/>
            <a:ext cx="322730" cy="29583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78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610553"/>
            <a:ext cx="5747657" cy="47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67992" y="5408017"/>
            <a:ext cx="2730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6217" y="3735977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5376" y="5421085"/>
            <a:ext cx="18549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</a:t>
            </a:r>
            <a:endParaRPr lang="en-US" sz="5000" dirty="0">
              <a:solidFill>
                <a:srgbClr val="FF0000"/>
              </a:solidFill>
            </a:endParaRPr>
          </a:p>
        </p:txBody>
      </p:sp>
      <p:pic>
        <p:nvPicPr>
          <p:cNvPr id="8" name="4b87cd75-ad5d-433e-8667-699abc2fb34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87443" y="699248"/>
            <a:ext cx="6857998" cy="5091300"/>
          </a:xfrm>
          <a:prstGeom prst="rect">
            <a:avLst/>
          </a:prstGeom>
        </p:spPr>
      </p:pic>
      <p:sp>
        <p:nvSpPr>
          <p:cNvPr id="9" name="Heart 8"/>
          <p:cNvSpPr/>
          <p:nvPr/>
        </p:nvSpPr>
        <p:spPr>
          <a:xfrm>
            <a:off x="5826034" y="1423851"/>
            <a:ext cx="444137" cy="3004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72" y="261258"/>
            <a:ext cx="11652068" cy="62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3661"/>
            <a:ext cx="7315200" cy="6040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04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113792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ATRANG\Downloads\96c6dd9f-bdcd-4d53-b86d-da7dbd799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7932" y="863510"/>
            <a:ext cx="2271440" cy="3067050"/>
          </a:xfrm>
          <a:prstGeom prst="rect">
            <a:avLst/>
          </a:prstGeom>
          <a:noFill/>
        </p:spPr>
      </p:pic>
      <p:pic>
        <p:nvPicPr>
          <p:cNvPr id="1027" name="Picture 3" descr="C:\Users\HATRANG\Downloads\0add6eb0-ad3e-486a-88fe-96551cdb66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094" y="857792"/>
            <a:ext cx="2686050" cy="2895600"/>
          </a:xfrm>
          <a:prstGeom prst="rect">
            <a:avLst/>
          </a:prstGeom>
          <a:noFill/>
        </p:spPr>
      </p:pic>
      <p:pic>
        <p:nvPicPr>
          <p:cNvPr id="1028" name="Picture 4" descr="C:\Users\HATRANG\Downloads\c7322d55-a513-4120-944f-5bae197fed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3775" y="975360"/>
            <a:ext cx="2838450" cy="2695304"/>
          </a:xfrm>
          <a:prstGeom prst="rect">
            <a:avLst/>
          </a:prstGeom>
          <a:noFill/>
        </p:spPr>
      </p:pic>
      <p:pic>
        <p:nvPicPr>
          <p:cNvPr id="1029" name="Picture 5" descr="C:\Users\HATRANG\Downloads\b7da5278-15c0-4928-b8b1-4ddf3e5446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5371" y="4048125"/>
            <a:ext cx="3513364" cy="2809875"/>
          </a:xfrm>
          <a:prstGeom prst="rect">
            <a:avLst/>
          </a:prstGeom>
          <a:noFill/>
        </p:spPr>
      </p:pic>
      <p:pic>
        <p:nvPicPr>
          <p:cNvPr id="1030" name="Picture 6" descr="C:\Users\HATRANG\Downloads\6121d89c-4fcc-4a44-9be3-710276edc2c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20100" y="4048125"/>
            <a:ext cx="3771900" cy="2809875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 rot="5400000">
            <a:off x="1665515" y="3938451"/>
            <a:ext cx="5316583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894" y="989723"/>
            <a:ext cx="1237129" cy="630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5606" y="1056958"/>
            <a:ext cx="1345474" cy="630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694331" y="3926541"/>
            <a:ext cx="65890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6661" y="6795246"/>
            <a:ext cx="65890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0699894" y="3657600"/>
            <a:ext cx="488059" cy="13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816871" y="6750038"/>
            <a:ext cx="474615" cy="13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85847" y="3792071"/>
            <a:ext cx="36307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572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9 0.07037 L -0.30442 0.4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01574 L 0.29611 -0.4340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15fcdf0-89f7-4b9e-a405-97cdb9d8da0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7063" y="1986708"/>
            <a:ext cx="8108576" cy="465268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1235" y="433658"/>
            <a:ext cx="8360228" cy="186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6570" y="-78378"/>
            <a:ext cx="4036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1789611" y="2638697"/>
            <a:ext cx="431075" cy="28738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846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76275"/>
            <a:ext cx="12192000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="" xmlns:p14="http://schemas.microsoft.com/office/powerpoint/2010/main" val="3835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762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50"/>
            <a:ext cx="7416800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7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="" xmlns:p14="http://schemas.microsoft.com/office/powerpoint/2010/main" val="20407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48</Words>
  <Application>Microsoft Office PowerPoint</Application>
  <PresentationFormat>Custom</PresentationFormat>
  <Paragraphs>18</Paragraphs>
  <Slides>9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HP001 4 hàng</vt:lpstr>
      <vt:lpstr>Times New Roman</vt:lpstr>
      <vt:lpstr>.VnAvant</vt:lpstr>
      <vt:lpstr>Calibri</vt:lpstr>
      <vt:lpstr>宋体</vt:lpstr>
      <vt:lpstr>Calibri Light</vt:lpstr>
      <vt:lpstr>Office Theme</vt:lpstr>
      <vt:lpstr>Tiếng Việt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HATRANG</cp:lastModifiedBy>
  <cp:revision>55</cp:revision>
  <dcterms:created xsi:type="dcterms:W3CDTF">2018-10-07T02:14:13Z</dcterms:created>
  <dcterms:modified xsi:type="dcterms:W3CDTF">2020-08-20T09:21:15Z</dcterms:modified>
</cp:coreProperties>
</file>