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58" r:id="rId3"/>
    <p:sldId id="259" r:id="rId4"/>
    <p:sldId id="263" r:id="rId5"/>
    <p:sldId id="264" r:id="rId6"/>
    <p:sldId id="265" r:id="rId7"/>
    <p:sldId id="266" r:id="rId8"/>
    <p:sldId id="261" r:id="rId9"/>
    <p:sldId id="268" r:id="rId10"/>
    <p:sldId id="269" r:id="rId11"/>
    <p:sldId id="270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ABEF"/>
    <a:srgbClr val="AD8BE9"/>
    <a:srgbClr val="F74919"/>
    <a:srgbClr val="FA9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78" y="-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2CEF9-B09E-4A2C-BFBD-223332658ABF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46423-AADD-4955-A84A-D4276436E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94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Khi rác</a:t>
            </a:r>
            <a:r>
              <a:rPr lang="en-US" baseline="0" smtClean="0"/>
              <a:t> vào thùng, GV kích chuột để giúp HS chốt ý nghĩa của trò chơi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6423-AADD-4955-A84A-D4276436E1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43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FF3E-A278-4565-907B-14ACEDF40D4F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9624-C8E6-43D3-A527-D3AA98404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62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FF3E-A278-4565-907B-14ACEDF40D4F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9624-C8E6-43D3-A527-D3AA98404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60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FF3E-A278-4565-907B-14ACEDF40D4F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9624-C8E6-43D3-A527-D3AA98404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2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FF3E-A278-4565-907B-14ACEDF40D4F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9624-C8E6-43D3-A527-D3AA98404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95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FF3E-A278-4565-907B-14ACEDF40D4F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9624-C8E6-43D3-A527-D3AA98404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53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FF3E-A278-4565-907B-14ACEDF40D4F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9624-C8E6-43D3-A527-D3AA98404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09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FF3E-A278-4565-907B-14ACEDF40D4F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9624-C8E6-43D3-A527-D3AA98404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39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FF3E-A278-4565-907B-14ACEDF40D4F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9624-C8E6-43D3-A527-D3AA98404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8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FF3E-A278-4565-907B-14ACEDF40D4F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9624-C8E6-43D3-A527-D3AA98404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19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FF3E-A278-4565-907B-14ACEDF40D4F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9624-C8E6-43D3-A527-D3AA98404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9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FF3E-A278-4565-907B-14ACEDF40D4F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9624-C8E6-43D3-A527-D3AA98404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81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2FF3E-A278-4565-907B-14ACEDF40D4F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99624-C8E6-43D3-A527-D3AA98404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6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3" Type="http://schemas.openxmlformats.org/officeDocument/2006/relationships/slide" Target="slide5.xml"/><Relationship Id="rId7" Type="http://schemas.openxmlformats.org/officeDocument/2006/relationships/slide" Target="slide4.xml"/><Relationship Id="rId12" Type="http://schemas.openxmlformats.org/officeDocument/2006/relationships/image" Target="../media/image6.png"/><Relationship Id="rId17" Type="http://schemas.openxmlformats.org/officeDocument/2006/relationships/slide" Target="slide9.xml"/><Relationship Id="rId2" Type="http://schemas.openxmlformats.org/officeDocument/2006/relationships/image" Target="../media/image1.jpeg"/><Relationship Id="rId16" Type="http://schemas.microsoft.com/office/2007/relationships/hdphoto" Target="../media/hdphoto2.wd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slide" Target="slide7.xml"/><Relationship Id="rId15" Type="http://schemas.openxmlformats.org/officeDocument/2006/relationships/image" Target="../media/image8.png"/><Relationship Id="rId10" Type="http://schemas.openxmlformats.org/officeDocument/2006/relationships/slide" Target="slide6.xml"/><Relationship Id="rId4" Type="http://schemas.openxmlformats.org/officeDocument/2006/relationships/image" Target="../media/image2.png"/><Relationship Id="rId9" Type="http://schemas.microsoft.com/office/2007/relationships/hdphoto" Target="../media/hdphoto1.wdp"/><Relationship Id="rId1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4.png"/><Relationship Id="rId18" Type="http://schemas.openxmlformats.org/officeDocument/2006/relationships/image" Target="../media/image6.png"/><Relationship Id="rId26" Type="http://schemas.openxmlformats.org/officeDocument/2006/relationships/image" Target="../media/image15.png"/><Relationship Id="rId3" Type="http://schemas.openxmlformats.org/officeDocument/2006/relationships/audio" Target="../media/audio1.wav"/><Relationship Id="rId21" Type="http://schemas.openxmlformats.org/officeDocument/2006/relationships/image" Target="../media/image11.png"/><Relationship Id="rId7" Type="http://schemas.microsoft.com/office/2007/relationships/hdphoto" Target="../media/hdphoto2.wdp"/><Relationship Id="rId12" Type="http://schemas.openxmlformats.org/officeDocument/2006/relationships/slide" Target="slide4.xml"/><Relationship Id="rId17" Type="http://schemas.openxmlformats.org/officeDocument/2006/relationships/slide" Target="slide8.xml"/><Relationship Id="rId25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.png"/><Relationship Id="rId20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3.png"/><Relationship Id="rId24" Type="http://schemas.microsoft.com/office/2007/relationships/hdphoto" Target="../media/hdphoto3.wdp"/><Relationship Id="rId5" Type="http://schemas.openxmlformats.org/officeDocument/2006/relationships/slide" Target="slide3.xml"/><Relationship Id="rId15" Type="http://schemas.openxmlformats.org/officeDocument/2006/relationships/slide" Target="slide6.xml"/><Relationship Id="rId23" Type="http://schemas.openxmlformats.org/officeDocument/2006/relationships/image" Target="../media/image13.png"/><Relationship Id="rId28" Type="http://schemas.openxmlformats.org/officeDocument/2006/relationships/image" Target="../media/image17.png"/><Relationship Id="rId10" Type="http://schemas.openxmlformats.org/officeDocument/2006/relationships/slide" Target="slide7.xml"/><Relationship Id="rId19" Type="http://schemas.openxmlformats.org/officeDocument/2006/relationships/slide" Target="slide10.xml"/><Relationship Id="rId4" Type="http://schemas.openxmlformats.org/officeDocument/2006/relationships/image" Target="../media/image10.jpeg"/><Relationship Id="rId9" Type="http://schemas.openxmlformats.org/officeDocument/2006/relationships/image" Target="../media/image2.png"/><Relationship Id="rId14" Type="http://schemas.microsoft.com/office/2007/relationships/hdphoto" Target="../media/hdphoto1.wdp"/><Relationship Id="rId22" Type="http://schemas.openxmlformats.org/officeDocument/2006/relationships/image" Target="../media/image12.png"/><Relationship Id="rId27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17500" y="2297225"/>
            <a:ext cx="2126472" cy="2801673"/>
            <a:chOff x="571502" y="104775"/>
            <a:chExt cx="2209800" cy="291145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2" y="104775"/>
              <a:ext cx="2209800" cy="291145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600200" y="1123950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solidFill>
                    <a:schemeClr val="bg1"/>
                  </a:solidFill>
                </a:rPr>
                <a:t>1</a:t>
              </a:r>
              <a:endParaRPr lang="en-US" sz="4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896100" y="2278794"/>
            <a:ext cx="2126472" cy="2801673"/>
            <a:chOff x="6439693" y="-120014"/>
            <a:chExt cx="2209800" cy="291145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9693" y="-120014"/>
              <a:ext cx="2209800" cy="29114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467600" y="1156733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solidFill>
                    <a:schemeClr val="bg1"/>
                  </a:solidFill>
                </a:rPr>
                <a:t>2</a:t>
              </a:r>
              <a:endParaRPr lang="en-US" sz="4400" b="1">
                <a:solidFill>
                  <a:schemeClr val="bg1"/>
                </a:solidFill>
              </a:endParaRPr>
            </a:p>
          </p:txBody>
        </p:sp>
      </p:grpSp>
      <p:pic>
        <p:nvPicPr>
          <p:cNvPr id="2052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498" y="2488757"/>
            <a:ext cx="1466056" cy="1352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437" y="3130762"/>
            <a:ext cx="576262" cy="116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Trash and garbage set in cartoon Royalty Free Vector Image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614" b="74205" l="9000" r="3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0" t="61309" r="64834" b="24788"/>
          <a:stretch/>
        </p:blipFill>
        <p:spPr bwMode="auto">
          <a:xfrm rot="17601873">
            <a:off x="2394326" y="4245926"/>
            <a:ext cx="1108407" cy="46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772" y="4013663"/>
            <a:ext cx="831453" cy="93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239" y="3705655"/>
            <a:ext cx="972343" cy="131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1"/>
          <p:cNvSpPr/>
          <p:nvPr/>
        </p:nvSpPr>
        <p:spPr>
          <a:xfrm>
            <a:off x="2948529" y="1339"/>
            <a:ext cx="6032299" cy="2383982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FFFF00"/>
                </a:solidFill>
                <a:latin typeface="Snap ITC" pitchFamily="82" charset="0"/>
              </a:rPr>
              <a:t>PHÂN </a:t>
            </a:r>
            <a:r>
              <a:rPr lang="en-US" sz="4000" smtClean="0">
                <a:solidFill>
                  <a:srgbClr val="FFFF00"/>
                </a:solidFill>
                <a:latin typeface="Snap ITC" pitchFamily="82" charset="0"/>
              </a:rPr>
              <a:t>LOAI </a:t>
            </a:r>
            <a:r>
              <a:rPr lang="en-US" sz="4000" smtClean="0">
                <a:solidFill>
                  <a:srgbClr val="FFFF00"/>
                </a:solidFill>
                <a:latin typeface="Snap ITC" pitchFamily="82" charset="0"/>
              </a:rPr>
              <a:t>RÁC</a:t>
            </a:r>
            <a:endParaRPr lang="en-US" sz="4000">
              <a:solidFill>
                <a:srgbClr val="FFFF00"/>
              </a:solidFill>
              <a:latin typeface="Snap ITC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23" y="0"/>
            <a:ext cx="2628506" cy="258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633" b="89908" l="9804" r="94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7669" y="2710880"/>
            <a:ext cx="840786" cy="90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042" y="4159011"/>
            <a:ext cx="1119052" cy="93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13500" y="688505"/>
            <a:ext cx="1177076" cy="857250"/>
          </a:xfrm>
        </p:spPr>
        <p:txBody>
          <a:bodyPr>
            <a:normAutofit/>
          </a:bodyPr>
          <a:lstStyle/>
          <a:p>
            <a:r>
              <a:rPr lang="en-US" sz="4000" smtClean="0">
                <a:solidFill>
                  <a:srgbClr val="FFFF00"/>
                </a:solidFill>
                <a:latin typeface="Snap ITC" pitchFamily="82" charset="0"/>
              </a:rPr>
              <a:t>•</a:t>
            </a:r>
            <a:endParaRPr lang="en-US" sz="4000">
              <a:solidFill>
                <a:srgbClr val="FFFF00"/>
              </a:solidFill>
              <a:latin typeface="Snap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72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Nội dung bài học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8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3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71502" y="104775"/>
            <a:ext cx="2209800" cy="2911459"/>
            <a:chOff x="571502" y="104775"/>
            <a:chExt cx="2209800" cy="291145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2" y="104775"/>
              <a:ext cx="2209800" cy="291145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600200" y="1123950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solidFill>
                    <a:schemeClr val="bg1"/>
                  </a:solidFill>
                </a:rPr>
                <a:t>1</a:t>
              </a:r>
              <a:endParaRPr lang="en-US" sz="4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39693" y="104775"/>
            <a:ext cx="2209800" cy="2911459"/>
            <a:chOff x="6439693" y="104775"/>
            <a:chExt cx="2209800" cy="291145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9693" y="104775"/>
              <a:ext cx="2209800" cy="29114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467600" y="1156733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solidFill>
                    <a:schemeClr val="bg1"/>
                  </a:solidFill>
                </a:rPr>
                <a:t>2</a:t>
              </a:r>
              <a:endParaRPr lang="en-US" sz="4400" b="1">
                <a:solidFill>
                  <a:schemeClr val="bg1"/>
                </a:solidFill>
              </a:endParaRPr>
            </a:p>
          </p:txBody>
        </p:sp>
      </p:grpSp>
      <p:pic>
        <p:nvPicPr>
          <p:cNvPr id="2051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33" b="89908" l="9804" r="94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7669" y="2710880"/>
            <a:ext cx="840786" cy="90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498" y="2488757"/>
            <a:ext cx="1466056" cy="1352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437" y="3130762"/>
            <a:ext cx="576262" cy="116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Trash and garbage set in cartoon Royalty Free Vector Image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2614" b="74205" l="9000" r="3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0" t="61309" r="64834" b="24788"/>
          <a:stretch/>
        </p:blipFill>
        <p:spPr bwMode="auto">
          <a:xfrm rot="17601873">
            <a:off x="2394326" y="4245926"/>
            <a:ext cx="1108407" cy="46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772" y="4013663"/>
            <a:ext cx="831453" cy="93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239" y="3705655"/>
            <a:ext cx="972343" cy="131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ight Arrow 30">
            <a:hlinkClick r:id="rId19" action="ppaction://hlinksldjump"/>
          </p:cNvPr>
          <p:cNvSpPr/>
          <p:nvPr/>
        </p:nvSpPr>
        <p:spPr>
          <a:xfrm>
            <a:off x="8156861" y="46291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199" y="3705655"/>
            <a:ext cx="1493839" cy="124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5400" y="392350"/>
            <a:ext cx="8990977" cy="5145088"/>
            <a:chOff x="25400" y="392350"/>
            <a:chExt cx="8990977" cy="5145088"/>
          </a:xfrm>
        </p:grpSpPr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5738" y="392350"/>
              <a:ext cx="5145087" cy="5145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6565699" y="1865445"/>
              <a:ext cx="2450678" cy="1917689"/>
              <a:chOff x="6403574" y="2387426"/>
              <a:chExt cx="2450678" cy="1917689"/>
            </a:xfrm>
          </p:grpSpPr>
          <p:sp>
            <p:nvSpPr>
              <p:cNvPr id="16" name="Cloud Callout 15"/>
              <p:cNvSpPr/>
              <p:nvPr/>
            </p:nvSpPr>
            <p:spPr>
              <a:xfrm>
                <a:off x="6403574" y="2387426"/>
                <a:ext cx="2450678" cy="1917689"/>
              </a:xfrm>
              <a:prstGeom prst="cloudCallout">
                <a:avLst>
                  <a:gd name="adj1" fmla="val -86243"/>
                  <a:gd name="adj2" fmla="val -19639"/>
                </a:avLst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3" name="Picture 9" descr="Trash and garbage set in cartoon Royalty Free Vector Image">
                <a:hlinkClick r:id="rId12" action="ppaction://hlinksldjump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3" cstate="print"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backgroundRemoval t="62614" b="74205" l="9000" r="34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00" t="61309" r="64834" b="24788"/>
              <a:stretch/>
            </p:blipFill>
            <p:spPr bwMode="auto">
              <a:xfrm rot="17601873">
                <a:off x="7507400" y="3530269"/>
                <a:ext cx="554203" cy="233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6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79858" y="2521771"/>
                <a:ext cx="629757" cy="8487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5" name="Picture 5">
                <a:hlinkClick r:id="rId10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6000" y="2723788"/>
                <a:ext cx="288131" cy="5848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6" name="Picture 7">
                <a:hlinkClick r:id="rId15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48405" y="3164904"/>
                <a:ext cx="831453" cy="9310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" name="Group 1"/>
            <p:cNvGrpSpPr/>
            <p:nvPr/>
          </p:nvGrpSpPr>
          <p:grpSpPr>
            <a:xfrm>
              <a:off x="25400" y="1977910"/>
              <a:ext cx="2209800" cy="1692755"/>
              <a:chOff x="25400" y="1977910"/>
              <a:chExt cx="2209800" cy="1692755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25400" y="1977910"/>
                <a:ext cx="2209800" cy="1692755"/>
                <a:chOff x="212528" y="1874805"/>
                <a:chExt cx="2209800" cy="1692755"/>
              </a:xfrm>
            </p:grpSpPr>
            <p:sp>
              <p:nvSpPr>
                <p:cNvPr id="20" name="Cloud Callout 19"/>
                <p:cNvSpPr/>
                <p:nvPr/>
              </p:nvSpPr>
              <p:spPr>
                <a:xfrm>
                  <a:off x="212528" y="1874805"/>
                  <a:ext cx="2209800" cy="1692755"/>
                </a:xfrm>
                <a:prstGeom prst="cloudCallout">
                  <a:avLst>
                    <a:gd name="adj1" fmla="val 85212"/>
                    <a:gd name="adj2" fmla="val -33325"/>
                  </a:avLst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9" name="Picture 4">
                  <a:hlinkClick r:id="rId8" action="ppaction://hlinksldjump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0528" y="2283460"/>
                  <a:ext cx="627376" cy="5786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27" name="Picture 3">
                <a:hlinkClick r:id="rId5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9633" b="89908" l="9804" r="9460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026114" y="2332673"/>
                <a:ext cx="840786" cy="908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8" name="Picture 2">
                <a:hlinkClick r:id="rId20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0672" y="2848549"/>
                <a:ext cx="482806" cy="4028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74871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83 -0.50185 L -0.16441 -0.53148 L -0.15191 -0.55123 L -0.11441 -0.56111 C -0.06163 -0.54876 -0.08246 -0.54413 -0.05885 -0.5216 C -0.04496 -0.49691 -0.03941 -0.44568 -0.03524 -0.42037 C -0.02969 -0.39475 -0.03194 -0.42963 -0.02552 -0.36852 L 0.00365 -0.05278 " pathEditMode="relative" rAng="0" ptsTypes="FAAffaFF">
                                      <p:cBhvr>
                                        <p:cTn id="12" dur="2000" spd="-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97" y="194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753 -0.5142 L -0.3217 -0.54629 L -0.26614 -0.55864 L -0.22309 -0.54629 L -0.17864 -0.50679 C -0.16198 -0.49938 -0.13559 -0.45 -0.11336 -0.42037 C -0.08003 -0.37099 -0.0342 -0.24259 -0.02864 -0.2179 L -3.61111E-6 -0.00031 " pathEditMode="relative" rAng="0" ptsTypes="FAAAffFF">
                                      <p:cBhvr>
                                        <p:cTn id="23" dur="2000" spd="-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8" y="234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01285 -0.2037 C -0.01146 -0.25555 -0.0184 -0.38642 -0.0059 -0.44074 C 0.00521 -0.50247 0.01076 -0.59136 0.02743 -0.61358 L 0.04687 -0.64568 L 0.09271 -0.65308 L 0.13298 -0.62839 " pathEditMode="relative" rAng="0" ptsTypes="FffFAAF">
                                      <p:cBhvr>
                                        <p:cTn id="3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-326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9.87654E-7 L 0.09861 -0.51266 C 0.10417 -0.55216 0.12361 -0.63117 0.14444 -0.67809 C 0.17083 -0.72253 0.19861 -0.77438 0.21944 -0.79414 L 0.26111 -0.82624 L 0.30139 -0.8287 L 0.3875 -0.77932 " pathEditMode="relative" rAng="0" ptsTypes="FffFAAF">
                                      <p:cBhvr>
                                        <p:cTn id="45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75" y="-414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04845 L 0.05243 -0.1929 L 0.08454 -0.28611 C 0.09861 -0.29444 0.1677 -0.63981 0.18993 -0.67932 C 0.21909 -0.72376 0.27604 -0.81481 0.2901 -0.80648 L 0.3901 -0.81882 L 0.4901 -0.76944 " pathEditMode="relative" rAng="0" ptsTypes="FAffFAF">
                                      <p:cBhvr>
                                        <p:cTn id="56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81" y="-3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2685 L -0.0026 -0.23519 C 0.00296 -0.29228 0.00365 -0.41914 0.01268 -0.48951 C 0.02188 -0.56235 0.03473 -0.62068 0.05296 -0.67222 C 0.07657 -0.72901 0.10834 -0.8071 0.1224 -0.79815 L 0.17379 -0.81574 L 0.24046 -0.75895 " pathEditMode="relative" rAng="0" ptsTypes="FfafFAF">
                                      <p:cBhvr>
                                        <p:cTn id="67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6" y="-39444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809 -0.74753 L -0.46475 -0.75988 L -0.3342 -0.71543 C -0.26753 -0.69568 -0.25555 -0.65741 -0.22448 -0.61914 C -0.19271 -0.58241 -0.17118 -0.55494 -0.14409 -0.49568 C -0.11892 -0.45124 -0.07465 -0.27253 -0.06076 -0.26389 L -2.5E-6 1.97531E-6 " pathEditMode="relative" rAng="0" ptsTypes="FAfafFF">
                                      <p:cBhvr>
                                        <p:cTn id="78" dur="2000" spd="-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96" y="367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ight Arrow 51">
            <a:hlinkClick r:id="rId2" action="ppaction://hlinksldjump"/>
          </p:cNvPr>
          <p:cNvSpPr/>
          <p:nvPr/>
        </p:nvSpPr>
        <p:spPr>
          <a:xfrm>
            <a:off x="8165592" y="46291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71550"/>
            <a:ext cx="7772400" cy="1102519"/>
          </a:xfrm>
          <a:solidFill>
            <a:srgbClr val="C3ABEF"/>
          </a:solidFill>
        </p:spPr>
        <p:txBody>
          <a:bodyPr/>
          <a:lstStyle/>
          <a:p>
            <a:r>
              <a:rPr lang="en-US" smtClean="0"/>
              <a:t>Câu hỏi</a:t>
            </a:r>
            <a:endParaRPr lang="en-US"/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685800" y="2724150"/>
            <a:ext cx="7772400" cy="1102519"/>
          </a:xfrm>
          <a:prstGeom prst="rect">
            <a:avLst/>
          </a:prstGeom>
          <a:solidFill>
            <a:srgbClr val="C3ABE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Đáp án</a:t>
            </a:r>
            <a:endParaRPr lang="en-US"/>
          </a:p>
        </p:txBody>
      </p:sp>
      <p:pic>
        <p:nvPicPr>
          <p:cNvPr id="5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33" b="89908" l="9804" r="94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19287" y="0"/>
            <a:ext cx="649169" cy="701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71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ight Arrow 51">
            <a:hlinkClick r:id="rId2" action="ppaction://hlinksldjump"/>
          </p:cNvPr>
          <p:cNvSpPr/>
          <p:nvPr/>
        </p:nvSpPr>
        <p:spPr>
          <a:xfrm>
            <a:off x="8165592" y="46291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9" descr="Trash and garbage set in cartoon Royalty Free Vector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614" b="74205" l="9000" r="3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0" t="61309" r="64834" b="24788"/>
          <a:stretch/>
        </p:blipFill>
        <p:spPr bwMode="auto">
          <a:xfrm rot="17601873">
            <a:off x="8375786" y="309306"/>
            <a:ext cx="759489" cy="31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itle 1"/>
          <p:cNvSpPr>
            <a:spLocks noGrp="1"/>
          </p:cNvSpPr>
          <p:nvPr>
            <p:ph type="ctrTitle"/>
          </p:nvPr>
        </p:nvSpPr>
        <p:spPr>
          <a:xfrm>
            <a:off x="685800" y="971550"/>
            <a:ext cx="7772400" cy="1102519"/>
          </a:xfrm>
          <a:solidFill>
            <a:srgbClr val="C3ABEF"/>
          </a:solidFill>
        </p:spPr>
        <p:txBody>
          <a:bodyPr/>
          <a:lstStyle/>
          <a:p>
            <a:r>
              <a:rPr lang="en-US" smtClean="0"/>
              <a:t>Câu hỏi</a:t>
            </a:r>
            <a:endParaRPr lang="en-US"/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685800" y="2724150"/>
            <a:ext cx="7772400" cy="1102519"/>
          </a:xfrm>
          <a:prstGeom prst="rect">
            <a:avLst/>
          </a:prstGeom>
          <a:solidFill>
            <a:srgbClr val="C3ABE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Đáp án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3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ight Arrow 51">
            <a:hlinkClick r:id="rId2" action="ppaction://hlinksldjump"/>
          </p:cNvPr>
          <p:cNvSpPr/>
          <p:nvPr/>
        </p:nvSpPr>
        <p:spPr>
          <a:xfrm>
            <a:off x="8165592" y="46291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736" y="23409"/>
            <a:ext cx="1197376" cy="110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itle 1"/>
          <p:cNvSpPr>
            <a:spLocks noGrp="1"/>
          </p:cNvSpPr>
          <p:nvPr>
            <p:ph type="ctrTitle"/>
          </p:nvPr>
        </p:nvSpPr>
        <p:spPr>
          <a:xfrm>
            <a:off x="685800" y="971550"/>
            <a:ext cx="7772400" cy="1102519"/>
          </a:xfrm>
          <a:solidFill>
            <a:srgbClr val="C3ABEF"/>
          </a:solidFill>
        </p:spPr>
        <p:txBody>
          <a:bodyPr/>
          <a:lstStyle/>
          <a:p>
            <a:r>
              <a:rPr lang="en-US" smtClean="0"/>
              <a:t>Câu hỏi</a:t>
            </a:r>
            <a:endParaRPr lang="en-US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85800" y="2724150"/>
            <a:ext cx="7772400" cy="1102519"/>
          </a:xfrm>
          <a:prstGeom prst="rect">
            <a:avLst/>
          </a:prstGeom>
          <a:solidFill>
            <a:srgbClr val="C3ABE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Đáp án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ight Arrow 51">
            <a:hlinkClick r:id="rId2" action="ppaction://hlinksldjump"/>
          </p:cNvPr>
          <p:cNvSpPr/>
          <p:nvPr/>
        </p:nvSpPr>
        <p:spPr>
          <a:xfrm>
            <a:off x="8165592" y="46291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065" y="114300"/>
            <a:ext cx="663462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itle 1"/>
          <p:cNvSpPr>
            <a:spLocks noGrp="1"/>
          </p:cNvSpPr>
          <p:nvPr>
            <p:ph type="ctrTitle"/>
          </p:nvPr>
        </p:nvSpPr>
        <p:spPr>
          <a:xfrm>
            <a:off x="685800" y="971550"/>
            <a:ext cx="7772400" cy="1102519"/>
          </a:xfrm>
          <a:solidFill>
            <a:srgbClr val="C3ABEF"/>
          </a:solidFill>
        </p:spPr>
        <p:txBody>
          <a:bodyPr/>
          <a:lstStyle/>
          <a:p>
            <a:r>
              <a:rPr lang="en-US" smtClean="0"/>
              <a:t>Câu hỏi</a:t>
            </a:r>
            <a:endParaRPr lang="en-US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685800" y="2724150"/>
            <a:ext cx="7772400" cy="1102519"/>
          </a:xfrm>
          <a:prstGeom prst="rect">
            <a:avLst/>
          </a:prstGeom>
          <a:solidFill>
            <a:srgbClr val="C3ABE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Đáp án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6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ight Arrow 51">
            <a:hlinkClick r:id="rId2" action="ppaction://hlinksldjump"/>
          </p:cNvPr>
          <p:cNvSpPr/>
          <p:nvPr/>
        </p:nvSpPr>
        <p:spPr>
          <a:xfrm>
            <a:off x="8165592" y="46291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792" y="19050"/>
            <a:ext cx="448207" cy="90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1"/>
          <p:cNvSpPr>
            <a:spLocks noGrp="1"/>
          </p:cNvSpPr>
          <p:nvPr>
            <p:ph type="ctrTitle"/>
          </p:nvPr>
        </p:nvSpPr>
        <p:spPr>
          <a:xfrm>
            <a:off x="685800" y="971550"/>
            <a:ext cx="7772400" cy="1102519"/>
          </a:xfrm>
          <a:solidFill>
            <a:srgbClr val="C3ABEF"/>
          </a:solidFill>
        </p:spPr>
        <p:txBody>
          <a:bodyPr/>
          <a:lstStyle/>
          <a:p>
            <a:r>
              <a:rPr lang="en-US" smtClean="0"/>
              <a:t>Câu hỏi</a:t>
            </a:r>
            <a:endParaRPr lang="en-US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85800" y="2724150"/>
            <a:ext cx="7772400" cy="1102519"/>
          </a:xfrm>
          <a:prstGeom prst="rect">
            <a:avLst/>
          </a:prstGeom>
          <a:solidFill>
            <a:srgbClr val="C3ABE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Đáp án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0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216" y="1"/>
            <a:ext cx="664327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itle 1"/>
          <p:cNvSpPr>
            <a:spLocks noGrp="1"/>
          </p:cNvSpPr>
          <p:nvPr>
            <p:ph type="ctrTitle"/>
          </p:nvPr>
        </p:nvSpPr>
        <p:spPr>
          <a:xfrm>
            <a:off x="685800" y="971550"/>
            <a:ext cx="7772400" cy="1102519"/>
          </a:xfrm>
          <a:solidFill>
            <a:srgbClr val="C3ABEF"/>
          </a:solidFill>
        </p:spPr>
        <p:txBody>
          <a:bodyPr/>
          <a:lstStyle/>
          <a:p>
            <a:r>
              <a:rPr lang="en-US" smtClean="0"/>
              <a:t>Câu hỏi</a:t>
            </a:r>
            <a:endParaRPr lang="en-US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685800" y="2724150"/>
            <a:ext cx="7772400" cy="1102519"/>
          </a:xfrm>
          <a:prstGeom prst="rect">
            <a:avLst/>
          </a:prstGeom>
          <a:solidFill>
            <a:srgbClr val="C3ABE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Đáp án</a:t>
            </a:r>
            <a:endParaRPr lang="en-US"/>
          </a:p>
        </p:txBody>
      </p:sp>
      <p:sp>
        <p:nvSpPr>
          <p:cNvPr id="31" name="Right Arrow 30">
            <a:hlinkClick r:id="rId3" action="ppaction://hlinksldjump"/>
          </p:cNvPr>
          <p:cNvSpPr/>
          <p:nvPr/>
        </p:nvSpPr>
        <p:spPr>
          <a:xfrm>
            <a:off x="8165592" y="46291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4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971550"/>
            <a:ext cx="7772400" cy="1102519"/>
          </a:xfrm>
          <a:prstGeom prst="rect">
            <a:avLst/>
          </a:prstGeom>
          <a:solidFill>
            <a:srgbClr val="C3ABE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Câu hỏi</a:t>
            </a: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2724150"/>
            <a:ext cx="7772400" cy="1102519"/>
          </a:xfrm>
          <a:prstGeom prst="rect">
            <a:avLst/>
          </a:prstGeom>
          <a:solidFill>
            <a:srgbClr val="C3ABE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Đáp án</a:t>
            </a:r>
            <a:endParaRPr lang="en-US"/>
          </a:p>
        </p:txBody>
      </p:sp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8165592" y="46291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592" y="19050"/>
            <a:ext cx="941801" cy="785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26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58</Words>
  <Application>Microsoft Office PowerPoint</Application>
  <PresentationFormat>On-screen Show (16:9)</PresentationFormat>
  <Paragraphs>23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•</vt:lpstr>
      <vt:lpstr>PowerPoint Presentation</vt:lpstr>
      <vt:lpstr>Câu hỏi</vt:lpstr>
      <vt:lpstr>Câu hỏi</vt:lpstr>
      <vt:lpstr>Câu hỏi</vt:lpstr>
      <vt:lpstr>Câu hỏi</vt:lpstr>
      <vt:lpstr>Câu hỏi</vt:lpstr>
      <vt:lpstr>Câu hỏi</vt:lpstr>
      <vt:lpstr>PowerPoint Presentation</vt:lpstr>
      <vt:lpstr>Nội dung bài học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PC</cp:lastModifiedBy>
  <cp:revision>24</cp:revision>
  <dcterms:created xsi:type="dcterms:W3CDTF">2020-08-29T07:27:57Z</dcterms:created>
  <dcterms:modified xsi:type="dcterms:W3CDTF">2020-09-06T06:19:27Z</dcterms:modified>
</cp:coreProperties>
</file>