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4" r:id="rId2"/>
    <p:sldId id="258" r:id="rId3"/>
    <p:sldId id="257" r:id="rId4"/>
    <p:sldId id="260" r:id="rId5"/>
    <p:sldId id="261" r:id="rId6"/>
    <p:sldId id="262" r:id="rId7"/>
    <p:sldId id="265" r:id="rId8"/>
    <p:sldId id="263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0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2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9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4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.gif"/><Relationship Id="rId18" Type="http://schemas.openxmlformats.org/officeDocument/2006/relationships/image" Target="../media/image6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3.gif"/><Relationship Id="rId17" Type="http://schemas.openxmlformats.org/officeDocument/2006/relationships/image" Target="../media/image11.gif"/><Relationship Id="rId2" Type="http://schemas.openxmlformats.org/officeDocument/2006/relationships/audio" Target="../media/media2.mp3"/><Relationship Id="rId16" Type="http://schemas.openxmlformats.org/officeDocument/2006/relationships/image" Target="../media/image10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9.gif"/><Relationship Id="rId10" Type="http://schemas.openxmlformats.org/officeDocument/2006/relationships/audio" Target="../media/media6.mp3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4.gif"/><Relationship Id="rId5" Type="http://schemas.openxmlformats.org/officeDocument/2006/relationships/audio" Target="../media/audio4.wav"/><Relationship Id="rId15" Type="http://schemas.openxmlformats.org/officeDocument/2006/relationships/image" Target="../media/image16.gif"/><Relationship Id="rId10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13.gif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2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11" Type="http://schemas.openxmlformats.org/officeDocument/2006/relationships/image" Target="../media/image15.png"/><Relationship Id="rId5" Type="http://schemas.openxmlformats.org/officeDocument/2006/relationships/image" Target="../media/image12.gif"/><Relationship Id="rId10" Type="http://schemas.openxmlformats.org/officeDocument/2006/relationships/image" Target="../media/image14.gif"/><Relationship Id="rId4" Type="http://schemas.openxmlformats.org/officeDocument/2006/relationships/audio" Target="../media/audio4.wav"/><Relationship Id="rId9" Type="http://schemas.openxmlformats.org/officeDocument/2006/relationships/image" Target="../media/image11.gif"/><Relationship Id="rId1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15.png"/><Relationship Id="rId5" Type="http://schemas.openxmlformats.org/officeDocument/2006/relationships/image" Target="../media/image12.gif"/><Relationship Id="rId10" Type="http://schemas.openxmlformats.org/officeDocument/2006/relationships/image" Target="../media/image11.gif"/><Relationship Id="rId4" Type="http://schemas.openxmlformats.org/officeDocument/2006/relationships/audio" Target="../media/audio4.wav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14.gif"/><Relationship Id="rId12" Type="http://schemas.openxmlformats.org/officeDocument/2006/relationships/image" Target="../media/image1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openxmlformats.org/officeDocument/2006/relationships/image" Target="../media/image11.gif"/><Relationship Id="rId5" Type="http://schemas.openxmlformats.org/officeDocument/2006/relationships/image" Target="../media/image12.gif"/><Relationship Id="rId15" Type="http://schemas.microsoft.com/office/2007/relationships/hdphoto" Target="../media/hdphoto1.wdp"/><Relationship Id="rId10" Type="http://schemas.openxmlformats.org/officeDocument/2006/relationships/image" Target="../media/image13.gif"/><Relationship Id="rId4" Type="http://schemas.openxmlformats.org/officeDocument/2006/relationships/audio" Target="../media/audio4.wav"/><Relationship Id="rId9" Type="http://schemas.openxmlformats.org/officeDocument/2006/relationships/image" Target="../media/image2.gif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01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41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571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405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4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2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gà có mấy chân?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1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3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4</a:t>
            </a: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này đáp án b là đúng nha?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sai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đúng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sai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sai</a:t>
            </a: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này đáp án c là đúng nha?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sai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sai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đúng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sai</a:t>
            </a:r>
          </a:p>
        </p:txBody>
      </p:sp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9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này đáp án d là đúng nha?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sai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sai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sai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đúng</a:t>
            </a:r>
          </a:p>
        </p:txBody>
      </p:sp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0500" y="171450"/>
            <a:ext cx="8877300" cy="645795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chọn đáp án nào bạn hãy bấm vào củ cà rốt theo đáp án đó.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thỏ sẽ tự đi đến nhổ cà rốt và sẽ biết được đáp án đúng, sai.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cùng bấm vào bác nông dân sẽ ra đáp án đúng.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 vào màn hình qua slide chứa câu hỏi tiếp theo.</a:t>
            </a:r>
          </a:p>
        </p:txBody>
      </p:sp>
    </p:spTree>
    <p:extLst>
      <p:ext uri="{BB962C8B-B14F-4D97-AF65-F5344CB8AC3E}">
        <p14:creationId xmlns:p14="http://schemas.microsoft.com/office/powerpoint/2010/main" val="322739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0500" y="171450"/>
            <a:ext cx="8877300" cy="645795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sửa:</a:t>
            </a:r>
          </a:p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này mình làm sẵn 4 slide với thứ tự đáp án đúng lần lược theo slide là A,B,C,D </a:t>
            </a:r>
          </a:p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dựa theo câu hỏi mình soạn mà copy slide cho phù hợp nhé!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 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 và paste slide theo đáp án bạn soạn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Sửa nội dung trên bản câu hỏi và từng đáp án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 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 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lại TRỢ GIẢNG chia sẻ, like ủng hộ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 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 ký kênh youtube TRỢ GIẢNG để cảm ơn a hi hi.</a:t>
            </a:r>
          </a:p>
        </p:txBody>
      </p:sp>
    </p:spTree>
    <p:extLst>
      <p:ext uri="{BB962C8B-B14F-4D97-AF65-F5344CB8AC3E}">
        <p14:creationId xmlns:p14="http://schemas.microsoft.com/office/powerpoint/2010/main" val="22618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331</Words>
  <PresentationFormat>On-screen Show (4:3)</PresentationFormat>
  <Paragraphs>45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 Light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2018-03-07T03:31:56Z</dcterms:created>
  <dcterms:modified xsi:type="dcterms:W3CDTF">2019-04-01T13:33:48Z</dcterms:modified>
</cp:coreProperties>
</file>