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libri" pitchFamily="34" charset="0"/>
      <p:regular r:id="rId59"/>
      <p:bold r:id="rId60"/>
      <p:italic r:id="rId61"/>
      <p:boldItalic r:id="rId62"/>
    </p:embeddedFont>
    <p:embeddedFont>
      <p:font typeface="Cambria Math"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9" d="100"/>
          <a:sy n="49" d="100"/>
        </p:scale>
        <p:origin x="-5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xmlns:c16r2="http://schemas.microsoft.com/office/drawing/2015/06/char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AD4-4180-8A67-9711CC3BA1CE}"/>
              </c:ext>
            </c:extLst>
          </c:dPt>
          <c:dLbls>
            <c:dLbl>
              <c:idx val="0"/>
              <c:layout>
                <c:manualLayout>
                  <c:x val="-0.10390566702050512"/>
                  <c:y val="0.1880723264191933"/>
                </c:manualLayout>
              </c:layout>
              <c:tx>
                <c:rich>
                  <a:bodyPr/>
                  <a:lstStyle/>
                  <a:p>
                    <a:r>
                      <a:rPr lang="en-US" dirty="0" smtClean="0"/>
                      <a:t>20%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8.2946504998697893E-2"/>
                  <c:y val="-0.19663224796269968"/>
                </c:manualLayout>
              </c:layout>
              <c:tx>
                <c:rich>
                  <a:bodyPr/>
                  <a:lstStyle/>
                  <a:p>
                    <a:r>
                      <a:rPr lang="en-US" dirty="0" smtClean="0"/>
                      <a:t>30%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r>
                      <a:rPr lang="en-US" dirty="0" smtClean="0"/>
                      <a:t>25%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xmlns:c16r2="http://schemas.microsoft.com/office/drawing/2015/06/char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04A-4C55-956F-577198FECBA5}"/>
              </c:ext>
            </c:extLst>
          </c:dPt>
          <c:dLbls>
            <c:dLbl>
              <c:idx val="0"/>
              <c:layout>
                <c:manualLayout>
                  <c:x val="-0.17563685919104094"/>
                  <c:y val="-0.11014356821199046"/>
                </c:manualLayout>
              </c:layout>
              <c:tx>
                <c:rich>
                  <a:bodyPr/>
                  <a:lstStyle/>
                  <a:p>
                    <a:r>
                      <a:rPr lang="en-US" dirty="0" smtClean="0"/>
                      <a:t>66,4%</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layout>
                <c:manualLayout>
                  <c:x val="0.10987610235164873"/>
                  <c:y val="0.1185123696934496"/>
                </c:manualLayout>
              </c:layout>
              <c:tx>
                <c:rich>
                  <a:bodyPr/>
                  <a:lstStyle/>
                  <a:p>
                    <a:r>
                      <a:rPr lang="en-US" dirty="0" smtClean="0"/>
                      <a:t>32,8%</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r>
                      <a:rPr lang="en-US" dirty="0" smtClean="0"/>
                      <a:t>0,8%</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xmlns:c16r2="http://schemas.microsoft.com/office/drawing/2015/06/char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1551-44A6-BE4B-7EF4182D27C1}"/>
              </c:ext>
            </c:extLst>
          </c:dPt>
          <c:dLbls>
            <c:dLbl>
              <c:idx val="0"/>
              <c:layout>
                <c:manualLayout>
                  <c:x val="-0.21445854981842929"/>
                  <c:y val="-6.8600291314903861E-2"/>
                </c:manualLayout>
              </c:layout>
              <c:tx>
                <c:rich>
                  <a:bodyPr/>
                  <a:lstStyle/>
                  <a:p>
                    <a:r>
                      <a:rPr lang="en-US" dirty="0" smtClean="0"/>
                      <a:t>59,52%</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layout>
                <c:manualLayout>
                  <c:x val="7.9689721770451014E-2"/>
                  <c:y val="-0.1033203680753184"/>
                </c:manualLayout>
              </c:layout>
              <c:tx>
                <c:rich>
                  <a:bodyPr/>
                  <a:lstStyle/>
                  <a:p>
                    <a:r>
                      <a:rPr lang="en-US" dirty="0" smtClean="0"/>
                      <a:t>17,21%</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r>
                      <a:rPr lang="en-US" dirty="0" smtClean="0"/>
                      <a:t>9,61%</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r>
                      <a:rPr lang="en-US" dirty="0" smtClean="0"/>
                      <a:t>13,11%</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r>
                      <a:rPr lang="en-US" dirty="0" smtClean="0"/>
                      <a:t>0,55%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xmlns:c16r2="http://schemas.microsoft.com/office/drawing/2015/06/char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r>
                      <a:rPr lang="en-US" dirty="0" smtClean="0"/>
                      <a:t>17,5%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6.005341597560427E-2"/>
                  <c:y val="0.14857726451596107"/>
                </c:manualLayout>
              </c:layout>
              <c:tx>
                <c:rich>
                  <a:bodyPr/>
                  <a:lstStyle/>
                  <a:p>
                    <a:r>
                      <a:rPr lang="en-US" dirty="0" smtClean="0"/>
                      <a:t>7,5%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xmlns:c16r2="http://schemas.microsoft.com/office/drawing/2015/06/char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7A2-43EB-810E-C3E7E292EB03}"/>
              </c:ext>
            </c:extLst>
          </c:dPt>
          <c:dLbls>
            <c:dLbl>
              <c:idx val="0"/>
              <c:layout>
                <c:manualLayout>
                  <c:x val="-0.10854030838830675"/>
                  <c:y val="0.16710579681518731"/>
                </c:manualLayout>
              </c:layout>
              <c:tx>
                <c:rich>
                  <a:bodyPr/>
                  <a:lstStyle/>
                  <a:p>
                    <a:r>
                      <a:rPr lang="en-US" dirty="0" smtClean="0"/>
                      <a:t>20%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6.906973186519573E-2"/>
                  <c:y val="-8.5893830030017215E-2"/>
                </c:manualLayout>
              </c:layout>
              <c:tx>
                <c:rich>
                  <a:bodyPr/>
                  <a:lstStyle/>
                  <a:p>
                    <a:r>
                      <a:rPr lang="en-US" dirty="0" smtClean="0"/>
                      <a:t>10%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xmlns:c16r2="http://schemas.microsoft.com/office/drawing/2015/06/char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65D9-43B4-AB4B-6FC3B24258C1}"/>
              </c:ext>
            </c:extLst>
          </c:dPt>
          <c:dLbls>
            <c:dLbl>
              <c:idx val="0"/>
              <c:layout>
                <c:manualLayout>
                  <c:x val="-0.15952136343412474"/>
                  <c:y val="-1.8201631667304805E-2"/>
                </c:manualLayout>
              </c:layout>
              <c:tx>
                <c:rich>
                  <a:bodyPr/>
                  <a:lstStyle/>
                  <a:p>
                    <a:r>
                      <a:rPr lang="en-US" dirty="0" smtClean="0"/>
                      <a:t>50%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7.1850516685876706E-2"/>
                  <c:y val="0.14917207461907003"/>
                </c:manualLayout>
              </c:layout>
              <c:tx>
                <c:rich>
                  <a:bodyPr/>
                  <a:lstStyle/>
                  <a:p>
                    <a:r>
                      <a:rPr lang="en-US" dirty="0" smtClean="0"/>
                      <a:t>10%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xmlns:c16r2="http://schemas.microsoft.com/office/drawing/2015/06/char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xmlns:c16r2="http://schemas.microsoft.com/office/drawing/2015/06/char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xmlns:c16r2="http://schemas.microsoft.com/office/drawing/2015/06/char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explosion val="5"/>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7A2-43EB-810E-C3E7E292EB03}"/>
              </c:ext>
            </c:extLst>
          </c:dPt>
          <c:dLbls>
            <c:dLbl>
              <c:idx val="0"/>
              <c:layout>
                <c:manualLayout>
                  <c:x val="-7.0536216698160875E-2"/>
                  <c:y val="0.18083226780897702"/>
                </c:manualLayout>
              </c:layout>
              <c:tx>
                <c:rich>
                  <a:bodyPr/>
                  <a:lstStyle/>
                  <a:p>
                    <a:r>
                      <a:rPr lang="en-US" dirty="0" smtClean="0"/>
                      <a:t>16,7%</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r>
                      <a:rPr lang="en-US" dirty="0" smtClean="0"/>
                      <a:t>33,3%</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xmlns:c16r2="http://schemas.microsoft.com/office/drawing/2015/06/char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65D9-43B4-AB4B-6FC3B24258C1}"/>
              </c:ext>
            </c:extLst>
          </c:dPt>
          <c:dLbls>
            <c:dLbl>
              <c:idx val="0"/>
              <c:layout>
                <c:manualLayout>
                  <c:x val="-0.14283665451003885"/>
                  <c:y val="7.61678920969273E-2"/>
                </c:manualLayout>
              </c:layout>
              <c:tx>
                <c:rich>
                  <a:bodyPr/>
                  <a:lstStyle/>
                  <a:p>
                    <a:r>
                      <a:rPr lang="en-US" dirty="0" smtClean="0"/>
                      <a:t>40%</a:t>
                    </a:r>
                    <a:endParaRPr lang="en-US" dirty="0"/>
                  </a:p>
                </c:rich>
              </c:tx>
              <c:dLblPos val="bestFit"/>
              <c:showLegendKey val="0"/>
              <c:showVal val="0"/>
              <c:showCatName val="0"/>
              <c:showSerName val="0"/>
              <c:showPercent val="1"/>
              <c:showBubbleSize val="0"/>
            </c:dLbl>
            <c:dLbl>
              <c:idx val="1"/>
              <c:layout>
                <c:manualLayout>
                  <c:x val="7.2745622854927404E-4"/>
                  <c:y val="-0.108095999948120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r>
                      <a:rPr lang="en-US" dirty="0" smtClean="0"/>
                      <a:t>30%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xmlns:c16r2="http://schemas.microsoft.com/office/drawing/2015/06/char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2EA-4E00-A9F5-F96104E36F79}"/>
              </c:ext>
            </c:extLst>
          </c:dPt>
          <c:dLbls>
            <c:dLbl>
              <c:idx val="0"/>
              <c:layout>
                <c:manualLayout>
                  <c:x val="-8.2586316728617659E-2"/>
                  <c:y val="0.19226874433043012"/>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r>
                      <a:rPr lang="en-US" dirty="0" smtClean="0"/>
                      <a:t>20%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xmlns:c16r2="http://schemas.microsoft.com/office/drawing/2015/06/char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B602-430C-BE30-ECEA57DDF2FC}"/>
              </c:ext>
            </c:extLst>
          </c:dPt>
          <c:dLbls>
            <c:dLbl>
              <c:idx val="0"/>
              <c:layout>
                <c:manualLayout>
                  <c:x val="8.3722789181185132E-4"/>
                  <c:y val="0.28458993837764063"/>
                </c:manualLayout>
              </c:layout>
              <c:tx>
                <c:rich>
                  <a:bodyPr/>
                  <a:lstStyle/>
                  <a:p>
                    <a:r>
                      <a:rPr lang="en-US" dirty="0" smtClean="0"/>
                      <a:t>50%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r>
                      <a:rPr lang="en-US"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xmlns:c16r2="http://schemas.microsoft.com/office/drawing/2015/06/char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FF06-4F3C-B873-B8B3CACF24BD}"/>
              </c:ext>
            </c:extLst>
          </c:dPt>
          <c:dLbls>
            <c:dLbl>
              <c:idx val="0"/>
              <c:layout>
                <c:manualLayout>
                  <c:x val="-6.5901607804531706E-2"/>
                  <c:y val="0.15729859507012314"/>
                </c:manualLayout>
              </c:layout>
              <c:tx>
                <c:rich>
                  <a:bodyPr/>
                  <a:lstStyle/>
                  <a:p>
                    <a:r>
                      <a:rPr lang="en-US" dirty="0" smtClean="0"/>
                      <a:t>15%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r>
                      <a:rPr lang="en-US" dirty="0" smtClean="0"/>
                      <a:t>30%</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xmlns:c16r2="http://schemas.microsoft.com/office/drawing/2015/06/char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r>
                      <a:rPr lang="en-US" dirty="0" smtClean="0"/>
                      <a:t>37,7%</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tx>
                <c:rich>
                  <a:bodyPr/>
                  <a:lstStyle/>
                  <a:p>
                    <a:r>
                      <a:rPr lang="en-US" dirty="0" smtClean="0"/>
                      <a:t>41,6%</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r>
                      <a:rPr lang="en-US" dirty="0" smtClean="0"/>
                      <a:t>18,8%</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r>
                      <a:rPr lang="en-US" dirty="0" smtClean="0"/>
                      <a:t>0,5%</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r>
                      <a:rPr lang="en-US" dirty="0" smtClean="0"/>
                      <a:t>1,4%</a:t>
                    </a:r>
                    <a:endParaRPr lang="en-US" dirty="0"/>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xmlns:c16r2="http://schemas.microsoft.com/office/drawing/2015/06/char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82.png"/><Relationship Id="rId2" Type="http://schemas.openxmlformats.org/officeDocument/2006/relationships/image" Target="../media/image77.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55.svg"/><Relationship Id="rId14" Type="http://schemas.openxmlformats.org/officeDocument/2006/relationships/image" Target="../media/image83.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89.png"/><Relationship Id="rId2" Type="http://schemas.openxmlformats.org/officeDocument/2006/relationships/image" Target="../media/image84.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169.svg"/><Relationship Id="rId14"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51.png"/><Relationship Id="rId12" Type="http://schemas.openxmlformats.org/officeDocument/2006/relationships/image" Target="../media/image116.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62.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7.png"/><Relationship Id="rId18" Type="http://schemas.openxmlformats.org/officeDocument/2006/relationships/image" Target="../media/image5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82.svg"/><Relationship Id="rId17" Type="http://schemas.openxmlformats.org/officeDocument/2006/relationships/image" Target="../media/image29.png"/><Relationship Id="rId2" Type="http://schemas.openxmlformats.org/officeDocument/2006/relationships/image" Target="../media/image94.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95.pn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50.svg"/><Relationship Id="rId19" Type="http://schemas.openxmlformats.org/officeDocument/2006/relationships/image" Target="../media/image30.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6.png"/><Relationship Id="rId1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6.svg"/><Relationship Id="rId17" Type="http://schemas.openxmlformats.org/officeDocument/2006/relationships/image" Target="../media/image96.png"/><Relationship Id="rId2" Type="http://schemas.openxmlformats.org/officeDocument/2006/relationships/image" Target="../media/image40.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36.png"/><Relationship Id="rId17" Type="http://schemas.openxmlformats.org/officeDocument/2006/relationships/image" Target="../media/image73.svg"/><Relationship Id="rId2" Type="http://schemas.openxmlformats.org/officeDocument/2006/relationships/image" Target="../media/image3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18" Type="http://schemas.openxmlformats.org/officeDocument/2006/relationships/image" Target="../media/image185.sv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97.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57.png"/><Relationship Id="rId12" Type="http://schemas.openxmlformats.org/officeDocument/2006/relationships/image" Target="../media/image114.svg"/><Relationship Id="rId2" Type="http://schemas.openxmlformats.org/officeDocument/2006/relationships/image" Target="../media/image98.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9.png"/><Relationship Id="rId1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svg"/><Relationship Id="rId17"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74.png"/><Relationship Id="rId17" Type="http://schemas.openxmlformats.org/officeDocument/2006/relationships/image" Target="../media/image147.svg"/><Relationship Id="rId2" Type="http://schemas.openxmlformats.org/officeDocument/2006/relationships/image" Target="../media/image69.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139.sv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82.png"/><Relationship Id="rId18" Type="http://schemas.openxmlformats.org/officeDocument/2006/relationships/image" Target="../media/image75.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57.svg"/><Relationship Id="rId17" Type="http://schemas.openxmlformats.org/officeDocument/2006/relationships/image" Target="../media/image39.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80.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73.svg"/><Relationship Id="rId2" Type="http://schemas.openxmlformats.org/officeDocument/2006/relationships/image" Target="../media/image94.jpeg"/><Relationship Id="rId16" Type="http://schemas.openxmlformats.org/officeDocument/2006/relationships/image" Target="../media/image1870.pn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88.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93.png"/><Relationship Id="rId4" Type="http://schemas.openxmlformats.org/officeDocument/2006/relationships/image" Target="../media/image51.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54.svg"/><Relationship Id="rId18" Type="http://schemas.openxmlformats.org/officeDocument/2006/relationships/image" Target="../media/image101.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89.svg"/><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0.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99.sv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98.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82.png"/><Relationship Id="rId18" Type="http://schemas.openxmlformats.org/officeDocument/2006/relationships/image" Target="../media/image75.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57.svg"/><Relationship Id="rId17" Type="http://schemas.openxmlformats.org/officeDocument/2006/relationships/image" Target="../media/image102.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80.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73.sv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88.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16.svg"/><Relationship Id="rId3" Type="http://schemas.openxmlformats.org/officeDocument/2006/relationships/image" Target="../media/image40.jpeg"/><Relationship Id="rId7" Type="http://schemas.openxmlformats.org/officeDocument/2006/relationships/image" Target="../media/image99.svg"/><Relationship Id="rId12"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62.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0.svg"/><Relationship Id="rId1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24" Type="http://schemas.openxmlformats.org/officeDocument/2006/relationships/image" Target="../media/image104.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 Id="rId22" Type="http://schemas.openxmlformats.org/officeDocument/2006/relationships/image" Target="../media/image103.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9.png"/><Relationship Id="rId1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svg"/><Relationship Id="rId17"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19" Type="http://schemas.openxmlformats.org/officeDocument/2006/relationships/image" Target="../media/image39.pn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105.sv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99.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46.png"/><Relationship Id="rId2" Type="http://schemas.openxmlformats.org/officeDocument/2006/relationships/image" Target="../media/image41.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4.svg"/><Relationship Id="rId14"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82.png"/><Relationship Id="rId2" Type="http://schemas.openxmlformats.org/officeDocument/2006/relationships/image" Target="../media/image77.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55.svg"/><Relationship Id="rId14"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171.svg"/><Relationship Id="rId1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51.png"/><Relationship Id="rId12" Type="http://schemas.openxmlformats.org/officeDocument/2006/relationships/image" Target="../media/image116.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0.png"/><Relationship Id="rId5" Type="http://schemas.openxmlformats.org/officeDocument/2006/relationships/image" Target="../media/image52.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62.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6.png"/><Relationship Id="rId1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6.svg"/><Relationship Id="rId17" Type="http://schemas.openxmlformats.org/officeDocument/2006/relationships/image" Target="../media/image48.png"/><Relationship Id="rId2" Type="http://schemas.openxmlformats.org/officeDocument/2006/relationships/image" Target="../media/image40.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52.svg"/><Relationship Id="rId17" Type="http://schemas.openxmlformats.org/officeDocument/2006/relationships/image" Target="../media/image30.png"/><Relationship Id="rId2" Type="http://schemas.openxmlformats.org/officeDocument/2006/relationships/image" Target="../media/image94.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4.svg"/><Relationship Id="rId14"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36.png"/><Relationship Id="rId17" Type="http://schemas.openxmlformats.org/officeDocument/2006/relationships/image" Target="../media/image73.svg"/><Relationship Id="rId2" Type="http://schemas.openxmlformats.org/officeDocument/2006/relationships/image" Target="../media/image3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37.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18" Type="http://schemas.openxmlformats.org/officeDocument/2006/relationships/image" Target="../media/image185.sv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97.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16.svg"/><Relationship Id="rId18" Type="http://schemas.openxmlformats.org/officeDocument/2006/relationships/image" Target="../media/image106.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60.png"/><Relationship Id="rId17" Type="http://schemas.openxmlformats.org/officeDocument/2006/relationships/image" Target="../media/image137.svg"/><Relationship Id="rId2" Type="http://schemas.openxmlformats.org/officeDocument/2006/relationships/image" Target="../media/image99.png"/><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59.png"/><Relationship Id="rId19" Type="http://schemas.openxmlformats.org/officeDocument/2006/relationships/image" Target="../media/image139.svg"/><Relationship Id="rId4" Type="http://schemas.openxmlformats.org/officeDocument/2006/relationships/image" Target="../media/image56.png"/><Relationship Id="rId9" Type="http://schemas.openxmlformats.org/officeDocument/2006/relationships/image" Target="../media/image112.svg"/><Relationship Id="rId14" Type="http://schemas.openxmlformats.org/officeDocument/2006/relationships/image" Target="../media/image61.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73.sv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88.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105.sv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55.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xmlns=""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xmlns=""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xmlns=""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xmlns=""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xmlns=""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xmlns=""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xmlns=""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xmlns="" id="{BED373BD-4ED8-DECA-D07E-CB010C8E6FCE}"/>
              </a:ext>
            </a:extLst>
          </p:cNvPr>
          <p:cNvGraphicFramePr/>
          <p:nvPr>
            <p:extLst>
              <p:ext uri="{D42A27DB-BD31-4B8C-83A1-F6EECF244321}">
                <p14:modId xmlns:p14="http://schemas.microsoft.com/office/powerpoint/2010/main" val="2298327194"/>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xmlns=""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xmlns=""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xmlns=""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xmlns=""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xmlns=""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xmlns=""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xmlns=""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xmlns=""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xmlns=""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918501"/>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xmlns="" val="456212691"/>
                    </a:ext>
                  </a:extLst>
                </a:gridCol>
                <a:gridCol w="2554708">
                  <a:extLst>
                    <a:ext uri="{9D8B030D-6E8A-4147-A177-3AD203B41FA5}">
                      <a16:colId xmlns:a16="http://schemas.microsoft.com/office/drawing/2014/main" xmlns="" val="6820882"/>
                    </a:ext>
                  </a:extLst>
                </a:gridCol>
                <a:gridCol w="2397074">
                  <a:extLst>
                    <a:ext uri="{9D8B030D-6E8A-4147-A177-3AD203B41FA5}">
                      <a16:colId xmlns:a16="http://schemas.microsoft.com/office/drawing/2014/main" xmlns="" val="948216052"/>
                    </a:ext>
                  </a:extLst>
                </a:gridCol>
                <a:gridCol w="2554708">
                  <a:extLst>
                    <a:ext uri="{9D8B030D-6E8A-4147-A177-3AD203B41FA5}">
                      <a16:colId xmlns:a16="http://schemas.microsoft.com/office/drawing/2014/main" xmlns="" val="3872265466"/>
                    </a:ext>
                  </a:extLst>
                </a:gridCol>
                <a:gridCol w="2397074">
                  <a:extLst>
                    <a:ext uri="{9D8B030D-6E8A-4147-A177-3AD203B41FA5}">
                      <a16:colId xmlns:a16="http://schemas.microsoft.com/office/drawing/2014/main" xmlns=""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xmlns=""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xmlns=""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xmlns=""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xmlns=""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xmlns="" val="1844395894"/>
                    </a:ext>
                  </a:extLst>
                </a:gridCol>
                <a:gridCol w="3821597">
                  <a:extLst>
                    <a:ext uri="{9D8B030D-6E8A-4147-A177-3AD203B41FA5}">
                      <a16:colId xmlns:a16="http://schemas.microsoft.com/office/drawing/2014/main" xmlns="" val="3833127626"/>
                    </a:ext>
                  </a:extLst>
                </a:gridCol>
                <a:gridCol w="3874603">
                  <a:extLst>
                    <a:ext uri="{9D8B030D-6E8A-4147-A177-3AD203B41FA5}">
                      <a16:colId xmlns:a16="http://schemas.microsoft.com/office/drawing/2014/main" xmlns="" val="772022719"/>
                    </a:ext>
                  </a:extLst>
                </a:gridCol>
                <a:gridCol w="3048000">
                  <a:extLst>
                    <a:ext uri="{9D8B030D-6E8A-4147-A177-3AD203B41FA5}">
                      <a16:colId xmlns:a16="http://schemas.microsoft.com/office/drawing/2014/main" xmlns="" val="3388301501"/>
                    </a:ext>
                  </a:extLst>
                </a:gridCol>
                <a:gridCol w="2882282">
                  <a:extLst>
                    <a:ext uri="{9D8B030D-6E8A-4147-A177-3AD203B41FA5}">
                      <a16:colId xmlns:a16="http://schemas.microsoft.com/office/drawing/2014/main" xmlns=""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xmlns="" val="941654011"/>
                  </a:ext>
                </a:extLst>
              </a:tr>
            </a:tbl>
          </a:graphicData>
        </a:graphic>
      </p:graphicFrame>
      <p:sp>
        <p:nvSpPr>
          <p:cNvPr id="19" name="TextBox 18">
            <a:extLst>
              <a:ext uri="{FF2B5EF4-FFF2-40B4-BE49-F238E27FC236}">
                <a16:creationId xmlns:a16="http://schemas.microsoft.com/office/drawing/2014/main" xmlns=""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xmlns=""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xmlns="" id="{09A8C9A2-AF53-0EA8-7AFF-BBE40C61BD59}"/>
              </a:ext>
            </a:extLst>
          </p:cNvPr>
          <p:cNvGraphicFramePr/>
          <p:nvPr>
            <p:extLst>
              <p:ext uri="{D42A27DB-BD31-4B8C-83A1-F6EECF244321}">
                <p14:modId xmlns:p14="http://schemas.microsoft.com/office/powerpoint/2010/main" val="1044321204"/>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xmlns=""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xmlns=""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xmlns=""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xmlns="" val="1844395894"/>
                    </a:ext>
                  </a:extLst>
                </a:gridCol>
                <a:gridCol w="1705353">
                  <a:extLst>
                    <a:ext uri="{9D8B030D-6E8A-4147-A177-3AD203B41FA5}">
                      <a16:colId xmlns:a16="http://schemas.microsoft.com/office/drawing/2014/main" xmlns="" val="3833127626"/>
                    </a:ext>
                  </a:extLst>
                </a:gridCol>
                <a:gridCol w="1634297">
                  <a:extLst>
                    <a:ext uri="{9D8B030D-6E8A-4147-A177-3AD203B41FA5}">
                      <a16:colId xmlns:a16="http://schemas.microsoft.com/office/drawing/2014/main" xmlns="" val="772022719"/>
                    </a:ext>
                  </a:extLst>
                </a:gridCol>
                <a:gridCol w="1563240">
                  <a:extLst>
                    <a:ext uri="{9D8B030D-6E8A-4147-A177-3AD203B41FA5}">
                      <a16:colId xmlns:a16="http://schemas.microsoft.com/office/drawing/2014/main" xmlns="" val="3388301501"/>
                    </a:ext>
                  </a:extLst>
                </a:gridCol>
                <a:gridCol w="1612061">
                  <a:extLst>
                    <a:ext uri="{9D8B030D-6E8A-4147-A177-3AD203B41FA5}">
                      <a16:colId xmlns:a16="http://schemas.microsoft.com/office/drawing/2014/main" xmlns=""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xmlns=""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xmlns="" val="941654011"/>
                  </a:ext>
                </a:extLst>
              </a:tr>
            </a:tbl>
          </a:graphicData>
        </a:graphic>
      </p:graphicFrame>
      <p:sp>
        <p:nvSpPr>
          <p:cNvPr id="20" name="TextBox 19">
            <a:extLst>
              <a:ext uri="{FF2B5EF4-FFF2-40B4-BE49-F238E27FC236}">
                <a16:creationId xmlns:a16="http://schemas.microsoft.com/office/drawing/2014/main" xmlns=""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xmlns=""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xmlns=""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xmlns="" id="{6A960ABB-B53E-49D6-061D-A93F2C487E2B}"/>
              </a:ext>
            </a:extLst>
          </p:cNvPr>
          <p:cNvGraphicFramePr/>
          <p:nvPr>
            <p:extLst>
              <p:ext uri="{D42A27DB-BD31-4B8C-83A1-F6EECF244321}">
                <p14:modId xmlns:p14="http://schemas.microsoft.com/office/powerpoint/2010/main" val="3702283358"/>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xmlns=""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xmlns=""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xmlns=""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369476"/>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xmlns="" val="34916085"/>
                    </a:ext>
                  </a:extLst>
                </a:gridCol>
                <a:gridCol w="3810000">
                  <a:extLst>
                    <a:ext uri="{9D8B030D-6E8A-4147-A177-3AD203B41FA5}">
                      <a16:colId xmlns:a16="http://schemas.microsoft.com/office/drawing/2014/main" xmlns="" val="1727121884"/>
                    </a:ext>
                  </a:extLst>
                </a:gridCol>
                <a:gridCol w="4046220">
                  <a:extLst>
                    <a:ext uri="{9D8B030D-6E8A-4147-A177-3AD203B41FA5}">
                      <a16:colId xmlns:a16="http://schemas.microsoft.com/office/drawing/2014/main" xmlns="" val="455447027"/>
                    </a:ext>
                  </a:extLst>
                </a:gridCol>
                <a:gridCol w="3649980">
                  <a:extLst>
                    <a:ext uri="{9D8B030D-6E8A-4147-A177-3AD203B41FA5}">
                      <a16:colId xmlns:a16="http://schemas.microsoft.com/office/drawing/2014/main" xmlns=""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xmlns=""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xmlns=""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6"/>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xmlns=""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xmlns="" id="{18FA8E85-1F80-9B12-9906-F2C63840D274}"/>
              </a:ext>
            </a:extLst>
          </p:cNvPr>
          <p:cNvGraphicFramePr/>
          <p:nvPr>
            <p:extLst>
              <p:ext uri="{D42A27DB-BD31-4B8C-83A1-F6EECF244321}">
                <p14:modId xmlns:p14="http://schemas.microsoft.com/office/powerpoint/2010/main" val="42830189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xmlns=""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xmlns=""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xmlns=""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xmlns="" val="3828117362"/>
                    </a:ext>
                  </a:extLst>
                </a:gridCol>
                <a:gridCol w="2438400">
                  <a:extLst>
                    <a:ext uri="{9D8B030D-6E8A-4147-A177-3AD203B41FA5}">
                      <a16:colId xmlns:a16="http://schemas.microsoft.com/office/drawing/2014/main" xmlns="" val="617087541"/>
                    </a:ext>
                  </a:extLst>
                </a:gridCol>
                <a:gridCol w="2438400">
                  <a:extLst>
                    <a:ext uri="{9D8B030D-6E8A-4147-A177-3AD203B41FA5}">
                      <a16:colId xmlns:a16="http://schemas.microsoft.com/office/drawing/2014/main" xmlns="" val="987392711"/>
                    </a:ext>
                  </a:extLst>
                </a:gridCol>
                <a:gridCol w="2438400">
                  <a:extLst>
                    <a:ext uri="{9D8B030D-6E8A-4147-A177-3AD203B41FA5}">
                      <a16:colId xmlns:a16="http://schemas.microsoft.com/office/drawing/2014/main" xmlns="" val="2504852362"/>
                    </a:ext>
                  </a:extLst>
                </a:gridCol>
                <a:gridCol w="2438400">
                  <a:extLst>
                    <a:ext uri="{9D8B030D-6E8A-4147-A177-3AD203B41FA5}">
                      <a16:colId xmlns:a16="http://schemas.microsoft.com/office/drawing/2014/main" xmlns=""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xmlns=""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xmlns="" val="1260341677"/>
                  </a:ext>
                </a:extLst>
              </a:tr>
            </a:tbl>
          </a:graphicData>
        </a:graphic>
      </p:graphicFrame>
      <p:sp>
        <p:nvSpPr>
          <p:cNvPr id="17" name="TextBox 16">
            <a:extLst>
              <a:ext uri="{FF2B5EF4-FFF2-40B4-BE49-F238E27FC236}">
                <a16:creationId xmlns:a16="http://schemas.microsoft.com/office/drawing/2014/main" xmlns=""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xmlns="" id="{749CA036-5E46-633D-A03C-BF14A28F9A1F}"/>
              </a:ext>
            </a:extLst>
          </p:cNvPr>
          <p:cNvGraphicFramePr/>
          <p:nvPr>
            <p:extLst>
              <p:ext uri="{D42A27DB-BD31-4B8C-83A1-F6EECF244321}">
                <p14:modId xmlns:p14="http://schemas.microsoft.com/office/powerpoint/2010/main" val="3008687261"/>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xmlns=""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xmlns=""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xmlns=""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xmlns=""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xmlns=""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xmlns=""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xmlns=""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xmlns=""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xmlns=""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474720"/>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xmlns="" val="1085511680"/>
                    </a:ext>
                  </a:extLst>
                </a:gridCol>
                <a:gridCol w="2928457">
                  <a:extLst>
                    <a:ext uri="{9D8B030D-6E8A-4147-A177-3AD203B41FA5}">
                      <a16:colId xmlns:a16="http://schemas.microsoft.com/office/drawing/2014/main" xmlns="" val="3768345504"/>
                    </a:ext>
                  </a:extLst>
                </a:gridCol>
                <a:gridCol w="2928457">
                  <a:extLst>
                    <a:ext uri="{9D8B030D-6E8A-4147-A177-3AD203B41FA5}">
                      <a16:colId xmlns:a16="http://schemas.microsoft.com/office/drawing/2014/main" xmlns="" val="2797864001"/>
                    </a:ext>
                  </a:extLst>
                </a:gridCol>
                <a:gridCol w="2928457">
                  <a:extLst>
                    <a:ext uri="{9D8B030D-6E8A-4147-A177-3AD203B41FA5}">
                      <a16:colId xmlns:a16="http://schemas.microsoft.com/office/drawing/2014/main" xmlns="" val="1444916300"/>
                    </a:ext>
                  </a:extLst>
                </a:gridCol>
                <a:gridCol w="2928457">
                  <a:extLst>
                    <a:ext uri="{9D8B030D-6E8A-4147-A177-3AD203B41FA5}">
                      <a16:colId xmlns:a16="http://schemas.microsoft.com/office/drawing/2014/main" xmlns="" val="3128167785"/>
                    </a:ext>
                  </a:extLst>
                </a:gridCol>
                <a:gridCol w="2928457">
                  <a:extLst>
                    <a:ext uri="{9D8B030D-6E8A-4147-A177-3AD203B41FA5}">
                      <a16:colId xmlns:a16="http://schemas.microsoft.com/office/drawing/2014/main" xmlns=""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xmlns="" val="1714432571"/>
                  </a:ext>
                </a:extLst>
              </a:tr>
            </a:tbl>
          </a:graphicData>
        </a:graphic>
      </p:graphicFrame>
      <p:sp>
        <p:nvSpPr>
          <p:cNvPr id="20" name="TextBox 19">
            <a:extLst>
              <a:ext uri="{FF2B5EF4-FFF2-40B4-BE49-F238E27FC236}">
                <a16:creationId xmlns:a16="http://schemas.microsoft.com/office/drawing/2014/main" xmlns=""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xmlns=""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xmlns=""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xmlns="" id="{2D3CC664-BC1B-B32E-3402-91428F42BD6B}"/>
              </a:ext>
            </a:extLst>
          </p:cNvPr>
          <p:cNvGraphicFramePr/>
          <p:nvPr>
            <p:extLst>
              <p:ext uri="{D42A27DB-BD31-4B8C-83A1-F6EECF244321}">
                <p14:modId xmlns:p14="http://schemas.microsoft.com/office/powerpoint/2010/main" val="1567219699"/>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xmlns=""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xmlns=""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xmlns=""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xmlns="" id="{7D77AA36-51E1-E4E5-99CA-022F674F997A}"/>
              </a:ext>
            </a:extLst>
          </p:cNvPr>
          <p:cNvGraphicFramePr/>
          <p:nvPr>
            <p:extLst>
              <p:ext uri="{D42A27DB-BD31-4B8C-83A1-F6EECF244321}">
                <p14:modId xmlns:p14="http://schemas.microsoft.com/office/powerpoint/2010/main" val="2468608705"/>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xmlns=""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xmlns=""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xmlns=""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xmlns=""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xmlns=""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xmlns="" id="{4268B86D-8B13-1421-F776-00A622929E51}"/>
              </a:ext>
            </a:extLst>
          </p:cNvPr>
          <p:cNvGraphicFramePr/>
          <p:nvPr>
            <p:extLst>
              <p:ext uri="{D42A27DB-BD31-4B8C-83A1-F6EECF244321}">
                <p14:modId xmlns:p14="http://schemas.microsoft.com/office/powerpoint/2010/main" val="57946434"/>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xmlns=""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xmlns=""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xmlns=""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xmlns=""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xmlns=""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xmlns=""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xmlns=""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xmlns=""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xmlns=""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xmlns="" id="{A67F575D-10F0-B030-4B46-159B18B4B894}"/>
              </a:ext>
            </a:extLst>
          </p:cNvPr>
          <p:cNvGraphicFramePr/>
          <p:nvPr>
            <p:extLst>
              <p:ext uri="{D42A27DB-BD31-4B8C-83A1-F6EECF244321}">
                <p14:modId xmlns:p14="http://schemas.microsoft.com/office/powerpoint/2010/main" val="361349591"/>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xmlns=""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xmlns=""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xmlns=""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11731" y="9784080"/>
            <a:ext cx="316418" cy="34207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xmlns=""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xmlns=""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xmlns=""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3031697"/>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xmlns="" val="2831199710"/>
                    </a:ext>
                  </a:extLst>
                </a:gridCol>
                <a:gridCol w="2438400">
                  <a:extLst>
                    <a:ext uri="{9D8B030D-6E8A-4147-A177-3AD203B41FA5}">
                      <a16:colId xmlns:a16="http://schemas.microsoft.com/office/drawing/2014/main" xmlns="" val="3536360233"/>
                    </a:ext>
                  </a:extLst>
                </a:gridCol>
                <a:gridCol w="2438400">
                  <a:extLst>
                    <a:ext uri="{9D8B030D-6E8A-4147-A177-3AD203B41FA5}">
                      <a16:colId xmlns:a16="http://schemas.microsoft.com/office/drawing/2014/main" xmlns="" val="1229846956"/>
                    </a:ext>
                  </a:extLst>
                </a:gridCol>
                <a:gridCol w="2438400">
                  <a:extLst>
                    <a:ext uri="{9D8B030D-6E8A-4147-A177-3AD203B41FA5}">
                      <a16:colId xmlns:a16="http://schemas.microsoft.com/office/drawing/2014/main" xmlns="" val="977534948"/>
                    </a:ext>
                  </a:extLst>
                </a:gridCol>
                <a:gridCol w="2438400">
                  <a:extLst>
                    <a:ext uri="{9D8B030D-6E8A-4147-A177-3AD203B41FA5}">
                      <a16:colId xmlns:a16="http://schemas.microsoft.com/office/drawing/2014/main" xmlns=""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xmlns="" val="2826055343"/>
                  </a:ext>
                </a:extLst>
              </a:tr>
            </a:tbl>
          </a:graphicData>
        </a:graphic>
      </p:graphicFrame>
      <p:sp>
        <p:nvSpPr>
          <p:cNvPr id="4" name="TextBox 3">
            <a:extLst>
              <a:ext uri="{FF2B5EF4-FFF2-40B4-BE49-F238E27FC236}">
                <a16:creationId xmlns:a16="http://schemas.microsoft.com/office/drawing/2014/main" xmlns=""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xmlns=""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xmlns=""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xmlns="" val="2831199710"/>
                    </a:ext>
                  </a:extLst>
                </a:gridCol>
                <a:gridCol w="1708808">
                  <a:extLst>
                    <a:ext uri="{9D8B030D-6E8A-4147-A177-3AD203B41FA5}">
                      <a16:colId xmlns:a16="http://schemas.microsoft.com/office/drawing/2014/main" xmlns="" val="3536360233"/>
                    </a:ext>
                  </a:extLst>
                </a:gridCol>
                <a:gridCol w="1631135">
                  <a:extLst>
                    <a:ext uri="{9D8B030D-6E8A-4147-A177-3AD203B41FA5}">
                      <a16:colId xmlns:a16="http://schemas.microsoft.com/office/drawing/2014/main" xmlns="" val="1229846956"/>
                    </a:ext>
                  </a:extLst>
                </a:gridCol>
                <a:gridCol w="1631135">
                  <a:extLst>
                    <a:ext uri="{9D8B030D-6E8A-4147-A177-3AD203B41FA5}">
                      <a16:colId xmlns:a16="http://schemas.microsoft.com/office/drawing/2014/main" xmlns="" val="977534948"/>
                    </a:ext>
                  </a:extLst>
                </a:gridCol>
                <a:gridCol w="1643423">
                  <a:extLst>
                    <a:ext uri="{9D8B030D-6E8A-4147-A177-3AD203B41FA5}">
                      <a16:colId xmlns:a16="http://schemas.microsoft.com/office/drawing/2014/main" xmlns=""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xmlns=""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xmlns="" id="{6367965D-EBBD-D580-C863-0AFF4DED9E11}"/>
              </a:ext>
            </a:extLst>
          </p:cNvPr>
          <p:cNvGraphicFramePr/>
          <p:nvPr>
            <p:extLst>
              <p:ext uri="{D42A27DB-BD31-4B8C-83A1-F6EECF244321}">
                <p14:modId xmlns:p14="http://schemas.microsoft.com/office/powerpoint/2010/main" val="2225804815"/>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xmlns=""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xmlns=""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xmlns=""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xmlns=""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xmlns=""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xmlns=""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xmlns=""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xmlns=""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xmlns=""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xmlns="" id="{BED373BD-4ED8-DECA-D07E-CB010C8E6FCE}"/>
              </a:ext>
            </a:extLst>
          </p:cNvPr>
          <p:cNvGraphicFramePr/>
          <p:nvPr>
            <p:extLst>
              <p:ext uri="{D42A27DB-BD31-4B8C-83A1-F6EECF244321}">
                <p14:modId xmlns:p14="http://schemas.microsoft.com/office/powerpoint/2010/main" val="63707278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xmlns=""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xmlns=""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xmlns=""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4114800"/>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xmlns="" val="952553556"/>
                    </a:ext>
                  </a:extLst>
                </a:gridCol>
                <a:gridCol w="5878182">
                  <a:extLst>
                    <a:ext uri="{9D8B030D-6E8A-4147-A177-3AD203B41FA5}">
                      <a16:colId xmlns:a16="http://schemas.microsoft.com/office/drawing/2014/main" xmlns=""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409269954"/>
                  </a:ext>
                </a:extLst>
              </a:tr>
            </a:tbl>
          </a:graphicData>
        </a:graphic>
      </p:graphicFrame>
      <p:sp>
        <p:nvSpPr>
          <p:cNvPr id="25" name="TextBox 24">
            <a:extLst>
              <a:ext uri="{FF2B5EF4-FFF2-40B4-BE49-F238E27FC236}">
                <a16:creationId xmlns:a16="http://schemas.microsoft.com/office/drawing/2014/main" xmlns=""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xmlns=""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xmlns=""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xmlns="" id="{09A8C9A2-AF53-0EA8-7AFF-BBE40C61BD59}"/>
              </a:ext>
            </a:extLst>
          </p:cNvPr>
          <p:cNvGraphicFramePr/>
          <p:nvPr>
            <p:extLst>
              <p:ext uri="{D42A27DB-BD31-4B8C-83A1-F6EECF244321}">
                <p14:modId xmlns:p14="http://schemas.microsoft.com/office/powerpoint/2010/main" val="953372377"/>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xmlns=""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xmlns=""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xmlns="" id="{37FDF04E-316B-766E-D933-05C7098A921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xmlns="" id="{B95BC094-A9EB-6E76-D6CE-A65FE10B465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xmlns="" id="{6E346777-E6F1-6401-45F3-4CD7067FD73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xmlns=""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xmlns=""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xmlns=""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xmlns=""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xmlns=""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xmlns=""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xmlns=""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xmlns=""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xmlns=""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xmlns=""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xmlns=""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xmlns=""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xmlns=""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xmlns="" id="{1A919B8B-5D48-1C53-BB1D-FDA34461C671}"/>
              </a:ext>
            </a:extLst>
          </p:cNvPr>
          <p:cNvGraphicFramePr>
            <a:graphicFrameLocks noGrp="1"/>
          </p:cNvGraphicFramePr>
          <p:nvPr>
            <p:extLst>
              <p:ext uri="{D42A27DB-BD31-4B8C-83A1-F6EECF244321}">
                <p14:modId xmlns:p14="http://schemas.microsoft.com/office/powerpoint/2010/main" val="444282008"/>
              </p:ext>
            </p:extLst>
          </p:nvPr>
        </p:nvGraphicFramePr>
        <p:xfrm>
          <a:off x="2453458" y="3156895"/>
          <a:ext cx="13381083" cy="6511108"/>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xmlns="" val="4124060815"/>
                    </a:ext>
                  </a:extLst>
                </a:gridCol>
                <a:gridCol w="3126208">
                  <a:extLst>
                    <a:ext uri="{9D8B030D-6E8A-4147-A177-3AD203B41FA5}">
                      <a16:colId xmlns:a16="http://schemas.microsoft.com/office/drawing/2014/main" xmlns=""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a:t>
                      </a:r>
                      <a:r>
                        <a:rPr lang="nl-NL" sz="4000" b="1">
                          <a:effectLst/>
                          <a:latin typeface="Arial" panose="020B0604020202020204" pitchFamily="34" charset="0"/>
                          <a:cs typeface="Arial" panose="020B0604020202020204" pitchFamily="34" charset="0"/>
                        </a:rPr>
                        <a:t>gây </a:t>
                      </a:r>
                      <a:r>
                        <a:rPr lang="nl-NL" sz="4000" b="1" smtClean="0">
                          <a:effectLst/>
                          <a:latin typeface="Arial" panose="020B0604020202020204" pitchFamily="34" charset="0"/>
                          <a:cs typeface="Arial" panose="020B0604020202020204" pitchFamily="34" charset="0"/>
                        </a:rPr>
                        <a:t>tai </a:t>
                      </a:r>
                      <a:r>
                        <a:rPr lang="nl-NL" sz="4000" b="1" dirty="0">
                          <a:effectLst/>
                          <a:latin typeface="Arial" panose="020B0604020202020204" pitchFamily="34" charset="0"/>
                          <a:cs typeface="Arial" panose="020B0604020202020204" pitchFamily="34" charset="0"/>
                        </a:rPr>
                        <a:t>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xmlns=""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xmlns=""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2469</Words>
  <PresentationFormat>Custom</PresentationFormat>
  <Paragraphs>309</Paragraphs>
  <Slides>56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Symbol</vt:lpstr>
      <vt:lpstr>Calibri</vt:lpstr>
      <vt:lpstr>Times New Roman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2022-12-07T00:13:25Z</dcterms:modified>
  <dc:identifier>DAFPjy546jU</dc:identifier>
</cp:coreProperties>
</file>