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tahoma" panose="020B060403050404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27/06/2021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50+ funniest, cutest Powerpoint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" name="Rectangle 561"/>
          <p:cNvSpPr/>
          <p:nvPr/>
        </p:nvSpPr>
        <p:spPr>
          <a:xfrm>
            <a:off x="3072576" y="1215874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" name="Pentagon 562">
            <a:hlinkClick r:id="" action="ppaction://noaction"/>
          </p:cNvPr>
          <p:cNvSpPr/>
          <p:nvPr/>
        </p:nvSpPr>
        <p:spPr>
          <a:xfrm>
            <a:off x="5295900" y="380070"/>
            <a:ext cx="1600200" cy="334370"/>
          </a:xfrm>
          <a:prstGeom prst="homePlat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4" name="TextBox 563">
            <a:hlinkClick r:id="rId3" action="ppaction://hlinksldjump"/>
          </p:cNvPr>
          <p:cNvSpPr txBox="1"/>
          <p:nvPr/>
        </p:nvSpPr>
        <p:spPr>
          <a:xfrm>
            <a:off x="5541818" y="352360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60335" y="2410691"/>
            <a:ext cx="9271330" cy="2978727"/>
          </a:xfrm>
          <a:prstGeom prst="round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0415" y="2836707"/>
            <a:ext cx="86145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“Học Tiếng anh về các thứ trong tuần”</a:t>
            </a:r>
            <a:endParaRPr lang="en-US" sz="3600" b="1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hlinkClick r:id="rId3" action="ppaction://hlinksldjump"/>
          </p:cNvPr>
          <p:cNvSpPr/>
          <p:nvPr/>
        </p:nvSpPr>
        <p:spPr>
          <a:xfrm>
            <a:off x="3767194" y="1858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767194" y="185837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4" action="ppaction://hlinksldjump"/>
          </p:cNvPr>
          <p:cNvSpPr/>
          <p:nvPr/>
        </p:nvSpPr>
        <p:spPr>
          <a:xfrm>
            <a:off x="3767194" y="460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37671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5" action="ppaction://hlinksldjump"/>
          </p:cNvPr>
          <p:cNvSpPr/>
          <p:nvPr/>
        </p:nvSpPr>
        <p:spPr>
          <a:xfrm>
            <a:off x="3767194" y="4144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37671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6" action="ppaction://hlinksldjump"/>
          </p:cNvPr>
          <p:cNvSpPr/>
          <p:nvPr/>
        </p:nvSpPr>
        <p:spPr>
          <a:xfrm>
            <a:off x="3767194" y="3687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3767194" y="368717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3767194" y="3229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7671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8" action="ppaction://hlinksldjump"/>
          </p:cNvPr>
          <p:cNvSpPr/>
          <p:nvPr/>
        </p:nvSpPr>
        <p:spPr>
          <a:xfrm>
            <a:off x="3767194" y="2772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7671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9" action="ppaction://hlinksldjump"/>
          </p:cNvPr>
          <p:cNvSpPr/>
          <p:nvPr/>
        </p:nvSpPr>
        <p:spPr>
          <a:xfrm>
            <a:off x="3767194" y="2315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767194" y="2315570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33994" y="1858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91194" y="1858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48394" y="1858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05594" y="1858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62794" y="1858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19994" y="1858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833994" y="185837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291194" y="185837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48394" y="185837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05594" y="185837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62794" y="185837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19994" y="185837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33994" y="2315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291194" y="2315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748394" y="2315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05594" y="2315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662794" y="2315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119994" y="2315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833994" y="2315570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291194" y="2315570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748394" y="2315570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205594" y="2315570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662794" y="2315570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119994" y="2315570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833994" y="2772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1194" y="2772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748394" y="2772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205594" y="2772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662794" y="2772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119994" y="2772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577194" y="2772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339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2911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7483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2055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6627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1199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7577194" y="277277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48339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2911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7483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2055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6627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1199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5771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8034394" y="3229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48339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2911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483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2055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6627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1199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5771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8034394" y="322997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833994" y="3687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291194" y="3687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748394" y="3687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205594" y="3687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662794" y="3687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119994" y="3687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833994" y="368717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5291194" y="368717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5748394" y="368717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6205594" y="368717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662794" y="368717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7119994" y="368717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48339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52911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57483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62055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66627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71199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75771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80343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8491594" y="4144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8339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52911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57483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62055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66627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71199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75771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80343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8491594" y="4144370"/>
            <a:ext cx="457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48339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52911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57483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055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66627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71199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75771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8034394" y="460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48339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52911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57483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62055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66627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71199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75771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8034394" y="4601570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" action="ppaction://noaction"/>
          </p:cNvPr>
          <p:cNvSpPr/>
          <p:nvPr/>
        </p:nvSpPr>
        <p:spPr>
          <a:xfrm>
            <a:off x="5295900" y="380070"/>
            <a:ext cx="1600200" cy="334370"/>
          </a:xfrm>
          <a:prstGeom prst="homePlat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5541818" y="380070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2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4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</p:childTnLst>
        </p:cTn>
      </p:par>
    </p:tnLst>
    <p:bldLst>
      <p:bldP spid="51" grpId="0" animBg="1"/>
      <p:bldP spid="74" grpId="0" animBg="1"/>
      <p:bldP spid="327" grpId="0" animBg="1"/>
      <p:bldP spid="350" grpId="0" animBg="1"/>
      <p:bldP spid="281" grpId="0" animBg="1"/>
      <p:bldP spid="304" grpId="0" animBg="1"/>
      <p:bldP spid="235" grpId="0" animBg="1"/>
      <p:bldP spid="258" grpId="0" animBg="1"/>
      <p:bldP spid="189" grpId="0" animBg="1"/>
      <p:bldP spid="212" grpId="0" animBg="1"/>
      <p:bldP spid="143" grpId="0" animBg="1"/>
      <p:bldP spid="166" grpId="0" animBg="1"/>
      <p:bldP spid="97" grpId="0" animBg="1"/>
      <p:bldP spid="12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37392" y="1127593"/>
            <a:ext cx="10904561" cy="17680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Tiếng Anh, chủ nhật gọi là gì?</a:t>
            </a:r>
            <a:endParaRPr lang="vi-VN" sz="3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flipH="1">
            <a:off x="4540046" y="5763043"/>
            <a:ext cx="3111909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2092" y="277091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1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691" y="3366655"/>
            <a:ext cx="7370618" cy="1565563"/>
            <a:chOff x="2410691" y="3366655"/>
            <a:chExt cx="7370618" cy="1565563"/>
          </a:xfrm>
        </p:grpSpPr>
        <p:sp>
          <p:nvSpPr>
            <p:cNvPr id="3" name="Rounded Rectangle 2"/>
            <p:cNvSpPr/>
            <p:nvPr/>
          </p:nvSpPr>
          <p:spPr>
            <a:xfrm>
              <a:off x="2410691" y="3366655"/>
              <a:ext cx="7370618" cy="1565563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2673" y="3857048"/>
              <a:ext cx="33666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Sunday</a:t>
              </a:r>
              <a:endPara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69648" y="1544668"/>
            <a:ext cx="929843" cy="929843"/>
            <a:chOff x="10341939" y="1503104"/>
            <a:chExt cx="929843" cy="929843"/>
          </a:xfrm>
        </p:grpSpPr>
        <p:sp>
          <p:nvSpPr>
            <p:cNvPr id="8" name="Oval 7"/>
            <p:cNvSpPr/>
            <p:nvPr/>
          </p:nvSpPr>
          <p:spPr>
            <a:xfrm>
              <a:off x="10341939" y="1503104"/>
              <a:ext cx="929843" cy="929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Lightbulb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012" y="1630176"/>
              <a:ext cx="675697" cy="67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3719" y="1111468"/>
            <a:ext cx="10904561" cy="176479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Tiếng Anh, </a:t>
            </a:r>
            <a:r>
              <a:rPr lang="en-US" sz="3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thứ sáu gọi </a:t>
            </a:r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 gì?</a:t>
            </a:r>
            <a:endParaRPr lang="vi-VN" sz="32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flipH="1">
            <a:off x="4540046" y="5707625"/>
            <a:ext cx="3111909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092" y="277091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2</a:t>
            </a:r>
            <a:endParaRPr lang="en-US" sz="2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691" y="3366655"/>
            <a:ext cx="7370618" cy="1565563"/>
            <a:chOff x="2410691" y="3366655"/>
            <a:chExt cx="7370618" cy="1565563"/>
          </a:xfrm>
          <a:solidFill>
            <a:schemeClr val="bg1"/>
          </a:solidFill>
        </p:grpSpPr>
        <p:sp>
          <p:nvSpPr>
            <p:cNvPr id="8" name="Rounded Rectangle 7"/>
            <p:cNvSpPr/>
            <p:nvPr/>
          </p:nvSpPr>
          <p:spPr>
            <a:xfrm>
              <a:off x="2410691" y="3366655"/>
              <a:ext cx="7370618" cy="1565563"/>
            </a:xfrm>
            <a:prstGeom prst="roundRect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2673" y="3857048"/>
              <a:ext cx="3366654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Friday</a:t>
              </a:r>
              <a:endParaRPr lang="en-US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9648" y="1544668"/>
            <a:ext cx="929843" cy="929843"/>
            <a:chOff x="10341939" y="1503104"/>
            <a:chExt cx="929843" cy="929843"/>
          </a:xfrm>
        </p:grpSpPr>
        <p:sp>
          <p:nvSpPr>
            <p:cNvPr id="11" name="Oval 10"/>
            <p:cNvSpPr/>
            <p:nvPr/>
          </p:nvSpPr>
          <p:spPr>
            <a:xfrm>
              <a:off x="10341939" y="1503104"/>
              <a:ext cx="929843" cy="929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Lightbulb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012" y="1630176"/>
              <a:ext cx="675697" cy="67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7392" y="1201087"/>
            <a:ext cx="10904561" cy="17647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Tiếng Anh, thứ ba gọi là gì?</a:t>
            </a:r>
            <a:endParaRPr lang="vi-VN" sz="32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flipH="1">
            <a:off x="4540046" y="5707625"/>
            <a:ext cx="3111909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092" y="277091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691" y="3366655"/>
            <a:ext cx="7370618" cy="1565563"/>
            <a:chOff x="2410691" y="3366655"/>
            <a:chExt cx="7370618" cy="1565563"/>
          </a:xfrm>
        </p:grpSpPr>
        <p:sp>
          <p:nvSpPr>
            <p:cNvPr id="8" name="Rounded Rectangle 7"/>
            <p:cNvSpPr/>
            <p:nvPr/>
          </p:nvSpPr>
          <p:spPr>
            <a:xfrm>
              <a:off x="2410691" y="3366655"/>
              <a:ext cx="7370618" cy="1565563"/>
            </a:xfrm>
            <a:prstGeom prst="roundRect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2673" y="3857048"/>
              <a:ext cx="33666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Tuesday</a:t>
              </a:r>
              <a:endParaRPr lang="en-US" sz="32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9648" y="1544668"/>
            <a:ext cx="929843" cy="929843"/>
            <a:chOff x="10341939" y="1503104"/>
            <a:chExt cx="929843" cy="929843"/>
          </a:xfrm>
        </p:grpSpPr>
        <p:sp>
          <p:nvSpPr>
            <p:cNvPr id="11" name="Oval 10"/>
            <p:cNvSpPr/>
            <p:nvPr/>
          </p:nvSpPr>
          <p:spPr>
            <a:xfrm>
              <a:off x="10341939" y="1503104"/>
              <a:ext cx="929843" cy="929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Lightbulb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012" y="1630176"/>
              <a:ext cx="675697" cy="67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7392" y="1290704"/>
            <a:ext cx="10904561" cy="176479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Tiếng Anh, thứ </a:t>
            </a:r>
            <a:r>
              <a:rPr lang="en-US" sz="3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bảy </a:t>
            </a:r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gọi là gì?</a:t>
            </a:r>
            <a:endParaRPr lang="vi-VN" sz="32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flipH="1">
            <a:off x="4540046" y="5707625"/>
            <a:ext cx="3111909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092" y="277091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4</a:t>
            </a:r>
            <a:endParaRPr lang="en-US" sz="2800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691" y="3366655"/>
            <a:ext cx="7370618" cy="1565563"/>
            <a:chOff x="2410691" y="3366655"/>
            <a:chExt cx="7370618" cy="1565563"/>
          </a:xfrm>
        </p:grpSpPr>
        <p:sp>
          <p:nvSpPr>
            <p:cNvPr id="8" name="Rounded Rectangle 7"/>
            <p:cNvSpPr/>
            <p:nvPr/>
          </p:nvSpPr>
          <p:spPr>
            <a:xfrm>
              <a:off x="2410691" y="3366655"/>
              <a:ext cx="7370618" cy="1565563"/>
            </a:xfrm>
            <a:prstGeom prst="roundRect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2673" y="3857048"/>
              <a:ext cx="33666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Saturday</a:t>
              </a:r>
              <a:endPara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9648" y="1708178"/>
            <a:ext cx="929843" cy="929843"/>
            <a:chOff x="10341939" y="1503104"/>
            <a:chExt cx="929843" cy="929843"/>
          </a:xfrm>
        </p:grpSpPr>
        <p:sp>
          <p:nvSpPr>
            <p:cNvPr id="11" name="Oval 10"/>
            <p:cNvSpPr/>
            <p:nvPr/>
          </p:nvSpPr>
          <p:spPr>
            <a:xfrm>
              <a:off x="10341939" y="1503104"/>
              <a:ext cx="929843" cy="929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Lightbulb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012" y="1630176"/>
              <a:ext cx="675697" cy="67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3719" y="1290704"/>
            <a:ext cx="10904561" cy="17647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Tiếng Anh, thứ </a:t>
            </a:r>
            <a:r>
              <a:rPr lang="en-US" sz="3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hai </a:t>
            </a:r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gọi là gì?</a:t>
            </a:r>
            <a:endParaRPr lang="vi-VN" sz="32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flipH="1">
            <a:off x="4540046" y="5707625"/>
            <a:ext cx="3111909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092" y="277091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5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691" y="3366655"/>
            <a:ext cx="7370618" cy="1565563"/>
            <a:chOff x="2410691" y="3366655"/>
            <a:chExt cx="7370618" cy="1565563"/>
          </a:xfrm>
        </p:grpSpPr>
        <p:sp>
          <p:nvSpPr>
            <p:cNvPr id="8" name="Rounded Rectangle 7"/>
            <p:cNvSpPr/>
            <p:nvPr/>
          </p:nvSpPr>
          <p:spPr>
            <a:xfrm>
              <a:off x="2410691" y="3366655"/>
              <a:ext cx="7370618" cy="1565563"/>
            </a:xfrm>
            <a:prstGeom prst="roundRec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2673" y="3857048"/>
              <a:ext cx="33666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Monday</a:t>
              </a:r>
              <a:endParaRPr lang="en-US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9648" y="1708178"/>
            <a:ext cx="929843" cy="929843"/>
            <a:chOff x="10341939" y="1503104"/>
            <a:chExt cx="929843" cy="929843"/>
          </a:xfrm>
        </p:grpSpPr>
        <p:sp>
          <p:nvSpPr>
            <p:cNvPr id="11" name="Oval 10"/>
            <p:cNvSpPr/>
            <p:nvPr/>
          </p:nvSpPr>
          <p:spPr>
            <a:xfrm>
              <a:off x="10341939" y="1503104"/>
              <a:ext cx="929843" cy="929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Lightbulb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012" y="1630176"/>
              <a:ext cx="675697" cy="67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7392" y="1290704"/>
            <a:ext cx="10904561" cy="17647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Tiếng Anh, thứ </a:t>
            </a:r>
            <a:r>
              <a:rPr lang="en-US" sz="3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 </a:t>
            </a:r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gọi là gì?</a:t>
            </a:r>
            <a:endParaRPr lang="vi-VN" sz="32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flipH="1">
            <a:off x="4540046" y="5707625"/>
            <a:ext cx="3111909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092" y="277091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6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691" y="3366655"/>
            <a:ext cx="7370618" cy="1565563"/>
            <a:chOff x="2410691" y="3366655"/>
            <a:chExt cx="7370618" cy="1565563"/>
          </a:xfrm>
        </p:grpSpPr>
        <p:sp>
          <p:nvSpPr>
            <p:cNvPr id="8" name="Rounded Rectangle 7"/>
            <p:cNvSpPr/>
            <p:nvPr/>
          </p:nvSpPr>
          <p:spPr>
            <a:xfrm>
              <a:off x="2410691" y="3366655"/>
              <a:ext cx="7370618" cy="1565563"/>
            </a:xfrm>
            <a:prstGeom prst="round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2673" y="3857048"/>
              <a:ext cx="33666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Wednesday</a:t>
              </a:r>
              <a:endPara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9648" y="1708178"/>
            <a:ext cx="929843" cy="929843"/>
            <a:chOff x="10341939" y="1503104"/>
            <a:chExt cx="929843" cy="929843"/>
          </a:xfrm>
        </p:grpSpPr>
        <p:sp>
          <p:nvSpPr>
            <p:cNvPr id="11" name="Oval 10"/>
            <p:cNvSpPr/>
            <p:nvPr/>
          </p:nvSpPr>
          <p:spPr>
            <a:xfrm>
              <a:off x="10341939" y="1503104"/>
              <a:ext cx="929843" cy="929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Lightbulb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012" y="1630176"/>
              <a:ext cx="675697" cy="67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4266" y="1196867"/>
            <a:ext cx="10904561" cy="176479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Tiếng Anh, thứ </a:t>
            </a:r>
            <a:r>
              <a:rPr lang="en-US" sz="3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năm </a:t>
            </a:r>
            <a:r>
              <a:rPr lang="en-US" sz="32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gọi là gì?</a:t>
            </a:r>
            <a:endParaRPr lang="vi-VN" sz="32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flipH="1">
            <a:off x="4540046" y="5707625"/>
            <a:ext cx="3111909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092" y="277091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7</a:t>
            </a:r>
            <a:endParaRPr lang="en-US" sz="2800" b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691" y="3366655"/>
            <a:ext cx="7370618" cy="1565563"/>
            <a:chOff x="2410691" y="3366655"/>
            <a:chExt cx="7370618" cy="1565563"/>
          </a:xfrm>
        </p:grpSpPr>
        <p:sp>
          <p:nvSpPr>
            <p:cNvPr id="8" name="Rounded Rectangle 7"/>
            <p:cNvSpPr/>
            <p:nvPr/>
          </p:nvSpPr>
          <p:spPr>
            <a:xfrm>
              <a:off x="2410691" y="3366655"/>
              <a:ext cx="7370618" cy="1565563"/>
            </a:xfrm>
            <a:prstGeom prst="roundRect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2673" y="3857048"/>
              <a:ext cx="33666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Thursday</a:t>
              </a:r>
              <a:endParaRPr lang="en-US" sz="32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83503" y="1614341"/>
            <a:ext cx="929843" cy="929843"/>
            <a:chOff x="10341939" y="1503104"/>
            <a:chExt cx="929843" cy="929843"/>
          </a:xfrm>
        </p:grpSpPr>
        <p:sp>
          <p:nvSpPr>
            <p:cNvPr id="11" name="Oval 10"/>
            <p:cNvSpPr/>
            <p:nvPr/>
          </p:nvSpPr>
          <p:spPr>
            <a:xfrm>
              <a:off x="10341939" y="1503104"/>
              <a:ext cx="929843" cy="929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Lightbulb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012" y="1630176"/>
              <a:ext cx="675697" cy="67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195</Words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tahoma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2018-08-07T05:25:16Z</dcterms:created>
  <dcterms:modified xsi:type="dcterms:W3CDTF">2021-06-27T09:08:14Z</dcterms:modified>
</cp:coreProperties>
</file>