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43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9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14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3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4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9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5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72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4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62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0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58460" y="36477"/>
            <a:ext cx="4733988" cy="1198354"/>
            <a:chOff x="4617134" y="42893"/>
            <a:chExt cx="6319998" cy="1599834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319998" cy="1044609"/>
              <a:chOff x="4539228" y="103852"/>
              <a:chExt cx="6213360" cy="10446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213360" cy="1044609"/>
                <a:chOff x="4539228" y="103852"/>
                <a:chExt cx="6213360" cy="10446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213360" cy="6157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397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323089" cy="554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97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20" y="1066800"/>
              <a:ext cx="6019799" cy="575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en-US" sz="20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I ( TIẾT 6)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DA553AC-3792-C471-E4EE-5FEC20E953FC}"/>
              </a:ext>
            </a:extLst>
          </p:cNvPr>
          <p:cNvSpPr txBox="1"/>
          <p:nvPr/>
        </p:nvSpPr>
        <p:spPr>
          <a:xfrm>
            <a:off x="297672" y="2864871"/>
            <a:ext cx="64142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89CB3B-18CD-1ED9-419C-A85DD7CF4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139" y="1541537"/>
            <a:ext cx="5214143" cy="4912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096505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4</cp:revision>
  <dcterms:created xsi:type="dcterms:W3CDTF">2022-07-31T12:42:56Z</dcterms:created>
  <dcterms:modified xsi:type="dcterms:W3CDTF">2022-08-02T15:56:35Z</dcterms:modified>
</cp:coreProperties>
</file>