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9144000" cy="5143500" type="screen16x9"/>
  <p:notesSz cx="6858000" cy="9144000"/>
  <p:custDataLst>
    <p:tags r:id="rId12"/>
  </p:custDataLst>
  <p:defaultTextStyle>
    <a:defPPr>
      <a:defRPr lang="en-US"/>
    </a:defPPr>
    <a:lvl1pPr marL="0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1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81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45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78" y="-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3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9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1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1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1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1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7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6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1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1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5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4" indent="0">
              <a:buNone/>
              <a:defRPr sz="2800"/>
            </a:lvl2pPr>
            <a:lvl3pPr marL="914327" indent="0">
              <a:buNone/>
              <a:defRPr sz="2400"/>
            </a:lvl3pPr>
            <a:lvl4pPr marL="1371491" indent="0">
              <a:buNone/>
              <a:defRPr sz="2000"/>
            </a:lvl4pPr>
            <a:lvl5pPr marL="1828654" indent="0">
              <a:buNone/>
              <a:defRPr sz="2000"/>
            </a:lvl5pPr>
            <a:lvl6pPr marL="2285817" indent="0">
              <a:buNone/>
              <a:defRPr sz="2000"/>
            </a:lvl6pPr>
            <a:lvl7pPr marL="2742981" indent="0">
              <a:buNone/>
              <a:defRPr sz="2000"/>
            </a:lvl7pPr>
            <a:lvl8pPr marL="3200145" indent="0">
              <a:buNone/>
              <a:defRPr sz="2000"/>
            </a:lvl8pPr>
            <a:lvl9pPr marL="36573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1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1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0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6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2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3" indent="-342873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0" indent="-285727" algn="l" defTabSz="9143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3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7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1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1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5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8.xml"/><Relationship Id="rId18" Type="http://schemas.openxmlformats.org/officeDocument/2006/relationships/image" Target="../media/image3.png"/><Relationship Id="rId3" Type="http://schemas.openxmlformats.org/officeDocument/2006/relationships/slide" Target="slide7.xml"/><Relationship Id="rId7" Type="http://schemas.openxmlformats.org/officeDocument/2006/relationships/slide" Target="slide4.xml"/><Relationship Id="rId12" Type="http://schemas.openxmlformats.org/officeDocument/2006/relationships/image" Target="../media/image9.gif"/><Relationship Id="rId17" Type="http://schemas.openxmlformats.org/officeDocument/2006/relationships/image" Target="../media/image12.jpeg"/><Relationship Id="rId2" Type="http://schemas.openxmlformats.org/officeDocument/2006/relationships/image" Target="../media/image1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image" Target="../media/image11.gif"/><Relationship Id="rId10" Type="http://schemas.openxmlformats.org/officeDocument/2006/relationships/image" Target="../media/image8.gif"/><Relationship Id="rId19" Type="http://schemas.openxmlformats.org/officeDocument/2006/relationships/slide" Target="slide10.xml"/><Relationship Id="rId4" Type="http://schemas.openxmlformats.org/officeDocument/2006/relationships/image" Target="../media/image5.gif"/><Relationship Id="rId9" Type="http://schemas.openxmlformats.org/officeDocument/2006/relationships/slide" Target="slide3.xml"/><Relationship Id="rId1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00550"/>
            <a:ext cx="102870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29111"/>
            <a:ext cx="2209799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/>
            <a:r>
              <a:rPr lang="en-US" sz="4000" dirty="0" smtClean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  <a:endParaRPr lang="en-US" sz="4000" dirty="0">
              <a:solidFill>
                <a:srgbClr val="0033CC"/>
              </a:solidFill>
              <a:latin typeface="UTM Than Chien Tranh" panose="020404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7641"/>
            <a:ext cx="1030977" cy="1347416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26120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286000" y="1200150"/>
            <a:ext cx="5010150" cy="228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45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19550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4134395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2708910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3556" y="3885511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2625892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73550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4248150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6747556" y="20193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xplosion 1 1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xplosion 1 1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Explosion 1 22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xplosion 1 23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xplosion 1 2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xplosion 1 2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3032334" y="2800627"/>
            <a:ext cx="1109715" cy="11097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65"/>
            <a:ext cx="1055152" cy="1379011"/>
          </a:xfrm>
          <a:prstGeom prst="rect">
            <a:avLst/>
          </a:prstGeom>
        </p:spPr>
      </p:pic>
      <p:sp>
        <p:nvSpPr>
          <p:cNvPr id="28" name="Rounded Rectangle 27">
            <a:hlinkClick r:id="rId19" action="ppaction://hlinksldjump"/>
          </p:cNvPr>
          <p:cNvSpPr/>
          <p:nvPr/>
        </p:nvSpPr>
        <p:spPr>
          <a:xfrm>
            <a:off x="0" y="185314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942150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câu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hỏi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Thầy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cô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đáp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án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33CC"/>
                </a:solidFill>
              </a:rPr>
              <a:t>tại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4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45&quot;&gt;&lt;property id=&quot;20148&quot; value=&quot;5&quot;/&gt;&lt;property id=&quot;20300&quot; value=&quot;Slide 10&quot;/&gt;&lt;property id=&quot;20307&quot; value=&quot;265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122</Words>
  <PresentationFormat>On-screen Show (16:9)</PresentationFormat>
  <Paragraphs>32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2018-02-28T14:41:17Z</dcterms:created>
  <dcterms:modified xsi:type="dcterms:W3CDTF">2020-09-27T06:58:50Z</dcterms:modified>
</cp:coreProperties>
</file>