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5"/>
  </p:notesMasterIdLst>
  <p:sldIdLst>
    <p:sldId id="324" r:id="rId5"/>
    <p:sldId id="325" r:id="rId6"/>
    <p:sldId id="309" r:id="rId7"/>
    <p:sldId id="326" r:id="rId8"/>
    <p:sldId id="304" r:id="rId9"/>
    <p:sldId id="313" r:id="rId10"/>
    <p:sldId id="265" r:id="rId11"/>
    <p:sldId id="314" r:id="rId12"/>
    <p:sldId id="303" r:id="rId13"/>
    <p:sldId id="266" r:id="rId14"/>
    <p:sldId id="315" r:id="rId15"/>
    <p:sldId id="316" r:id="rId16"/>
    <p:sldId id="317" r:id="rId17"/>
    <p:sldId id="318" r:id="rId18"/>
    <p:sldId id="323" r:id="rId19"/>
    <p:sldId id="279" r:id="rId20"/>
    <p:sldId id="320" r:id="rId21"/>
    <p:sldId id="321" r:id="rId22"/>
    <p:sldId id="322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image" Target="../media/image21.wmf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B(a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</a:t>
            </a:r>
            <a:r>
              <a:rPr lang="vi-VN" sz="3200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5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6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35421"/>
                </p:ext>
              </p:extLst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7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62562"/>
                </p:ext>
              </p:extLst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8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652456"/>
                  </p:ext>
                </p:extLst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49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441801"/>
                  </p:ext>
                </p:extLst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0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5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257318"/>
                  </p:ext>
                </p:extLst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1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998003"/>
                  </p:ext>
                </p:extLst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2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840964" y="492746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Ư(8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=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Ư(15)=                      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0, 1, 2, , 4, 5, 6,…ta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24, 30, 36,…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609"/>
              </p:ext>
            </p:extLst>
          </p:nvPr>
        </p:nvGraphicFramePr>
        <p:xfrm>
          <a:off x="7123302" y="3496275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302" y="3496275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17" y="4245031"/>
            <a:ext cx="536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trước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Ôn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2.1; 2.2;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3 =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chia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3; 16   3.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921309"/>
            <a:ext cx="7291754" cy="1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12 . 35.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35   5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 . 35)   5, do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03600"/>
              </p:ext>
            </p:extLst>
          </p:nvPr>
        </p:nvGraphicFramePr>
        <p:xfrm>
          <a:off x="5905499" y="414117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414117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04330"/>
              </p:ext>
            </p:extLst>
          </p:nvPr>
        </p:nvGraphicFramePr>
        <p:xfrm>
          <a:off x="8588619" y="412945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5" imgW="76101" imgH="190252" progId="Equation.DSMT4">
                  <p:embed/>
                </p:oleObj>
              </mc:Choice>
              <mc:Fallback>
                <p:oleObj name="Equation" r:id="rId5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9" y="412945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65684" y="558864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122893" y="4646822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22893" y="539888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85207" y="1360158"/>
            <a:ext cx="8988392" cy="691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71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15.</a:t>
            </a:r>
            <a:endParaRPr lang="en-US" sz="36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1086</Words>
  <PresentationFormat>Custom</PresentationFormat>
  <Paragraphs>100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Custom Design</vt:lpstr>
      <vt:lpstr>Organic</vt:lpstr>
      <vt:lpstr>1_Organic</vt:lpstr>
      <vt:lpstr>6_Organic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2021-07-02T10:12:53Z</dcterms:created>
  <dcterms:modified xsi:type="dcterms:W3CDTF">2021-08-17T16:42:01Z</dcterms:modified>
</cp:coreProperties>
</file>