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75" r:id="rId2"/>
    <p:sldId id="276" r:id="rId3"/>
    <p:sldId id="277" r:id="rId4"/>
    <p:sldId id="278" r:id="rId5"/>
    <p:sldId id="279" r:id="rId6"/>
    <p:sldId id="280" r:id="rId7"/>
    <p:sldId id="281" r:id="rId8"/>
    <p:sldId id="282" r:id="rId9"/>
    <p:sldId id="265" r:id="rId10"/>
    <p:sldId id="266" r:id="rId11"/>
    <p:sldId id="267" r:id="rId12"/>
    <p:sldId id="268" r:id="rId13"/>
    <p:sldId id="269" r:id="rId14"/>
    <p:sldId id="270" r:id="rId15"/>
    <p:sldId id="271" r:id="rId16"/>
    <p:sldId id="272" r:id="rId17"/>
    <p:sldId id="273" r:id="rId18"/>
    <p:sldId id="274"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5FCD9F-F350-4BC7-AE71-8068AF2F8E0B}" type="datetimeFigureOut">
              <a:rPr lang="en-US" smtClean="0"/>
              <a:t>7/23/2022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2C8715-3DC2-44EE-AC71-236D87C88DE5}" type="slidenum">
              <a:rPr lang="en-US" smtClean="0"/>
              <a:t>‹#›</a:t>
            </a:fld>
            <a:endParaRPr lang="en-US"/>
          </a:p>
        </p:txBody>
      </p:sp>
    </p:spTree>
    <p:extLst>
      <p:ext uri="{BB962C8B-B14F-4D97-AF65-F5344CB8AC3E}">
        <p14:creationId xmlns:p14="http://schemas.microsoft.com/office/powerpoint/2010/main" val="583122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8E50B3-30DE-4B4A-9145-514048DEDE89}" type="slidenum">
              <a:rPr lang="en-US" smtClean="0"/>
              <a:t>17</a:t>
            </a:fld>
            <a:endParaRPr lang="en-US"/>
          </a:p>
        </p:txBody>
      </p:sp>
    </p:spTree>
    <p:extLst>
      <p:ext uri="{BB962C8B-B14F-4D97-AF65-F5344CB8AC3E}">
        <p14:creationId xmlns:p14="http://schemas.microsoft.com/office/powerpoint/2010/main" val="1369533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7CE7D1B-BA7F-4E4A-A1ED-54C6D1CE01B6}" type="datetimeFigureOut">
              <a:rPr lang="en-US" smtClean="0"/>
              <a:t>7/23/2022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8649B1-BC20-4F4B-A932-290ADCA0EF06}" type="slidenum">
              <a:rPr lang="en-US" smtClean="0"/>
              <a:t>‹#›</a:t>
            </a:fld>
            <a:endParaRPr lang="en-US"/>
          </a:p>
        </p:txBody>
      </p:sp>
    </p:spTree>
    <p:extLst>
      <p:ext uri="{BB962C8B-B14F-4D97-AF65-F5344CB8AC3E}">
        <p14:creationId xmlns:p14="http://schemas.microsoft.com/office/powerpoint/2010/main" val="18026315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CE7D1B-BA7F-4E4A-A1ED-54C6D1CE01B6}" type="datetimeFigureOut">
              <a:rPr lang="en-US" smtClean="0"/>
              <a:t>7/23/2022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8649B1-BC20-4F4B-A932-290ADCA0EF06}" type="slidenum">
              <a:rPr lang="en-US" smtClean="0"/>
              <a:t>‹#›</a:t>
            </a:fld>
            <a:endParaRPr lang="en-US"/>
          </a:p>
        </p:txBody>
      </p:sp>
    </p:spTree>
    <p:extLst>
      <p:ext uri="{BB962C8B-B14F-4D97-AF65-F5344CB8AC3E}">
        <p14:creationId xmlns:p14="http://schemas.microsoft.com/office/powerpoint/2010/main" val="18351121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CE7D1B-BA7F-4E4A-A1ED-54C6D1CE01B6}" type="datetimeFigureOut">
              <a:rPr lang="en-US" smtClean="0"/>
              <a:t>7/23/2022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8649B1-BC20-4F4B-A932-290ADCA0EF06}" type="slidenum">
              <a:rPr lang="en-US" smtClean="0"/>
              <a:t>‹#›</a:t>
            </a:fld>
            <a:endParaRPr lang="en-US"/>
          </a:p>
        </p:txBody>
      </p:sp>
    </p:spTree>
    <p:extLst>
      <p:ext uri="{BB962C8B-B14F-4D97-AF65-F5344CB8AC3E}">
        <p14:creationId xmlns:p14="http://schemas.microsoft.com/office/powerpoint/2010/main" val="2427456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CE7D1B-BA7F-4E4A-A1ED-54C6D1CE01B6}" type="datetimeFigureOut">
              <a:rPr lang="en-US" smtClean="0"/>
              <a:t>7/23/2022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8649B1-BC20-4F4B-A932-290ADCA0EF06}" type="slidenum">
              <a:rPr lang="en-US" smtClean="0"/>
              <a:t>‹#›</a:t>
            </a:fld>
            <a:endParaRPr lang="en-US"/>
          </a:p>
        </p:txBody>
      </p:sp>
    </p:spTree>
    <p:extLst>
      <p:ext uri="{BB962C8B-B14F-4D97-AF65-F5344CB8AC3E}">
        <p14:creationId xmlns:p14="http://schemas.microsoft.com/office/powerpoint/2010/main" val="17541704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7CE7D1B-BA7F-4E4A-A1ED-54C6D1CE01B6}" type="datetimeFigureOut">
              <a:rPr lang="en-US" smtClean="0"/>
              <a:t>7/23/2022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8649B1-BC20-4F4B-A932-290ADCA0EF06}" type="slidenum">
              <a:rPr lang="en-US" smtClean="0"/>
              <a:t>‹#›</a:t>
            </a:fld>
            <a:endParaRPr lang="en-US"/>
          </a:p>
        </p:txBody>
      </p:sp>
    </p:spTree>
    <p:extLst>
      <p:ext uri="{BB962C8B-B14F-4D97-AF65-F5344CB8AC3E}">
        <p14:creationId xmlns:p14="http://schemas.microsoft.com/office/powerpoint/2010/main" val="27798519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7CE7D1B-BA7F-4E4A-A1ED-54C6D1CE01B6}" type="datetimeFigureOut">
              <a:rPr lang="en-US" smtClean="0"/>
              <a:t>7/23/2022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8649B1-BC20-4F4B-A932-290ADCA0EF06}" type="slidenum">
              <a:rPr lang="en-US" smtClean="0"/>
              <a:t>‹#›</a:t>
            </a:fld>
            <a:endParaRPr lang="en-US"/>
          </a:p>
        </p:txBody>
      </p:sp>
    </p:spTree>
    <p:extLst>
      <p:ext uri="{BB962C8B-B14F-4D97-AF65-F5344CB8AC3E}">
        <p14:creationId xmlns:p14="http://schemas.microsoft.com/office/powerpoint/2010/main" val="1436130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7CE7D1B-BA7F-4E4A-A1ED-54C6D1CE01B6}" type="datetimeFigureOut">
              <a:rPr lang="en-US" smtClean="0"/>
              <a:t>7/23/2022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38649B1-BC20-4F4B-A932-290ADCA0EF06}" type="slidenum">
              <a:rPr lang="en-US" smtClean="0"/>
              <a:t>‹#›</a:t>
            </a:fld>
            <a:endParaRPr lang="en-US"/>
          </a:p>
        </p:txBody>
      </p:sp>
    </p:spTree>
    <p:extLst>
      <p:ext uri="{BB962C8B-B14F-4D97-AF65-F5344CB8AC3E}">
        <p14:creationId xmlns:p14="http://schemas.microsoft.com/office/powerpoint/2010/main" val="16328992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7CE7D1B-BA7F-4E4A-A1ED-54C6D1CE01B6}" type="datetimeFigureOut">
              <a:rPr lang="en-US" smtClean="0"/>
              <a:t>7/23/2022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38649B1-BC20-4F4B-A932-290ADCA0EF06}" type="slidenum">
              <a:rPr lang="en-US" smtClean="0"/>
              <a:t>‹#›</a:t>
            </a:fld>
            <a:endParaRPr lang="en-US"/>
          </a:p>
        </p:txBody>
      </p:sp>
    </p:spTree>
    <p:extLst>
      <p:ext uri="{BB962C8B-B14F-4D97-AF65-F5344CB8AC3E}">
        <p14:creationId xmlns:p14="http://schemas.microsoft.com/office/powerpoint/2010/main" val="2622594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CE7D1B-BA7F-4E4A-A1ED-54C6D1CE01B6}" type="datetimeFigureOut">
              <a:rPr lang="en-US" smtClean="0"/>
              <a:t>7/23/2022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38649B1-BC20-4F4B-A932-290ADCA0EF06}" type="slidenum">
              <a:rPr lang="en-US" smtClean="0"/>
              <a:t>‹#›</a:t>
            </a:fld>
            <a:endParaRPr lang="en-US"/>
          </a:p>
        </p:txBody>
      </p:sp>
    </p:spTree>
    <p:extLst>
      <p:ext uri="{BB962C8B-B14F-4D97-AF65-F5344CB8AC3E}">
        <p14:creationId xmlns:p14="http://schemas.microsoft.com/office/powerpoint/2010/main" val="1845352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7CE7D1B-BA7F-4E4A-A1ED-54C6D1CE01B6}" type="datetimeFigureOut">
              <a:rPr lang="en-US" smtClean="0"/>
              <a:t>7/23/2022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8649B1-BC20-4F4B-A932-290ADCA0EF06}" type="slidenum">
              <a:rPr lang="en-US" smtClean="0"/>
              <a:t>‹#›</a:t>
            </a:fld>
            <a:endParaRPr lang="en-US"/>
          </a:p>
        </p:txBody>
      </p:sp>
    </p:spTree>
    <p:extLst>
      <p:ext uri="{BB962C8B-B14F-4D97-AF65-F5344CB8AC3E}">
        <p14:creationId xmlns:p14="http://schemas.microsoft.com/office/powerpoint/2010/main" val="24817226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7CE7D1B-BA7F-4E4A-A1ED-54C6D1CE01B6}" type="datetimeFigureOut">
              <a:rPr lang="en-US" smtClean="0"/>
              <a:t>7/23/2022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8649B1-BC20-4F4B-A932-290ADCA0EF06}" type="slidenum">
              <a:rPr lang="en-US" smtClean="0"/>
              <a:t>‹#›</a:t>
            </a:fld>
            <a:endParaRPr lang="en-US"/>
          </a:p>
        </p:txBody>
      </p:sp>
    </p:spTree>
    <p:extLst>
      <p:ext uri="{BB962C8B-B14F-4D97-AF65-F5344CB8AC3E}">
        <p14:creationId xmlns:p14="http://schemas.microsoft.com/office/powerpoint/2010/main" val="4158588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CE7D1B-BA7F-4E4A-A1ED-54C6D1CE01B6}" type="datetimeFigureOut">
              <a:rPr lang="en-US" smtClean="0"/>
              <a:t>7/23/2022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8649B1-BC20-4F4B-A932-290ADCA0EF06}" type="slidenum">
              <a:rPr lang="en-US" smtClean="0"/>
              <a:t>‹#›</a:t>
            </a:fld>
            <a:endParaRPr lang="en-US"/>
          </a:p>
        </p:txBody>
      </p:sp>
    </p:spTree>
    <p:extLst>
      <p:ext uri="{BB962C8B-B14F-4D97-AF65-F5344CB8AC3E}">
        <p14:creationId xmlns:p14="http://schemas.microsoft.com/office/powerpoint/2010/main" val="12014011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19.gif"/></Relationships>
</file>

<file path=ppt/slides/_rels/slide2.xml.rels><?xml version="1.0" encoding="UTF-8" standalone="yes"?>
<Relationships xmlns="http://schemas.openxmlformats.org/package/2006/relationships"><Relationship Id="rId8" Type="http://schemas.openxmlformats.org/officeDocument/2006/relationships/slide" Target="slide6.xml"/><Relationship Id="rId13" Type="http://schemas.openxmlformats.org/officeDocument/2006/relationships/image" Target="../media/image8.png"/><Relationship Id="rId3" Type="http://schemas.openxmlformats.org/officeDocument/2006/relationships/slideLayout" Target="../slideLayouts/slideLayout2.xml"/><Relationship Id="rId7" Type="http://schemas.openxmlformats.org/officeDocument/2006/relationships/slide" Target="slide5.xml"/><Relationship Id="rId12" Type="http://schemas.openxmlformats.org/officeDocument/2006/relationships/image" Target="../media/image7.gif"/><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slide" Target="slide4.xml"/><Relationship Id="rId11" Type="http://schemas.openxmlformats.org/officeDocument/2006/relationships/image" Target="../media/image6.gif"/><Relationship Id="rId5" Type="http://schemas.openxmlformats.org/officeDocument/2006/relationships/slide" Target="slide3.xml"/><Relationship Id="rId15" Type="http://schemas.openxmlformats.org/officeDocument/2006/relationships/slide" Target="slide8.xml"/><Relationship Id="rId10" Type="http://schemas.openxmlformats.org/officeDocument/2006/relationships/image" Target="../media/image5.gif"/><Relationship Id="rId4" Type="http://schemas.openxmlformats.org/officeDocument/2006/relationships/image" Target="../media/image4.png"/><Relationship Id="rId9" Type="http://schemas.openxmlformats.org/officeDocument/2006/relationships/slide" Target="slide7.xml"/><Relationship Id="rId14" Type="http://schemas.openxmlformats.org/officeDocument/2006/relationships/slide" Target="slide9.xml"/></Relationships>
</file>

<file path=ppt/slides/_rels/slide3.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14.png"/><Relationship Id="rId3" Type="http://schemas.openxmlformats.org/officeDocument/2006/relationships/audio" Target="../media/audio2.wav"/><Relationship Id="rId7" Type="http://schemas.openxmlformats.org/officeDocument/2006/relationships/image" Target="../media/image10.png"/><Relationship Id="rId12" Type="http://schemas.openxmlformats.org/officeDocument/2006/relationships/image" Target="../media/image13.png"/><Relationship Id="rId2" Type="http://schemas.openxmlformats.org/officeDocument/2006/relationships/audio" Target="../media/audio1.wav"/><Relationship Id="rId1" Type="http://schemas.openxmlformats.org/officeDocument/2006/relationships/slideLayout" Target="../slideLayouts/slideLayout2.xml"/><Relationship Id="rId6" Type="http://schemas.microsoft.com/office/2007/relationships/hdphoto" Target="../media/hdphoto1.wdp"/><Relationship Id="rId11" Type="http://schemas.openxmlformats.org/officeDocument/2006/relationships/image" Target="../media/image12.png"/><Relationship Id="rId5" Type="http://schemas.openxmlformats.org/officeDocument/2006/relationships/image" Target="../media/image9.png"/><Relationship Id="rId10" Type="http://schemas.microsoft.com/office/2007/relationships/hdphoto" Target="../media/hdphoto3.wdp"/><Relationship Id="rId4" Type="http://schemas.openxmlformats.org/officeDocument/2006/relationships/audio" Target="../media/audio3.wav"/><Relationship Id="rId9" Type="http://schemas.openxmlformats.org/officeDocument/2006/relationships/image" Target="../media/image11.png"/><Relationship Id="rId14" Type="http://schemas.openxmlformats.org/officeDocument/2006/relationships/slide" Target="slide2.xml"/></Relationships>
</file>

<file path=ppt/slides/_rels/slide4.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12.png"/><Relationship Id="rId3" Type="http://schemas.openxmlformats.org/officeDocument/2006/relationships/audio" Target="../media/audio3.wav"/><Relationship Id="rId7" Type="http://schemas.openxmlformats.org/officeDocument/2006/relationships/image" Target="../media/image10.png"/><Relationship Id="rId12" Type="http://schemas.openxmlformats.org/officeDocument/2006/relationships/image" Target="../media/image13.png"/><Relationship Id="rId2" Type="http://schemas.openxmlformats.org/officeDocument/2006/relationships/audio" Target="../media/audio1.wav"/><Relationship Id="rId1" Type="http://schemas.openxmlformats.org/officeDocument/2006/relationships/slideLayout" Target="../slideLayouts/slideLayout2.xml"/><Relationship Id="rId6" Type="http://schemas.microsoft.com/office/2007/relationships/hdphoto" Target="../media/hdphoto1.wdp"/><Relationship Id="rId11" Type="http://schemas.openxmlformats.org/officeDocument/2006/relationships/image" Target="../media/image15.png"/><Relationship Id="rId5" Type="http://schemas.openxmlformats.org/officeDocument/2006/relationships/image" Target="../media/image9.png"/><Relationship Id="rId10" Type="http://schemas.microsoft.com/office/2007/relationships/hdphoto" Target="../media/hdphoto3.wdp"/><Relationship Id="rId4" Type="http://schemas.openxmlformats.org/officeDocument/2006/relationships/audio" Target="../media/audio2.wav"/><Relationship Id="rId9" Type="http://schemas.openxmlformats.org/officeDocument/2006/relationships/image" Target="../media/image11.png"/><Relationship Id="rId14" Type="http://schemas.openxmlformats.org/officeDocument/2006/relationships/slide" Target="slide2.xml"/></Relationships>
</file>

<file path=ppt/slides/_rels/slide5.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12.png"/><Relationship Id="rId3" Type="http://schemas.openxmlformats.org/officeDocument/2006/relationships/audio" Target="../media/audio3.wav"/><Relationship Id="rId7" Type="http://schemas.openxmlformats.org/officeDocument/2006/relationships/image" Target="../media/image10.png"/><Relationship Id="rId12" Type="http://schemas.openxmlformats.org/officeDocument/2006/relationships/image" Target="../media/image13.png"/><Relationship Id="rId2" Type="http://schemas.openxmlformats.org/officeDocument/2006/relationships/audio" Target="../media/audio1.wav"/><Relationship Id="rId1" Type="http://schemas.openxmlformats.org/officeDocument/2006/relationships/slideLayout" Target="../slideLayouts/slideLayout2.xml"/><Relationship Id="rId6" Type="http://schemas.microsoft.com/office/2007/relationships/hdphoto" Target="../media/hdphoto1.wdp"/><Relationship Id="rId11" Type="http://schemas.openxmlformats.org/officeDocument/2006/relationships/image" Target="../media/image15.png"/><Relationship Id="rId5" Type="http://schemas.openxmlformats.org/officeDocument/2006/relationships/image" Target="../media/image9.png"/><Relationship Id="rId10" Type="http://schemas.microsoft.com/office/2007/relationships/hdphoto" Target="../media/hdphoto3.wdp"/><Relationship Id="rId4" Type="http://schemas.openxmlformats.org/officeDocument/2006/relationships/audio" Target="../media/audio2.wav"/><Relationship Id="rId9" Type="http://schemas.openxmlformats.org/officeDocument/2006/relationships/image" Target="../media/image11.png"/><Relationship Id="rId14" Type="http://schemas.openxmlformats.org/officeDocument/2006/relationships/slide" Target="slide2.xml"/></Relationships>
</file>

<file path=ppt/slides/_rels/slide6.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12.png"/><Relationship Id="rId3" Type="http://schemas.openxmlformats.org/officeDocument/2006/relationships/audio" Target="../media/audio2.wav"/><Relationship Id="rId7" Type="http://schemas.openxmlformats.org/officeDocument/2006/relationships/image" Target="../media/image10.png"/><Relationship Id="rId12" Type="http://schemas.openxmlformats.org/officeDocument/2006/relationships/image" Target="../media/image17.png"/><Relationship Id="rId2" Type="http://schemas.openxmlformats.org/officeDocument/2006/relationships/audio" Target="../media/audio1.wav"/><Relationship Id="rId1" Type="http://schemas.openxmlformats.org/officeDocument/2006/relationships/slideLayout" Target="../slideLayouts/slideLayout2.xml"/><Relationship Id="rId6" Type="http://schemas.microsoft.com/office/2007/relationships/hdphoto" Target="../media/hdphoto1.wdp"/><Relationship Id="rId11" Type="http://schemas.openxmlformats.org/officeDocument/2006/relationships/image" Target="../media/image16.png"/><Relationship Id="rId5" Type="http://schemas.openxmlformats.org/officeDocument/2006/relationships/image" Target="../media/image9.png"/><Relationship Id="rId15" Type="http://schemas.openxmlformats.org/officeDocument/2006/relationships/slide" Target="slide2.xml"/><Relationship Id="rId10" Type="http://schemas.microsoft.com/office/2007/relationships/hdphoto" Target="../media/hdphoto3.wdp"/><Relationship Id="rId4" Type="http://schemas.openxmlformats.org/officeDocument/2006/relationships/audio" Target="../media/audio3.wav"/><Relationship Id="rId9" Type="http://schemas.openxmlformats.org/officeDocument/2006/relationships/image" Target="../media/image11.png"/><Relationship Id="rId14" Type="http://schemas.openxmlformats.org/officeDocument/2006/relationships/image" Target="../media/image14.png"/></Relationships>
</file>

<file path=ppt/slides/_rels/slide7.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12.png"/><Relationship Id="rId3" Type="http://schemas.openxmlformats.org/officeDocument/2006/relationships/audio" Target="../media/audio2.wav"/><Relationship Id="rId7" Type="http://schemas.openxmlformats.org/officeDocument/2006/relationships/image" Target="../media/image10.png"/><Relationship Id="rId12" Type="http://schemas.openxmlformats.org/officeDocument/2006/relationships/image" Target="../media/image19.png"/><Relationship Id="rId2" Type="http://schemas.openxmlformats.org/officeDocument/2006/relationships/audio" Target="../media/audio1.wav"/><Relationship Id="rId1" Type="http://schemas.openxmlformats.org/officeDocument/2006/relationships/slideLayout" Target="../slideLayouts/slideLayout2.xml"/><Relationship Id="rId6" Type="http://schemas.microsoft.com/office/2007/relationships/hdphoto" Target="../media/hdphoto1.wdp"/><Relationship Id="rId11" Type="http://schemas.openxmlformats.org/officeDocument/2006/relationships/image" Target="../media/image18.png"/><Relationship Id="rId5" Type="http://schemas.openxmlformats.org/officeDocument/2006/relationships/image" Target="../media/image9.png"/><Relationship Id="rId15" Type="http://schemas.openxmlformats.org/officeDocument/2006/relationships/slide" Target="slide2.xml"/><Relationship Id="rId10" Type="http://schemas.microsoft.com/office/2007/relationships/hdphoto" Target="../media/hdphoto3.wdp"/><Relationship Id="rId4" Type="http://schemas.openxmlformats.org/officeDocument/2006/relationships/audio" Target="../media/audio3.wav"/><Relationship Id="rId9" Type="http://schemas.openxmlformats.org/officeDocument/2006/relationships/image" Target="../media/image11.png"/><Relationship Id="rId14" Type="http://schemas.openxmlformats.org/officeDocument/2006/relationships/image" Target="../media/image14.png"/></Relationships>
</file>

<file path=ppt/slides/_rels/slide8.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12.png"/><Relationship Id="rId3" Type="http://schemas.openxmlformats.org/officeDocument/2006/relationships/audio" Target="../media/audio2.wav"/><Relationship Id="rId7" Type="http://schemas.openxmlformats.org/officeDocument/2006/relationships/image" Target="../media/image10.png"/><Relationship Id="rId12" Type="http://schemas.openxmlformats.org/officeDocument/2006/relationships/image" Target="../media/image21.png"/><Relationship Id="rId2" Type="http://schemas.openxmlformats.org/officeDocument/2006/relationships/audio" Target="../media/audio1.wav"/><Relationship Id="rId1" Type="http://schemas.openxmlformats.org/officeDocument/2006/relationships/slideLayout" Target="../slideLayouts/slideLayout2.xml"/><Relationship Id="rId6" Type="http://schemas.microsoft.com/office/2007/relationships/hdphoto" Target="../media/hdphoto1.wdp"/><Relationship Id="rId11" Type="http://schemas.openxmlformats.org/officeDocument/2006/relationships/image" Target="../media/image20.png"/><Relationship Id="rId5" Type="http://schemas.openxmlformats.org/officeDocument/2006/relationships/image" Target="../media/image9.png"/><Relationship Id="rId15" Type="http://schemas.openxmlformats.org/officeDocument/2006/relationships/slide" Target="slide2.xml"/><Relationship Id="rId10" Type="http://schemas.microsoft.com/office/2007/relationships/hdphoto" Target="../media/hdphoto3.wdp"/><Relationship Id="rId4" Type="http://schemas.openxmlformats.org/officeDocument/2006/relationships/audio" Target="../media/audio3.wav"/><Relationship Id="rId9" Type="http://schemas.openxmlformats.org/officeDocument/2006/relationships/image" Target="../media/image11.png"/><Relationship Id="rId14"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7">
            <a:extLst>
              <a:ext uri="{FF2B5EF4-FFF2-40B4-BE49-F238E27FC236}">
                <a16:creationId xmlns:a16="http://schemas.microsoft.com/office/drawing/2014/main" id="{6134D109-5F98-4B01-86DB-56CCF640CAB8}"/>
              </a:ext>
            </a:extLst>
          </p:cNvPr>
          <p:cNvSpPr>
            <a:spLocks noChangeArrowheads="1"/>
          </p:cNvSpPr>
          <p:nvPr/>
        </p:nvSpPr>
        <p:spPr bwMode="auto">
          <a:xfrm>
            <a:off x="0" y="-57903"/>
            <a:ext cx="12192000" cy="6915903"/>
          </a:xfrm>
          <a:prstGeom prst="rect">
            <a:avLst/>
          </a:prstGeom>
          <a:solidFill>
            <a:srgbClr val="D5F9F9"/>
          </a:solidFill>
          <a:ln w="3175" algn="ctr">
            <a:solidFill>
              <a:schemeClr val="tx1"/>
            </a:solidFill>
            <a:miter lim="800000"/>
            <a:headEnd/>
            <a:tailEnd/>
          </a:ln>
          <a:effectLst>
            <a:reflection blurRad="6350" stA="50000" endA="300" endPos="38500" dist="50800" dir="5400000" sy="-100000" algn="bl" rotWithShape="0"/>
          </a:effectLst>
          <a:scene3d>
            <a:camera prst="perspectiveFront"/>
            <a:lightRig rig="threePt" dir="t"/>
          </a:scene3d>
          <a:extLst/>
        </p:spPr>
        <p:txBody>
          <a:bodyPr wrap="none" anchor="ctr"/>
          <a:lstStyle/>
          <a:p>
            <a:pPr eaLnBrk="1" hangingPunct="1">
              <a:defRPr/>
            </a:pPr>
            <a:endParaRPr lang="en-US" altLang="en-US" sz="2800">
              <a:solidFill>
                <a:srgbClr val="0000FF"/>
              </a:solidFill>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A8A378C8-E210-4965-95B8-44F982113B2A}"/>
              </a:ext>
            </a:extLst>
          </p:cNvPr>
          <p:cNvSpPr/>
          <p:nvPr/>
        </p:nvSpPr>
        <p:spPr>
          <a:xfrm>
            <a:off x="2514600" y="1339995"/>
            <a:ext cx="6893700" cy="1015663"/>
          </a:xfrm>
          <a:prstGeom prst="rect">
            <a:avLst/>
          </a:prstGeom>
          <a:noFill/>
        </p:spPr>
        <p:txBody>
          <a:bodyPr wrap="square">
            <a:spAutoFit/>
          </a:bodyPr>
          <a:lstStyle/>
          <a:p>
            <a:pPr algn="ctr">
              <a:defRPr/>
            </a:pPr>
            <a:r>
              <a:rPr lang="vi-VN" sz="3000" b="1">
                <a:ln w="6600">
                  <a:solidFill>
                    <a:schemeClr val="accent2"/>
                  </a:solidFill>
                  <a:prstDash val="solid"/>
                </a:ln>
                <a:solidFill>
                  <a:srgbClr val="0000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CHÀO MỪNG</a:t>
            </a:r>
            <a:r>
              <a:rPr lang="en-US" sz="3000" b="1">
                <a:ln w="6600">
                  <a:solidFill>
                    <a:schemeClr val="accent2"/>
                  </a:solidFill>
                  <a:prstDash val="solid"/>
                </a:ln>
                <a:solidFill>
                  <a:srgbClr val="0000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 QUÝ</a:t>
            </a:r>
            <a:r>
              <a:rPr lang="vi-VN" sz="3000" b="1">
                <a:ln w="6600">
                  <a:solidFill>
                    <a:schemeClr val="accent2"/>
                  </a:solidFill>
                  <a:prstDash val="solid"/>
                </a:ln>
                <a:solidFill>
                  <a:srgbClr val="0000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 THẦY CÔ</a:t>
            </a:r>
          </a:p>
          <a:p>
            <a:pPr algn="ctr">
              <a:defRPr/>
            </a:pPr>
            <a:r>
              <a:rPr lang="vi-VN" sz="3000" b="1">
                <a:ln w="6600">
                  <a:solidFill>
                    <a:schemeClr val="accent2"/>
                  </a:solidFill>
                  <a:prstDash val="solid"/>
                </a:ln>
                <a:solidFill>
                  <a:srgbClr val="0000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ĐẾN DỰ GIỜ THĂM LỚP </a:t>
            </a:r>
            <a:endParaRPr lang="en-US" sz="3000" b="1">
              <a:ln w="6600">
                <a:solidFill>
                  <a:schemeClr val="accent2"/>
                </a:solidFill>
                <a:prstDash val="solid"/>
              </a:ln>
              <a:solidFill>
                <a:srgbClr val="0000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endParaRPr>
          </a:p>
        </p:txBody>
      </p:sp>
      <p:sp>
        <p:nvSpPr>
          <p:cNvPr id="7" name="Rectangle 6"/>
          <p:cNvSpPr/>
          <p:nvPr/>
        </p:nvSpPr>
        <p:spPr>
          <a:xfrm>
            <a:off x="1799462" y="3215248"/>
            <a:ext cx="8323976" cy="992579"/>
          </a:xfrm>
          <a:prstGeom prst="rect">
            <a:avLst/>
          </a:prstGeom>
          <a:noFill/>
        </p:spPr>
        <p:txBody>
          <a:bodyPr lIns="68580" tIns="34290" rIns="68580" bIns="34290">
            <a:spAutoFit/>
          </a:bodyPr>
          <a:lstStyle/>
          <a:p>
            <a:pPr algn="ctr">
              <a:defRPr/>
            </a:pPr>
            <a:r>
              <a:rPr lang="en-US" sz="6000" b="1" smtClean="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ÔN TẬP CHƯƠNG 9</a:t>
            </a:r>
            <a:endParaRPr lang="vi-VN" sz="6000" b="1">
              <a:solidFill>
                <a:srgbClr val="FF0000"/>
              </a:solidFill>
              <a:latin typeface="Times New Roman" panose="02020603050405020304" pitchFamily="18" charset="0"/>
              <a:cs typeface="Times New Roman" panose="02020603050405020304" pitchFamily="18" charset="0"/>
            </a:endParaRPr>
          </a:p>
        </p:txBody>
      </p:sp>
      <p:pic>
        <p:nvPicPr>
          <p:cNvPr id="8" name="Picture 13" descr="CHIP0102"/>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 y="0"/>
            <a:ext cx="1934012" cy="2313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descr="8"/>
          <p:cNvPicPr>
            <a:picLocks noChangeAspect="1" noChangeArrowheads="1"/>
          </p:cNvPicPr>
          <p:nvPr/>
        </p:nvPicPr>
        <p:blipFill>
          <a:blip r:embed="rId3">
            <a:extLst>
              <a:ext uri="{28A0092B-C50C-407E-A947-70E740481C1C}">
                <a14:useLocalDpi xmlns:a14="http://schemas.microsoft.com/office/drawing/2010/main" val="0"/>
              </a:ext>
            </a:extLst>
          </a:blip>
          <a:srcRect r="13333" b="53659"/>
          <a:stretch>
            <a:fillRect/>
          </a:stretch>
        </p:blipFill>
        <p:spPr bwMode="auto">
          <a:xfrm rot="10800000">
            <a:off x="11755050" y="296667"/>
            <a:ext cx="371475"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descr="8"/>
          <p:cNvPicPr>
            <a:picLocks noChangeAspect="1" noChangeArrowheads="1"/>
          </p:cNvPicPr>
          <p:nvPr/>
        </p:nvPicPr>
        <p:blipFill>
          <a:blip r:embed="rId4">
            <a:extLst>
              <a:ext uri="{28A0092B-C50C-407E-A947-70E740481C1C}">
                <a14:useLocalDpi xmlns:a14="http://schemas.microsoft.com/office/drawing/2010/main" val="0"/>
              </a:ext>
            </a:extLst>
          </a:blip>
          <a:srcRect t="6667" r="45732"/>
          <a:stretch>
            <a:fillRect/>
          </a:stretch>
        </p:blipFill>
        <p:spPr bwMode="auto">
          <a:xfrm>
            <a:off x="9408300" y="57150"/>
            <a:ext cx="25431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descr="8"/>
          <p:cNvPicPr>
            <a:picLocks noChangeAspect="1" noChangeArrowheads="1"/>
          </p:cNvPicPr>
          <p:nvPr/>
        </p:nvPicPr>
        <p:blipFill>
          <a:blip r:embed="rId4">
            <a:extLst>
              <a:ext uri="{28A0092B-C50C-407E-A947-70E740481C1C}">
                <a14:useLocalDpi xmlns:a14="http://schemas.microsoft.com/office/drawing/2010/main" val="0"/>
              </a:ext>
            </a:extLst>
          </a:blip>
          <a:srcRect t="6667" r="45732"/>
          <a:stretch>
            <a:fillRect/>
          </a:stretch>
        </p:blipFill>
        <p:spPr bwMode="auto">
          <a:xfrm>
            <a:off x="9469438" y="6360095"/>
            <a:ext cx="25431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 descr="8"/>
          <p:cNvPicPr>
            <a:picLocks noChangeAspect="1" noChangeArrowheads="1"/>
          </p:cNvPicPr>
          <p:nvPr/>
        </p:nvPicPr>
        <p:blipFill>
          <a:blip r:embed="rId3">
            <a:extLst>
              <a:ext uri="{28A0092B-C50C-407E-A947-70E740481C1C}">
                <a14:useLocalDpi xmlns:a14="http://schemas.microsoft.com/office/drawing/2010/main" val="0"/>
              </a:ext>
            </a:extLst>
          </a:blip>
          <a:srcRect r="13333" b="53659"/>
          <a:stretch>
            <a:fillRect/>
          </a:stretch>
        </p:blipFill>
        <p:spPr bwMode="auto">
          <a:xfrm rot="174281">
            <a:off x="11765738" y="4556832"/>
            <a:ext cx="371475"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28560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7">
            <a:extLst>
              <a:ext uri="{FF2B5EF4-FFF2-40B4-BE49-F238E27FC236}">
                <a16:creationId xmlns:a16="http://schemas.microsoft.com/office/drawing/2014/main" id="{6134D109-5F98-4B01-86DB-56CCF640CAB8}"/>
              </a:ext>
            </a:extLst>
          </p:cNvPr>
          <p:cNvSpPr>
            <a:spLocks noChangeArrowheads="1"/>
          </p:cNvSpPr>
          <p:nvPr/>
        </p:nvSpPr>
        <p:spPr bwMode="auto">
          <a:xfrm>
            <a:off x="0" y="-57903"/>
            <a:ext cx="12192000" cy="6915903"/>
          </a:xfrm>
          <a:prstGeom prst="rect">
            <a:avLst/>
          </a:prstGeom>
          <a:solidFill>
            <a:srgbClr val="D5F9F9"/>
          </a:solidFill>
          <a:ln w="3175" algn="ctr">
            <a:solidFill>
              <a:schemeClr val="tx1"/>
            </a:solidFill>
            <a:miter lim="800000"/>
            <a:headEnd/>
            <a:tailEnd/>
          </a:ln>
          <a:effectLst>
            <a:reflection blurRad="6350" stA="50000" endA="300" endPos="38500" dist="50800" dir="5400000" sy="-100000" algn="bl" rotWithShape="0"/>
          </a:effectLst>
          <a:scene3d>
            <a:camera prst="perspectiveFront"/>
            <a:lightRig rig="threePt" dir="t"/>
          </a:scene3d>
          <a:extLst/>
        </p:spPr>
        <p:txBody>
          <a:bodyPr wrap="none" anchor="ctr"/>
          <a:lstStyle/>
          <a:p>
            <a:pPr eaLnBrk="1" hangingPunct="1">
              <a:defRPr/>
            </a:pPr>
            <a:endParaRPr lang="en-US" altLang="en-US" sz="2800">
              <a:solidFill>
                <a:srgbClr val="0000FF"/>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416858" y="220569"/>
            <a:ext cx="11470342" cy="2246769"/>
          </a:xfrm>
          <a:prstGeom prst="rect">
            <a:avLst/>
          </a:prstGeom>
          <a:noFill/>
        </p:spPr>
        <p:txBody>
          <a:bodyPr wrap="square" rtlCol="0">
            <a:spAutoFit/>
          </a:bodyPr>
          <a:lstStyle/>
          <a:p>
            <a:r>
              <a:rPr lang="en-US" sz="2800" b="1" smtClean="0">
                <a:solidFill>
                  <a:srgbClr val="FF0000"/>
                </a:solidFill>
                <a:latin typeface="Times New Roman" panose="02020603050405020304" pitchFamily="18" charset="0"/>
                <a:cs typeface="Times New Roman" panose="02020603050405020304" pitchFamily="18" charset="0"/>
              </a:rPr>
              <a:t>Bài 2 SGK/96:</a:t>
            </a:r>
          </a:p>
          <a:p>
            <a:r>
              <a:rPr lang="en-US" sz="2800" smtClean="0">
                <a:solidFill>
                  <a:srgbClr val="0000FF"/>
                </a:solidFill>
                <a:latin typeface="Times New Roman" panose="02020603050405020304" pitchFamily="18" charset="0"/>
                <a:cs typeface="Times New Roman" panose="02020603050405020304" pitchFamily="18" charset="0"/>
              </a:rPr>
              <a:t>Gieo hai con xúc xắc cân đối. Hãy so sánh xác suất xãy ra của các biến cố sau:</a:t>
            </a:r>
          </a:p>
          <a:p>
            <a:r>
              <a:rPr lang="en-US" sz="2800">
                <a:solidFill>
                  <a:srgbClr val="FF0000"/>
                </a:solidFill>
                <a:latin typeface="Times New Roman" panose="02020603050405020304" pitchFamily="18" charset="0"/>
                <a:cs typeface="Times New Roman" panose="02020603050405020304" pitchFamily="18" charset="0"/>
              </a:rPr>
              <a:t>A. </a:t>
            </a:r>
            <a:r>
              <a:rPr lang="en-US" sz="2800" smtClean="0">
                <a:solidFill>
                  <a:srgbClr val="0000FF"/>
                </a:solidFill>
                <a:latin typeface="Times New Roman" panose="02020603050405020304" pitchFamily="18" charset="0"/>
                <a:cs typeface="Times New Roman" panose="02020603050405020304" pitchFamily="18" charset="0"/>
              </a:rPr>
              <a:t>“Tổng số chấm xuất hiện ở mặt trên hai con xúc xắc là số chẵn”,</a:t>
            </a:r>
            <a:endParaRPr lang="en-US" sz="2800">
              <a:solidFill>
                <a:srgbClr val="0000FF"/>
              </a:solidFill>
              <a:latin typeface="Times New Roman" panose="02020603050405020304" pitchFamily="18" charset="0"/>
              <a:cs typeface="Times New Roman" panose="02020603050405020304" pitchFamily="18" charset="0"/>
            </a:endParaRPr>
          </a:p>
          <a:p>
            <a:r>
              <a:rPr lang="en-US" sz="2800">
                <a:solidFill>
                  <a:srgbClr val="FF0000"/>
                </a:solidFill>
                <a:latin typeface="Times New Roman" panose="02020603050405020304" pitchFamily="18" charset="0"/>
                <a:cs typeface="Times New Roman" panose="02020603050405020304" pitchFamily="18" charset="0"/>
              </a:rPr>
              <a:t>B. </a:t>
            </a:r>
            <a:r>
              <a:rPr lang="en-US" sz="2800" smtClean="0">
                <a:solidFill>
                  <a:srgbClr val="0000FF"/>
                </a:solidFill>
                <a:latin typeface="Times New Roman" panose="02020603050405020304" pitchFamily="18" charset="0"/>
                <a:cs typeface="Times New Roman" panose="02020603050405020304" pitchFamily="18" charset="0"/>
              </a:rPr>
              <a:t>“Số chấm xuất hiện ở mặt trên hai con xúc xắc đều bằng 6”,</a:t>
            </a:r>
            <a:endParaRPr lang="en-US" sz="2800">
              <a:solidFill>
                <a:srgbClr val="0000FF"/>
              </a:solidFill>
              <a:latin typeface="Times New Roman" panose="02020603050405020304" pitchFamily="18" charset="0"/>
              <a:cs typeface="Times New Roman" panose="02020603050405020304" pitchFamily="18" charset="0"/>
            </a:endParaRPr>
          </a:p>
          <a:p>
            <a:r>
              <a:rPr lang="en-US" sz="2800">
                <a:solidFill>
                  <a:srgbClr val="FF0000"/>
                </a:solidFill>
                <a:latin typeface="Times New Roman" panose="02020603050405020304" pitchFamily="18" charset="0"/>
                <a:cs typeface="Times New Roman" panose="02020603050405020304" pitchFamily="18" charset="0"/>
              </a:rPr>
              <a:t>C. </a:t>
            </a:r>
            <a:r>
              <a:rPr lang="en-US" sz="2800" smtClean="0">
                <a:solidFill>
                  <a:srgbClr val="0000FF"/>
                </a:solidFill>
                <a:latin typeface="Times New Roman" panose="02020603050405020304" pitchFamily="18" charset="0"/>
                <a:cs typeface="Times New Roman" panose="02020603050405020304" pitchFamily="18" charset="0"/>
              </a:rPr>
              <a:t>“Số chấm xuất hiện ở mặt trên hai con xúc xắc bằng nhau”.</a:t>
            </a:r>
            <a:endParaRPr lang="en-US" sz="2800">
              <a:solidFill>
                <a:srgbClr val="0000FF"/>
              </a:solidFill>
              <a:latin typeface="Times New Roman" panose="02020603050405020304" pitchFamily="18" charset="0"/>
              <a:cs typeface="Times New Roman" panose="02020603050405020304" pitchFamily="18" charset="0"/>
            </a:endParaRPr>
          </a:p>
        </p:txBody>
      </p:sp>
      <p:sp>
        <p:nvSpPr>
          <p:cNvPr id="4" name="Rectangle 3"/>
          <p:cNvSpPr/>
          <p:nvPr/>
        </p:nvSpPr>
        <p:spPr>
          <a:xfrm>
            <a:off x="4497945" y="2657467"/>
            <a:ext cx="1551386" cy="556434"/>
          </a:xfrm>
          <a:prstGeom prst="rect">
            <a:avLst/>
          </a:prstGeom>
        </p:spPr>
        <p:txBody>
          <a:bodyPr wrap="none">
            <a:spAutoFit/>
          </a:bodyPr>
          <a:lstStyle/>
          <a:p>
            <a:pPr marL="180340" algn="ctr">
              <a:lnSpc>
                <a:spcPct val="115000"/>
              </a:lnSpc>
              <a:spcAft>
                <a:spcPts val="800"/>
              </a:spcAft>
            </a:pP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giải</a:t>
            </a:r>
            <a:endParaRPr lang="en-US" sz="2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3"/>
          <p:cNvSpPr>
            <a:spLocks noChangeArrowheads="1"/>
          </p:cNvSpPr>
          <p:nvPr/>
        </p:nvSpPr>
        <p:spPr bwMode="auto">
          <a:xfrm>
            <a:off x="914399" y="3130601"/>
            <a:ext cx="11144251"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en-US" sz="2800">
                <a:latin typeface="Times New Roman" panose="02020603050405020304" pitchFamily="18" charset="0"/>
                <a:cs typeface="Times New Roman" panose="02020603050405020304" pitchFamily="18" charset="0"/>
              </a:rPr>
              <a:t>Khi biến </a:t>
            </a:r>
            <a:r>
              <a:rPr lang="en-US" sz="2800" smtClean="0">
                <a:latin typeface="Times New Roman" panose="02020603050405020304" pitchFamily="18" charset="0"/>
                <a:cs typeface="Times New Roman" panose="02020603050405020304" pitchFamily="18" charset="0"/>
              </a:rPr>
              <a:t>cố B </a:t>
            </a:r>
            <a:r>
              <a:rPr lang="en-US" sz="2800">
                <a:latin typeface="Times New Roman" panose="02020603050405020304" pitchFamily="18" charset="0"/>
                <a:cs typeface="Times New Roman" panose="02020603050405020304" pitchFamily="18" charset="0"/>
              </a:rPr>
              <a:t>xãy ra thì biến cố </a:t>
            </a:r>
            <a:r>
              <a:rPr lang="en-US" sz="2800" smtClean="0">
                <a:latin typeface="Times New Roman" panose="02020603050405020304" pitchFamily="18" charset="0"/>
                <a:cs typeface="Times New Roman" panose="02020603050405020304" pitchFamily="18" charset="0"/>
              </a:rPr>
              <a:t> C </a:t>
            </a:r>
            <a:r>
              <a:rPr lang="en-US" sz="2800">
                <a:latin typeface="Times New Roman" panose="02020603050405020304" pitchFamily="18" charset="0"/>
                <a:cs typeface="Times New Roman" panose="02020603050405020304" pitchFamily="18" charset="0"/>
              </a:rPr>
              <a:t>cũng xãy ra. Tuy nhiên khi gieo được hai </a:t>
            </a:r>
            <a:r>
              <a:rPr lang="en-US" sz="2800" smtClean="0">
                <a:latin typeface="Times New Roman" panose="02020603050405020304" pitchFamily="18" charset="0"/>
                <a:cs typeface="Times New Roman" panose="02020603050405020304" pitchFamily="18" charset="0"/>
              </a:rPr>
              <a:t>mặt 1 </a:t>
            </a:r>
            <a:r>
              <a:rPr lang="en-US" sz="2800">
                <a:latin typeface="Times New Roman" panose="02020603050405020304" pitchFamily="18" charset="0"/>
                <a:cs typeface="Times New Roman" panose="02020603050405020304" pitchFamily="18" charset="0"/>
              </a:rPr>
              <a:t>chấm thì biến cố </a:t>
            </a:r>
            <a:r>
              <a:rPr lang="en-US" sz="2800" smtClean="0">
                <a:latin typeface="Times New Roman" panose="02020603050405020304" pitchFamily="18" charset="0"/>
                <a:cs typeface="Times New Roman" panose="02020603050405020304" pitchFamily="18" charset="0"/>
              </a:rPr>
              <a:t> B </a:t>
            </a:r>
            <a:r>
              <a:rPr lang="en-US" sz="2800">
                <a:latin typeface="Times New Roman" panose="02020603050405020304" pitchFamily="18" charset="0"/>
                <a:cs typeface="Times New Roman" panose="02020603050405020304" pitchFamily="18" charset="0"/>
              </a:rPr>
              <a:t>không xảy ra còn biến </a:t>
            </a:r>
            <a:r>
              <a:rPr lang="en-US" sz="2800" smtClean="0">
                <a:latin typeface="Times New Roman" panose="02020603050405020304" pitchFamily="18" charset="0"/>
                <a:cs typeface="Times New Roman" panose="02020603050405020304" pitchFamily="18" charset="0"/>
              </a:rPr>
              <a:t>cố C </a:t>
            </a:r>
            <a:r>
              <a:rPr lang="en-US" sz="2800">
                <a:latin typeface="Times New Roman" panose="02020603050405020304" pitchFamily="18" charset="0"/>
                <a:cs typeface="Times New Roman" panose="02020603050405020304" pitchFamily="18" charset="0"/>
              </a:rPr>
              <a:t>xảy ra. Vậy biến </a:t>
            </a:r>
            <a:r>
              <a:rPr lang="en-US" sz="2800" smtClean="0">
                <a:latin typeface="Times New Roman" panose="02020603050405020304" pitchFamily="18" charset="0"/>
                <a:cs typeface="Times New Roman" panose="02020603050405020304" pitchFamily="18" charset="0"/>
              </a:rPr>
              <a:t>cố </a:t>
            </a:r>
            <a:r>
              <a:rPr lang="en-US" sz="2800">
                <a:latin typeface="Times New Roman" panose="02020603050405020304" pitchFamily="18" charset="0"/>
                <a:cs typeface="Times New Roman" panose="02020603050405020304" pitchFamily="18" charset="0"/>
              </a:rPr>
              <a:t>có khả năng xảy ra cao hơn biến cố </a:t>
            </a:r>
            <a:r>
              <a:rPr lang="en-US" sz="2800" smtClean="0">
                <a:latin typeface="Times New Roman" panose="02020603050405020304" pitchFamily="18" charset="0"/>
                <a:cs typeface="Times New Roman" panose="02020603050405020304" pitchFamily="18" charset="0"/>
              </a:rPr>
              <a:t> B. Do đó : P(B) &lt; P(C)</a:t>
            </a:r>
            <a:endParaRPr kumimoji="0" lang="en-US" altLang="en-US" sz="2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8" name="Rectangle 3"/>
          <p:cNvSpPr>
            <a:spLocks noChangeArrowheads="1"/>
          </p:cNvSpPr>
          <p:nvPr/>
        </p:nvSpPr>
        <p:spPr bwMode="auto">
          <a:xfrm>
            <a:off x="914399" y="4607929"/>
            <a:ext cx="10972801"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en-US" sz="2800">
                <a:latin typeface="Times New Roman" panose="02020603050405020304" pitchFamily="18" charset="0"/>
                <a:cs typeface="Times New Roman" panose="02020603050405020304" pitchFamily="18" charset="0"/>
              </a:rPr>
              <a:t>Nếu số chấm xuất hiện trên hai mặt xúc xắc bằng nhau thì tổng số chấm xuất hiện ở hai mặt trên đó là số chẵn. Khi đó biến </a:t>
            </a:r>
            <a:r>
              <a:rPr lang="en-US" sz="2800" smtClean="0">
                <a:latin typeface="Times New Roman" panose="02020603050405020304" pitchFamily="18" charset="0"/>
                <a:cs typeface="Times New Roman" panose="02020603050405020304" pitchFamily="18" charset="0"/>
              </a:rPr>
              <a:t>cố A </a:t>
            </a:r>
            <a:r>
              <a:rPr lang="en-US" sz="2800">
                <a:latin typeface="Times New Roman" panose="02020603050405020304" pitchFamily="18" charset="0"/>
                <a:cs typeface="Times New Roman" panose="02020603050405020304" pitchFamily="18" charset="0"/>
              </a:rPr>
              <a:t>có khả năng xảy ra cao hơn biến </a:t>
            </a:r>
            <a:r>
              <a:rPr lang="en-US" sz="2800" smtClean="0">
                <a:latin typeface="Times New Roman" panose="02020603050405020304" pitchFamily="18" charset="0"/>
                <a:cs typeface="Times New Roman" panose="02020603050405020304" pitchFamily="18" charset="0"/>
              </a:rPr>
              <a:t>cố C. Do đó P(C) &lt; P(A)</a:t>
            </a:r>
            <a:endParaRPr kumimoji="0" lang="en-US" altLang="en-US" sz="2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9" name="Rectangle 3"/>
          <p:cNvSpPr>
            <a:spLocks noChangeArrowheads="1"/>
          </p:cNvSpPr>
          <p:nvPr/>
        </p:nvSpPr>
        <p:spPr bwMode="auto">
          <a:xfrm>
            <a:off x="914399" y="6054480"/>
            <a:ext cx="663526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Vậy</a:t>
            </a:r>
            <a:r>
              <a:rPr kumimoji="0" lang="en-US" altLang="en-US" sz="2800" b="0" i="0" u="none" strike="noStrike" cap="none" normalizeH="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 P(B)&lt; P(C) &lt; P(A)</a:t>
            </a:r>
            <a:r>
              <a:rPr lang="en-US" altLang="en-US" sz="2800" smtClean="0">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altLang="en-US" sz="2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466347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arn(inVertical)">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down)">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down)">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7">
            <a:extLst>
              <a:ext uri="{FF2B5EF4-FFF2-40B4-BE49-F238E27FC236}">
                <a16:creationId xmlns:a16="http://schemas.microsoft.com/office/drawing/2014/main" id="{6134D109-5F98-4B01-86DB-56CCF640CAB8}"/>
              </a:ext>
            </a:extLst>
          </p:cNvPr>
          <p:cNvSpPr>
            <a:spLocks noChangeArrowheads="1"/>
          </p:cNvSpPr>
          <p:nvPr/>
        </p:nvSpPr>
        <p:spPr bwMode="auto">
          <a:xfrm>
            <a:off x="-1" y="-57903"/>
            <a:ext cx="12192001" cy="6915903"/>
          </a:xfrm>
          <a:prstGeom prst="rect">
            <a:avLst/>
          </a:prstGeom>
          <a:solidFill>
            <a:srgbClr val="DAFBFA"/>
          </a:solidFill>
          <a:ln w="3175" algn="ctr">
            <a:solidFill>
              <a:srgbClr val="E8FCFC"/>
            </a:solidFill>
            <a:miter lim="800000"/>
            <a:headEnd/>
            <a:tailEnd/>
          </a:ln>
          <a:effectLst>
            <a:reflection blurRad="6350" stA="50000" endA="300" endPos="38500" dist="50800" dir="5400000" sy="-100000" algn="bl" rotWithShape="0"/>
          </a:effectLst>
          <a:scene3d>
            <a:camera prst="perspectiveFront"/>
            <a:lightRig rig="threePt" dir="t"/>
          </a:scene3d>
          <a:extLst/>
        </p:spPr>
        <p:txBody>
          <a:bodyPr wrap="none" anchor="ctr"/>
          <a:lstStyle/>
          <a:p>
            <a:pPr eaLnBrk="1" hangingPunct="1">
              <a:defRPr/>
            </a:pPr>
            <a:endParaRPr lang="en-US" altLang="en-US" sz="3000">
              <a:solidFill>
                <a:srgbClr val="0000FF"/>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416858" y="389965"/>
            <a:ext cx="11498051" cy="3323987"/>
          </a:xfrm>
          <a:prstGeom prst="rect">
            <a:avLst/>
          </a:prstGeom>
          <a:noFill/>
        </p:spPr>
        <p:txBody>
          <a:bodyPr wrap="square" rtlCol="0">
            <a:spAutoFit/>
          </a:bodyPr>
          <a:lstStyle/>
          <a:p>
            <a:r>
              <a:rPr lang="en-US" sz="3000" b="1" smtClean="0">
                <a:solidFill>
                  <a:srgbClr val="FF0000"/>
                </a:solidFill>
                <a:latin typeface="Times New Roman" panose="02020603050405020304" pitchFamily="18" charset="0"/>
                <a:cs typeface="Times New Roman" panose="02020603050405020304" pitchFamily="18" charset="0"/>
              </a:rPr>
              <a:t>Bài 3 SGK/96:</a:t>
            </a:r>
          </a:p>
          <a:p>
            <a:r>
              <a:rPr lang="en-US" sz="3000" smtClean="0">
                <a:solidFill>
                  <a:srgbClr val="0000FF"/>
                </a:solidFill>
                <a:latin typeface="Times New Roman" panose="02020603050405020304" pitchFamily="18" charset="0"/>
                <a:cs typeface="Times New Roman" panose="02020603050405020304" pitchFamily="18" charset="0"/>
              </a:rPr>
              <a:t>Một hộp có 4 cái thẻ có kích thước giống nhau và được đánh số lần lượt là: 2, 4, 6, 8. Lấy ngẫu nhiên 1 thẻ từ hộp . Hãy tính xác suất của biến cố sau:</a:t>
            </a:r>
          </a:p>
          <a:p>
            <a:r>
              <a:rPr lang="en-US" sz="3000">
                <a:solidFill>
                  <a:srgbClr val="FF0000"/>
                </a:solidFill>
                <a:latin typeface="Times New Roman" panose="02020603050405020304" pitchFamily="18" charset="0"/>
                <a:cs typeface="Times New Roman" panose="02020603050405020304" pitchFamily="18" charset="0"/>
              </a:rPr>
              <a:t>A. </a:t>
            </a:r>
            <a:r>
              <a:rPr lang="en-US" sz="3000" smtClean="0">
                <a:solidFill>
                  <a:srgbClr val="0000FF"/>
                </a:solidFill>
                <a:latin typeface="Times New Roman" panose="02020603050405020304" pitchFamily="18" charset="0"/>
                <a:cs typeface="Times New Roman" panose="02020603050405020304" pitchFamily="18" charset="0"/>
              </a:rPr>
              <a:t>“Lấy được thẻ ghi số là số nguyên tố”;</a:t>
            </a:r>
            <a:endParaRPr lang="en-US" sz="3000">
              <a:solidFill>
                <a:srgbClr val="0000FF"/>
              </a:solidFill>
              <a:latin typeface="Times New Roman" panose="02020603050405020304" pitchFamily="18" charset="0"/>
              <a:cs typeface="Times New Roman" panose="02020603050405020304" pitchFamily="18" charset="0"/>
            </a:endParaRPr>
          </a:p>
          <a:p>
            <a:r>
              <a:rPr lang="en-US" sz="3000">
                <a:solidFill>
                  <a:srgbClr val="FF0000"/>
                </a:solidFill>
                <a:latin typeface="Times New Roman" panose="02020603050405020304" pitchFamily="18" charset="0"/>
                <a:cs typeface="Times New Roman" panose="02020603050405020304" pitchFamily="18" charset="0"/>
              </a:rPr>
              <a:t>B. </a:t>
            </a:r>
            <a:r>
              <a:rPr lang="en-US" sz="3000" smtClean="0">
                <a:solidFill>
                  <a:srgbClr val="0000FF"/>
                </a:solidFill>
                <a:latin typeface="Times New Roman" panose="02020603050405020304" pitchFamily="18" charset="0"/>
                <a:cs typeface="Times New Roman" panose="02020603050405020304" pitchFamily="18" charset="0"/>
              </a:rPr>
              <a:t>“Lấy được thẻ ghi số là số lẻ”;</a:t>
            </a:r>
          </a:p>
          <a:p>
            <a:r>
              <a:rPr lang="en-US" sz="3000" smtClean="0">
                <a:solidFill>
                  <a:srgbClr val="0000FF"/>
                </a:solidFill>
                <a:latin typeface="Times New Roman" panose="02020603050405020304" pitchFamily="18" charset="0"/>
                <a:cs typeface="Times New Roman" panose="02020603050405020304" pitchFamily="18" charset="0"/>
              </a:rPr>
              <a:t>C. “Lấy được thẻ ghi số chẵn”.</a:t>
            </a:r>
            <a:endParaRPr lang="en-US" sz="3000">
              <a:solidFill>
                <a:srgbClr val="0000FF"/>
              </a:solidFill>
              <a:latin typeface="Times New Roman" panose="02020603050405020304" pitchFamily="18" charset="0"/>
              <a:cs typeface="Times New Roman" panose="02020603050405020304" pitchFamily="18" charset="0"/>
            </a:endParaRPr>
          </a:p>
        </p:txBody>
      </p:sp>
      <p:sp>
        <p:nvSpPr>
          <p:cNvPr id="4" name="Rectangle 3"/>
          <p:cNvSpPr/>
          <p:nvPr/>
        </p:nvSpPr>
        <p:spPr>
          <a:xfrm>
            <a:off x="4171474" y="3531199"/>
            <a:ext cx="1639552" cy="589649"/>
          </a:xfrm>
          <a:prstGeom prst="rect">
            <a:avLst/>
          </a:prstGeom>
        </p:spPr>
        <p:txBody>
          <a:bodyPr wrap="none">
            <a:spAutoFit/>
          </a:bodyPr>
          <a:lstStyle/>
          <a:p>
            <a:pPr marL="180340" algn="ctr">
              <a:lnSpc>
                <a:spcPct val="115000"/>
              </a:lnSpc>
              <a:spcAft>
                <a:spcPts val="800"/>
              </a:spcAft>
            </a:pPr>
            <a:r>
              <a:rPr lang="en-US" sz="30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3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giải</a:t>
            </a:r>
            <a:endParaRPr lang="en-US" sz="3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Rectangle 3"/>
              <p:cNvSpPr>
                <a:spLocks noChangeArrowheads="1"/>
              </p:cNvSpPr>
              <p:nvPr/>
            </p:nvSpPr>
            <p:spPr bwMode="auto">
              <a:xfrm>
                <a:off x="914400" y="4060558"/>
                <a:ext cx="11000510" cy="744306"/>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en-US" altLang="en-US" sz="3000" smtClean="0">
                    <a:latin typeface="Times New Roman" panose="02020603050405020304" pitchFamily="18" charset="0"/>
                    <a:cs typeface="Times New Roman" panose="02020603050405020304" pitchFamily="18" charset="0"/>
                  </a:rPr>
                  <a:t>- Trong các thẻ chỉ có 1 thẻ ghi số nguyên tố do đó: </a:t>
                </a:r>
                <a14:m>
                  <m:oMath xmlns:m="http://schemas.openxmlformats.org/officeDocument/2006/math">
                    <m:r>
                      <a:rPr lang="en-US" altLang="en-US" sz="3000" b="0" i="1" smtClean="0">
                        <a:latin typeface="Cambria Math" panose="02040503050406030204" pitchFamily="18" charset="0"/>
                        <a:cs typeface="Times New Roman" panose="02020603050405020304" pitchFamily="18" charset="0"/>
                      </a:rPr>
                      <m:t>𝑃</m:t>
                    </m:r>
                    <m:d>
                      <m:dPr>
                        <m:ctrlPr>
                          <a:rPr lang="en-US" altLang="en-US" sz="3000" b="0" i="1" smtClean="0">
                            <a:latin typeface="Cambria Math" panose="02040503050406030204" pitchFamily="18" charset="0"/>
                            <a:cs typeface="Times New Roman" panose="02020603050405020304" pitchFamily="18" charset="0"/>
                          </a:rPr>
                        </m:ctrlPr>
                      </m:dPr>
                      <m:e>
                        <m:r>
                          <a:rPr lang="en-US" altLang="en-US" sz="3000" b="0" i="1" smtClean="0">
                            <a:latin typeface="Cambria Math" panose="02040503050406030204" pitchFamily="18" charset="0"/>
                            <a:cs typeface="Times New Roman" panose="02020603050405020304" pitchFamily="18" charset="0"/>
                          </a:rPr>
                          <m:t>𝐴</m:t>
                        </m:r>
                      </m:e>
                    </m:d>
                    <m:r>
                      <a:rPr lang="en-US" altLang="en-US" sz="3000" b="0" i="1" smtClean="0">
                        <a:latin typeface="Cambria Math" panose="02040503050406030204" pitchFamily="18" charset="0"/>
                        <a:cs typeface="Times New Roman" panose="02020603050405020304" pitchFamily="18" charset="0"/>
                      </a:rPr>
                      <m:t>=</m:t>
                    </m:r>
                    <m:f>
                      <m:fPr>
                        <m:ctrlPr>
                          <a:rPr lang="en-US" altLang="en-US" sz="3000" b="0" i="1" smtClean="0">
                            <a:latin typeface="Cambria Math" panose="02040503050406030204" pitchFamily="18" charset="0"/>
                            <a:cs typeface="Times New Roman" panose="02020603050405020304" pitchFamily="18" charset="0"/>
                          </a:rPr>
                        </m:ctrlPr>
                      </m:fPr>
                      <m:num>
                        <m:r>
                          <a:rPr lang="en-US" altLang="en-US" sz="3000" b="0" i="1" smtClean="0">
                            <a:latin typeface="Cambria Math" panose="02040503050406030204" pitchFamily="18" charset="0"/>
                            <a:cs typeface="Times New Roman" panose="02020603050405020304" pitchFamily="18" charset="0"/>
                          </a:rPr>
                          <m:t>1</m:t>
                        </m:r>
                      </m:num>
                      <m:den>
                        <m:r>
                          <a:rPr lang="en-US" altLang="en-US" sz="3000" b="0" i="1" smtClean="0">
                            <a:latin typeface="Cambria Math" panose="02040503050406030204" pitchFamily="18" charset="0"/>
                            <a:cs typeface="Times New Roman" panose="02020603050405020304" pitchFamily="18" charset="0"/>
                          </a:rPr>
                          <m:t>4</m:t>
                        </m:r>
                      </m:den>
                    </m:f>
                  </m:oMath>
                </a14:m>
                <a:endParaRPr kumimoji="0" lang="en-US" altLang="en-US" sz="3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p:txBody>
          </p:sp>
        </mc:Choice>
        <mc:Fallback xmlns="">
          <p:sp>
            <p:nvSpPr>
              <p:cNvPr id="7" name="Rectangle 3"/>
              <p:cNvSpPr>
                <a:spLocks noRot="1" noChangeAspect="1" noMove="1" noResize="1" noEditPoints="1" noAdjustHandles="1" noChangeArrowheads="1" noChangeShapeType="1" noTextEdit="1"/>
              </p:cNvSpPr>
              <p:nvPr/>
            </p:nvSpPr>
            <p:spPr bwMode="auto">
              <a:xfrm>
                <a:off x="914400" y="4060558"/>
                <a:ext cx="11000510" cy="744306"/>
              </a:xfrm>
              <a:prstGeom prst="rect">
                <a:avLst/>
              </a:prstGeom>
              <a:blipFill>
                <a:blip r:embed="rId2"/>
                <a:stretch>
                  <a:fillRect l="-1274" b="-11475"/>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8" name="Rectangle 3"/>
          <p:cNvSpPr>
            <a:spLocks noChangeArrowheads="1"/>
          </p:cNvSpPr>
          <p:nvPr/>
        </p:nvSpPr>
        <p:spPr bwMode="auto">
          <a:xfrm>
            <a:off x="899650" y="4855601"/>
            <a:ext cx="11015259"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en-US" altLang="en-US" sz="3000" smtClean="0">
                <a:latin typeface="Times New Roman" panose="02020603050405020304" pitchFamily="18" charset="0"/>
                <a:cs typeface="Times New Roman" panose="02020603050405020304" pitchFamily="18" charset="0"/>
              </a:rPr>
              <a:t>- Trong các thẻ không có thẻ nào ghi số lẻ nên: P(B) = 0</a:t>
            </a:r>
            <a:endParaRPr kumimoji="0" lang="en-US" altLang="en-US" sz="3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10" name="Rectangle 3"/>
          <p:cNvSpPr>
            <a:spLocks noChangeArrowheads="1"/>
          </p:cNvSpPr>
          <p:nvPr/>
        </p:nvSpPr>
        <p:spPr bwMode="auto">
          <a:xfrm>
            <a:off x="899650" y="5490209"/>
            <a:ext cx="11015259"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en-US" altLang="en-US" sz="3000" smtClean="0">
                <a:latin typeface="Times New Roman" panose="02020603050405020304" pitchFamily="18" charset="0"/>
                <a:cs typeface="Times New Roman" panose="02020603050405020304" pitchFamily="18" charset="0"/>
              </a:rPr>
              <a:t>- Vì các thẻ đều là số chẵn nên: P(C) = 1</a:t>
            </a:r>
            <a:endParaRPr kumimoji="0" lang="en-US" altLang="en-US" sz="3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019467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7" grpId="0"/>
      <p:bldP spid="8"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7">
            <a:extLst>
              <a:ext uri="{FF2B5EF4-FFF2-40B4-BE49-F238E27FC236}">
                <a16:creationId xmlns:a16="http://schemas.microsoft.com/office/drawing/2014/main" id="{6134D109-5F98-4B01-86DB-56CCF640CAB8}"/>
              </a:ext>
            </a:extLst>
          </p:cNvPr>
          <p:cNvSpPr>
            <a:spLocks noChangeArrowheads="1"/>
          </p:cNvSpPr>
          <p:nvPr/>
        </p:nvSpPr>
        <p:spPr bwMode="auto">
          <a:xfrm>
            <a:off x="-1" y="-57903"/>
            <a:ext cx="12192001" cy="6915903"/>
          </a:xfrm>
          <a:prstGeom prst="rect">
            <a:avLst/>
          </a:prstGeom>
          <a:solidFill>
            <a:srgbClr val="DAFBFA"/>
          </a:solidFill>
          <a:ln w="3175" algn="ctr">
            <a:solidFill>
              <a:srgbClr val="E8FCFC"/>
            </a:solidFill>
            <a:miter lim="800000"/>
            <a:headEnd/>
            <a:tailEnd/>
          </a:ln>
          <a:effectLst>
            <a:reflection blurRad="6350" stA="50000" endA="300" endPos="38500" dist="50800" dir="5400000" sy="-100000" algn="bl" rotWithShape="0"/>
          </a:effectLst>
          <a:scene3d>
            <a:camera prst="perspectiveFront"/>
            <a:lightRig rig="threePt" dir="t"/>
          </a:scene3d>
          <a:extLst/>
        </p:spPr>
        <p:txBody>
          <a:bodyPr wrap="none" anchor="ctr"/>
          <a:lstStyle/>
          <a:p>
            <a:pPr eaLnBrk="1" hangingPunct="1">
              <a:defRPr/>
            </a:pPr>
            <a:endParaRPr lang="en-US" altLang="en-US" sz="3000">
              <a:solidFill>
                <a:srgbClr val="0000FF"/>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416859" y="389965"/>
            <a:ext cx="11497236" cy="2677656"/>
          </a:xfrm>
          <a:prstGeom prst="rect">
            <a:avLst/>
          </a:prstGeom>
          <a:noFill/>
        </p:spPr>
        <p:txBody>
          <a:bodyPr wrap="square" rtlCol="0">
            <a:spAutoFit/>
          </a:bodyPr>
          <a:lstStyle/>
          <a:p>
            <a:r>
              <a:rPr lang="en-US" sz="2800" b="1" smtClean="0">
                <a:solidFill>
                  <a:srgbClr val="FF0000"/>
                </a:solidFill>
                <a:latin typeface="Times New Roman" panose="02020603050405020304" pitchFamily="18" charset="0"/>
                <a:cs typeface="Times New Roman" panose="02020603050405020304" pitchFamily="18" charset="0"/>
              </a:rPr>
              <a:t>Bài 4 SGK/96:</a:t>
            </a:r>
          </a:p>
          <a:p>
            <a:r>
              <a:rPr lang="en-US" sz="2800" smtClean="0">
                <a:solidFill>
                  <a:srgbClr val="0000FF"/>
                </a:solidFill>
                <a:latin typeface="Times New Roman" panose="02020603050405020304" pitchFamily="18" charset="0"/>
                <a:cs typeface="Times New Roman" panose="02020603050405020304" pitchFamily="18" charset="0"/>
              </a:rPr>
              <a:t>Một hộp kín chứa 5 quả cầu có kích thước và khối lượng bằng nhau, trong đó có 1 quả màu xanh và 4 quả màu đỏ. Lấy ngẫu nhiên 1 quả cầu từ hộp . Hãy tính xác suất của biến cố sau:</a:t>
            </a:r>
          </a:p>
          <a:p>
            <a:r>
              <a:rPr lang="en-US" sz="2800">
                <a:solidFill>
                  <a:srgbClr val="FF0000"/>
                </a:solidFill>
                <a:latin typeface="Times New Roman" panose="02020603050405020304" pitchFamily="18" charset="0"/>
                <a:cs typeface="Times New Roman" panose="02020603050405020304" pitchFamily="18" charset="0"/>
              </a:rPr>
              <a:t>A. </a:t>
            </a:r>
            <a:r>
              <a:rPr lang="en-US" sz="2800" smtClean="0">
                <a:solidFill>
                  <a:srgbClr val="0000FF"/>
                </a:solidFill>
                <a:latin typeface="Times New Roman" panose="02020603050405020304" pitchFamily="18" charset="0"/>
                <a:cs typeface="Times New Roman" panose="02020603050405020304" pitchFamily="18" charset="0"/>
              </a:rPr>
              <a:t>“Quả cầu lấy ra có màu vàng”,</a:t>
            </a:r>
            <a:endParaRPr lang="en-US" sz="2800">
              <a:solidFill>
                <a:srgbClr val="0000FF"/>
              </a:solidFill>
              <a:latin typeface="Times New Roman" panose="02020603050405020304" pitchFamily="18" charset="0"/>
              <a:cs typeface="Times New Roman" panose="02020603050405020304" pitchFamily="18" charset="0"/>
            </a:endParaRPr>
          </a:p>
          <a:p>
            <a:r>
              <a:rPr lang="en-US" sz="2800">
                <a:solidFill>
                  <a:srgbClr val="FF0000"/>
                </a:solidFill>
                <a:latin typeface="Times New Roman" panose="02020603050405020304" pitchFamily="18" charset="0"/>
                <a:cs typeface="Times New Roman" panose="02020603050405020304" pitchFamily="18" charset="0"/>
              </a:rPr>
              <a:t>B. </a:t>
            </a:r>
            <a:r>
              <a:rPr lang="en-US" sz="2800" smtClean="0">
                <a:solidFill>
                  <a:srgbClr val="0000FF"/>
                </a:solidFill>
                <a:latin typeface="Times New Roman" panose="02020603050405020304" pitchFamily="18" charset="0"/>
                <a:cs typeface="Times New Roman" panose="02020603050405020304" pitchFamily="18" charset="0"/>
              </a:rPr>
              <a:t>“Quả cầu lấy ra có màu xanh”.</a:t>
            </a:r>
            <a:endParaRPr lang="en-US" sz="2800">
              <a:solidFill>
                <a:srgbClr val="0000FF"/>
              </a:solidFill>
              <a:latin typeface="Times New Roman" panose="02020603050405020304" pitchFamily="18" charset="0"/>
              <a:cs typeface="Times New Roman" panose="02020603050405020304" pitchFamily="18" charset="0"/>
            </a:endParaRPr>
          </a:p>
        </p:txBody>
      </p:sp>
      <p:sp>
        <p:nvSpPr>
          <p:cNvPr id="4" name="Rectangle 3"/>
          <p:cNvSpPr/>
          <p:nvPr/>
        </p:nvSpPr>
        <p:spPr>
          <a:xfrm>
            <a:off x="4497945" y="3267079"/>
            <a:ext cx="1551386" cy="556434"/>
          </a:xfrm>
          <a:prstGeom prst="rect">
            <a:avLst/>
          </a:prstGeom>
        </p:spPr>
        <p:txBody>
          <a:bodyPr wrap="none">
            <a:spAutoFit/>
          </a:bodyPr>
          <a:lstStyle/>
          <a:p>
            <a:pPr marL="180340" algn="ctr">
              <a:lnSpc>
                <a:spcPct val="115000"/>
              </a:lnSpc>
              <a:spcAft>
                <a:spcPts val="800"/>
              </a:spcAft>
            </a:pP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giải</a:t>
            </a:r>
            <a:endParaRPr lang="en-US" sz="2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3"/>
          <p:cNvSpPr>
            <a:spLocks noChangeArrowheads="1"/>
          </p:cNvSpPr>
          <p:nvPr/>
        </p:nvSpPr>
        <p:spPr bwMode="auto">
          <a:xfrm>
            <a:off x="914399" y="4171101"/>
            <a:ext cx="1074420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en-US" sz="2800">
                <a:latin typeface="Times New Roman" panose="02020603050405020304" pitchFamily="18" charset="0"/>
                <a:cs typeface="Times New Roman" panose="02020603050405020304" pitchFamily="18" charset="0"/>
              </a:rPr>
              <a:t>Trong hộp kín không có quả cầu màu vàng do </a:t>
            </a:r>
            <a:r>
              <a:rPr lang="en-US" sz="2800" smtClean="0">
                <a:latin typeface="Times New Roman" panose="02020603050405020304" pitchFamily="18" charset="0"/>
                <a:cs typeface="Times New Roman" panose="02020603050405020304" pitchFamily="18" charset="0"/>
              </a:rPr>
              <a:t>đó : P(A) = 0</a:t>
            </a:r>
            <a:endParaRPr kumimoji="0" lang="en-US" altLang="en-US" sz="2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8" name="Rectangle 3"/>
              <p:cNvSpPr>
                <a:spLocks noChangeArrowheads="1"/>
              </p:cNvSpPr>
              <p:nvPr/>
            </p:nvSpPr>
            <p:spPr bwMode="auto">
              <a:xfrm>
                <a:off x="914399" y="4813965"/>
                <a:ext cx="10582836" cy="113428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en-US" sz="2800" smtClean="0">
                    <a:latin typeface="Times New Roman" panose="02020603050405020304" pitchFamily="18" charset="0"/>
                    <a:cs typeface="Times New Roman" panose="02020603050405020304" pitchFamily="18" charset="0"/>
                  </a:rPr>
                  <a:t>Trong hộp kín có năm quả cầu nhưng chỉ có một quả màu </a:t>
                </a:r>
                <a:r>
                  <a:rPr lang="en-US" sz="2800">
                    <a:latin typeface="Times New Roman" panose="02020603050405020304" pitchFamily="18" charset="0"/>
                    <a:cs typeface="Times New Roman" panose="02020603050405020304" pitchFamily="18" charset="0"/>
                  </a:rPr>
                  <a:t>xanh </a:t>
                </a:r>
                <a:r>
                  <a:rPr lang="en-US" sz="2800" smtClean="0">
                    <a:latin typeface="Times New Roman" panose="02020603050405020304" pitchFamily="18" charset="0"/>
                    <a:cs typeface="Times New Roman" panose="02020603050405020304" pitchFamily="18" charset="0"/>
                  </a:rPr>
                  <a:t>nên </a:t>
                </a:r>
                <a14:m>
                  <m:oMath xmlns:m="http://schemas.openxmlformats.org/officeDocument/2006/math">
                    <m:r>
                      <a:rPr lang="en-US" sz="2800" b="0" i="1" smtClean="0">
                        <a:latin typeface="Cambria Math" panose="02040503050406030204" pitchFamily="18" charset="0"/>
                        <a:cs typeface="Times New Roman" panose="02020603050405020304" pitchFamily="18" charset="0"/>
                      </a:rPr>
                      <m:t>𝑃</m:t>
                    </m:r>
                    <m:d>
                      <m:dPr>
                        <m:ctrlPr>
                          <a:rPr lang="en-US" sz="2800" b="0" i="1" smtClean="0">
                            <a:latin typeface="Cambria Math" panose="02040503050406030204" pitchFamily="18" charset="0"/>
                            <a:cs typeface="Times New Roman" panose="02020603050405020304" pitchFamily="18" charset="0"/>
                          </a:rPr>
                        </m:ctrlPr>
                      </m:dPr>
                      <m:e>
                        <m:r>
                          <a:rPr lang="en-US" sz="2800" b="0" i="1" smtClean="0">
                            <a:latin typeface="Cambria Math" panose="02040503050406030204" pitchFamily="18" charset="0"/>
                            <a:cs typeface="Times New Roman" panose="02020603050405020304" pitchFamily="18" charset="0"/>
                          </a:rPr>
                          <m:t>𝐵</m:t>
                        </m:r>
                      </m:e>
                    </m:d>
                    <m:r>
                      <a:rPr lang="en-US" sz="2800" b="0" i="1" smtClean="0">
                        <a:latin typeface="Cambria Math" panose="02040503050406030204" pitchFamily="18" charset="0"/>
                        <a:cs typeface="Times New Roman" panose="02020603050405020304" pitchFamily="18" charset="0"/>
                      </a:rPr>
                      <m:t>=</m:t>
                    </m:r>
                    <m:f>
                      <m:fPr>
                        <m:ctrlPr>
                          <a:rPr lang="en-US" sz="2800" b="0" i="1" smtClean="0">
                            <a:latin typeface="Cambria Math" panose="02040503050406030204" pitchFamily="18" charset="0"/>
                            <a:cs typeface="Times New Roman" panose="02020603050405020304" pitchFamily="18" charset="0"/>
                          </a:rPr>
                        </m:ctrlPr>
                      </m:fPr>
                      <m:num>
                        <m:r>
                          <a:rPr lang="en-US" sz="2800" b="0" i="1" smtClean="0">
                            <a:latin typeface="Cambria Math" panose="02040503050406030204" pitchFamily="18" charset="0"/>
                            <a:cs typeface="Times New Roman" panose="02020603050405020304" pitchFamily="18" charset="0"/>
                          </a:rPr>
                          <m:t>1</m:t>
                        </m:r>
                      </m:num>
                      <m:den>
                        <m:r>
                          <a:rPr lang="en-US" sz="2800" b="0" i="1" smtClean="0">
                            <a:latin typeface="Cambria Math" panose="02040503050406030204" pitchFamily="18" charset="0"/>
                            <a:cs typeface="Times New Roman" panose="02020603050405020304" pitchFamily="18" charset="0"/>
                          </a:rPr>
                          <m:t>5</m:t>
                        </m:r>
                      </m:den>
                    </m:f>
                  </m:oMath>
                </a14:m>
                <a:r>
                  <a:rPr lang="en-US" sz="2800" smtClean="0">
                    <a:latin typeface="Times New Roman" panose="02020603050405020304" pitchFamily="18" charset="0"/>
                    <a:cs typeface="Times New Roman" panose="02020603050405020304" pitchFamily="18" charset="0"/>
                  </a:rPr>
                  <a:t> </a:t>
                </a:r>
                <a:endParaRPr kumimoji="0" lang="en-US" altLang="en-US" sz="2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p:txBody>
          </p:sp>
        </mc:Choice>
        <mc:Fallback xmlns="">
          <p:sp>
            <p:nvSpPr>
              <p:cNvPr id="8" name="Rectangle 3"/>
              <p:cNvSpPr>
                <a:spLocks noRot="1" noChangeAspect="1" noMove="1" noResize="1" noEditPoints="1" noAdjustHandles="1" noChangeArrowheads="1" noChangeShapeType="1" noTextEdit="1"/>
              </p:cNvSpPr>
              <p:nvPr/>
            </p:nvSpPr>
            <p:spPr bwMode="auto">
              <a:xfrm>
                <a:off x="914399" y="4813965"/>
                <a:ext cx="10582836" cy="1134285"/>
              </a:xfrm>
              <a:prstGeom prst="rect">
                <a:avLst/>
              </a:prstGeom>
              <a:blipFill>
                <a:blip r:embed="rId2"/>
                <a:stretch>
                  <a:fillRect l="-1152" t="-5376"/>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9" name="Rectangle 3"/>
          <p:cNvSpPr>
            <a:spLocks noChangeArrowheads="1"/>
          </p:cNvSpPr>
          <p:nvPr/>
        </p:nvSpPr>
        <p:spPr bwMode="auto">
          <a:xfrm>
            <a:off x="914399" y="6067894"/>
            <a:ext cx="663526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Vậy</a:t>
            </a:r>
            <a:r>
              <a:rPr kumimoji="0" lang="en-US" altLang="en-US" sz="2800" b="0" i="0" u="none" strike="noStrike" cap="none" normalizeH="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 P(B)&lt; P(C) &lt; P(A)</a:t>
            </a:r>
            <a:r>
              <a:rPr lang="en-US" altLang="en-US" sz="2800" smtClean="0">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altLang="en-US" sz="2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1284000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down)">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arn(inVertical)">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down)">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7" grpId="0"/>
      <p:bldP spid="8"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7">
            <a:extLst>
              <a:ext uri="{FF2B5EF4-FFF2-40B4-BE49-F238E27FC236}">
                <a16:creationId xmlns:a16="http://schemas.microsoft.com/office/drawing/2014/main" id="{6134D109-5F98-4B01-86DB-56CCF640CAB8}"/>
              </a:ext>
            </a:extLst>
          </p:cNvPr>
          <p:cNvSpPr>
            <a:spLocks noChangeArrowheads="1"/>
          </p:cNvSpPr>
          <p:nvPr/>
        </p:nvSpPr>
        <p:spPr bwMode="auto">
          <a:xfrm>
            <a:off x="-1" y="-57902"/>
            <a:ext cx="12192001" cy="6915902"/>
          </a:xfrm>
          <a:prstGeom prst="rect">
            <a:avLst/>
          </a:prstGeom>
          <a:solidFill>
            <a:srgbClr val="DAFBFA"/>
          </a:solidFill>
          <a:ln w="3175" algn="ctr">
            <a:solidFill>
              <a:srgbClr val="E8FCFC"/>
            </a:solidFill>
            <a:miter lim="800000"/>
            <a:headEnd/>
            <a:tailEnd/>
          </a:ln>
          <a:effectLst>
            <a:reflection blurRad="6350" stA="50000" endA="300" endPos="38500" dist="50800" dir="5400000" sy="-100000" algn="bl" rotWithShape="0"/>
          </a:effectLst>
          <a:scene3d>
            <a:camera prst="perspectiveFront"/>
            <a:lightRig rig="threePt" dir="t"/>
          </a:scene3d>
          <a:extLst/>
        </p:spPr>
        <p:txBody>
          <a:bodyPr wrap="none" anchor="ctr"/>
          <a:lstStyle/>
          <a:p>
            <a:pPr eaLnBrk="1" hangingPunct="1">
              <a:defRPr/>
            </a:pPr>
            <a:endParaRPr lang="en-US" altLang="en-US" sz="3000">
              <a:solidFill>
                <a:srgbClr val="0000FF"/>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416857" y="0"/>
            <a:ext cx="11618261" cy="2893100"/>
          </a:xfrm>
          <a:prstGeom prst="rect">
            <a:avLst/>
          </a:prstGeom>
          <a:noFill/>
        </p:spPr>
        <p:txBody>
          <a:bodyPr wrap="square" rtlCol="0">
            <a:spAutoFit/>
          </a:bodyPr>
          <a:lstStyle/>
          <a:p>
            <a:r>
              <a:rPr lang="en-US" sz="2600" b="1" smtClean="0">
                <a:solidFill>
                  <a:srgbClr val="FF0000"/>
                </a:solidFill>
                <a:latin typeface="Times New Roman" panose="02020603050405020304" pitchFamily="18" charset="0"/>
                <a:cs typeface="Times New Roman" panose="02020603050405020304" pitchFamily="18" charset="0"/>
              </a:rPr>
              <a:t>Bài 5 SGK/96:</a:t>
            </a:r>
          </a:p>
          <a:p>
            <a:r>
              <a:rPr lang="en-US" sz="2600" smtClean="0">
                <a:solidFill>
                  <a:srgbClr val="0000FF"/>
                </a:solidFill>
                <a:latin typeface="Times New Roman" panose="02020603050405020304" pitchFamily="18" charset="0"/>
                <a:cs typeface="Times New Roman" panose="02020603050405020304" pitchFamily="18" charset="0"/>
              </a:rPr>
              <a:t>Biểu đồ dưới đây thống kê số học sinh THCS của tỉnh Phú Thọ trong giai đoạn từ năm 2010 đến năm 2019. </a:t>
            </a:r>
            <a:endParaRPr lang="en-US" sz="2600">
              <a:solidFill>
                <a:srgbClr val="0000FF"/>
              </a:solidFill>
              <a:latin typeface="Times New Roman" panose="02020603050405020304" pitchFamily="18" charset="0"/>
              <a:cs typeface="Times New Roman" panose="02020603050405020304" pitchFamily="18" charset="0"/>
            </a:endParaRPr>
          </a:p>
          <a:p>
            <a:r>
              <a:rPr lang="en-US" sz="2600" smtClean="0">
                <a:solidFill>
                  <a:srgbClr val="0000FF"/>
                </a:solidFill>
                <a:latin typeface="Times New Roman" panose="02020603050405020304" pitchFamily="18" charset="0"/>
                <a:cs typeface="Times New Roman" panose="02020603050405020304" pitchFamily="18" charset="0"/>
              </a:rPr>
              <a:t>Chọn ngẫu nhiên 1 năm trong giai đoạn đó. Biết khả năng chọn mỗi năm là như nhau.</a:t>
            </a:r>
          </a:p>
          <a:p>
            <a:pPr marL="514350" indent="-514350">
              <a:buAutoNum type="alphaLcParenR"/>
            </a:pPr>
            <a:r>
              <a:rPr lang="en-US" sz="2600" smtClean="0">
                <a:solidFill>
                  <a:srgbClr val="0000FF"/>
                </a:solidFill>
                <a:latin typeface="Times New Roman" panose="02020603050405020304" pitchFamily="18" charset="0"/>
                <a:cs typeface="Times New Roman" panose="02020603050405020304" pitchFamily="18" charset="0"/>
              </a:rPr>
              <a:t>Nêu tập hợp các kết quả có thể xảy ra với năm được chọn.</a:t>
            </a:r>
          </a:p>
          <a:p>
            <a:pPr marL="514350" indent="-514350">
              <a:buAutoNum type="alphaLcParenR"/>
            </a:pPr>
            <a:r>
              <a:rPr lang="en-US" sz="2600" smtClean="0">
                <a:solidFill>
                  <a:srgbClr val="0000FF"/>
                </a:solidFill>
                <a:latin typeface="Times New Roman" panose="02020603050405020304" pitchFamily="18" charset="0"/>
                <a:cs typeface="Times New Roman" panose="02020603050405020304" pitchFamily="18" charset="0"/>
              </a:rPr>
              <a:t>Gọi B là biến cố “tỉnh Phú Thọ có trên 85 000 học sinh THCS  trong năm được chọn”. Hãy tính xác suất của biến cố B.</a:t>
            </a:r>
            <a:endParaRPr lang="en-US" sz="2600">
              <a:solidFill>
                <a:srgbClr val="0000FF"/>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5247" y="2951002"/>
            <a:ext cx="6790765" cy="3784847"/>
          </a:xfrm>
          <a:prstGeom prst="rect">
            <a:avLst/>
          </a:prstGeom>
        </p:spPr>
      </p:pic>
    </p:spTree>
    <p:extLst>
      <p:ext uri="{BB962C8B-B14F-4D97-AF65-F5344CB8AC3E}">
        <p14:creationId xmlns:p14="http://schemas.microsoft.com/office/powerpoint/2010/main" val="9759020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7">
            <a:extLst>
              <a:ext uri="{FF2B5EF4-FFF2-40B4-BE49-F238E27FC236}">
                <a16:creationId xmlns:a16="http://schemas.microsoft.com/office/drawing/2014/main" id="{6134D109-5F98-4B01-86DB-56CCF640CAB8}"/>
              </a:ext>
            </a:extLst>
          </p:cNvPr>
          <p:cNvSpPr>
            <a:spLocks noChangeArrowheads="1"/>
          </p:cNvSpPr>
          <p:nvPr/>
        </p:nvSpPr>
        <p:spPr bwMode="auto">
          <a:xfrm>
            <a:off x="-1" y="0"/>
            <a:ext cx="12192001" cy="6858000"/>
          </a:xfrm>
          <a:prstGeom prst="rect">
            <a:avLst/>
          </a:prstGeom>
          <a:solidFill>
            <a:srgbClr val="DAFBFA"/>
          </a:solidFill>
          <a:ln w="3175" algn="ctr">
            <a:solidFill>
              <a:srgbClr val="E8FCFC"/>
            </a:solidFill>
            <a:miter lim="800000"/>
            <a:headEnd/>
            <a:tailEnd/>
          </a:ln>
          <a:effectLst>
            <a:reflection blurRad="6350" stA="50000" endA="300" endPos="38500" dist="50800" dir="5400000" sy="-100000" algn="bl" rotWithShape="0"/>
          </a:effectLst>
          <a:scene3d>
            <a:camera prst="perspectiveFront"/>
            <a:lightRig rig="threePt" dir="t"/>
          </a:scene3d>
          <a:extLst/>
        </p:spPr>
        <p:txBody>
          <a:bodyPr wrap="none" anchor="ctr"/>
          <a:lstStyle/>
          <a:p>
            <a:pPr eaLnBrk="1" hangingPunct="1">
              <a:defRPr/>
            </a:pPr>
            <a:endParaRPr lang="en-US" altLang="en-US" sz="2800">
              <a:solidFill>
                <a:srgbClr val="0000FF"/>
              </a:solidFill>
              <a:latin typeface="Times New Roman" panose="02020603050405020304" pitchFamily="18" charset="0"/>
              <a:cs typeface="Times New Roman" panose="02020603050405020304" pitchFamily="18" charset="0"/>
            </a:endParaRPr>
          </a:p>
        </p:txBody>
      </p:sp>
      <p:sp>
        <p:nvSpPr>
          <p:cNvPr id="3" name="Rectangle 2"/>
          <p:cNvSpPr/>
          <p:nvPr/>
        </p:nvSpPr>
        <p:spPr>
          <a:xfrm>
            <a:off x="4395755" y="1089145"/>
            <a:ext cx="1551386" cy="556434"/>
          </a:xfrm>
          <a:prstGeom prst="rect">
            <a:avLst/>
          </a:prstGeom>
        </p:spPr>
        <p:txBody>
          <a:bodyPr wrap="none">
            <a:spAutoFit/>
          </a:bodyPr>
          <a:lstStyle/>
          <a:p>
            <a:pPr marL="180340" algn="ctr">
              <a:lnSpc>
                <a:spcPct val="115000"/>
              </a:lnSpc>
              <a:spcAft>
                <a:spcPts val="800"/>
              </a:spcAft>
            </a:pP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giải</a:t>
            </a:r>
            <a:endParaRPr lang="en-US" sz="2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 name="Rectangle 3"/>
              <p:cNvSpPr>
                <a:spLocks noChangeArrowheads="1"/>
              </p:cNvSpPr>
              <p:nvPr/>
            </p:nvSpPr>
            <p:spPr bwMode="auto">
              <a:xfrm>
                <a:off x="203663" y="1670004"/>
                <a:ext cx="10715348" cy="138499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r>
                  <a:rPr lang="en-US" altLang="en-US" sz="2800" smtClean="0">
                    <a:latin typeface="Times New Roman" panose="02020603050405020304" pitchFamily="18" charset="0"/>
                    <a:cs typeface="Times New Roman" panose="02020603050405020304" pitchFamily="18" charset="0"/>
                  </a:rPr>
                  <a:t>a) Vì khả năng được chọn mỗi năm là như nhau nên tập hợp 1 năm trong giai đoạn từ năm 2010 đến năm 2019 được chọn là: </a:t>
                </a:r>
                <a14:m>
                  <m:oMath xmlns:m="http://schemas.openxmlformats.org/officeDocument/2006/math">
                    <m:d>
                      <m:dPr>
                        <m:begChr m:val="{"/>
                        <m:endChr m:val="}"/>
                        <m:ctrlPr>
                          <a:rPr lang="en-US" altLang="en-US" sz="2800" b="0" i="1" smtClean="0">
                            <a:latin typeface="Cambria Math" panose="02040503050406030204" pitchFamily="18" charset="0"/>
                            <a:cs typeface="Times New Roman" panose="02020603050405020304" pitchFamily="18" charset="0"/>
                          </a:rPr>
                        </m:ctrlPr>
                      </m:dPr>
                      <m:e>
                        <m:r>
                          <a:rPr lang="en-US" altLang="en-US" sz="2800" b="0" i="1" smtClean="0">
                            <a:latin typeface="Cambria Math" panose="02040503050406030204" pitchFamily="18" charset="0"/>
                            <a:cs typeface="Times New Roman" panose="02020603050405020304" pitchFamily="18" charset="0"/>
                          </a:rPr>
                          <m:t>2010;2011;2012;2012;2013;2014;2015;2016;2017;2018;2019</m:t>
                        </m:r>
                      </m:e>
                    </m:d>
                  </m:oMath>
                </a14:m>
                <a:endParaRPr kumimoji="0" lang="en-US" altLang="en-US" sz="2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bwMode="auto">
              <a:xfrm>
                <a:off x="203663" y="1670004"/>
                <a:ext cx="10715348" cy="1384995"/>
              </a:xfrm>
              <a:prstGeom prst="rect">
                <a:avLst/>
              </a:prstGeom>
              <a:blipFill>
                <a:blip r:embed="rId2"/>
                <a:stretch>
                  <a:fillRect l="-1138" t="-3965" r="-228"/>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6" name="Rectangle 5"/>
          <p:cNvSpPr/>
          <p:nvPr/>
        </p:nvSpPr>
        <p:spPr>
          <a:xfrm>
            <a:off x="203174" y="311782"/>
            <a:ext cx="2398413" cy="523220"/>
          </a:xfrm>
          <a:prstGeom prst="rect">
            <a:avLst/>
          </a:prstGeom>
        </p:spPr>
        <p:txBody>
          <a:bodyPr wrap="none">
            <a:spAutoFit/>
          </a:bodyPr>
          <a:lstStyle/>
          <a:p>
            <a:r>
              <a:rPr lang="en-US" sz="2800" b="1">
                <a:solidFill>
                  <a:srgbClr val="FF0000"/>
                </a:solidFill>
                <a:latin typeface="Times New Roman" panose="02020603050405020304" pitchFamily="18" charset="0"/>
                <a:cs typeface="Times New Roman" panose="02020603050405020304" pitchFamily="18" charset="0"/>
              </a:rPr>
              <a:t>Bài 5 SGK/96:</a:t>
            </a:r>
          </a:p>
        </p:txBody>
      </p:sp>
      <mc:AlternateContent xmlns:mc="http://schemas.openxmlformats.org/markup-compatibility/2006" xmlns:a14="http://schemas.microsoft.com/office/drawing/2010/main">
        <mc:Choice Requires="a14">
          <p:sp>
            <p:nvSpPr>
              <p:cNvPr id="7" name="Rectangle 3"/>
              <p:cNvSpPr>
                <a:spLocks noChangeArrowheads="1"/>
              </p:cNvSpPr>
              <p:nvPr/>
            </p:nvSpPr>
            <p:spPr bwMode="auto">
              <a:xfrm>
                <a:off x="355574" y="3255072"/>
                <a:ext cx="11074426" cy="113428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r>
                  <a:rPr lang="en-US" altLang="en-US" sz="2800" smtClean="0">
                    <a:latin typeface="Times New Roman" panose="02020603050405020304" pitchFamily="18" charset="0"/>
                    <a:cs typeface="Times New Roman" panose="02020603050405020304" pitchFamily="18" charset="0"/>
                  </a:rPr>
                  <a:t>b) Trong 10 năm được chọn chỉ có năm 2019 là có số học sinh THCS trên 85 000</a:t>
                </a:r>
                <a:r>
                  <a:rPr lang="en-US" altLang="en-US" sz="2800">
                    <a:latin typeface="Times New Roman" panose="02020603050405020304" pitchFamily="18" charset="0"/>
                    <a:cs typeface="Times New Roman" panose="02020603050405020304" pitchFamily="18" charset="0"/>
                  </a:rPr>
                  <a:t> </a:t>
                </a:r>
                <a:r>
                  <a:rPr lang="en-US" altLang="en-US" sz="2800" smtClean="0">
                    <a:latin typeface="Times New Roman" panose="02020603050405020304" pitchFamily="18" charset="0"/>
                    <a:cs typeface="Times New Roman" panose="02020603050405020304" pitchFamily="18" charset="0"/>
                  </a:rPr>
                  <a:t>nên: </a:t>
                </a:r>
                <a14:m>
                  <m:oMath xmlns:m="http://schemas.openxmlformats.org/officeDocument/2006/math">
                    <m:r>
                      <a:rPr lang="en-US" altLang="en-US" sz="2800" b="0" i="1" smtClean="0">
                        <a:latin typeface="Cambria Math" panose="02040503050406030204" pitchFamily="18" charset="0"/>
                        <a:cs typeface="Times New Roman" panose="02020603050405020304" pitchFamily="18" charset="0"/>
                      </a:rPr>
                      <m:t>𝑃</m:t>
                    </m:r>
                    <m:d>
                      <m:dPr>
                        <m:ctrlPr>
                          <a:rPr lang="en-US" altLang="en-US" sz="2800" b="0" i="1" smtClean="0">
                            <a:latin typeface="Cambria Math" panose="02040503050406030204" pitchFamily="18" charset="0"/>
                            <a:cs typeface="Times New Roman" panose="02020603050405020304" pitchFamily="18" charset="0"/>
                          </a:rPr>
                        </m:ctrlPr>
                      </m:dPr>
                      <m:e>
                        <m:r>
                          <a:rPr lang="en-US" altLang="en-US" sz="2800" b="0" i="1" smtClean="0">
                            <a:latin typeface="Cambria Math" panose="02040503050406030204" pitchFamily="18" charset="0"/>
                            <a:cs typeface="Times New Roman" panose="02020603050405020304" pitchFamily="18" charset="0"/>
                          </a:rPr>
                          <m:t>𝐵</m:t>
                        </m:r>
                      </m:e>
                    </m:d>
                    <m:r>
                      <a:rPr lang="en-US" altLang="en-US" sz="2800" b="0" i="1" smtClean="0">
                        <a:latin typeface="Cambria Math" panose="02040503050406030204" pitchFamily="18" charset="0"/>
                        <a:cs typeface="Times New Roman" panose="02020603050405020304" pitchFamily="18" charset="0"/>
                      </a:rPr>
                      <m:t>=</m:t>
                    </m:r>
                    <m:f>
                      <m:fPr>
                        <m:ctrlPr>
                          <a:rPr lang="en-US" altLang="en-US" sz="2800" b="0" i="1" smtClean="0">
                            <a:latin typeface="Cambria Math" panose="02040503050406030204" pitchFamily="18" charset="0"/>
                            <a:cs typeface="Times New Roman" panose="02020603050405020304" pitchFamily="18" charset="0"/>
                          </a:rPr>
                        </m:ctrlPr>
                      </m:fPr>
                      <m:num>
                        <m:r>
                          <a:rPr lang="en-US" altLang="en-US" sz="2800" b="0" i="1" smtClean="0">
                            <a:latin typeface="Cambria Math" panose="02040503050406030204" pitchFamily="18" charset="0"/>
                            <a:cs typeface="Times New Roman" panose="02020603050405020304" pitchFamily="18" charset="0"/>
                          </a:rPr>
                          <m:t>1</m:t>
                        </m:r>
                      </m:num>
                      <m:den>
                        <m:r>
                          <a:rPr lang="en-US" altLang="en-US" sz="2800" b="0" i="1" smtClean="0">
                            <a:latin typeface="Cambria Math" panose="02040503050406030204" pitchFamily="18" charset="0"/>
                            <a:cs typeface="Times New Roman" panose="02020603050405020304" pitchFamily="18" charset="0"/>
                          </a:rPr>
                          <m:t>10</m:t>
                        </m:r>
                      </m:den>
                    </m:f>
                  </m:oMath>
                </a14:m>
                <a:endParaRPr lang="en-US" altLang="en-US" sz="2800" smtClean="0">
                  <a:latin typeface="Times New Roman" panose="02020603050405020304" pitchFamily="18" charset="0"/>
                  <a:cs typeface="Times New Roman" panose="02020603050405020304" pitchFamily="18" charset="0"/>
                </a:endParaRPr>
              </a:p>
            </p:txBody>
          </p:sp>
        </mc:Choice>
        <mc:Fallback xmlns="">
          <p:sp>
            <p:nvSpPr>
              <p:cNvPr id="7" name="Rectangle 3"/>
              <p:cNvSpPr>
                <a:spLocks noRot="1" noChangeAspect="1" noMove="1" noResize="1" noEditPoints="1" noAdjustHandles="1" noChangeArrowheads="1" noChangeShapeType="1" noTextEdit="1"/>
              </p:cNvSpPr>
              <p:nvPr/>
            </p:nvSpPr>
            <p:spPr bwMode="auto">
              <a:xfrm>
                <a:off x="355574" y="3255072"/>
                <a:ext cx="11074426" cy="1134285"/>
              </a:xfrm>
              <a:prstGeom prst="rect">
                <a:avLst/>
              </a:prstGeom>
              <a:blipFill>
                <a:blip r:embed="rId3"/>
                <a:stretch>
                  <a:fillRect l="-1101" t="-5376" b="-6452"/>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Tree>
    <p:extLst>
      <p:ext uri="{BB962C8B-B14F-4D97-AF65-F5344CB8AC3E}">
        <p14:creationId xmlns:p14="http://schemas.microsoft.com/office/powerpoint/2010/main" val="111537753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down)">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7">
            <a:extLst>
              <a:ext uri="{FF2B5EF4-FFF2-40B4-BE49-F238E27FC236}">
                <a16:creationId xmlns:a16="http://schemas.microsoft.com/office/drawing/2014/main" id="{6134D109-5F98-4B01-86DB-56CCF640CAB8}"/>
              </a:ext>
            </a:extLst>
          </p:cNvPr>
          <p:cNvSpPr>
            <a:spLocks noChangeArrowheads="1"/>
          </p:cNvSpPr>
          <p:nvPr/>
        </p:nvSpPr>
        <p:spPr bwMode="auto">
          <a:xfrm>
            <a:off x="-1" y="-57903"/>
            <a:ext cx="12192001" cy="6915903"/>
          </a:xfrm>
          <a:prstGeom prst="rect">
            <a:avLst/>
          </a:prstGeom>
          <a:solidFill>
            <a:srgbClr val="DAFBFA"/>
          </a:solidFill>
          <a:ln w="3175" algn="ctr">
            <a:solidFill>
              <a:srgbClr val="E8FCFC"/>
            </a:solidFill>
            <a:miter lim="800000"/>
            <a:headEnd/>
            <a:tailEnd/>
          </a:ln>
          <a:effectLst>
            <a:reflection blurRad="6350" stA="50000" endA="300" endPos="38500" dist="50800" dir="5400000" sy="-100000" algn="bl" rotWithShape="0"/>
          </a:effectLst>
          <a:scene3d>
            <a:camera prst="perspectiveFront"/>
            <a:lightRig rig="threePt" dir="t"/>
          </a:scene3d>
          <a:extLst/>
        </p:spPr>
        <p:txBody>
          <a:bodyPr wrap="none" anchor="ctr"/>
          <a:lstStyle/>
          <a:p>
            <a:pPr eaLnBrk="1" hangingPunct="1">
              <a:defRPr/>
            </a:pPr>
            <a:endParaRPr lang="en-US" altLang="en-US" sz="2800">
              <a:solidFill>
                <a:srgbClr val="0000FF"/>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416859" y="165841"/>
            <a:ext cx="11443448" cy="3108543"/>
          </a:xfrm>
          <a:prstGeom prst="rect">
            <a:avLst/>
          </a:prstGeom>
          <a:noFill/>
        </p:spPr>
        <p:txBody>
          <a:bodyPr wrap="square" rtlCol="0">
            <a:spAutoFit/>
          </a:bodyPr>
          <a:lstStyle/>
          <a:p>
            <a:r>
              <a:rPr lang="en-US" sz="2800" b="1" smtClean="0">
                <a:solidFill>
                  <a:srgbClr val="FF0000"/>
                </a:solidFill>
                <a:latin typeface="Times New Roman" panose="02020603050405020304" pitchFamily="18" charset="0"/>
                <a:cs typeface="Times New Roman" panose="02020603050405020304" pitchFamily="18" charset="0"/>
              </a:rPr>
              <a:t>Bài 7 SBT/88:</a:t>
            </a:r>
          </a:p>
          <a:p>
            <a:r>
              <a:rPr lang="en-US" sz="2800" smtClean="0">
                <a:solidFill>
                  <a:srgbClr val="0000FF"/>
                </a:solidFill>
                <a:latin typeface="Times New Roman" panose="02020603050405020304" pitchFamily="18" charset="0"/>
                <a:cs typeface="Times New Roman" panose="02020603050405020304" pitchFamily="18" charset="0"/>
              </a:rPr>
              <a:t>Chính gọi điện cho mẹ nhưng quên mất chữ số tận cùng bên phải của số điện thoại. Chính chọn ngẫu nhiên 1 số cho chữ số tận cùng đó và thực hiện cuộc gọi.</a:t>
            </a:r>
          </a:p>
          <a:p>
            <a:pPr marL="514350" indent="-514350">
              <a:buAutoNum type="alphaLcParenR"/>
            </a:pPr>
            <a:r>
              <a:rPr lang="en-US" sz="2800" smtClean="0">
                <a:solidFill>
                  <a:srgbClr val="0000FF"/>
                </a:solidFill>
                <a:latin typeface="Times New Roman" panose="02020603050405020304" pitchFamily="18" charset="0"/>
                <a:cs typeface="Times New Roman" panose="02020603050405020304" pitchFamily="18" charset="0"/>
              </a:rPr>
              <a:t>Tính xác suất Chính gọi đúng số của mẹ.</a:t>
            </a:r>
          </a:p>
          <a:p>
            <a:pPr marL="514350" indent="-514350">
              <a:buAutoNum type="alphaLcParenR"/>
            </a:pPr>
            <a:r>
              <a:rPr lang="en-US" sz="2800" smtClean="0">
                <a:solidFill>
                  <a:srgbClr val="0000FF"/>
                </a:solidFill>
                <a:latin typeface="Times New Roman" panose="02020603050405020304" pitchFamily="18" charset="0"/>
                <a:cs typeface="Times New Roman" panose="02020603050405020304" pitchFamily="18" charset="0"/>
              </a:rPr>
              <a:t>Chính phải gọi ít nhất bao nhiêu lần để chắc chắn xác định được đúng số điện thoại của mẹ.</a:t>
            </a:r>
            <a:endParaRPr lang="en-US" sz="2800">
              <a:solidFill>
                <a:srgbClr val="0000FF"/>
              </a:solidFill>
              <a:latin typeface="Times New Roman" panose="02020603050405020304" pitchFamily="18" charset="0"/>
              <a:cs typeface="Times New Roman" panose="02020603050405020304" pitchFamily="18" charset="0"/>
            </a:endParaRPr>
          </a:p>
        </p:txBody>
      </p:sp>
      <p:sp>
        <p:nvSpPr>
          <p:cNvPr id="4" name="Rectangle 3"/>
          <p:cNvSpPr/>
          <p:nvPr/>
        </p:nvSpPr>
        <p:spPr>
          <a:xfrm>
            <a:off x="4543114" y="3295083"/>
            <a:ext cx="1551386" cy="556434"/>
          </a:xfrm>
          <a:prstGeom prst="rect">
            <a:avLst/>
          </a:prstGeom>
        </p:spPr>
        <p:txBody>
          <a:bodyPr wrap="none">
            <a:spAutoFit/>
          </a:bodyPr>
          <a:lstStyle/>
          <a:p>
            <a:pPr marL="180340" algn="ctr">
              <a:lnSpc>
                <a:spcPct val="115000"/>
              </a:lnSpc>
              <a:spcAft>
                <a:spcPts val="800"/>
              </a:spcAft>
            </a:pP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giải</a:t>
            </a:r>
            <a:endParaRPr lang="en-US" sz="2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Rectangle 3"/>
              <p:cNvSpPr>
                <a:spLocks noChangeArrowheads="1"/>
              </p:cNvSpPr>
              <p:nvPr/>
            </p:nvSpPr>
            <p:spPr bwMode="auto">
              <a:xfrm>
                <a:off x="342900" y="3865569"/>
                <a:ext cx="10945908" cy="113428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en-US" sz="2800" smtClean="0">
                    <a:latin typeface="Times New Roman" panose="02020603050405020304" pitchFamily="18" charset="0"/>
                    <a:cs typeface="Times New Roman" panose="02020603050405020304" pitchFamily="18" charset="0"/>
                  </a:rPr>
                  <a:t>a) Vì chữ số tận cùng bên phải của số điện thoại có thể là 0; 1; 2; 3; 4; 5; 6; 7; 8; 9. Do đó xác suất Chính gọi đúng số của mẹ là: </a:t>
                </a:r>
                <a14:m>
                  <m:oMath xmlns:m="http://schemas.openxmlformats.org/officeDocument/2006/math">
                    <m:f>
                      <m:fPr>
                        <m:ctrlPr>
                          <a:rPr lang="en-US" sz="2800" b="0" i="1" smtClean="0">
                            <a:latin typeface="Cambria Math" panose="02040503050406030204" pitchFamily="18" charset="0"/>
                            <a:cs typeface="Times New Roman" panose="02020603050405020304" pitchFamily="18" charset="0"/>
                          </a:rPr>
                        </m:ctrlPr>
                      </m:fPr>
                      <m:num>
                        <m:r>
                          <a:rPr lang="en-US" sz="2800" b="0" i="1" smtClean="0">
                            <a:latin typeface="Cambria Math" panose="02040503050406030204" pitchFamily="18" charset="0"/>
                            <a:cs typeface="Times New Roman" panose="02020603050405020304" pitchFamily="18" charset="0"/>
                          </a:rPr>
                          <m:t>1</m:t>
                        </m:r>
                      </m:num>
                      <m:den>
                        <m:r>
                          <a:rPr lang="en-US" sz="2800" b="0" i="1" smtClean="0">
                            <a:latin typeface="Cambria Math" panose="02040503050406030204" pitchFamily="18" charset="0"/>
                            <a:cs typeface="Times New Roman" panose="02020603050405020304" pitchFamily="18" charset="0"/>
                          </a:rPr>
                          <m:t>10</m:t>
                        </m:r>
                      </m:den>
                    </m:f>
                    <m:r>
                      <a:rPr lang="en-US" sz="2800" b="0" i="1" smtClean="0">
                        <a:latin typeface="Cambria Math" panose="02040503050406030204" pitchFamily="18" charset="0"/>
                        <a:cs typeface="Times New Roman" panose="02020603050405020304" pitchFamily="18" charset="0"/>
                      </a:rPr>
                      <m:t>.</m:t>
                    </m:r>
                  </m:oMath>
                </a14:m>
                <a:endParaRPr kumimoji="0" lang="en-US" altLang="en-US" sz="2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p:txBody>
          </p:sp>
        </mc:Choice>
        <mc:Fallback xmlns="">
          <p:sp>
            <p:nvSpPr>
              <p:cNvPr id="7" name="Rectangle 3"/>
              <p:cNvSpPr>
                <a:spLocks noRot="1" noChangeAspect="1" noMove="1" noResize="1" noEditPoints="1" noAdjustHandles="1" noChangeArrowheads="1" noChangeShapeType="1" noTextEdit="1"/>
              </p:cNvSpPr>
              <p:nvPr/>
            </p:nvSpPr>
            <p:spPr bwMode="auto">
              <a:xfrm>
                <a:off x="342900" y="3865569"/>
                <a:ext cx="10945908" cy="1134285"/>
              </a:xfrm>
              <a:prstGeom prst="rect">
                <a:avLst/>
              </a:prstGeom>
              <a:blipFill>
                <a:blip r:embed="rId2"/>
                <a:stretch>
                  <a:fillRect l="-1114" t="-4839" r="-1114" b="-6452"/>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3"/>
              <p:cNvSpPr>
                <a:spLocks noChangeArrowheads="1"/>
              </p:cNvSpPr>
              <p:nvPr/>
            </p:nvSpPr>
            <p:spPr bwMode="auto">
              <a:xfrm>
                <a:off x="342899" y="5060079"/>
                <a:ext cx="10945908" cy="113428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en-US" sz="2800" smtClean="0">
                    <a:latin typeface="Times New Roman" panose="02020603050405020304" pitchFamily="18" charset="0"/>
                    <a:cs typeface="Times New Roman" panose="02020603050405020304" pitchFamily="18" charset="0"/>
                  </a:rPr>
                  <a:t>b) Vì xác suất gọi đúng số của mẹ là </a:t>
                </a:r>
                <a14:m>
                  <m:oMath xmlns:m="http://schemas.openxmlformats.org/officeDocument/2006/math">
                    <m:f>
                      <m:fPr>
                        <m:ctrlPr>
                          <a:rPr lang="en-US" sz="2800" b="0" i="1" smtClean="0">
                            <a:latin typeface="Cambria Math" panose="02040503050406030204" pitchFamily="18" charset="0"/>
                            <a:cs typeface="Times New Roman" panose="02020603050405020304" pitchFamily="18" charset="0"/>
                          </a:rPr>
                        </m:ctrlPr>
                      </m:fPr>
                      <m:num>
                        <m:r>
                          <a:rPr lang="en-US" sz="2800" b="0" i="1" smtClean="0">
                            <a:latin typeface="Cambria Math" panose="02040503050406030204" pitchFamily="18" charset="0"/>
                            <a:cs typeface="Times New Roman" panose="02020603050405020304" pitchFamily="18" charset="0"/>
                          </a:rPr>
                          <m:t>1</m:t>
                        </m:r>
                      </m:num>
                      <m:den>
                        <m:r>
                          <a:rPr lang="en-US" sz="2800" b="0" i="1" smtClean="0">
                            <a:latin typeface="Cambria Math" panose="02040503050406030204" pitchFamily="18" charset="0"/>
                            <a:cs typeface="Times New Roman" panose="02020603050405020304" pitchFamily="18" charset="0"/>
                          </a:rPr>
                          <m:t>10</m:t>
                        </m:r>
                      </m:den>
                    </m:f>
                    <m:r>
                      <a:rPr lang="en-US" sz="2800" b="0" i="1" smtClean="0">
                        <a:latin typeface="Cambria Math" panose="02040503050406030204" pitchFamily="18" charset="0"/>
                        <a:cs typeface="Times New Roman" panose="02020603050405020304" pitchFamily="18" charset="0"/>
                      </a:rPr>
                      <m:t> </m:t>
                    </m:r>
                  </m:oMath>
                </a14:m>
                <a:r>
                  <a:rPr lang="en-US" sz="2800" smtClean="0">
                    <a:latin typeface="Times New Roman" panose="02020603050405020304" pitchFamily="18" charset="0"/>
                    <a:cs typeface="Times New Roman" panose="02020603050405020304" pitchFamily="18" charset="0"/>
                  </a:rPr>
                  <a:t>nên Chính phải gọi ít nhất 9 lần để chắc chắn xác định được đúng số điện thoại của mẹ.</a:t>
                </a:r>
                <a:endParaRPr kumimoji="0" lang="en-US" altLang="en-US" sz="2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p:txBody>
          </p:sp>
        </mc:Choice>
        <mc:Fallback xmlns="">
          <p:sp>
            <p:nvSpPr>
              <p:cNvPr id="8" name="Rectangle 3"/>
              <p:cNvSpPr>
                <a:spLocks noRot="1" noChangeAspect="1" noMove="1" noResize="1" noEditPoints="1" noAdjustHandles="1" noChangeArrowheads="1" noChangeShapeType="1" noTextEdit="1"/>
              </p:cNvSpPr>
              <p:nvPr/>
            </p:nvSpPr>
            <p:spPr bwMode="auto">
              <a:xfrm>
                <a:off x="342899" y="5060079"/>
                <a:ext cx="10945908" cy="1134285"/>
              </a:xfrm>
              <a:prstGeom prst="rect">
                <a:avLst/>
              </a:prstGeom>
              <a:blipFill>
                <a:blip r:embed="rId3"/>
                <a:stretch>
                  <a:fillRect l="-1114" b="-15054"/>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Tree>
    <p:extLst>
      <p:ext uri="{BB962C8B-B14F-4D97-AF65-F5344CB8AC3E}">
        <p14:creationId xmlns:p14="http://schemas.microsoft.com/office/powerpoint/2010/main" val="21966857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inVertical)">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down)">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7">
            <a:extLst>
              <a:ext uri="{FF2B5EF4-FFF2-40B4-BE49-F238E27FC236}">
                <a16:creationId xmlns:a16="http://schemas.microsoft.com/office/drawing/2014/main" id="{6134D109-5F98-4B01-86DB-56CCF640CAB8}"/>
              </a:ext>
            </a:extLst>
          </p:cNvPr>
          <p:cNvSpPr>
            <a:spLocks noChangeArrowheads="1"/>
          </p:cNvSpPr>
          <p:nvPr/>
        </p:nvSpPr>
        <p:spPr bwMode="auto">
          <a:xfrm>
            <a:off x="-1" y="-57903"/>
            <a:ext cx="12192001" cy="6915903"/>
          </a:xfrm>
          <a:prstGeom prst="rect">
            <a:avLst/>
          </a:prstGeom>
          <a:solidFill>
            <a:srgbClr val="DAFBFA"/>
          </a:solidFill>
          <a:ln w="3175" algn="ctr">
            <a:solidFill>
              <a:srgbClr val="E8FCFC"/>
            </a:solidFill>
            <a:miter lim="800000"/>
            <a:headEnd/>
            <a:tailEnd/>
          </a:ln>
          <a:effectLst>
            <a:reflection blurRad="6350" stA="50000" endA="300" endPos="38500" dist="50800" dir="5400000" sy="-100000" algn="bl" rotWithShape="0"/>
          </a:effectLst>
          <a:scene3d>
            <a:camera prst="perspectiveFront"/>
            <a:lightRig rig="threePt" dir="t"/>
          </a:scene3d>
          <a:extLst/>
        </p:spPr>
        <p:txBody>
          <a:bodyPr wrap="none" anchor="ctr"/>
          <a:lstStyle/>
          <a:p>
            <a:pPr eaLnBrk="1" hangingPunct="1">
              <a:defRPr/>
            </a:pPr>
            <a:endParaRPr lang="en-US" altLang="en-US" sz="3000">
              <a:solidFill>
                <a:srgbClr val="0000FF"/>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416859" y="389965"/>
            <a:ext cx="11389660" cy="1938992"/>
          </a:xfrm>
          <a:prstGeom prst="rect">
            <a:avLst/>
          </a:prstGeom>
          <a:noFill/>
        </p:spPr>
        <p:txBody>
          <a:bodyPr wrap="square" rtlCol="0">
            <a:spAutoFit/>
          </a:bodyPr>
          <a:lstStyle/>
          <a:p>
            <a:r>
              <a:rPr lang="en-US" sz="3000" b="1" smtClean="0">
                <a:solidFill>
                  <a:srgbClr val="FF0000"/>
                </a:solidFill>
                <a:latin typeface="Times New Roman" panose="02020603050405020304" pitchFamily="18" charset="0"/>
                <a:cs typeface="Times New Roman" panose="02020603050405020304" pitchFamily="18" charset="0"/>
              </a:rPr>
              <a:t>Bài 8 SBT/88:</a:t>
            </a:r>
          </a:p>
          <a:p>
            <a:r>
              <a:rPr lang="en-US" sz="3000" smtClean="0">
                <a:solidFill>
                  <a:srgbClr val="0000FF"/>
                </a:solidFill>
                <a:latin typeface="Times New Roman" panose="02020603050405020304" pitchFamily="18" charset="0"/>
                <a:cs typeface="Times New Roman" panose="02020603050405020304" pitchFamily="18" charset="0"/>
              </a:rPr>
              <a:t>Các nhà trong dãy phố nhà An được đánh số chẵn, lần lượt từ số 26 đến số 84. Bác Phúc chọn nhẫu nhiên 1 nhà trong dãy phố nhà An để đến chúc Tết. Tính xác suất của biến cố nhà An được chọn.</a:t>
            </a:r>
            <a:endParaRPr lang="en-US" sz="3000">
              <a:solidFill>
                <a:srgbClr val="0000FF"/>
              </a:solidFill>
              <a:latin typeface="Times New Roman" panose="02020603050405020304" pitchFamily="18" charset="0"/>
              <a:cs typeface="Times New Roman" panose="02020603050405020304" pitchFamily="18" charset="0"/>
            </a:endParaRPr>
          </a:p>
        </p:txBody>
      </p:sp>
      <p:sp>
        <p:nvSpPr>
          <p:cNvPr id="4" name="Rectangle 3"/>
          <p:cNvSpPr/>
          <p:nvPr/>
        </p:nvSpPr>
        <p:spPr>
          <a:xfrm>
            <a:off x="5007777" y="2363061"/>
            <a:ext cx="1639552" cy="589649"/>
          </a:xfrm>
          <a:prstGeom prst="rect">
            <a:avLst/>
          </a:prstGeom>
        </p:spPr>
        <p:txBody>
          <a:bodyPr wrap="none">
            <a:spAutoFit/>
          </a:bodyPr>
          <a:lstStyle/>
          <a:p>
            <a:pPr marL="180340" algn="ctr">
              <a:lnSpc>
                <a:spcPct val="115000"/>
              </a:lnSpc>
              <a:spcAft>
                <a:spcPts val="800"/>
              </a:spcAft>
            </a:pPr>
            <a:r>
              <a:rPr lang="en-US" sz="30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3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giải</a:t>
            </a:r>
            <a:endParaRPr lang="en-US" sz="3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Rectangle 3"/>
              <p:cNvSpPr>
                <a:spLocks noChangeArrowheads="1"/>
              </p:cNvSpPr>
              <p:nvPr/>
            </p:nvSpPr>
            <p:spPr bwMode="auto">
              <a:xfrm>
                <a:off x="914399" y="2952710"/>
                <a:ext cx="10744202" cy="120879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en-US" sz="3000" smtClean="0">
                    <a:latin typeface="Times New Roman" panose="02020603050405020304" pitchFamily="18" charset="0"/>
                    <a:cs typeface="Times New Roman" panose="02020603050405020304" pitchFamily="18" charset="0"/>
                  </a:rPr>
                  <a:t>Vì số nhà An là số chẵn và từ số 26 đến số 84 có 30 số chẵn nên </a:t>
                </a:r>
                <a14:m>
                  <m:oMath xmlns:m="http://schemas.openxmlformats.org/officeDocument/2006/math">
                    <m:r>
                      <a:rPr lang="en-US" sz="3000" b="0" i="1" smtClean="0">
                        <a:latin typeface="Cambria Math" panose="02040503050406030204" pitchFamily="18" charset="0"/>
                        <a:cs typeface="Times New Roman" panose="02020603050405020304" pitchFamily="18" charset="0"/>
                      </a:rPr>
                      <m:t>𝑃</m:t>
                    </m:r>
                    <m:d>
                      <m:dPr>
                        <m:ctrlPr>
                          <a:rPr lang="en-US" sz="3000" b="0" i="1" smtClean="0">
                            <a:latin typeface="Cambria Math" panose="02040503050406030204" pitchFamily="18" charset="0"/>
                            <a:cs typeface="Times New Roman" panose="02020603050405020304" pitchFamily="18" charset="0"/>
                          </a:rPr>
                        </m:ctrlPr>
                      </m:dPr>
                      <m:e>
                        <m:r>
                          <a:rPr lang="en-US" sz="3000" b="0" i="1" smtClean="0">
                            <a:latin typeface="Cambria Math" panose="02040503050406030204" pitchFamily="18" charset="0"/>
                            <a:cs typeface="Times New Roman" panose="02020603050405020304" pitchFamily="18" charset="0"/>
                          </a:rPr>
                          <m:t>𝐴𝑛</m:t>
                        </m:r>
                      </m:e>
                    </m:d>
                    <m:r>
                      <a:rPr lang="en-US" sz="3000" b="0" i="1" smtClean="0">
                        <a:latin typeface="Cambria Math" panose="02040503050406030204" pitchFamily="18" charset="0"/>
                        <a:cs typeface="Times New Roman" panose="02020603050405020304" pitchFamily="18" charset="0"/>
                      </a:rPr>
                      <m:t>=</m:t>
                    </m:r>
                    <m:f>
                      <m:fPr>
                        <m:ctrlPr>
                          <a:rPr lang="en-US" sz="3000" b="0" i="1" smtClean="0">
                            <a:latin typeface="Cambria Math" panose="02040503050406030204" pitchFamily="18" charset="0"/>
                            <a:cs typeface="Times New Roman" panose="02020603050405020304" pitchFamily="18" charset="0"/>
                          </a:rPr>
                        </m:ctrlPr>
                      </m:fPr>
                      <m:num>
                        <m:r>
                          <a:rPr lang="en-US" sz="3000" b="0" i="1" smtClean="0">
                            <a:latin typeface="Cambria Math" panose="02040503050406030204" pitchFamily="18" charset="0"/>
                            <a:cs typeface="Times New Roman" panose="02020603050405020304" pitchFamily="18" charset="0"/>
                          </a:rPr>
                          <m:t>1</m:t>
                        </m:r>
                      </m:num>
                      <m:den>
                        <m:r>
                          <a:rPr lang="en-US" sz="3000" b="0" i="1" smtClean="0">
                            <a:latin typeface="Cambria Math" panose="02040503050406030204" pitchFamily="18" charset="0"/>
                            <a:cs typeface="Times New Roman" panose="02020603050405020304" pitchFamily="18" charset="0"/>
                          </a:rPr>
                          <m:t>30</m:t>
                        </m:r>
                      </m:den>
                    </m:f>
                  </m:oMath>
                </a14:m>
                <a:endParaRPr kumimoji="0" lang="en-US" altLang="en-US" sz="3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p:txBody>
          </p:sp>
        </mc:Choice>
        <mc:Fallback xmlns="">
          <p:sp>
            <p:nvSpPr>
              <p:cNvPr id="7" name="Rectangle 3"/>
              <p:cNvSpPr>
                <a:spLocks noRot="1" noChangeAspect="1" noMove="1" noResize="1" noEditPoints="1" noAdjustHandles="1" noChangeArrowheads="1" noChangeShapeType="1" noTextEdit="1"/>
              </p:cNvSpPr>
              <p:nvPr/>
            </p:nvSpPr>
            <p:spPr bwMode="auto">
              <a:xfrm>
                <a:off x="914399" y="2952710"/>
                <a:ext cx="10744202" cy="1208792"/>
              </a:xfrm>
              <a:prstGeom prst="rect">
                <a:avLst/>
              </a:prstGeom>
              <a:blipFill>
                <a:blip r:embed="rId2"/>
                <a:stretch>
                  <a:fillRect l="-1305" t="-6030"/>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Tree>
    <p:extLst>
      <p:ext uri="{BB962C8B-B14F-4D97-AF65-F5344CB8AC3E}">
        <p14:creationId xmlns:p14="http://schemas.microsoft.com/office/powerpoint/2010/main" val="25087934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xit" presetSubtype="10" fill="hold" grpId="0" nodeType="withEffect">
                                  <p:stCondLst>
                                    <p:cond delay="0"/>
                                  </p:stCondLst>
                                  <p:childTnLst>
                                    <p:animEffect transition="out" filter="checkerboard(across)">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7">
            <a:extLst>
              <a:ext uri="{FF2B5EF4-FFF2-40B4-BE49-F238E27FC236}">
                <a16:creationId xmlns:a16="http://schemas.microsoft.com/office/drawing/2014/main" id="{6134D109-5F98-4B01-86DB-56CCF640CAB8}"/>
              </a:ext>
            </a:extLst>
          </p:cNvPr>
          <p:cNvSpPr>
            <a:spLocks noChangeArrowheads="1"/>
          </p:cNvSpPr>
          <p:nvPr/>
        </p:nvSpPr>
        <p:spPr bwMode="auto">
          <a:xfrm>
            <a:off x="-1" y="-57903"/>
            <a:ext cx="12192001" cy="6915903"/>
          </a:xfrm>
          <a:prstGeom prst="rect">
            <a:avLst/>
          </a:prstGeom>
          <a:solidFill>
            <a:srgbClr val="DAFBFA"/>
          </a:solidFill>
          <a:ln w="3175" algn="ctr">
            <a:solidFill>
              <a:srgbClr val="E8FCFC"/>
            </a:solidFill>
            <a:miter lim="800000"/>
            <a:headEnd/>
            <a:tailEnd/>
          </a:ln>
          <a:effectLst>
            <a:reflection blurRad="6350" stA="50000" endA="300" endPos="38500" dist="50800" dir="5400000" sy="-100000" algn="bl" rotWithShape="0"/>
          </a:effectLst>
          <a:scene3d>
            <a:camera prst="perspectiveFront"/>
            <a:lightRig rig="threePt" dir="t"/>
          </a:scene3d>
          <a:extLst/>
        </p:spPr>
        <p:txBody>
          <a:bodyPr wrap="none" anchor="ctr"/>
          <a:lstStyle/>
          <a:p>
            <a:pPr eaLnBrk="1" hangingPunct="1">
              <a:defRPr/>
            </a:pPr>
            <a:endParaRPr lang="en-US" altLang="en-US" sz="3000">
              <a:solidFill>
                <a:srgbClr val="0000FF"/>
              </a:solidFill>
              <a:latin typeface="Times New Roman" panose="02020603050405020304" pitchFamily="18" charset="0"/>
              <a:cs typeface="Times New Roman" panose="02020603050405020304" pitchFamily="18" charset="0"/>
            </a:endParaRPr>
          </a:p>
        </p:txBody>
      </p:sp>
      <p:sp>
        <p:nvSpPr>
          <p:cNvPr id="3" name="Text Box 540"/>
          <p:cNvSpPr txBox="1">
            <a:spLocks noChangeArrowheads="1"/>
          </p:cNvSpPr>
          <p:nvPr/>
        </p:nvSpPr>
        <p:spPr bwMode="auto">
          <a:xfrm>
            <a:off x="293621" y="1717020"/>
            <a:ext cx="11539791" cy="2862322"/>
          </a:xfrm>
          <a:prstGeom prst="rect">
            <a:avLst/>
          </a:prstGeom>
          <a:solidFill>
            <a:schemeClr val="accent2">
              <a:lumMod val="20000"/>
              <a:lumOff val="80000"/>
            </a:schemeClr>
          </a:solidFill>
          <a:ln w="9525">
            <a:solidFill>
              <a:srgbClr val="800080"/>
            </a:solidFill>
            <a:miter lim="800000"/>
            <a:headEnd/>
            <a:tailEnd/>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buFontTx/>
              <a:buChar char="•"/>
            </a:pPr>
            <a:r>
              <a:rPr lang="en-US" altLang="en-US" sz="3600" b="1">
                <a:solidFill>
                  <a:srgbClr val="800080"/>
                </a:solidFill>
                <a:latin typeface="Times New Roman" panose="02020603050405020304" pitchFamily="18" charset="0"/>
              </a:rPr>
              <a:t> </a:t>
            </a:r>
            <a:r>
              <a:rPr lang="en-US" altLang="en-US" sz="3600" b="1" smtClean="0">
                <a:solidFill>
                  <a:srgbClr val="800080"/>
                </a:solidFill>
                <a:latin typeface="Times New Roman" panose="02020603050405020304" pitchFamily="18" charset="0"/>
              </a:rPr>
              <a:t>Nắm vững các kiến thức về xác suất của biến cố ngẫu nhiên.</a:t>
            </a:r>
          </a:p>
          <a:p>
            <a:pPr algn="just" eaLnBrk="1" hangingPunct="1">
              <a:spcBef>
                <a:spcPct val="50000"/>
              </a:spcBef>
              <a:buFontTx/>
              <a:buChar char="•"/>
            </a:pPr>
            <a:r>
              <a:rPr lang="en-US" altLang="en-US" sz="3600" b="1">
                <a:solidFill>
                  <a:srgbClr val="800080"/>
                </a:solidFill>
                <a:latin typeface="Times New Roman" panose="02020603050405020304" pitchFamily="18" charset="0"/>
              </a:rPr>
              <a:t> </a:t>
            </a:r>
            <a:r>
              <a:rPr lang="en-US" altLang="en-US" sz="3600" b="1" smtClean="0">
                <a:solidFill>
                  <a:srgbClr val="800080"/>
                </a:solidFill>
                <a:latin typeface="Times New Roman" panose="02020603050405020304" pitchFamily="18" charset="0"/>
              </a:rPr>
              <a:t>BTVN: bài 1; 2; 3; 4; 5; 9; 10 SBT/87; 88.</a:t>
            </a:r>
          </a:p>
          <a:p>
            <a:pPr algn="just" eaLnBrk="1" hangingPunct="1">
              <a:spcBef>
                <a:spcPct val="50000"/>
              </a:spcBef>
              <a:buFontTx/>
              <a:buChar char="•"/>
            </a:pPr>
            <a:r>
              <a:rPr lang="en-US" altLang="en-US" sz="3600" b="1">
                <a:solidFill>
                  <a:srgbClr val="800080"/>
                </a:solidFill>
                <a:latin typeface="Times New Roman" panose="02020603050405020304" pitchFamily="18" charset="0"/>
              </a:rPr>
              <a:t> </a:t>
            </a:r>
            <a:r>
              <a:rPr lang="en-US" altLang="en-US" sz="3600" b="1" smtClean="0">
                <a:solidFill>
                  <a:srgbClr val="800080"/>
                </a:solidFill>
                <a:latin typeface="Times New Roman" panose="02020603050405020304" pitchFamily="18" charset="0"/>
              </a:rPr>
              <a:t>Chuẩn bị bài tiếp theo: Ôn tập học kỳ II</a:t>
            </a:r>
            <a:endParaRPr lang="en-US" altLang="en-US" sz="3600" b="1" dirty="0">
              <a:solidFill>
                <a:srgbClr val="800080"/>
              </a:solidFill>
              <a:latin typeface="Times New Roman" panose="02020603050405020304" pitchFamily="18" charset="0"/>
            </a:endParaRPr>
          </a:p>
        </p:txBody>
      </p:sp>
      <p:sp>
        <p:nvSpPr>
          <p:cNvPr id="4" name="Rectangle 3"/>
          <p:cNvSpPr/>
          <p:nvPr/>
        </p:nvSpPr>
        <p:spPr>
          <a:xfrm>
            <a:off x="3260769" y="681817"/>
            <a:ext cx="6416227" cy="707886"/>
          </a:xfrm>
          <a:prstGeom prst="rect">
            <a:avLst/>
          </a:prstGeom>
          <a:solidFill>
            <a:schemeClr val="accent2">
              <a:lumMod val="20000"/>
              <a:lumOff val="80000"/>
            </a:schemeClr>
          </a:solidFill>
        </p:spPr>
        <p:txBody>
          <a:bodyPr wrap="square">
            <a:spAutoFit/>
          </a:bodyPr>
          <a:lstStyle/>
          <a:p>
            <a:r>
              <a:rPr lang="en-US" altLang="en-US" sz="4000" b="1" u="sng" dirty="0" smtClean="0">
                <a:solidFill>
                  <a:srgbClr val="FF0000"/>
                </a:solidFill>
                <a:latin typeface="Times New Roman" panose="02020603050405020304" pitchFamily="18" charset="0"/>
              </a:rPr>
              <a:t>HƯỚNG DẪN VỀ NHÀ:</a:t>
            </a:r>
            <a:endParaRPr lang="en-US" sz="4000" b="1" u="sng" dirty="0">
              <a:solidFill>
                <a:srgbClr val="FF0000"/>
              </a:solidFill>
            </a:endParaRPr>
          </a:p>
        </p:txBody>
      </p:sp>
    </p:spTree>
    <p:extLst>
      <p:ext uri="{BB962C8B-B14F-4D97-AF65-F5344CB8AC3E}">
        <p14:creationId xmlns:p14="http://schemas.microsoft.com/office/powerpoint/2010/main" val="3355514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8" presetClass="entr" presetSubtype="16"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diamond(in)">
                                      <p:cBhvr>
                                        <p:cTn id="1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EJ023"/>
          <p:cNvPicPr>
            <a:picLocks noChangeAspect="1" noChangeArrowheads="1"/>
          </p:cNvPicPr>
          <p:nvPr/>
        </p:nvPicPr>
        <p:blipFill>
          <a:blip r:embed="rId2" cstate="print">
            <a:extLst>
              <a:ext uri="{28A0092B-C50C-407E-A947-70E740481C1C}">
                <a14:useLocalDpi xmlns:a14="http://schemas.microsoft.com/office/drawing/2010/main" val="0"/>
              </a:ext>
            </a:extLst>
          </a:blip>
          <a:srcRect l="10834" t="5556" r="5833" b="3333"/>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descr="chao"/>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438650" y="1439565"/>
            <a:ext cx="3436938"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descr="ure2"/>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2490487"/>
            <a:ext cx="2286000" cy="222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7"/>
          <p:cNvSpPr txBox="1">
            <a:spLocks noChangeArrowheads="1"/>
          </p:cNvSpPr>
          <p:nvPr/>
        </p:nvSpPr>
        <p:spPr bwMode="auto">
          <a:xfrm>
            <a:off x="2952750" y="4411365"/>
            <a:ext cx="611505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1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15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5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5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5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5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5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b="1" i="1">
                <a:solidFill>
                  <a:srgbClr val="0000FF"/>
                </a:solidFill>
              </a:rPr>
              <a:t>Kính chúc quý thầy cô sức khỏe, các em học sinh mạnh giỏi</a:t>
            </a:r>
          </a:p>
        </p:txBody>
      </p:sp>
    </p:spTree>
    <p:extLst>
      <p:ext uri="{BB962C8B-B14F-4D97-AF65-F5344CB8AC3E}">
        <p14:creationId xmlns:p14="http://schemas.microsoft.com/office/powerpoint/2010/main" val="29224507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7">
            <a:extLst>
              <a:ext uri="{FF2B5EF4-FFF2-40B4-BE49-F238E27FC236}">
                <a16:creationId xmlns:a16="http://schemas.microsoft.com/office/drawing/2014/main" id="{6134D109-5F98-4B01-86DB-56CCF640CAB8}"/>
              </a:ext>
            </a:extLst>
          </p:cNvPr>
          <p:cNvSpPr>
            <a:spLocks noChangeArrowheads="1"/>
          </p:cNvSpPr>
          <p:nvPr/>
        </p:nvSpPr>
        <p:spPr bwMode="auto">
          <a:xfrm>
            <a:off x="0" y="-57903"/>
            <a:ext cx="12192000" cy="6915903"/>
          </a:xfrm>
          <a:prstGeom prst="rect">
            <a:avLst/>
          </a:prstGeom>
          <a:solidFill>
            <a:srgbClr val="D5F9F9"/>
          </a:solidFill>
          <a:ln w="3175" algn="ctr">
            <a:solidFill>
              <a:schemeClr val="tx1"/>
            </a:solidFill>
            <a:miter lim="800000"/>
            <a:headEnd/>
            <a:tailEnd/>
          </a:ln>
          <a:effectLst>
            <a:reflection blurRad="6350" stA="50000" endA="300" endPos="38500" dist="50800" dir="5400000" sy="-100000" algn="bl" rotWithShape="0"/>
          </a:effectLst>
          <a:scene3d>
            <a:camera prst="perspectiveFront"/>
            <a:lightRig rig="threePt" dir="t"/>
          </a:scene3d>
          <a:extLst/>
        </p:spPr>
        <p:txBody>
          <a:bodyPr wrap="none" anchor="ctr"/>
          <a:lstStyle/>
          <a:p>
            <a:pPr eaLnBrk="1" hangingPunct="1">
              <a:defRPr/>
            </a:pPr>
            <a:endParaRPr lang="en-US" altLang="en-US" sz="2800">
              <a:solidFill>
                <a:srgbClr val="0000FF"/>
              </a:solidFill>
              <a:latin typeface="Times New Roman" panose="02020603050405020304" pitchFamily="18" charset="0"/>
              <a:cs typeface="Times New Roman" panose="02020603050405020304" pitchFamily="18" charset="0"/>
            </a:endParaRPr>
          </a:p>
        </p:txBody>
      </p:sp>
      <p:grpSp>
        <p:nvGrpSpPr>
          <p:cNvPr id="5" name="vong quay"/>
          <p:cNvGrpSpPr/>
          <p:nvPr/>
        </p:nvGrpSpPr>
        <p:grpSpPr>
          <a:xfrm>
            <a:off x="5846722" y="498411"/>
            <a:ext cx="5042125" cy="5036855"/>
            <a:chOff x="5425622" y="292790"/>
            <a:chExt cx="5834378" cy="5828280"/>
          </a:xfrm>
        </p:grpSpPr>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25622" y="292790"/>
              <a:ext cx="5834378" cy="5828280"/>
            </a:xfrm>
            <a:prstGeom prst="rect">
              <a:avLst/>
            </a:prstGeom>
          </p:spPr>
        </p:pic>
        <p:sp>
          <p:nvSpPr>
            <p:cNvPr id="7" name="TextBox 6"/>
            <p:cNvSpPr txBox="1"/>
            <p:nvPr/>
          </p:nvSpPr>
          <p:spPr>
            <a:xfrm rot="14949661">
              <a:off x="6674685" y="1269286"/>
              <a:ext cx="2025648" cy="67665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3200" b="1" dirty="0" smtClean="0">
                  <a:solidFill>
                    <a:prstClr val="black"/>
                  </a:solidFill>
                  <a:latin typeface="Tahoma" panose="020B0604030504040204" pitchFamily="34" charset="0"/>
                  <a:ea typeface="Tahoma" panose="020B0604030504040204" pitchFamily="34" charset="0"/>
                  <a:cs typeface="Tahoma" panose="020B0604030504040204" pitchFamily="34" charset="0"/>
                </a:rPr>
                <a:t>1+</a:t>
              </a:r>
              <a:endParaRPr kumimoji="0" lang="vi-VN" sz="32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8" name="TextBox 7"/>
            <p:cNvSpPr txBox="1"/>
            <p:nvPr/>
          </p:nvSpPr>
          <p:spPr>
            <a:xfrm rot="12232592">
              <a:off x="5742637" y="1899963"/>
              <a:ext cx="2025648" cy="124647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3200" b="1" dirty="0" err="1" smtClean="0">
                  <a:solidFill>
                    <a:prstClr val="white"/>
                  </a:solidFill>
                  <a:latin typeface="Tahoma" panose="020B0604030504040204" pitchFamily="34" charset="0"/>
                  <a:ea typeface="Tahoma" panose="020B0604030504040204" pitchFamily="34" charset="0"/>
                  <a:cs typeface="Tahoma" panose="020B0604030504040204" pitchFamily="34" charset="0"/>
                </a:rPr>
                <a:t>Mất</a:t>
              </a:r>
              <a:r>
                <a:rPr lang="en-GB" sz="3200" b="1" dirty="0" smtClean="0">
                  <a:solidFill>
                    <a:prstClr val="white"/>
                  </a:solidFill>
                  <a:latin typeface="Tahoma" panose="020B0604030504040204" pitchFamily="34" charset="0"/>
                  <a:ea typeface="Tahoma" panose="020B0604030504040204" pitchFamily="34" charset="0"/>
                  <a:cs typeface="Tahoma" panose="020B0604030504040204" pitchFamily="34" charset="0"/>
                </a:rPr>
                <a:t> </a:t>
              </a:r>
              <a:r>
                <a:rPr lang="en-GB" sz="3200" b="1" dirty="0" err="1" smtClean="0">
                  <a:solidFill>
                    <a:prstClr val="white"/>
                  </a:solidFill>
                  <a:latin typeface="Tahoma" panose="020B0604030504040204" pitchFamily="34" charset="0"/>
                  <a:ea typeface="Tahoma" panose="020B0604030504040204" pitchFamily="34" charset="0"/>
                  <a:cs typeface="Tahoma" panose="020B0604030504040204" pitchFamily="34" charset="0"/>
                </a:rPr>
                <a:t>lượt</a:t>
              </a:r>
              <a:endParaRPr kumimoji="0" lang="vi-VN" sz="32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9" name="TextBox 8"/>
            <p:cNvSpPr txBox="1"/>
            <p:nvPr/>
          </p:nvSpPr>
          <p:spPr>
            <a:xfrm rot="17590276">
              <a:off x="8020996" y="1266361"/>
              <a:ext cx="2025648" cy="67665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3200" b="1" noProof="0" dirty="0" smtClean="0">
                  <a:solidFill>
                    <a:prstClr val="white"/>
                  </a:solidFill>
                  <a:latin typeface="Tahoma" panose="020B0604030504040204" pitchFamily="34" charset="0"/>
                  <a:ea typeface="Tahoma" panose="020B0604030504040204" pitchFamily="34" charset="0"/>
                  <a:cs typeface="Tahoma" panose="020B0604030504040204" pitchFamily="34" charset="0"/>
                </a:rPr>
                <a:t>+0</a:t>
              </a:r>
              <a:endParaRPr kumimoji="0" lang="vi-VN" sz="32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0" name="TextBox 9"/>
            <p:cNvSpPr txBox="1"/>
            <p:nvPr/>
          </p:nvSpPr>
          <p:spPr>
            <a:xfrm rot="20155085">
              <a:off x="8917980" y="2189476"/>
              <a:ext cx="2025648" cy="67665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1+</a:t>
              </a:r>
              <a:endParaRPr kumimoji="0" lang="vi-VN" sz="32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1" name="TextBox 10"/>
            <p:cNvSpPr txBox="1"/>
            <p:nvPr/>
          </p:nvSpPr>
          <p:spPr>
            <a:xfrm rot="9501114">
              <a:off x="5697321" y="3524665"/>
              <a:ext cx="2025648" cy="67665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3200" b="1" dirty="0" smtClean="0">
                  <a:solidFill>
                    <a:prstClr val="black"/>
                  </a:solidFill>
                  <a:latin typeface="Tahoma" panose="020B0604030504040204" pitchFamily="34" charset="0"/>
                  <a:ea typeface="Tahoma" panose="020B0604030504040204" pitchFamily="34" charset="0"/>
                  <a:cs typeface="Tahoma" panose="020B0604030504040204" pitchFamily="34" charset="0"/>
                </a:rPr>
                <a:t>1+</a:t>
              </a:r>
              <a:endParaRPr kumimoji="0" lang="vi-VN" sz="32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2" name="TextBox 11"/>
            <p:cNvSpPr txBox="1"/>
            <p:nvPr/>
          </p:nvSpPr>
          <p:spPr>
            <a:xfrm rot="6703311">
              <a:off x="6592399" y="4555987"/>
              <a:ext cx="2074996" cy="68834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3200" b="1" dirty="0" err="1" smtClean="0">
                  <a:solidFill>
                    <a:prstClr val="white"/>
                  </a:solidFill>
                  <a:latin typeface="Tahoma" panose="020B0604030504040204" pitchFamily="34" charset="0"/>
                  <a:ea typeface="Tahoma" panose="020B0604030504040204" pitchFamily="34" charset="0"/>
                  <a:cs typeface="Tahoma" panose="020B0604030504040204" pitchFamily="34" charset="0"/>
                </a:rPr>
                <a:t>Vỗ</a:t>
              </a:r>
              <a:r>
                <a:rPr lang="en-GB" sz="3200" b="1" dirty="0" smtClean="0">
                  <a:solidFill>
                    <a:prstClr val="white"/>
                  </a:solidFill>
                  <a:latin typeface="Tahoma" panose="020B0604030504040204" pitchFamily="34" charset="0"/>
                  <a:ea typeface="Tahoma" panose="020B0604030504040204" pitchFamily="34" charset="0"/>
                  <a:cs typeface="Tahoma" panose="020B0604030504040204" pitchFamily="34" charset="0"/>
                </a:rPr>
                <a:t> </a:t>
              </a:r>
              <a:r>
                <a:rPr lang="en-GB" sz="3200" b="1" dirty="0" err="1" smtClean="0">
                  <a:solidFill>
                    <a:prstClr val="white"/>
                  </a:solidFill>
                  <a:latin typeface="Tahoma" panose="020B0604030504040204" pitchFamily="34" charset="0"/>
                  <a:ea typeface="Tahoma" panose="020B0604030504040204" pitchFamily="34" charset="0"/>
                  <a:cs typeface="Tahoma" panose="020B0604030504040204" pitchFamily="34" charset="0"/>
                </a:rPr>
                <a:t>tay</a:t>
              </a:r>
              <a:endParaRPr kumimoji="0" lang="vi-VN" sz="32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3" name="TextBox 12"/>
            <p:cNvSpPr txBox="1"/>
            <p:nvPr/>
          </p:nvSpPr>
          <p:spPr>
            <a:xfrm rot="3829829">
              <a:off x="8019634" y="4500236"/>
              <a:ext cx="2025648" cy="67665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3200" b="1" dirty="0" smtClean="0">
                  <a:solidFill>
                    <a:prstClr val="black"/>
                  </a:solidFill>
                  <a:latin typeface="Tahoma" panose="020B0604030504040204" pitchFamily="34" charset="0"/>
                  <a:ea typeface="Tahoma" panose="020B0604030504040204" pitchFamily="34" charset="0"/>
                  <a:cs typeface="Tahoma" panose="020B0604030504040204" pitchFamily="34" charset="0"/>
                </a:rPr>
                <a:t>2+</a:t>
              </a:r>
              <a:endParaRPr kumimoji="0" lang="vi-VN" sz="32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4" name="TextBox 13"/>
            <p:cNvSpPr txBox="1"/>
            <p:nvPr/>
          </p:nvSpPr>
          <p:spPr>
            <a:xfrm rot="1321648">
              <a:off x="8940448" y="3271266"/>
              <a:ext cx="2025648" cy="124647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3200" b="1" noProof="0" dirty="0" err="1" smtClean="0">
                  <a:solidFill>
                    <a:prstClr val="white"/>
                  </a:solidFill>
                  <a:latin typeface="Tahoma" panose="020B0604030504040204" pitchFamily="34" charset="0"/>
                  <a:ea typeface="Tahoma" panose="020B0604030504040204" pitchFamily="34" charset="0"/>
                  <a:cs typeface="Tahoma" panose="020B0604030504040204" pitchFamily="34" charset="0"/>
                </a:rPr>
                <a:t>Thêm</a:t>
              </a:r>
              <a:r>
                <a:rPr lang="en-GB" sz="3200" b="1" noProof="0" dirty="0" smtClean="0">
                  <a:solidFill>
                    <a:prstClr val="white"/>
                  </a:solidFill>
                  <a:latin typeface="Tahoma" panose="020B0604030504040204" pitchFamily="34" charset="0"/>
                  <a:ea typeface="Tahoma" panose="020B0604030504040204" pitchFamily="34" charset="0"/>
                  <a:cs typeface="Tahoma" panose="020B0604030504040204" pitchFamily="34" charset="0"/>
                </a:rPr>
                <a:t> </a:t>
              </a:r>
              <a:r>
                <a:rPr lang="en-GB" sz="3200" b="1" noProof="0" dirty="0" err="1" smtClean="0">
                  <a:solidFill>
                    <a:prstClr val="white"/>
                  </a:solidFill>
                  <a:latin typeface="Tahoma" panose="020B0604030504040204" pitchFamily="34" charset="0"/>
                  <a:ea typeface="Tahoma" panose="020B0604030504040204" pitchFamily="34" charset="0"/>
                  <a:cs typeface="Tahoma" panose="020B0604030504040204" pitchFamily="34" charset="0"/>
                </a:rPr>
                <a:t>lượt</a:t>
              </a:r>
              <a:endParaRPr kumimoji="0" lang="vi-VN" sz="32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15" name="Isosceles Triangle 14"/>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6" name="quay dung"/>
          <p:cNvSpPr/>
          <p:nvPr/>
        </p:nvSpPr>
        <p:spPr>
          <a:xfrm>
            <a:off x="9287691" y="5878286"/>
            <a:ext cx="2704012" cy="849085"/>
          </a:xfrm>
          <a:prstGeom prst="roundRect">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QUAY</a:t>
            </a:r>
            <a:endParaRPr kumimoji="0" lang="vi-VN" sz="2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7" name="Rounded Rectangle 16">
            <a:hlinkClick r:id="rId5" action="ppaction://hlinksldjump"/>
          </p:cNvPr>
          <p:cNvSpPr/>
          <p:nvPr/>
        </p:nvSpPr>
        <p:spPr>
          <a:xfrm>
            <a:off x="858563" y="2435822"/>
            <a:ext cx="1337688" cy="1337688"/>
          </a:xfrm>
          <a:prstGeom prst="roundRect">
            <a:avLst/>
          </a:prstGeom>
          <a:solidFill>
            <a:srgbClr val="92D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1</a:t>
            </a:r>
            <a:endPar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8" name="Rounded Rectangle 17">
            <a:hlinkClick r:id="rId6" action="ppaction://hlinksldjump"/>
          </p:cNvPr>
          <p:cNvSpPr/>
          <p:nvPr/>
        </p:nvSpPr>
        <p:spPr>
          <a:xfrm>
            <a:off x="2355722" y="2448240"/>
            <a:ext cx="1337688" cy="1337688"/>
          </a:xfrm>
          <a:prstGeom prst="roundRect">
            <a:avLst/>
          </a:prstGeom>
          <a:solidFill>
            <a:srgbClr val="92D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2</a:t>
            </a:r>
            <a:endPar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9" name="Rounded Rectangle 18">
            <a:hlinkClick r:id="rId7" action="ppaction://hlinksldjump"/>
          </p:cNvPr>
          <p:cNvSpPr/>
          <p:nvPr/>
        </p:nvSpPr>
        <p:spPr>
          <a:xfrm>
            <a:off x="3853638" y="2448240"/>
            <a:ext cx="1337688" cy="1337688"/>
          </a:xfrm>
          <a:prstGeom prst="roundRect">
            <a:avLst/>
          </a:prstGeom>
          <a:solidFill>
            <a:srgbClr val="92D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3</a:t>
            </a:r>
            <a:endPar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0" name="Rounded Rectangle 19">
            <a:hlinkClick r:id="rId8" action="ppaction://hlinksldjump"/>
          </p:cNvPr>
          <p:cNvSpPr/>
          <p:nvPr/>
        </p:nvSpPr>
        <p:spPr>
          <a:xfrm>
            <a:off x="858563" y="3994313"/>
            <a:ext cx="1337688" cy="1337688"/>
          </a:xfrm>
          <a:prstGeom prst="roundRect">
            <a:avLst/>
          </a:prstGeom>
          <a:solidFill>
            <a:srgbClr val="92D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4</a:t>
            </a:r>
            <a:endPar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1" name="Rounded Rectangle 20">
            <a:hlinkClick r:id="rId9" action="ppaction://hlinksldjump"/>
          </p:cNvPr>
          <p:cNvSpPr/>
          <p:nvPr/>
        </p:nvSpPr>
        <p:spPr>
          <a:xfrm>
            <a:off x="2356480" y="3994313"/>
            <a:ext cx="1337688" cy="1337688"/>
          </a:xfrm>
          <a:prstGeom prst="roundRect">
            <a:avLst/>
          </a:prstGeom>
          <a:solidFill>
            <a:srgbClr val="92D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5</a:t>
            </a:r>
            <a:endPar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2" name="Rectangle 21"/>
          <p:cNvSpPr/>
          <p:nvPr/>
        </p:nvSpPr>
        <p:spPr>
          <a:xfrm>
            <a:off x="402426" y="95110"/>
            <a:ext cx="5121915" cy="1938992"/>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Tahoma" panose="020B0604030504040204" pitchFamily="34" charset="0"/>
                <a:ea typeface="Tahoma" panose="020B0604030504040204" pitchFamily="34" charset="0"/>
                <a:cs typeface="Tahoma" panose="020B0604030504040204" pitchFamily="34" charset="0"/>
              </a:rPr>
              <a:t>VÒNG QUAY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Tahoma" panose="020B0604030504040204" pitchFamily="34" charset="0"/>
                <a:ea typeface="Tahoma" panose="020B0604030504040204" pitchFamily="34" charset="0"/>
                <a:cs typeface="Tahoma" panose="020B0604030504040204" pitchFamily="34" charset="0"/>
              </a:rPr>
              <a:t>MAY MẮN</a:t>
            </a:r>
          </a:p>
        </p:txBody>
      </p:sp>
      <p:pic>
        <p:nvPicPr>
          <p:cNvPr id="23" name="Picture 2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24807" y="845531"/>
            <a:ext cx="495300" cy="438150"/>
          </a:xfrm>
          <a:prstGeom prst="rect">
            <a:avLst/>
          </a:prstGeom>
        </p:spPr>
      </p:pic>
      <p:pic>
        <p:nvPicPr>
          <p:cNvPr id="24" name="Picture 2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829739" y="1207472"/>
            <a:ext cx="495300" cy="438150"/>
          </a:xfrm>
          <a:prstGeom prst="rect">
            <a:avLst/>
          </a:prstGeom>
        </p:spPr>
      </p:pic>
      <p:pic>
        <p:nvPicPr>
          <p:cNvPr id="25" name="Picture 2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919150" y="680278"/>
            <a:ext cx="495300" cy="438150"/>
          </a:xfrm>
          <a:prstGeom prst="rect">
            <a:avLst/>
          </a:prstGeom>
        </p:spPr>
      </p:pic>
      <p:pic>
        <p:nvPicPr>
          <p:cNvPr id="26" name="Picture 2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1111830" y="478508"/>
            <a:ext cx="714375" cy="1190625"/>
          </a:xfrm>
          <a:prstGeom prst="rect">
            <a:avLst/>
          </a:prstGeom>
        </p:spPr>
      </p:pic>
      <p:pic>
        <p:nvPicPr>
          <p:cNvPr id="27" name="Picture 2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646194" y="2397345"/>
            <a:ext cx="1354214" cy="1155064"/>
          </a:xfrm>
          <a:prstGeom prst="rect">
            <a:avLst/>
          </a:prstGeom>
        </p:spPr>
      </p:pic>
      <p:pic>
        <p:nvPicPr>
          <p:cNvPr id="28" name="vongquay">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9714152" y="-693733"/>
            <a:ext cx="609600" cy="609600"/>
          </a:xfrm>
          <a:prstGeom prst="rect">
            <a:avLst/>
          </a:prstGeom>
        </p:spPr>
      </p:pic>
      <p:sp>
        <p:nvSpPr>
          <p:cNvPr id="29" name="Isosceles Triangle 28"/>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0" name="Isosceles Triangle 29"/>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1" name="Isosceles Triangle 30"/>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2" name="Isosceles Triangle 31"/>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3" name="Isosceles Triangle 32"/>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4" name="Isosceles Triangle 33"/>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5" name="Isosceles Triangle 34"/>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6" name="Isosceles Triangle 35"/>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7" name="Isosceles Triangle 36"/>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8" name="Isosceles Triangle 37"/>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9" name="Isosceles Triangle 38"/>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0" name="Isosceles Triangle 39"/>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1" name="Isosceles Triangle 40"/>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2" name="Isosceles Triangle 41"/>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3" name="Isosceles Triangle 42"/>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4" name="Isosceles Triangle 43"/>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5" name="Isosceles Triangle 44"/>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6" name="Isosceles Triangle 45"/>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7" name="Isosceles Triangle 46"/>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8" name="Isosceles Triangle 47"/>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9" name="Heart 48">
            <a:hlinkClick r:id="" action="ppaction://noaction"/>
          </p:cNvPr>
          <p:cNvSpPr/>
          <p:nvPr/>
        </p:nvSpPr>
        <p:spPr>
          <a:xfrm rot="5400000">
            <a:off x="11351621" y="2586449"/>
            <a:ext cx="783772" cy="783770"/>
          </a:xfrm>
          <a:prstGeom prst="hear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0" name="Flowchart: Alternate Process 49">
            <a:hlinkClick r:id="rId14" action="ppaction://hlinksldjump"/>
          </p:cNvPr>
          <p:cNvSpPr/>
          <p:nvPr/>
        </p:nvSpPr>
        <p:spPr>
          <a:xfrm>
            <a:off x="0" y="6220691"/>
            <a:ext cx="1704109" cy="637309"/>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err="1" smtClean="0">
                <a:solidFill>
                  <a:srgbClr val="C00000"/>
                </a:solidFill>
                <a:latin typeface="Times New Roman" panose="02020603050405020304" pitchFamily="18" charset="0"/>
                <a:cs typeface="Times New Roman" panose="02020603050405020304" pitchFamily="18" charset="0"/>
              </a:rPr>
              <a:t>Luyện</a:t>
            </a:r>
            <a:r>
              <a:rPr lang="en-US" sz="2500" b="1" dirty="0" smtClean="0">
                <a:solidFill>
                  <a:srgbClr val="C00000"/>
                </a:solidFill>
                <a:latin typeface="Times New Roman" panose="02020603050405020304" pitchFamily="18" charset="0"/>
                <a:cs typeface="Times New Roman" panose="02020603050405020304" pitchFamily="18" charset="0"/>
              </a:rPr>
              <a:t> </a:t>
            </a:r>
            <a:r>
              <a:rPr lang="en-US" sz="2500" b="1" dirty="0" err="1" smtClean="0">
                <a:solidFill>
                  <a:srgbClr val="C00000"/>
                </a:solidFill>
                <a:latin typeface="Times New Roman" panose="02020603050405020304" pitchFamily="18" charset="0"/>
                <a:cs typeface="Times New Roman" panose="02020603050405020304" pitchFamily="18" charset="0"/>
              </a:rPr>
              <a:t>tập</a:t>
            </a:r>
            <a:endParaRPr lang="en-US" sz="2500" b="1" dirty="0">
              <a:solidFill>
                <a:srgbClr val="C00000"/>
              </a:solidFill>
              <a:latin typeface="Times New Roman" panose="02020603050405020304" pitchFamily="18" charset="0"/>
              <a:cs typeface="Times New Roman" panose="02020603050405020304" pitchFamily="18" charset="0"/>
            </a:endParaRPr>
          </a:p>
        </p:txBody>
      </p:sp>
      <p:sp>
        <p:nvSpPr>
          <p:cNvPr id="51" name="Rounded Rectangle 50">
            <a:hlinkClick r:id="rId15" action="ppaction://hlinksldjump"/>
          </p:cNvPr>
          <p:cNvSpPr/>
          <p:nvPr/>
        </p:nvSpPr>
        <p:spPr>
          <a:xfrm>
            <a:off x="3829112" y="4025648"/>
            <a:ext cx="1337688" cy="1337688"/>
          </a:xfrm>
          <a:prstGeom prst="roundRect">
            <a:avLst/>
          </a:prstGeom>
          <a:solidFill>
            <a:srgbClr val="92D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6</a:t>
            </a:r>
            <a:endPar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363091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xit" presetSubtype="10" fill="hold" grpId="0" nodeType="withEffect">
                                  <p:stCondLst>
                                    <p:cond delay="0"/>
                                  </p:stCondLst>
                                  <p:childTnLst>
                                    <p:animEffect transition="out" filter="checkerboard(across)">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par>
                                <p:cTn id="8" presetID="34" presetClass="emph" presetSubtype="0" repeatCount="indefinite" fill="hold" grpId="0" nodeType="withEffect">
                                  <p:stCondLst>
                                    <p:cond delay="0"/>
                                  </p:stCondLst>
                                  <p:iterate type="lt">
                                    <p:tmPct val="10000"/>
                                  </p:iterate>
                                  <p:childTnLst>
                                    <p:animMotion origin="layout" path="M 1.25E-6 -2.59259E-6 L 1.25E-6 -0.02407 " pathEditMode="relative" rAng="0" ptsTypes="AA">
                                      <p:cBhvr>
                                        <p:cTn id="9" dur="250" accel="50000" decel="50000" autoRev="1" fill="hold">
                                          <p:stCondLst>
                                            <p:cond delay="0"/>
                                          </p:stCondLst>
                                        </p:cTn>
                                        <p:tgtEl>
                                          <p:spTgt spid="22"/>
                                        </p:tgtEl>
                                        <p:attrNameLst>
                                          <p:attrName>ppt_x</p:attrName>
                                          <p:attrName>ppt_y</p:attrName>
                                        </p:attrNameLst>
                                      </p:cBhvr>
                                      <p:rCtr x="0" y="-1204"/>
                                    </p:animMotion>
                                    <p:animRot by="1500000">
                                      <p:cBhvr>
                                        <p:cTn id="10" dur="125" fill="hold">
                                          <p:stCondLst>
                                            <p:cond delay="0"/>
                                          </p:stCondLst>
                                        </p:cTn>
                                        <p:tgtEl>
                                          <p:spTgt spid="22"/>
                                        </p:tgtEl>
                                        <p:attrNameLst>
                                          <p:attrName>r</p:attrName>
                                        </p:attrNameLst>
                                      </p:cBhvr>
                                    </p:animRot>
                                    <p:animRot by="-1500000">
                                      <p:cBhvr>
                                        <p:cTn id="11" dur="125" fill="hold">
                                          <p:stCondLst>
                                            <p:cond delay="125"/>
                                          </p:stCondLst>
                                        </p:cTn>
                                        <p:tgtEl>
                                          <p:spTgt spid="22"/>
                                        </p:tgtEl>
                                        <p:attrNameLst>
                                          <p:attrName>r</p:attrName>
                                        </p:attrNameLst>
                                      </p:cBhvr>
                                    </p:animRot>
                                    <p:animRot by="-1500000">
                                      <p:cBhvr>
                                        <p:cTn id="12" dur="125" fill="hold">
                                          <p:stCondLst>
                                            <p:cond delay="250"/>
                                          </p:stCondLst>
                                        </p:cTn>
                                        <p:tgtEl>
                                          <p:spTgt spid="22"/>
                                        </p:tgtEl>
                                        <p:attrNameLst>
                                          <p:attrName>r</p:attrName>
                                        </p:attrNameLst>
                                      </p:cBhvr>
                                    </p:animRot>
                                    <p:animRot by="1500000">
                                      <p:cBhvr>
                                        <p:cTn id="13" dur="125" fill="hold">
                                          <p:stCondLst>
                                            <p:cond delay="375"/>
                                          </p:stCondLst>
                                        </p:cTn>
                                        <p:tgtEl>
                                          <p:spTgt spid="22"/>
                                        </p:tgtEl>
                                        <p:attrNameLst>
                                          <p:attrName>r</p:attrName>
                                        </p:attrNameLst>
                                      </p:cBhvr>
                                    </p:animRo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0" nodeType="clickEffect">
                                  <p:stCondLst>
                                    <p:cond delay="0"/>
                                  </p:stCondLst>
                                  <p:childTnLst>
                                    <p:animEffect transition="out" filter="fade">
                                      <p:cBhvr>
                                        <p:cTn id="17" dur="500"/>
                                        <p:tgtEl>
                                          <p:spTgt spid="29"/>
                                        </p:tgtEl>
                                      </p:cBhvr>
                                    </p:animEffect>
                                    <p:set>
                                      <p:cBhvr>
                                        <p:cTn id="18" dur="1" fill="hold">
                                          <p:stCondLst>
                                            <p:cond delay="499"/>
                                          </p:stCondLst>
                                        </p:cTn>
                                        <p:tgtEl>
                                          <p:spTgt spid="29"/>
                                        </p:tgtEl>
                                        <p:attrNameLst>
                                          <p:attrName>style.visibility</p:attrName>
                                        </p:attrNameLst>
                                      </p:cBhvr>
                                      <p:to>
                                        <p:strVal val="hidden"/>
                                      </p:to>
                                    </p:set>
                                  </p:childTnLst>
                                </p:cTn>
                              </p:par>
                              <p:par>
                                <p:cTn id="19" presetID="3" presetClass="mediacall" presetSubtype="0" fill="hold" nodeType="withEffect">
                                  <p:stCondLst>
                                    <p:cond delay="0"/>
                                  </p:stCondLst>
                                  <p:childTnLst>
                                    <p:cmd type="call" cmd="stop">
                                      <p:cBhvr>
                                        <p:cTn id="20" dur="1" fill="hold"/>
                                        <p:tgtEl>
                                          <p:spTgt spid="28"/>
                                        </p:tgtEl>
                                      </p:cBhvr>
                                    </p:cmd>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30"/>
                                        </p:tgtEl>
                                      </p:cBhvr>
                                    </p:animEffect>
                                    <p:set>
                                      <p:cBhvr>
                                        <p:cTn id="25" dur="1" fill="hold">
                                          <p:stCondLst>
                                            <p:cond delay="499"/>
                                          </p:stCondLst>
                                        </p:cTn>
                                        <p:tgtEl>
                                          <p:spTgt spid="30"/>
                                        </p:tgtEl>
                                        <p:attrNameLst>
                                          <p:attrName>style.visibility</p:attrName>
                                        </p:attrNameLst>
                                      </p:cBhvr>
                                      <p:to>
                                        <p:strVal val="hidden"/>
                                      </p:to>
                                    </p:set>
                                  </p:childTnLst>
                                </p:cTn>
                              </p:par>
                              <p:par>
                                <p:cTn id="26" presetID="3" presetClass="mediacall" presetSubtype="0" fill="hold" nodeType="withEffect">
                                  <p:stCondLst>
                                    <p:cond delay="0"/>
                                  </p:stCondLst>
                                  <p:childTnLst>
                                    <p:cmd type="call" cmd="stop">
                                      <p:cBhvr>
                                        <p:cTn id="27" dur="1" fill="hold"/>
                                        <p:tgtEl>
                                          <p:spTgt spid="28"/>
                                        </p:tgtEl>
                                      </p:cBhvr>
                                    </p:cmd>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500"/>
                                        <p:tgtEl>
                                          <p:spTgt spid="31"/>
                                        </p:tgtEl>
                                      </p:cBhvr>
                                    </p:animEffect>
                                    <p:set>
                                      <p:cBhvr>
                                        <p:cTn id="32" dur="1" fill="hold">
                                          <p:stCondLst>
                                            <p:cond delay="499"/>
                                          </p:stCondLst>
                                        </p:cTn>
                                        <p:tgtEl>
                                          <p:spTgt spid="31"/>
                                        </p:tgtEl>
                                        <p:attrNameLst>
                                          <p:attrName>style.visibility</p:attrName>
                                        </p:attrNameLst>
                                      </p:cBhvr>
                                      <p:to>
                                        <p:strVal val="hidden"/>
                                      </p:to>
                                    </p:set>
                                  </p:childTnLst>
                                </p:cTn>
                              </p:par>
                              <p:par>
                                <p:cTn id="33" presetID="3" presetClass="mediacall" presetSubtype="0" fill="hold" nodeType="withEffect">
                                  <p:stCondLst>
                                    <p:cond delay="0"/>
                                  </p:stCondLst>
                                  <p:childTnLst>
                                    <p:cmd type="call" cmd="stop">
                                      <p:cBhvr>
                                        <p:cTn id="34" dur="1" fill="hold"/>
                                        <p:tgtEl>
                                          <p:spTgt spid="28"/>
                                        </p:tgtEl>
                                      </p:cBhvr>
                                    </p:cmd>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grpId="0" nodeType="clickEffect">
                                  <p:stCondLst>
                                    <p:cond delay="0"/>
                                  </p:stCondLst>
                                  <p:childTnLst>
                                    <p:animEffect transition="out" filter="fade">
                                      <p:cBhvr>
                                        <p:cTn id="38" dur="500"/>
                                        <p:tgtEl>
                                          <p:spTgt spid="32"/>
                                        </p:tgtEl>
                                      </p:cBhvr>
                                    </p:animEffect>
                                    <p:set>
                                      <p:cBhvr>
                                        <p:cTn id="39" dur="1" fill="hold">
                                          <p:stCondLst>
                                            <p:cond delay="499"/>
                                          </p:stCondLst>
                                        </p:cTn>
                                        <p:tgtEl>
                                          <p:spTgt spid="32"/>
                                        </p:tgtEl>
                                        <p:attrNameLst>
                                          <p:attrName>style.visibility</p:attrName>
                                        </p:attrNameLst>
                                      </p:cBhvr>
                                      <p:to>
                                        <p:strVal val="hidden"/>
                                      </p:to>
                                    </p:set>
                                  </p:childTnLst>
                                </p:cTn>
                              </p:par>
                              <p:par>
                                <p:cTn id="40" presetID="3" presetClass="mediacall" presetSubtype="0" fill="hold" nodeType="withEffect">
                                  <p:stCondLst>
                                    <p:cond delay="0"/>
                                  </p:stCondLst>
                                  <p:childTnLst>
                                    <p:cmd type="call" cmd="stop">
                                      <p:cBhvr>
                                        <p:cTn id="41" dur="1" fill="hold"/>
                                        <p:tgtEl>
                                          <p:spTgt spid="28"/>
                                        </p:tgtEl>
                                      </p:cBhvr>
                                    </p:cmd>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grpId="0" nodeType="clickEffect">
                                  <p:stCondLst>
                                    <p:cond delay="0"/>
                                  </p:stCondLst>
                                  <p:childTnLst>
                                    <p:animEffect transition="out" filter="fade">
                                      <p:cBhvr>
                                        <p:cTn id="45" dur="500"/>
                                        <p:tgtEl>
                                          <p:spTgt spid="33"/>
                                        </p:tgtEl>
                                      </p:cBhvr>
                                    </p:animEffect>
                                    <p:set>
                                      <p:cBhvr>
                                        <p:cTn id="46" dur="1" fill="hold">
                                          <p:stCondLst>
                                            <p:cond delay="499"/>
                                          </p:stCondLst>
                                        </p:cTn>
                                        <p:tgtEl>
                                          <p:spTgt spid="33"/>
                                        </p:tgtEl>
                                        <p:attrNameLst>
                                          <p:attrName>style.visibility</p:attrName>
                                        </p:attrNameLst>
                                      </p:cBhvr>
                                      <p:to>
                                        <p:strVal val="hidden"/>
                                      </p:to>
                                    </p:set>
                                  </p:childTnLst>
                                </p:cTn>
                              </p:par>
                              <p:par>
                                <p:cTn id="47" presetID="3" presetClass="mediacall" presetSubtype="0" fill="hold" nodeType="withEffect">
                                  <p:stCondLst>
                                    <p:cond delay="0"/>
                                  </p:stCondLst>
                                  <p:childTnLst>
                                    <p:cmd type="call" cmd="stop">
                                      <p:cBhvr>
                                        <p:cTn id="48" dur="1" fill="hold"/>
                                        <p:tgtEl>
                                          <p:spTgt spid="28"/>
                                        </p:tgtEl>
                                      </p:cBhvr>
                                    </p:cmd>
                                  </p:childTnLst>
                                </p:cTn>
                              </p:par>
                            </p:childTnLst>
                          </p:cTn>
                        </p:par>
                      </p:childTnLst>
                    </p:cTn>
                  </p:par>
                  <p:par>
                    <p:cTn id="49" fill="hold">
                      <p:stCondLst>
                        <p:cond delay="indefinite"/>
                      </p:stCondLst>
                      <p:childTnLst>
                        <p:par>
                          <p:cTn id="50" fill="hold">
                            <p:stCondLst>
                              <p:cond delay="0"/>
                            </p:stCondLst>
                            <p:childTnLst>
                              <p:par>
                                <p:cTn id="51" presetID="10" presetClass="exit" presetSubtype="0" fill="hold" grpId="0" nodeType="clickEffect">
                                  <p:stCondLst>
                                    <p:cond delay="0"/>
                                  </p:stCondLst>
                                  <p:childTnLst>
                                    <p:animEffect transition="out" filter="fade">
                                      <p:cBhvr>
                                        <p:cTn id="52" dur="500"/>
                                        <p:tgtEl>
                                          <p:spTgt spid="34"/>
                                        </p:tgtEl>
                                      </p:cBhvr>
                                    </p:animEffect>
                                    <p:set>
                                      <p:cBhvr>
                                        <p:cTn id="53" dur="1" fill="hold">
                                          <p:stCondLst>
                                            <p:cond delay="499"/>
                                          </p:stCondLst>
                                        </p:cTn>
                                        <p:tgtEl>
                                          <p:spTgt spid="34"/>
                                        </p:tgtEl>
                                        <p:attrNameLst>
                                          <p:attrName>style.visibility</p:attrName>
                                        </p:attrNameLst>
                                      </p:cBhvr>
                                      <p:to>
                                        <p:strVal val="hidden"/>
                                      </p:to>
                                    </p:set>
                                  </p:childTnLst>
                                </p:cTn>
                              </p:par>
                              <p:par>
                                <p:cTn id="54" presetID="3" presetClass="mediacall" presetSubtype="0" fill="hold" nodeType="withEffect">
                                  <p:stCondLst>
                                    <p:cond delay="0"/>
                                  </p:stCondLst>
                                  <p:childTnLst>
                                    <p:cmd type="call" cmd="stop">
                                      <p:cBhvr>
                                        <p:cTn id="55" dur="1" fill="hold"/>
                                        <p:tgtEl>
                                          <p:spTgt spid="28"/>
                                        </p:tgtEl>
                                      </p:cBhvr>
                                    </p:cmd>
                                  </p:childTnLst>
                                </p:cTn>
                              </p:par>
                            </p:childTnLst>
                          </p:cTn>
                        </p:par>
                      </p:childTnLst>
                    </p:cTn>
                  </p:par>
                  <p:par>
                    <p:cTn id="56" fill="hold">
                      <p:stCondLst>
                        <p:cond delay="indefinite"/>
                      </p:stCondLst>
                      <p:childTnLst>
                        <p:par>
                          <p:cTn id="57" fill="hold">
                            <p:stCondLst>
                              <p:cond delay="0"/>
                            </p:stCondLst>
                            <p:childTnLst>
                              <p:par>
                                <p:cTn id="58" presetID="10" presetClass="exit" presetSubtype="0" fill="hold" grpId="0" nodeType="clickEffect">
                                  <p:stCondLst>
                                    <p:cond delay="0"/>
                                  </p:stCondLst>
                                  <p:childTnLst>
                                    <p:animEffect transition="out" filter="fade">
                                      <p:cBhvr>
                                        <p:cTn id="59" dur="500"/>
                                        <p:tgtEl>
                                          <p:spTgt spid="35"/>
                                        </p:tgtEl>
                                      </p:cBhvr>
                                    </p:animEffect>
                                    <p:set>
                                      <p:cBhvr>
                                        <p:cTn id="60" dur="1" fill="hold">
                                          <p:stCondLst>
                                            <p:cond delay="499"/>
                                          </p:stCondLst>
                                        </p:cTn>
                                        <p:tgtEl>
                                          <p:spTgt spid="35"/>
                                        </p:tgtEl>
                                        <p:attrNameLst>
                                          <p:attrName>style.visibility</p:attrName>
                                        </p:attrNameLst>
                                      </p:cBhvr>
                                      <p:to>
                                        <p:strVal val="hidden"/>
                                      </p:to>
                                    </p:set>
                                  </p:childTnLst>
                                </p:cTn>
                              </p:par>
                              <p:par>
                                <p:cTn id="61" presetID="3" presetClass="mediacall" presetSubtype="0" fill="hold" nodeType="withEffect">
                                  <p:stCondLst>
                                    <p:cond delay="0"/>
                                  </p:stCondLst>
                                  <p:childTnLst>
                                    <p:cmd type="call" cmd="stop">
                                      <p:cBhvr>
                                        <p:cTn id="62" dur="1" fill="hold"/>
                                        <p:tgtEl>
                                          <p:spTgt spid="28"/>
                                        </p:tgtEl>
                                      </p:cBhvr>
                                    </p:cmd>
                                  </p:childTnLst>
                                </p:cTn>
                              </p:par>
                            </p:childTnLst>
                          </p:cTn>
                        </p:par>
                      </p:childTnLst>
                    </p:cTn>
                  </p:par>
                  <p:par>
                    <p:cTn id="63" fill="hold">
                      <p:stCondLst>
                        <p:cond delay="indefinite"/>
                      </p:stCondLst>
                      <p:childTnLst>
                        <p:par>
                          <p:cTn id="64" fill="hold">
                            <p:stCondLst>
                              <p:cond delay="0"/>
                            </p:stCondLst>
                            <p:childTnLst>
                              <p:par>
                                <p:cTn id="65" presetID="10" presetClass="exit" presetSubtype="0" fill="hold" grpId="0" nodeType="clickEffect">
                                  <p:stCondLst>
                                    <p:cond delay="0"/>
                                  </p:stCondLst>
                                  <p:childTnLst>
                                    <p:animEffect transition="out" filter="fade">
                                      <p:cBhvr>
                                        <p:cTn id="66" dur="500"/>
                                        <p:tgtEl>
                                          <p:spTgt spid="36"/>
                                        </p:tgtEl>
                                      </p:cBhvr>
                                    </p:animEffect>
                                    <p:set>
                                      <p:cBhvr>
                                        <p:cTn id="67" dur="1" fill="hold">
                                          <p:stCondLst>
                                            <p:cond delay="499"/>
                                          </p:stCondLst>
                                        </p:cTn>
                                        <p:tgtEl>
                                          <p:spTgt spid="36"/>
                                        </p:tgtEl>
                                        <p:attrNameLst>
                                          <p:attrName>style.visibility</p:attrName>
                                        </p:attrNameLst>
                                      </p:cBhvr>
                                      <p:to>
                                        <p:strVal val="hidden"/>
                                      </p:to>
                                    </p:set>
                                  </p:childTnLst>
                                </p:cTn>
                              </p:par>
                              <p:par>
                                <p:cTn id="68" presetID="3" presetClass="mediacall" presetSubtype="0" fill="hold" nodeType="withEffect">
                                  <p:stCondLst>
                                    <p:cond delay="0"/>
                                  </p:stCondLst>
                                  <p:childTnLst>
                                    <p:cmd type="call" cmd="stop">
                                      <p:cBhvr>
                                        <p:cTn id="69" dur="1" fill="hold"/>
                                        <p:tgtEl>
                                          <p:spTgt spid="28"/>
                                        </p:tgtEl>
                                      </p:cBhvr>
                                    </p:cmd>
                                  </p:childTnLst>
                                </p:cTn>
                              </p:par>
                            </p:childTnLst>
                          </p:cTn>
                        </p:par>
                      </p:childTnLst>
                    </p:cTn>
                  </p:par>
                  <p:par>
                    <p:cTn id="70" fill="hold">
                      <p:stCondLst>
                        <p:cond delay="indefinite"/>
                      </p:stCondLst>
                      <p:childTnLst>
                        <p:par>
                          <p:cTn id="71" fill="hold">
                            <p:stCondLst>
                              <p:cond delay="0"/>
                            </p:stCondLst>
                            <p:childTnLst>
                              <p:par>
                                <p:cTn id="72" presetID="10" presetClass="exit" presetSubtype="0" fill="hold" grpId="0" nodeType="clickEffect">
                                  <p:stCondLst>
                                    <p:cond delay="0"/>
                                  </p:stCondLst>
                                  <p:childTnLst>
                                    <p:animEffect transition="out" filter="fade">
                                      <p:cBhvr>
                                        <p:cTn id="73" dur="500"/>
                                        <p:tgtEl>
                                          <p:spTgt spid="37"/>
                                        </p:tgtEl>
                                      </p:cBhvr>
                                    </p:animEffect>
                                    <p:set>
                                      <p:cBhvr>
                                        <p:cTn id="74" dur="1" fill="hold">
                                          <p:stCondLst>
                                            <p:cond delay="499"/>
                                          </p:stCondLst>
                                        </p:cTn>
                                        <p:tgtEl>
                                          <p:spTgt spid="37"/>
                                        </p:tgtEl>
                                        <p:attrNameLst>
                                          <p:attrName>style.visibility</p:attrName>
                                        </p:attrNameLst>
                                      </p:cBhvr>
                                      <p:to>
                                        <p:strVal val="hidden"/>
                                      </p:to>
                                    </p:set>
                                  </p:childTnLst>
                                </p:cTn>
                              </p:par>
                              <p:par>
                                <p:cTn id="75" presetID="3" presetClass="mediacall" presetSubtype="0" fill="hold" nodeType="withEffect">
                                  <p:stCondLst>
                                    <p:cond delay="0"/>
                                  </p:stCondLst>
                                  <p:childTnLst>
                                    <p:cmd type="call" cmd="stop">
                                      <p:cBhvr>
                                        <p:cTn id="76" dur="1" fill="hold"/>
                                        <p:tgtEl>
                                          <p:spTgt spid="28"/>
                                        </p:tgtEl>
                                      </p:cBhvr>
                                    </p:cmd>
                                  </p:childTnLst>
                                </p:cTn>
                              </p:par>
                            </p:childTnLst>
                          </p:cTn>
                        </p:par>
                      </p:childTnLst>
                    </p:cTn>
                  </p:par>
                  <p:par>
                    <p:cTn id="77" fill="hold">
                      <p:stCondLst>
                        <p:cond delay="indefinite"/>
                      </p:stCondLst>
                      <p:childTnLst>
                        <p:par>
                          <p:cTn id="78" fill="hold">
                            <p:stCondLst>
                              <p:cond delay="0"/>
                            </p:stCondLst>
                            <p:childTnLst>
                              <p:par>
                                <p:cTn id="79" presetID="10" presetClass="exit" presetSubtype="0" fill="hold" grpId="0" nodeType="clickEffect">
                                  <p:stCondLst>
                                    <p:cond delay="0"/>
                                  </p:stCondLst>
                                  <p:childTnLst>
                                    <p:animEffect transition="out" filter="fade">
                                      <p:cBhvr>
                                        <p:cTn id="80" dur="500"/>
                                        <p:tgtEl>
                                          <p:spTgt spid="38"/>
                                        </p:tgtEl>
                                      </p:cBhvr>
                                    </p:animEffect>
                                    <p:set>
                                      <p:cBhvr>
                                        <p:cTn id="81" dur="1" fill="hold">
                                          <p:stCondLst>
                                            <p:cond delay="499"/>
                                          </p:stCondLst>
                                        </p:cTn>
                                        <p:tgtEl>
                                          <p:spTgt spid="38"/>
                                        </p:tgtEl>
                                        <p:attrNameLst>
                                          <p:attrName>style.visibility</p:attrName>
                                        </p:attrNameLst>
                                      </p:cBhvr>
                                      <p:to>
                                        <p:strVal val="hidden"/>
                                      </p:to>
                                    </p:set>
                                  </p:childTnLst>
                                </p:cTn>
                              </p:par>
                              <p:par>
                                <p:cTn id="82" presetID="3" presetClass="mediacall" presetSubtype="0" fill="hold" nodeType="withEffect">
                                  <p:stCondLst>
                                    <p:cond delay="0"/>
                                  </p:stCondLst>
                                  <p:childTnLst>
                                    <p:cmd type="call" cmd="stop">
                                      <p:cBhvr>
                                        <p:cTn id="83" dur="1" fill="hold"/>
                                        <p:tgtEl>
                                          <p:spTgt spid="28"/>
                                        </p:tgtEl>
                                      </p:cBhvr>
                                    </p:cmd>
                                  </p:childTnLst>
                                </p:cTn>
                              </p:par>
                            </p:childTnLst>
                          </p:cTn>
                        </p:par>
                      </p:childTnLst>
                    </p:cTn>
                  </p:par>
                  <p:par>
                    <p:cTn id="84" fill="hold">
                      <p:stCondLst>
                        <p:cond delay="indefinite"/>
                      </p:stCondLst>
                      <p:childTnLst>
                        <p:par>
                          <p:cTn id="85" fill="hold">
                            <p:stCondLst>
                              <p:cond delay="0"/>
                            </p:stCondLst>
                            <p:childTnLst>
                              <p:par>
                                <p:cTn id="86" presetID="10" presetClass="exit" presetSubtype="0" fill="hold" grpId="0" nodeType="clickEffect">
                                  <p:stCondLst>
                                    <p:cond delay="0"/>
                                  </p:stCondLst>
                                  <p:childTnLst>
                                    <p:animEffect transition="out" filter="fade">
                                      <p:cBhvr>
                                        <p:cTn id="87" dur="500"/>
                                        <p:tgtEl>
                                          <p:spTgt spid="39"/>
                                        </p:tgtEl>
                                      </p:cBhvr>
                                    </p:animEffect>
                                    <p:set>
                                      <p:cBhvr>
                                        <p:cTn id="88" dur="1" fill="hold">
                                          <p:stCondLst>
                                            <p:cond delay="499"/>
                                          </p:stCondLst>
                                        </p:cTn>
                                        <p:tgtEl>
                                          <p:spTgt spid="39"/>
                                        </p:tgtEl>
                                        <p:attrNameLst>
                                          <p:attrName>style.visibility</p:attrName>
                                        </p:attrNameLst>
                                      </p:cBhvr>
                                      <p:to>
                                        <p:strVal val="hidden"/>
                                      </p:to>
                                    </p:set>
                                  </p:childTnLst>
                                </p:cTn>
                              </p:par>
                              <p:par>
                                <p:cTn id="89" presetID="3" presetClass="mediacall" presetSubtype="0" fill="hold" nodeType="withEffect">
                                  <p:stCondLst>
                                    <p:cond delay="0"/>
                                  </p:stCondLst>
                                  <p:childTnLst>
                                    <p:cmd type="call" cmd="stop">
                                      <p:cBhvr>
                                        <p:cTn id="90" dur="1" fill="hold"/>
                                        <p:tgtEl>
                                          <p:spTgt spid="28"/>
                                        </p:tgtEl>
                                      </p:cBhvr>
                                    </p:cmd>
                                  </p:childTnLst>
                                </p:cTn>
                              </p:par>
                            </p:childTnLst>
                          </p:cTn>
                        </p:par>
                      </p:childTnLst>
                    </p:cTn>
                  </p:par>
                  <p:par>
                    <p:cTn id="91" fill="hold">
                      <p:stCondLst>
                        <p:cond delay="indefinite"/>
                      </p:stCondLst>
                      <p:childTnLst>
                        <p:par>
                          <p:cTn id="92" fill="hold">
                            <p:stCondLst>
                              <p:cond delay="0"/>
                            </p:stCondLst>
                            <p:childTnLst>
                              <p:par>
                                <p:cTn id="93" presetID="10" presetClass="exit" presetSubtype="0" fill="hold" grpId="0" nodeType="clickEffect">
                                  <p:stCondLst>
                                    <p:cond delay="0"/>
                                  </p:stCondLst>
                                  <p:childTnLst>
                                    <p:animEffect transition="out" filter="fade">
                                      <p:cBhvr>
                                        <p:cTn id="94" dur="500"/>
                                        <p:tgtEl>
                                          <p:spTgt spid="40"/>
                                        </p:tgtEl>
                                      </p:cBhvr>
                                    </p:animEffect>
                                    <p:set>
                                      <p:cBhvr>
                                        <p:cTn id="95" dur="1" fill="hold">
                                          <p:stCondLst>
                                            <p:cond delay="499"/>
                                          </p:stCondLst>
                                        </p:cTn>
                                        <p:tgtEl>
                                          <p:spTgt spid="40"/>
                                        </p:tgtEl>
                                        <p:attrNameLst>
                                          <p:attrName>style.visibility</p:attrName>
                                        </p:attrNameLst>
                                      </p:cBhvr>
                                      <p:to>
                                        <p:strVal val="hidden"/>
                                      </p:to>
                                    </p:set>
                                  </p:childTnLst>
                                </p:cTn>
                              </p:par>
                              <p:par>
                                <p:cTn id="96" presetID="3" presetClass="mediacall" presetSubtype="0" fill="hold" nodeType="withEffect">
                                  <p:stCondLst>
                                    <p:cond delay="0"/>
                                  </p:stCondLst>
                                  <p:childTnLst>
                                    <p:cmd type="call" cmd="stop">
                                      <p:cBhvr>
                                        <p:cTn id="97" dur="1" fill="hold"/>
                                        <p:tgtEl>
                                          <p:spTgt spid="28"/>
                                        </p:tgtEl>
                                      </p:cBhvr>
                                    </p:cmd>
                                  </p:childTnLst>
                                </p:cTn>
                              </p:par>
                            </p:childTnLst>
                          </p:cTn>
                        </p:par>
                      </p:childTnLst>
                    </p:cTn>
                  </p:par>
                  <p:par>
                    <p:cTn id="98" fill="hold">
                      <p:stCondLst>
                        <p:cond delay="indefinite"/>
                      </p:stCondLst>
                      <p:childTnLst>
                        <p:par>
                          <p:cTn id="99" fill="hold">
                            <p:stCondLst>
                              <p:cond delay="0"/>
                            </p:stCondLst>
                            <p:childTnLst>
                              <p:par>
                                <p:cTn id="100" presetID="10" presetClass="exit" presetSubtype="0" fill="hold" grpId="0" nodeType="clickEffect">
                                  <p:stCondLst>
                                    <p:cond delay="0"/>
                                  </p:stCondLst>
                                  <p:childTnLst>
                                    <p:animEffect transition="out" filter="fade">
                                      <p:cBhvr>
                                        <p:cTn id="101" dur="500"/>
                                        <p:tgtEl>
                                          <p:spTgt spid="41"/>
                                        </p:tgtEl>
                                      </p:cBhvr>
                                    </p:animEffect>
                                    <p:set>
                                      <p:cBhvr>
                                        <p:cTn id="102" dur="1" fill="hold">
                                          <p:stCondLst>
                                            <p:cond delay="499"/>
                                          </p:stCondLst>
                                        </p:cTn>
                                        <p:tgtEl>
                                          <p:spTgt spid="41"/>
                                        </p:tgtEl>
                                        <p:attrNameLst>
                                          <p:attrName>style.visibility</p:attrName>
                                        </p:attrNameLst>
                                      </p:cBhvr>
                                      <p:to>
                                        <p:strVal val="hidden"/>
                                      </p:to>
                                    </p:set>
                                  </p:childTnLst>
                                </p:cTn>
                              </p:par>
                              <p:par>
                                <p:cTn id="103" presetID="3" presetClass="mediacall" presetSubtype="0" fill="hold" nodeType="withEffect">
                                  <p:stCondLst>
                                    <p:cond delay="0"/>
                                  </p:stCondLst>
                                  <p:childTnLst>
                                    <p:cmd type="call" cmd="stop">
                                      <p:cBhvr>
                                        <p:cTn id="104" dur="1" fill="hold"/>
                                        <p:tgtEl>
                                          <p:spTgt spid="28"/>
                                        </p:tgtEl>
                                      </p:cBhvr>
                                    </p:cmd>
                                  </p:childTnLst>
                                </p:cTn>
                              </p:par>
                            </p:childTnLst>
                          </p:cTn>
                        </p:par>
                      </p:childTnLst>
                    </p:cTn>
                  </p:par>
                  <p:par>
                    <p:cTn id="105" fill="hold">
                      <p:stCondLst>
                        <p:cond delay="indefinite"/>
                      </p:stCondLst>
                      <p:childTnLst>
                        <p:par>
                          <p:cTn id="106" fill="hold">
                            <p:stCondLst>
                              <p:cond delay="0"/>
                            </p:stCondLst>
                            <p:childTnLst>
                              <p:par>
                                <p:cTn id="107" presetID="10" presetClass="exit" presetSubtype="0" fill="hold" grpId="0" nodeType="clickEffect">
                                  <p:stCondLst>
                                    <p:cond delay="0"/>
                                  </p:stCondLst>
                                  <p:childTnLst>
                                    <p:animEffect transition="out" filter="fade">
                                      <p:cBhvr>
                                        <p:cTn id="108" dur="500"/>
                                        <p:tgtEl>
                                          <p:spTgt spid="42"/>
                                        </p:tgtEl>
                                      </p:cBhvr>
                                    </p:animEffect>
                                    <p:set>
                                      <p:cBhvr>
                                        <p:cTn id="109" dur="1" fill="hold">
                                          <p:stCondLst>
                                            <p:cond delay="499"/>
                                          </p:stCondLst>
                                        </p:cTn>
                                        <p:tgtEl>
                                          <p:spTgt spid="42"/>
                                        </p:tgtEl>
                                        <p:attrNameLst>
                                          <p:attrName>style.visibility</p:attrName>
                                        </p:attrNameLst>
                                      </p:cBhvr>
                                      <p:to>
                                        <p:strVal val="hidden"/>
                                      </p:to>
                                    </p:set>
                                  </p:childTnLst>
                                </p:cTn>
                              </p:par>
                              <p:par>
                                <p:cTn id="110" presetID="3" presetClass="mediacall" presetSubtype="0" fill="hold" nodeType="withEffect">
                                  <p:stCondLst>
                                    <p:cond delay="0"/>
                                  </p:stCondLst>
                                  <p:childTnLst>
                                    <p:cmd type="call" cmd="stop">
                                      <p:cBhvr>
                                        <p:cTn id="111" dur="1" fill="hold"/>
                                        <p:tgtEl>
                                          <p:spTgt spid="28"/>
                                        </p:tgtEl>
                                      </p:cBhvr>
                                    </p:cmd>
                                  </p:childTnLst>
                                </p:cTn>
                              </p:par>
                            </p:childTnLst>
                          </p:cTn>
                        </p:par>
                      </p:childTnLst>
                    </p:cTn>
                  </p:par>
                  <p:par>
                    <p:cTn id="112" fill="hold">
                      <p:stCondLst>
                        <p:cond delay="indefinite"/>
                      </p:stCondLst>
                      <p:childTnLst>
                        <p:par>
                          <p:cTn id="113" fill="hold">
                            <p:stCondLst>
                              <p:cond delay="0"/>
                            </p:stCondLst>
                            <p:childTnLst>
                              <p:par>
                                <p:cTn id="114" presetID="10" presetClass="exit" presetSubtype="0" fill="hold" grpId="0" nodeType="clickEffect">
                                  <p:stCondLst>
                                    <p:cond delay="0"/>
                                  </p:stCondLst>
                                  <p:childTnLst>
                                    <p:animEffect transition="out" filter="fade">
                                      <p:cBhvr>
                                        <p:cTn id="115" dur="500"/>
                                        <p:tgtEl>
                                          <p:spTgt spid="43"/>
                                        </p:tgtEl>
                                      </p:cBhvr>
                                    </p:animEffect>
                                    <p:set>
                                      <p:cBhvr>
                                        <p:cTn id="116" dur="1" fill="hold">
                                          <p:stCondLst>
                                            <p:cond delay="499"/>
                                          </p:stCondLst>
                                        </p:cTn>
                                        <p:tgtEl>
                                          <p:spTgt spid="43"/>
                                        </p:tgtEl>
                                        <p:attrNameLst>
                                          <p:attrName>style.visibility</p:attrName>
                                        </p:attrNameLst>
                                      </p:cBhvr>
                                      <p:to>
                                        <p:strVal val="hidden"/>
                                      </p:to>
                                    </p:set>
                                  </p:childTnLst>
                                </p:cTn>
                              </p:par>
                              <p:par>
                                <p:cTn id="117" presetID="3" presetClass="mediacall" presetSubtype="0" fill="hold" nodeType="withEffect">
                                  <p:stCondLst>
                                    <p:cond delay="0"/>
                                  </p:stCondLst>
                                  <p:childTnLst>
                                    <p:cmd type="call" cmd="stop">
                                      <p:cBhvr>
                                        <p:cTn id="118" dur="1" fill="hold"/>
                                        <p:tgtEl>
                                          <p:spTgt spid="28"/>
                                        </p:tgtEl>
                                      </p:cBhvr>
                                    </p:cmd>
                                  </p:childTnLst>
                                </p:cTn>
                              </p:par>
                            </p:childTnLst>
                          </p:cTn>
                        </p:par>
                      </p:childTnLst>
                    </p:cTn>
                  </p:par>
                  <p:par>
                    <p:cTn id="119" fill="hold">
                      <p:stCondLst>
                        <p:cond delay="indefinite"/>
                      </p:stCondLst>
                      <p:childTnLst>
                        <p:par>
                          <p:cTn id="120" fill="hold">
                            <p:stCondLst>
                              <p:cond delay="0"/>
                            </p:stCondLst>
                            <p:childTnLst>
                              <p:par>
                                <p:cTn id="121" presetID="10" presetClass="exit" presetSubtype="0" fill="hold" grpId="0" nodeType="clickEffect">
                                  <p:stCondLst>
                                    <p:cond delay="0"/>
                                  </p:stCondLst>
                                  <p:childTnLst>
                                    <p:animEffect transition="out" filter="fade">
                                      <p:cBhvr>
                                        <p:cTn id="122" dur="500"/>
                                        <p:tgtEl>
                                          <p:spTgt spid="44"/>
                                        </p:tgtEl>
                                      </p:cBhvr>
                                    </p:animEffect>
                                    <p:set>
                                      <p:cBhvr>
                                        <p:cTn id="123" dur="1" fill="hold">
                                          <p:stCondLst>
                                            <p:cond delay="499"/>
                                          </p:stCondLst>
                                        </p:cTn>
                                        <p:tgtEl>
                                          <p:spTgt spid="44"/>
                                        </p:tgtEl>
                                        <p:attrNameLst>
                                          <p:attrName>style.visibility</p:attrName>
                                        </p:attrNameLst>
                                      </p:cBhvr>
                                      <p:to>
                                        <p:strVal val="hidden"/>
                                      </p:to>
                                    </p:set>
                                  </p:childTnLst>
                                </p:cTn>
                              </p:par>
                              <p:par>
                                <p:cTn id="124" presetID="3" presetClass="mediacall" presetSubtype="0" fill="hold" nodeType="withEffect">
                                  <p:stCondLst>
                                    <p:cond delay="0"/>
                                  </p:stCondLst>
                                  <p:childTnLst>
                                    <p:cmd type="call" cmd="stop">
                                      <p:cBhvr>
                                        <p:cTn id="125" dur="1" fill="hold"/>
                                        <p:tgtEl>
                                          <p:spTgt spid="28"/>
                                        </p:tgtEl>
                                      </p:cBhvr>
                                    </p:cmd>
                                  </p:childTnLst>
                                </p:cTn>
                              </p:par>
                            </p:childTnLst>
                          </p:cTn>
                        </p:par>
                      </p:childTnLst>
                    </p:cTn>
                  </p:par>
                  <p:par>
                    <p:cTn id="126" fill="hold">
                      <p:stCondLst>
                        <p:cond delay="indefinite"/>
                      </p:stCondLst>
                      <p:childTnLst>
                        <p:par>
                          <p:cTn id="127" fill="hold">
                            <p:stCondLst>
                              <p:cond delay="0"/>
                            </p:stCondLst>
                            <p:childTnLst>
                              <p:par>
                                <p:cTn id="128" presetID="10" presetClass="exit" presetSubtype="0" fill="hold" grpId="0" nodeType="clickEffect">
                                  <p:stCondLst>
                                    <p:cond delay="0"/>
                                  </p:stCondLst>
                                  <p:childTnLst>
                                    <p:animEffect transition="out" filter="fade">
                                      <p:cBhvr>
                                        <p:cTn id="129" dur="500"/>
                                        <p:tgtEl>
                                          <p:spTgt spid="45"/>
                                        </p:tgtEl>
                                      </p:cBhvr>
                                    </p:animEffect>
                                    <p:set>
                                      <p:cBhvr>
                                        <p:cTn id="130" dur="1" fill="hold">
                                          <p:stCondLst>
                                            <p:cond delay="499"/>
                                          </p:stCondLst>
                                        </p:cTn>
                                        <p:tgtEl>
                                          <p:spTgt spid="45"/>
                                        </p:tgtEl>
                                        <p:attrNameLst>
                                          <p:attrName>style.visibility</p:attrName>
                                        </p:attrNameLst>
                                      </p:cBhvr>
                                      <p:to>
                                        <p:strVal val="hidden"/>
                                      </p:to>
                                    </p:set>
                                  </p:childTnLst>
                                </p:cTn>
                              </p:par>
                              <p:par>
                                <p:cTn id="131" presetID="3" presetClass="mediacall" presetSubtype="0" fill="hold" nodeType="withEffect">
                                  <p:stCondLst>
                                    <p:cond delay="0"/>
                                  </p:stCondLst>
                                  <p:childTnLst>
                                    <p:cmd type="call" cmd="stop">
                                      <p:cBhvr>
                                        <p:cTn id="132" dur="1" fill="hold"/>
                                        <p:tgtEl>
                                          <p:spTgt spid="28"/>
                                        </p:tgtEl>
                                      </p:cBhvr>
                                    </p:cmd>
                                  </p:childTnLst>
                                </p:cTn>
                              </p:par>
                            </p:childTnLst>
                          </p:cTn>
                        </p:par>
                      </p:childTnLst>
                    </p:cTn>
                  </p:par>
                  <p:par>
                    <p:cTn id="133" fill="hold">
                      <p:stCondLst>
                        <p:cond delay="indefinite"/>
                      </p:stCondLst>
                      <p:childTnLst>
                        <p:par>
                          <p:cTn id="134" fill="hold">
                            <p:stCondLst>
                              <p:cond delay="0"/>
                            </p:stCondLst>
                            <p:childTnLst>
                              <p:par>
                                <p:cTn id="135" presetID="10" presetClass="exit" presetSubtype="0" fill="hold" grpId="0" nodeType="clickEffect">
                                  <p:stCondLst>
                                    <p:cond delay="0"/>
                                  </p:stCondLst>
                                  <p:childTnLst>
                                    <p:animEffect transition="out" filter="fade">
                                      <p:cBhvr>
                                        <p:cTn id="136" dur="500"/>
                                        <p:tgtEl>
                                          <p:spTgt spid="46"/>
                                        </p:tgtEl>
                                      </p:cBhvr>
                                    </p:animEffect>
                                    <p:set>
                                      <p:cBhvr>
                                        <p:cTn id="137" dur="1" fill="hold">
                                          <p:stCondLst>
                                            <p:cond delay="499"/>
                                          </p:stCondLst>
                                        </p:cTn>
                                        <p:tgtEl>
                                          <p:spTgt spid="46"/>
                                        </p:tgtEl>
                                        <p:attrNameLst>
                                          <p:attrName>style.visibility</p:attrName>
                                        </p:attrNameLst>
                                      </p:cBhvr>
                                      <p:to>
                                        <p:strVal val="hidden"/>
                                      </p:to>
                                    </p:set>
                                  </p:childTnLst>
                                </p:cTn>
                              </p:par>
                              <p:par>
                                <p:cTn id="138" presetID="3" presetClass="mediacall" presetSubtype="0" fill="hold" nodeType="withEffect">
                                  <p:stCondLst>
                                    <p:cond delay="0"/>
                                  </p:stCondLst>
                                  <p:childTnLst>
                                    <p:cmd type="call" cmd="stop">
                                      <p:cBhvr>
                                        <p:cTn id="139" dur="1" fill="hold"/>
                                        <p:tgtEl>
                                          <p:spTgt spid="28"/>
                                        </p:tgtEl>
                                      </p:cBhvr>
                                    </p:cmd>
                                  </p:childTnLst>
                                </p:cTn>
                              </p:par>
                            </p:childTnLst>
                          </p:cTn>
                        </p:par>
                      </p:childTnLst>
                    </p:cTn>
                  </p:par>
                  <p:par>
                    <p:cTn id="140" fill="hold">
                      <p:stCondLst>
                        <p:cond delay="indefinite"/>
                      </p:stCondLst>
                      <p:childTnLst>
                        <p:par>
                          <p:cTn id="141" fill="hold">
                            <p:stCondLst>
                              <p:cond delay="0"/>
                            </p:stCondLst>
                            <p:childTnLst>
                              <p:par>
                                <p:cTn id="142" presetID="10" presetClass="exit" presetSubtype="0" fill="hold" grpId="0" nodeType="clickEffect">
                                  <p:stCondLst>
                                    <p:cond delay="0"/>
                                  </p:stCondLst>
                                  <p:childTnLst>
                                    <p:animEffect transition="out" filter="fade">
                                      <p:cBhvr>
                                        <p:cTn id="143" dur="500"/>
                                        <p:tgtEl>
                                          <p:spTgt spid="47"/>
                                        </p:tgtEl>
                                      </p:cBhvr>
                                    </p:animEffect>
                                    <p:set>
                                      <p:cBhvr>
                                        <p:cTn id="144" dur="1" fill="hold">
                                          <p:stCondLst>
                                            <p:cond delay="499"/>
                                          </p:stCondLst>
                                        </p:cTn>
                                        <p:tgtEl>
                                          <p:spTgt spid="47"/>
                                        </p:tgtEl>
                                        <p:attrNameLst>
                                          <p:attrName>style.visibility</p:attrName>
                                        </p:attrNameLst>
                                      </p:cBhvr>
                                      <p:to>
                                        <p:strVal val="hidden"/>
                                      </p:to>
                                    </p:set>
                                  </p:childTnLst>
                                </p:cTn>
                              </p:par>
                              <p:par>
                                <p:cTn id="145" presetID="3" presetClass="mediacall" presetSubtype="0" fill="hold" nodeType="withEffect">
                                  <p:stCondLst>
                                    <p:cond delay="0"/>
                                  </p:stCondLst>
                                  <p:childTnLst>
                                    <p:cmd type="call" cmd="stop">
                                      <p:cBhvr>
                                        <p:cTn id="146" dur="1" fill="hold"/>
                                        <p:tgtEl>
                                          <p:spTgt spid="28"/>
                                        </p:tgtEl>
                                      </p:cBhvr>
                                    </p:cmd>
                                  </p:childTnLst>
                                </p:cTn>
                              </p:par>
                            </p:childTnLst>
                          </p:cTn>
                        </p:par>
                      </p:childTnLst>
                    </p:cTn>
                  </p:par>
                  <p:par>
                    <p:cTn id="147" fill="hold">
                      <p:stCondLst>
                        <p:cond delay="indefinite"/>
                      </p:stCondLst>
                      <p:childTnLst>
                        <p:par>
                          <p:cTn id="148" fill="hold">
                            <p:stCondLst>
                              <p:cond delay="0"/>
                            </p:stCondLst>
                            <p:childTnLst>
                              <p:par>
                                <p:cTn id="149" presetID="10" presetClass="exit" presetSubtype="0" fill="hold" grpId="0" nodeType="clickEffect">
                                  <p:stCondLst>
                                    <p:cond delay="0"/>
                                  </p:stCondLst>
                                  <p:childTnLst>
                                    <p:animEffect transition="out" filter="fade">
                                      <p:cBhvr>
                                        <p:cTn id="150" dur="500"/>
                                        <p:tgtEl>
                                          <p:spTgt spid="48"/>
                                        </p:tgtEl>
                                      </p:cBhvr>
                                    </p:animEffect>
                                    <p:set>
                                      <p:cBhvr>
                                        <p:cTn id="151" dur="1" fill="hold">
                                          <p:stCondLst>
                                            <p:cond delay="499"/>
                                          </p:stCondLst>
                                        </p:cTn>
                                        <p:tgtEl>
                                          <p:spTgt spid="48"/>
                                        </p:tgtEl>
                                        <p:attrNameLst>
                                          <p:attrName>style.visibility</p:attrName>
                                        </p:attrNameLst>
                                      </p:cBhvr>
                                      <p:to>
                                        <p:strVal val="hidden"/>
                                      </p:to>
                                    </p:set>
                                  </p:childTnLst>
                                </p:cTn>
                              </p:par>
                              <p:par>
                                <p:cTn id="152" presetID="3" presetClass="mediacall" presetSubtype="0" fill="hold" nodeType="withEffect">
                                  <p:stCondLst>
                                    <p:cond delay="0"/>
                                  </p:stCondLst>
                                  <p:childTnLst>
                                    <p:cmd type="call" cmd="stop">
                                      <p:cBhvr>
                                        <p:cTn id="153" dur="1" fill="hold"/>
                                        <p:tgtEl>
                                          <p:spTgt spid="28"/>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4" restart="whenNotActive" fill="hold" evtFilter="cancelBubble" nodeType="interactiveSeq">
                <p:stCondLst>
                  <p:cond evt="onClick" delay="0">
                    <p:tgtEl>
                      <p:spTgt spid="16"/>
                    </p:tgtEl>
                  </p:cond>
                </p:stCondLst>
                <p:endSync evt="end" delay="0">
                  <p:rtn val="all"/>
                </p:endSync>
                <p:childTnLst>
                  <p:par>
                    <p:cTn id="155" fill="hold">
                      <p:stCondLst>
                        <p:cond delay="0"/>
                      </p:stCondLst>
                      <p:childTnLst>
                        <p:par>
                          <p:cTn id="156" fill="hold">
                            <p:stCondLst>
                              <p:cond delay="0"/>
                            </p:stCondLst>
                            <p:childTnLst>
                              <p:par>
                                <p:cTn id="157" presetID="8" presetClass="emph" presetSubtype="0" repeatCount="indefinite" fill="hold" nodeType="clickEffect">
                                  <p:stCondLst>
                                    <p:cond delay="0"/>
                                  </p:stCondLst>
                                  <p:endCondLst>
                                    <p:cond evt="onNext" delay="0">
                                      <p:tgtEl>
                                        <p:sldTgt/>
                                      </p:tgtEl>
                                    </p:cond>
                                  </p:endCondLst>
                                  <p:childTnLst>
                                    <p:animRot by="21600000">
                                      <p:cBhvr>
                                        <p:cTn id="158" dur="500" fill="hold"/>
                                        <p:tgtEl>
                                          <p:spTgt spid="5"/>
                                        </p:tgtEl>
                                        <p:attrNameLst>
                                          <p:attrName>r</p:attrName>
                                        </p:attrNameLst>
                                      </p:cBhvr>
                                    </p:animRot>
                                  </p:childTnLst>
                                </p:cTn>
                              </p:par>
                              <p:par>
                                <p:cTn id="159" presetID="1" presetClass="mediacall" presetSubtype="0" fill="hold" nodeType="withEffect">
                                  <p:stCondLst>
                                    <p:cond delay="0"/>
                                  </p:stCondLst>
                                  <p:childTnLst>
                                    <p:cmd type="call" cmd="playFrom(0.0)">
                                      <p:cBhvr>
                                        <p:cTn id="160" dur="30406" fill="hold"/>
                                        <p:tgtEl>
                                          <p:spTgt spid="28"/>
                                        </p:tgtEl>
                                      </p:cBhvr>
                                    </p:cmd>
                                  </p:childTnLst>
                                </p:cTn>
                              </p:par>
                            </p:childTnLst>
                          </p:cTn>
                        </p:par>
                      </p:childTnLst>
                    </p:cTn>
                  </p:par>
                </p:childTnLst>
              </p:cTn>
              <p:nextCondLst>
                <p:cond evt="onClick" delay="0">
                  <p:tgtEl>
                    <p:spTgt spid="16"/>
                  </p:tgtEl>
                </p:cond>
              </p:nextCondLst>
            </p:seq>
            <p:seq concurrent="1" nextAc="seek">
              <p:cTn id="161" restart="whenNotActive" fill="hold" evtFilter="cancelBubble" nodeType="interactiveSeq">
                <p:stCondLst>
                  <p:cond evt="onClick" delay="0">
                    <p:tgtEl>
                      <p:spTgt spid="17"/>
                    </p:tgtEl>
                  </p:cond>
                </p:stCondLst>
                <p:endSync evt="end" delay="0">
                  <p:rtn val="all"/>
                </p:endSync>
                <p:childTnLst>
                  <p:par>
                    <p:cTn id="162" fill="hold">
                      <p:stCondLst>
                        <p:cond delay="0"/>
                      </p:stCondLst>
                      <p:childTnLst>
                        <p:par>
                          <p:cTn id="163" fill="hold">
                            <p:stCondLst>
                              <p:cond delay="0"/>
                            </p:stCondLst>
                            <p:childTnLst>
                              <p:par>
                                <p:cTn id="164" presetID="1" presetClass="emph" presetSubtype="2" fill="hold" nodeType="clickEffect">
                                  <p:stCondLst>
                                    <p:cond delay="0"/>
                                  </p:stCondLst>
                                  <p:childTnLst>
                                    <p:animClr clrSpc="rgb" dir="cw">
                                      <p:cBhvr>
                                        <p:cTn id="165" dur="500" fill="hold"/>
                                        <p:tgtEl>
                                          <p:spTgt spid="17"/>
                                        </p:tgtEl>
                                        <p:attrNameLst>
                                          <p:attrName>fillcolor</p:attrName>
                                        </p:attrNameLst>
                                      </p:cBhvr>
                                      <p:to>
                                        <a:srgbClr val="000000"/>
                                      </p:to>
                                    </p:animClr>
                                    <p:set>
                                      <p:cBhvr>
                                        <p:cTn id="166" dur="500" fill="hold"/>
                                        <p:tgtEl>
                                          <p:spTgt spid="17"/>
                                        </p:tgtEl>
                                        <p:attrNameLst>
                                          <p:attrName>fill.type</p:attrName>
                                        </p:attrNameLst>
                                      </p:cBhvr>
                                      <p:to>
                                        <p:strVal val="solid"/>
                                      </p:to>
                                    </p:set>
                                    <p:set>
                                      <p:cBhvr>
                                        <p:cTn id="167" dur="500" fill="hold"/>
                                        <p:tgtEl>
                                          <p:spTgt spid="17"/>
                                        </p:tgtEl>
                                        <p:attrNameLst>
                                          <p:attrName>fill.on</p:attrName>
                                        </p:attrNameLst>
                                      </p:cBhvr>
                                      <p:to>
                                        <p:strVal val="true"/>
                                      </p:to>
                                    </p:set>
                                  </p:childTnLst>
                                </p:cTn>
                              </p:par>
                            </p:childTnLst>
                          </p:cTn>
                        </p:par>
                      </p:childTnLst>
                    </p:cTn>
                  </p:par>
                </p:childTnLst>
              </p:cTn>
              <p:nextCondLst>
                <p:cond evt="onClick" delay="0">
                  <p:tgtEl>
                    <p:spTgt spid="17"/>
                  </p:tgtEl>
                </p:cond>
              </p:nextCondLst>
            </p:seq>
            <p:seq concurrent="1" nextAc="seek">
              <p:cTn id="168" restart="whenNotActive" fill="hold" evtFilter="cancelBubble" nodeType="interactiveSeq">
                <p:stCondLst>
                  <p:cond evt="onClick" delay="0">
                    <p:tgtEl>
                      <p:spTgt spid="18"/>
                    </p:tgtEl>
                  </p:cond>
                </p:stCondLst>
                <p:endSync evt="end" delay="0">
                  <p:rtn val="all"/>
                </p:endSync>
                <p:childTnLst>
                  <p:par>
                    <p:cTn id="169" fill="hold">
                      <p:stCondLst>
                        <p:cond delay="0"/>
                      </p:stCondLst>
                      <p:childTnLst>
                        <p:par>
                          <p:cTn id="170" fill="hold">
                            <p:stCondLst>
                              <p:cond delay="0"/>
                            </p:stCondLst>
                            <p:childTnLst>
                              <p:par>
                                <p:cTn id="171" presetID="1" presetClass="emph" presetSubtype="2" fill="hold" nodeType="clickEffect">
                                  <p:stCondLst>
                                    <p:cond delay="0"/>
                                  </p:stCondLst>
                                  <p:childTnLst>
                                    <p:animClr clrSpc="rgb" dir="cw">
                                      <p:cBhvr>
                                        <p:cTn id="172" dur="500" fill="hold"/>
                                        <p:tgtEl>
                                          <p:spTgt spid="18"/>
                                        </p:tgtEl>
                                        <p:attrNameLst>
                                          <p:attrName>fillcolor</p:attrName>
                                        </p:attrNameLst>
                                      </p:cBhvr>
                                      <p:to>
                                        <a:srgbClr val="000000"/>
                                      </p:to>
                                    </p:animClr>
                                    <p:set>
                                      <p:cBhvr>
                                        <p:cTn id="173" dur="500" fill="hold"/>
                                        <p:tgtEl>
                                          <p:spTgt spid="18"/>
                                        </p:tgtEl>
                                        <p:attrNameLst>
                                          <p:attrName>fill.type</p:attrName>
                                        </p:attrNameLst>
                                      </p:cBhvr>
                                      <p:to>
                                        <p:strVal val="solid"/>
                                      </p:to>
                                    </p:set>
                                    <p:set>
                                      <p:cBhvr>
                                        <p:cTn id="174" dur="500" fill="hold"/>
                                        <p:tgtEl>
                                          <p:spTgt spid="18"/>
                                        </p:tgtEl>
                                        <p:attrNameLst>
                                          <p:attrName>fill.on</p:attrName>
                                        </p:attrNameLst>
                                      </p:cBhvr>
                                      <p:to>
                                        <p:strVal val="true"/>
                                      </p:to>
                                    </p:set>
                                  </p:childTnLst>
                                </p:cTn>
                              </p:par>
                            </p:childTnLst>
                          </p:cTn>
                        </p:par>
                      </p:childTnLst>
                    </p:cTn>
                  </p:par>
                </p:childTnLst>
              </p:cTn>
              <p:nextCondLst>
                <p:cond evt="onClick" delay="0">
                  <p:tgtEl>
                    <p:spTgt spid="18"/>
                  </p:tgtEl>
                </p:cond>
              </p:nextCondLst>
            </p:seq>
            <p:seq concurrent="1" nextAc="seek">
              <p:cTn id="175" restart="whenNotActive" fill="hold" evtFilter="cancelBubble" nodeType="interactiveSeq">
                <p:stCondLst>
                  <p:cond evt="onClick" delay="0">
                    <p:tgtEl>
                      <p:spTgt spid="19"/>
                    </p:tgtEl>
                  </p:cond>
                </p:stCondLst>
                <p:endSync evt="end" delay="0">
                  <p:rtn val="all"/>
                </p:endSync>
                <p:childTnLst>
                  <p:par>
                    <p:cTn id="176" fill="hold">
                      <p:stCondLst>
                        <p:cond delay="0"/>
                      </p:stCondLst>
                      <p:childTnLst>
                        <p:par>
                          <p:cTn id="177" fill="hold">
                            <p:stCondLst>
                              <p:cond delay="0"/>
                            </p:stCondLst>
                            <p:childTnLst>
                              <p:par>
                                <p:cTn id="178" presetID="1" presetClass="emph" presetSubtype="2" fill="hold" nodeType="clickEffect">
                                  <p:stCondLst>
                                    <p:cond delay="0"/>
                                  </p:stCondLst>
                                  <p:childTnLst>
                                    <p:animClr clrSpc="rgb" dir="cw">
                                      <p:cBhvr>
                                        <p:cTn id="179" dur="500" fill="hold"/>
                                        <p:tgtEl>
                                          <p:spTgt spid="19"/>
                                        </p:tgtEl>
                                        <p:attrNameLst>
                                          <p:attrName>fillcolor</p:attrName>
                                        </p:attrNameLst>
                                      </p:cBhvr>
                                      <p:to>
                                        <a:srgbClr val="000000"/>
                                      </p:to>
                                    </p:animClr>
                                    <p:set>
                                      <p:cBhvr>
                                        <p:cTn id="180" dur="500" fill="hold"/>
                                        <p:tgtEl>
                                          <p:spTgt spid="19"/>
                                        </p:tgtEl>
                                        <p:attrNameLst>
                                          <p:attrName>fill.type</p:attrName>
                                        </p:attrNameLst>
                                      </p:cBhvr>
                                      <p:to>
                                        <p:strVal val="solid"/>
                                      </p:to>
                                    </p:set>
                                    <p:set>
                                      <p:cBhvr>
                                        <p:cTn id="181" dur="500" fill="hold"/>
                                        <p:tgtEl>
                                          <p:spTgt spid="19"/>
                                        </p:tgtEl>
                                        <p:attrNameLst>
                                          <p:attrName>fill.on</p:attrName>
                                        </p:attrNameLst>
                                      </p:cBhvr>
                                      <p:to>
                                        <p:strVal val="true"/>
                                      </p:to>
                                    </p:set>
                                  </p:childTnLst>
                                </p:cTn>
                              </p:par>
                            </p:childTnLst>
                          </p:cTn>
                        </p:par>
                      </p:childTnLst>
                    </p:cTn>
                  </p:par>
                </p:childTnLst>
              </p:cTn>
              <p:nextCondLst>
                <p:cond evt="onClick" delay="0">
                  <p:tgtEl>
                    <p:spTgt spid="19"/>
                  </p:tgtEl>
                </p:cond>
              </p:nextCondLst>
            </p:seq>
            <p:seq concurrent="1" nextAc="seek">
              <p:cTn id="182" restart="whenNotActive" fill="hold" evtFilter="cancelBubble" nodeType="interactiveSeq">
                <p:stCondLst>
                  <p:cond evt="onClick" delay="0">
                    <p:tgtEl>
                      <p:spTgt spid="20"/>
                    </p:tgtEl>
                  </p:cond>
                </p:stCondLst>
                <p:endSync evt="end" delay="0">
                  <p:rtn val="all"/>
                </p:endSync>
                <p:childTnLst>
                  <p:par>
                    <p:cTn id="183" fill="hold">
                      <p:stCondLst>
                        <p:cond delay="0"/>
                      </p:stCondLst>
                      <p:childTnLst>
                        <p:par>
                          <p:cTn id="184" fill="hold">
                            <p:stCondLst>
                              <p:cond delay="0"/>
                            </p:stCondLst>
                            <p:childTnLst>
                              <p:par>
                                <p:cTn id="185" presetID="1" presetClass="emph" presetSubtype="2" fill="hold" nodeType="clickEffect">
                                  <p:stCondLst>
                                    <p:cond delay="0"/>
                                  </p:stCondLst>
                                  <p:childTnLst>
                                    <p:animClr clrSpc="rgb" dir="cw">
                                      <p:cBhvr>
                                        <p:cTn id="186" dur="500" fill="hold"/>
                                        <p:tgtEl>
                                          <p:spTgt spid="20"/>
                                        </p:tgtEl>
                                        <p:attrNameLst>
                                          <p:attrName>fillcolor</p:attrName>
                                        </p:attrNameLst>
                                      </p:cBhvr>
                                      <p:to>
                                        <a:srgbClr val="000000"/>
                                      </p:to>
                                    </p:animClr>
                                    <p:set>
                                      <p:cBhvr>
                                        <p:cTn id="187" dur="500" fill="hold"/>
                                        <p:tgtEl>
                                          <p:spTgt spid="20"/>
                                        </p:tgtEl>
                                        <p:attrNameLst>
                                          <p:attrName>fill.type</p:attrName>
                                        </p:attrNameLst>
                                      </p:cBhvr>
                                      <p:to>
                                        <p:strVal val="solid"/>
                                      </p:to>
                                    </p:set>
                                    <p:set>
                                      <p:cBhvr>
                                        <p:cTn id="188" dur="500" fill="hold"/>
                                        <p:tgtEl>
                                          <p:spTgt spid="20"/>
                                        </p:tgtEl>
                                        <p:attrNameLst>
                                          <p:attrName>fill.on</p:attrName>
                                        </p:attrNameLst>
                                      </p:cBhvr>
                                      <p:to>
                                        <p:strVal val="true"/>
                                      </p:to>
                                    </p:set>
                                  </p:childTnLst>
                                </p:cTn>
                              </p:par>
                            </p:childTnLst>
                          </p:cTn>
                        </p:par>
                      </p:childTnLst>
                    </p:cTn>
                  </p:par>
                </p:childTnLst>
              </p:cTn>
              <p:nextCondLst>
                <p:cond evt="onClick" delay="0">
                  <p:tgtEl>
                    <p:spTgt spid="20"/>
                  </p:tgtEl>
                </p:cond>
              </p:nextCondLst>
            </p:seq>
            <p:seq concurrent="1" nextAc="seek">
              <p:cTn id="189" restart="whenNotActive" fill="hold" evtFilter="cancelBubble" nodeType="interactiveSeq">
                <p:stCondLst>
                  <p:cond evt="onClick" delay="0">
                    <p:tgtEl>
                      <p:spTgt spid="21"/>
                    </p:tgtEl>
                  </p:cond>
                </p:stCondLst>
                <p:endSync evt="end" delay="0">
                  <p:rtn val="all"/>
                </p:endSync>
                <p:childTnLst>
                  <p:par>
                    <p:cTn id="190" fill="hold">
                      <p:stCondLst>
                        <p:cond delay="0"/>
                      </p:stCondLst>
                      <p:childTnLst>
                        <p:par>
                          <p:cTn id="191" fill="hold">
                            <p:stCondLst>
                              <p:cond delay="0"/>
                            </p:stCondLst>
                            <p:childTnLst>
                              <p:par>
                                <p:cTn id="192" presetID="1" presetClass="emph" presetSubtype="2" fill="hold" nodeType="clickEffect">
                                  <p:stCondLst>
                                    <p:cond delay="0"/>
                                  </p:stCondLst>
                                  <p:childTnLst>
                                    <p:animClr clrSpc="rgb" dir="cw">
                                      <p:cBhvr>
                                        <p:cTn id="193" dur="500" fill="hold"/>
                                        <p:tgtEl>
                                          <p:spTgt spid="21"/>
                                        </p:tgtEl>
                                        <p:attrNameLst>
                                          <p:attrName>fillcolor</p:attrName>
                                        </p:attrNameLst>
                                      </p:cBhvr>
                                      <p:to>
                                        <a:srgbClr val="000000"/>
                                      </p:to>
                                    </p:animClr>
                                    <p:set>
                                      <p:cBhvr>
                                        <p:cTn id="194" dur="500" fill="hold"/>
                                        <p:tgtEl>
                                          <p:spTgt spid="21"/>
                                        </p:tgtEl>
                                        <p:attrNameLst>
                                          <p:attrName>fill.type</p:attrName>
                                        </p:attrNameLst>
                                      </p:cBhvr>
                                      <p:to>
                                        <p:strVal val="solid"/>
                                      </p:to>
                                    </p:set>
                                    <p:set>
                                      <p:cBhvr>
                                        <p:cTn id="195" dur="500" fill="hold"/>
                                        <p:tgtEl>
                                          <p:spTgt spid="21"/>
                                        </p:tgtEl>
                                        <p:attrNameLst>
                                          <p:attrName>fill.on</p:attrName>
                                        </p:attrNameLst>
                                      </p:cBhvr>
                                      <p:to>
                                        <p:strVal val="true"/>
                                      </p:to>
                                    </p:set>
                                  </p:childTnLst>
                                </p:cTn>
                              </p:par>
                            </p:childTnLst>
                          </p:cTn>
                        </p:par>
                      </p:childTnLst>
                    </p:cTn>
                  </p:par>
                </p:childTnLst>
              </p:cTn>
              <p:nextCondLst>
                <p:cond evt="onClick" delay="0">
                  <p:tgtEl>
                    <p:spTgt spid="21"/>
                  </p:tgtEl>
                </p:cond>
              </p:nextCondLst>
            </p:seq>
            <p:seq concurrent="1" nextAc="seek">
              <p:cTn id="196" restart="whenNotActive" fill="hold" evtFilter="cancelBubble" nodeType="interactiveSeq">
                <p:stCondLst>
                  <p:cond evt="onClick" delay="0">
                    <p:tgtEl>
                      <p:spTgt spid="51"/>
                    </p:tgtEl>
                  </p:cond>
                </p:stCondLst>
                <p:endSync evt="end" delay="0">
                  <p:rtn val="all"/>
                </p:endSync>
                <p:childTnLst>
                  <p:par>
                    <p:cTn id="197" fill="hold">
                      <p:stCondLst>
                        <p:cond delay="0"/>
                      </p:stCondLst>
                      <p:childTnLst>
                        <p:par>
                          <p:cTn id="198" fill="hold">
                            <p:stCondLst>
                              <p:cond delay="0"/>
                            </p:stCondLst>
                            <p:childTnLst>
                              <p:par>
                                <p:cTn id="199" presetID="1" presetClass="emph" presetSubtype="2" fill="hold" nodeType="clickEffect">
                                  <p:stCondLst>
                                    <p:cond delay="0"/>
                                  </p:stCondLst>
                                  <p:childTnLst>
                                    <p:animClr clrSpc="rgb" dir="cw">
                                      <p:cBhvr>
                                        <p:cTn id="200" dur="500" fill="hold"/>
                                        <p:tgtEl>
                                          <p:spTgt spid="51"/>
                                        </p:tgtEl>
                                        <p:attrNameLst>
                                          <p:attrName>fillcolor</p:attrName>
                                        </p:attrNameLst>
                                      </p:cBhvr>
                                      <p:to>
                                        <a:srgbClr val="000000"/>
                                      </p:to>
                                    </p:animClr>
                                    <p:set>
                                      <p:cBhvr>
                                        <p:cTn id="201" dur="500" fill="hold"/>
                                        <p:tgtEl>
                                          <p:spTgt spid="51"/>
                                        </p:tgtEl>
                                        <p:attrNameLst>
                                          <p:attrName>fill.type</p:attrName>
                                        </p:attrNameLst>
                                      </p:cBhvr>
                                      <p:to>
                                        <p:strVal val="solid"/>
                                      </p:to>
                                    </p:set>
                                    <p:set>
                                      <p:cBhvr>
                                        <p:cTn id="202" dur="500" fill="hold"/>
                                        <p:tgtEl>
                                          <p:spTgt spid="51"/>
                                        </p:tgtEl>
                                        <p:attrNameLst>
                                          <p:attrName>fill.on</p:attrName>
                                        </p:attrNameLst>
                                      </p:cBhvr>
                                      <p:to>
                                        <p:strVal val="true"/>
                                      </p:to>
                                    </p:set>
                                  </p:childTnLst>
                                </p:cTn>
                              </p:par>
                            </p:childTnLst>
                          </p:cTn>
                        </p:par>
                      </p:childTnLst>
                    </p:cTn>
                  </p:par>
                </p:childTnLst>
              </p:cTn>
              <p:nextCondLst>
                <p:cond evt="onClick" delay="0">
                  <p:tgtEl>
                    <p:spTgt spid="51"/>
                  </p:tgtEl>
                </p:cond>
              </p:nextCondLst>
            </p:seq>
            <p:audio>
              <p:cMediaNode vol="80000">
                <p:cTn id="203" fill="hold" display="0">
                  <p:stCondLst>
                    <p:cond delay="indefinite"/>
                  </p:stCondLst>
                  <p:endCondLst>
                    <p:cond evt="onStopAudio" delay="0">
                      <p:tgtEl>
                        <p:sldTgt/>
                      </p:tgtEl>
                    </p:cond>
                  </p:endCondLst>
                </p:cTn>
                <p:tgtEl>
                  <p:spTgt spid="28"/>
                </p:tgtEl>
              </p:cMediaNode>
            </p:audio>
          </p:childTnLst>
        </p:cTn>
      </p:par>
    </p:tnLst>
    <p:bldLst>
      <p:bldP spid="4" grpId="0" animBg="1"/>
      <p:bldP spid="22" grpId="0"/>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7">
            <a:extLst>
              <a:ext uri="{FF2B5EF4-FFF2-40B4-BE49-F238E27FC236}">
                <a16:creationId xmlns:a16="http://schemas.microsoft.com/office/drawing/2014/main" id="{6134D109-5F98-4B01-86DB-56CCF640CAB8}"/>
              </a:ext>
            </a:extLst>
          </p:cNvPr>
          <p:cNvSpPr>
            <a:spLocks noChangeArrowheads="1"/>
          </p:cNvSpPr>
          <p:nvPr/>
        </p:nvSpPr>
        <p:spPr bwMode="auto">
          <a:xfrm>
            <a:off x="0" y="-57903"/>
            <a:ext cx="12192000" cy="6915903"/>
          </a:xfrm>
          <a:prstGeom prst="rect">
            <a:avLst/>
          </a:prstGeom>
          <a:solidFill>
            <a:srgbClr val="D5F9F9"/>
          </a:solidFill>
          <a:ln w="3175" algn="ctr">
            <a:solidFill>
              <a:schemeClr val="tx1"/>
            </a:solidFill>
            <a:miter lim="800000"/>
            <a:headEnd/>
            <a:tailEnd/>
          </a:ln>
          <a:effectLst>
            <a:reflection blurRad="6350" stA="50000" endA="300" endPos="38500" dist="50800" dir="5400000" sy="-100000" algn="bl" rotWithShape="0"/>
          </a:effectLst>
          <a:scene3d>
            <a:camera prst="perspectiveFront"/>
            <a:lightRig rig="threePt" dir="t"/>
          </a:scene3d>
          <a:extLst/>
        </p:spPr>
        <p:txBody>
          <a:bodyPr wrap="none" anchor="ctr"/>
          <a:lstStyle/>
          <a:p>
            <a:pPr eaLnBrk="1" hangingPunct="1">
              <a:defRPr/>
            </a:pPr>
            <a:endParaRPr lang="en-US" altLang="en-US" sz="2800">
              <a:solidFill>
                <a:srgbClr val="0000FF"/>
              </a:solidFill>
              <a:latin typeface="Times New Roman" panose="02020603050405020304" pitchFamily="18" charset="0"/>
              <a:cs typeface="Times New Roman" panose="02020603050405020304" pitchFamily="18" charset="0"/>
            </a:endParaRPr>
          </a:p>
        </p:txBody>
      </p:sp>
      <p:pic>
        <p:nvPicPr>
          <p:cNvPr id="20" name="Picture 19"/>
          <p:cNvPicPr>
            <a:picLocks noChangeAspect="1"/>
          </p:cNvPicPr>
          <p:nvPr/>
        </p:nvPicPr>
        <p:blipFill>
          <a:blip r:embed="rId5" cstate="print">
            <a:biLevel thresh="25000"/>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494163" y="3769131"/>
            <a:ext cx="1086500" cy="1182926"/>
          </a:xfrm>
          <a:prstGeom prst="rect">
            <a:avLst/>
          </a:prstGeom>
          <a:solidFill>
            <a:srgbClr val="FFC000"/>
          </a:solidFill>
        </p:spPr>
      </p:pic>
      <p:pic>
        <p:nvPicPr>
          <p:cNvPr id="21" name="Picture 20"/>
          <p:cNvPicPr>
            <a:picLocks noChangeAspect="1"/>
          </p:cNvPicPr>
          <p:nvPr/>
        </p:nvPicPr>
        <p:blipFill>
          <a:blip r:embed="rId7" cstate="print">
            <a:biLevel thresh="25000"/>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9776937" y="4515854"/>
            <a:ext cx="812889" cy="885032"/>
          </a:xfrm>
          <a:prstGeom prst="rect">
            <a:avLst/>
          </a:prstGeom>
          <a:solidFill>
            <a:srgbClr val="FFC000"/>
          </a:solidFill>
        </p:spPr>
      </p:pic>
      <p:pic>
        <p:nvPicPr>
          <p:cNvPr id="22" name="Picture 21"/>
          <p:cNvPicPr>
            <a:picLocks noChangeAspect="1"/>
          </p:cNvPicPr>
          <p:nvPr/>
        </p:nvPicPr>
        <p:blipFill>
          <a:blip r:embed="rId9" cstate="print">
            <a:biLevel thresh="25000"/>
            <a:extLst>
              <a:ext uri="{BEBA8EAE-BF5A-486C-A8C5-ECC9F3942E4B}">
                <a14:imgProps xmlns:a14="http://schemas.microsoft.com/office/drawing/2010/main">
                  <a14:imgLayer r:embed="rId10">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361978" y="5130389"/>
            <a:ext cx="520391" cy="566575"/>
          </a:xfrm>
          <a:prstGeom prst="rect">
            <a:avLst/>
          </a:prstGeom>
          <a:solidFill>
            <a:srgbClr val="FFC000"/>
          </a:solidFill>
        </p:spPr>
      </p:pic>
      <p:sp>
        <p:nvSpPr>
          <p:cNvPr id="23" name="Snip Diagonal Corner Rectangle 22"/>
          <p:cNvSpPr/>
          <p:nvPr/>
        </p:nvSpPr>
        <p:spPr>
          <a:xfrm>
            <a:off x="832636" y="199869"/>
            <a:ext cx="10526728" cy="1604597"/>
          </a:xfrm>
          <a:prstGeom prst="snip2DiagRect">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30000"/>
              </a:spcBef>
            </a:pPr>
            <a:r>
              <a:rPr lang="en-US" altLang="en-US" sz="3200">
                <a:solidFill>
                  <a:srgbClr val="C00000"/>
                </a:solidFill>
                <a:latin typeface="Times New Roman" panose="02020603050405020304" pitchFamily="18" charset="0"/>
                <a:cs typeface="Times New Roman" panose="02020603050405020304" pitchFamily="18" charset="0"/>
              </a:rPr>
              <a:t>Một hộp bút có 4 cây bút xanh và 1 cây bút đen. Mạnh chọn ngẫu nhiên 2 cây bút từ hộp bút và thấy hai bút có cùng màu xanh là. </a:t>
            </a:r>
            <a:endParaRPr lang="en-US" altLang="en-US" sz="3200" dirty="0">
              <a:solidFill>
                <a:srgbClr val="C00000"/>
              </a:solidFill>
              <a:latin typeface="Times New Roman" panose="02020603050405020304" pitchFamily="18" charset="0"/>
              <a:cs typeface="Times New Roman" panose="02020603050405020304" pitchFamily="18" charset="0"/>
            </a:endParaRPr>
          </a:p>
        </p:txBody>
      </p:sp>
      <p:sp>
        <p:nvSpPr>
          <p:cNvPr id="24" name="Rectangle 23"/>
          <p:cNvSpPr/>
          <p:nvPr/>
        </p:nvSpPr>
        <p:spPr>
          <a:xfrm>
            <a:off x="1110220" y="1949346"/>
            <a:ext cx="4906798" cy="770816"/>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A</a:t>
            </a:r>
            <a:r>
              <a:rPr kumimoji="0" lang="vi-VN" sz="3200" b="0" i="0" u="none" strike="noStrike" kern="1200" cap="none" spc="0" normalizeH="0" baseline="0" noProof="0">
                <a:ln>
                  <a:noFill/>
                </a:ln>
                <a:solidFill>
                  <a:prstClr val="black"/>
                </a:solidFill>
                <a:effectLst/>
                <a:uLnTx/>
                <a:uFillTx/>
                <a:latin typeface="Arial" panose="020B0604020202020204" pitchFamily="34" charset="0"/>
                <a:ea typeface="+mn-ea"/>
                <a:cs typeface="+mn-cs"/>
              </a:rPr>
              <a:t>. </a:t>
            </a:r>
            <a:r>
              <a:rPr lang="en-US" sz="3200">
                <a:solidFill>
                  <a:prstClr val="black"/>
                </a:solidFill>
                <a:latin typeface="Times New Roman" panose="02020603050405020304" pitchFamily="18" charset="0"/>
                <a:cs typeface="Times New Roman" panose="02020603050405020304" pitchFamily="18" charset="0"/>
              </a:rPr>
              <a:t>Biến cố chắc chắn.</a:t>
            </a:r>
            <a:endParaRPr lang="vi-VN" sz="3200" dirty="0">
              <a:solidFill>
                <a:prstClr val="black"/>
              </a:solidFill>
              <a:latin typeface="Times New Roman" panose="02020603050405020304" pitchFamily="18" charset="0"/>
              <a:cs typeface="Times New Roman" panose="02020603050405020304" pitchFamily="18" charset="0"/>
            </a:endParaRPr>
          </a:p>
        </p:txBody>
      </p:sp>
      <p:sp>
        <p:nvSpPr>
          <p:cNvPr id="25" name="Cloud 24"/>
          <p:cNvSpPr/>
          <p:nvPr/>
        </p:nvSpPr>
        <p:spPr>
          <a:xfrm>
            <a:off x="-683345" y="4902196"/>
            <a:ext cx="567114" cy="349210"/>
          </a:xfrm>
          <a:prstGeom prst="cloud">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6" name="Cloud 25"/>
          <p:cNvSpPr/>
          <p:nvPr/>
        </p:nvSpPr>
        <p:spPr>
          <a:xfrm>
            <a:off x="13632601" y="4702499"/>
            <a:ext cx="891420" cy="548907"/>
          </a:xfrm>
          <a:prstGeom prst="cloud">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7" name="Rectangle 26"/>
          <p:cNvSpPr/>
          <p:nvPr/>
        </p:nvSpPr>
        <p:spPr>
          <a:xfrm>
            <a:off x="6668495" y="1926641"/>
            <a:ext cx="4906798" cy="770816"/>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B</a:t>
            </a:r>
            <a:r>
              <a:rPr kumimoji="0" lang="vi-VN" sz="3200" b="0" i="0" u="none" strike="noStrike" kern="1200" cap="none" spc="0" normalizeH="0" baseline="0" noProof="0">
                <a:ln>
                  <a:noFill/>
                </a:ln>
                <a:solidFill>
                  <a:prstClr val="black"/>
                </a:solidFill>
                <a:effectLst/>
                <a:uLnTx/>
                <a:uFillTx/>
                <a:latin typeface="Arial" panose="020B0604020202020204" pitchFamily="34" charset="0"/>
                <a:ea typeface="+mn-ea"/>
                <a:cs typeface="+mn-cs"/>
              </a:rPr>
              <a:t>. </a:t>
            </a:r>
            <a:r>
              <a:rPr lang="en-US" sz="3200">
                <a:solidFill>
                  <a:prstClr val="black"/>
                </a:solidFill>
                <a:latin typeface="Times New Roman" panose="02020603050405020304" pitchFamily="18" charset="0"/>
                <a:cs typeface="Times New Roman" panose="02020603050405020304" pitchFamily="18" charset="0"/>
              </a:rPr>
              <a:t>Biến cố ngẫu nhiên.</a:t>
            </a:r>
            <a:endParaRPr lang="vi-VN" sz="3200" dirty="0">
              <a:solidFill>
                <a:prstClr val="black"/>
              </a:solidFill>
              <a:latin typeface="Times New Roman" panose="02020603050405020304" pitchFamily="18" charset="0"/>
              <a:cs typeface="Times New Roman" panose="02020603050405020304" pitchFamily="18" charset="0"/>
            </a:endParaRPr>
          </a:p>
        </p:txBody>
      </p:sp>
      <p:sp>
        <p:nvSpPr>
          <p:cNvPr id="28" name="Rectangle 27"/>
          <p:cNvSpPr/>
          <p:nvPr/>
        </p:nvSpPr>
        <p:spPr>
          <a:xfrm>
            <a:off x="1110220" y="2838518"/>
            <a:ext cx="4906798" cy="770816"/>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C</a:t>
            </a:r>
            <a:r>
              <a:rPr kumimoji="0" lang="vi-VN" sz="3200" b="0" i="0" u="none" strike="noStrike" kern="1200" cap="none" spc="0" normalizeH="0" baseline="0" noProof="0">
                <a:ln>
                  <a:noFill/>
                </a:ln>
                <a:solidFill>
                  <a:prstClr val="black"/>
                </a:solidFill>
                <a:effectLst/>
                <a:uLnTx/>
                <a:uFillTx/>
                <a:latin typeface="Arial" panose="020B0604020202020204" pitchFamily="34" charset="0"/>
                <a:ea typeface="+mn-ea"/>
                <a:cs typeface="+mn-cs"/>
              </a:rPr>
              <a:t>. </a:t>
            </a:r>
            <a:r>
              <a:rPr lang="en-US" sz="3200">
                <a:solidFill>
                  <a:schemeClr val="tx1"/>
                </a:solidFill>
                <a:latin typeface="Times New Roman" pitchFamily="18" charset="0"/>
                <a:cs typeface="Times New Roman" pitchFamily="18" charset="0"/>
              </a:rPr>
              <a:t>Biến cố không thể.</a:t>
            </a:r>
            <a:endParaRPr lang="en-US" sz="3200" dirty="0">
              <a:solidFill>
                <a:schemeClr val="tx1"/>
              </a:solidFill>
              <a:latin typeface="Times New Roman" pitchFamily="18" charset="0"/>
              <a:cs typeface="Times New Roman" pitchFamily="18" charset="0"/>
            </a:endParaRPr>
          </a:p>
        </p:txBody>
      </p:sp>
      <p:sp>
        <p:nvSpPr>
          <p:cNvPr id="29" name="Rectangle 28"/>
          <p:cNvSpPr/>
          <p:nvPr/>
        </p:nvSpPr>
        <p:spPr>
          <a:xfrm>
            <a:off x="6668495" y="2815813"/>
            <a:ext cx="4906798" cy="770816"/>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D</a:t>
            </a:r>
            <a:r>
              <a:rPr kumimoji="0" lang="vi-VN" sz="3200" b="0" i="0" u="none" strike="noStrike" kern="1200" cap="none" spc="0" normalizeH="0" baseline="0" noProof="0">
                <a:ln>
                  <a:noFill/>
                </a:ln>
                <a:solidFill>
                  <a:prstClr val="black"/>
                </a:solidFill>
                <a:effectLst/>
                <a:uLnTx/>
                <a:uFillTx/>
                <a:latin typeface="Arial" panose="020B0604020202020204" pitchFamily="34" charset="0"/>
                <a:ea typeface="+mn-ea"/>
                <a:cs typeface="+mn-cs"/>
              </a:rPr>
              <a:t>. </a:t>
            </a:r>
            <a:r>
              <a:rPr lang="en-US" sz="3200">
                <a:solidFill>
                  <a:schemeClr val="tx1"/>
                </a:solidFill>
                <a:latin typeface="Times New Roman" pitchFamily="18" charset="0"/>
                <a:cs typeface="Times New Roman" pitchFamily="18" charset="0"/>
              </a:rPr>
              <a:t>Tất cả các đáp án trên.</a:t>
            </a:r>
            <a:endParaRPr lang="vi-VN" sz="3200" dirty="0">
              <a:solidFill>
                <a:prstClr val="black"/>
              </a:solidFill>
            </a:endParaRPr>
          </a:p>
        </p:txBody>
      </p:sp>
      <p:pic>
        <p:nvPicPr>
          <p:cNvPr id="30" name="Picture 2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211296" y="1974821"/>
            <a:ext cx="805722" cy="708059"/>
          </a:xfrm>
          <a:prstGeom prst="rect">
            <a:avLst/>
          </a:prstGeom>
        </p:spPr>
      </p:pic>
      <p:pic>
        <p:nvPicPr>
          <p:cNvPr id="31" name="Picture 30"/>
          <p:cNvPicPr>
            <a:picLocks noChangeAspect="1"/>
          </p:cNvPicPr>
          <p:nvPr/>
        </p:nvPicPr>
        <p:blipFill rotWithShape="1">
          <a:blip r:embed="rId12"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5212482" y="2871882"/>
            <a:ext cx="804536" cy="704088"/>
          </a:xfrm>
          <a:prstGeom prst="rect">
            <a:avLst/>
          </a:prstGeom>
        </p:spPr>
      </p:pic>
      <p:pic>
        <p:nvPicPr>
          <p:cNvPr id="32" name="Picture 3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837786" y="2856585"/>
            <a:ext cx="804742" cy="707197"/>
          </a:xfrm>
          <a:prstGeom prst="rect">
            <a:avLst/>
          </a:prstGeom>
        </p:spPr>
      </p:pic>
      <p:pic>
        <p:nvPicPr>
          <p:cNvPr id="33" name="Picture 3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837786" y="1999599"/>
            <a:ext cx="804742" cy="643793"/>
          </a:xfrm>
          <a:prstGeom prst="rect">
            <a:avLst/>
          </a:prstGeom>
        </p:spPr>
      </p:pic>
      <p:sp>
        <p:nvSpPr>
          <p:cNvPr id="34" name="Cloud 33">
            <a:hlinkClick r:id="rId14" action="ppaction://hlinksldjump"/>
          </p:cNvPr>
          <p:cNvSpPr/>
          <p:nvPr/>
        </p:nvSpPr>
        <p:spPr>
          <a:xfrm>
            <a:off x="4667494" y="4702499"/>
            <a:ext cx="2359211" cy="1104900"/>
          </a:xfrm>
          <a:prstGeom prst="cloud">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mn-ea"/>
                <a:cs typeface="+mn-cs"/>
              </a:rPr>
              <a:t>QUAY VỀ</a:t>
            </a:r>
            <a:endParaRPr kumimoji="0" lang="vi-VN" sz="24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mn-ea"/>
              <a:cs typeface="+mn-cs"/>
            </a:endParaRPr>
          </a:p>
        </p:txBody>
      </p:sp>
      <p:sp>
        <p:nvSpPr>
          <p:cNvPr id="35" name="Rectangle 34"/>
          <p:cNvSpPr/>
          <p:nvPr/>
        </p:nvSpPr>
        <p:spPr>
          <a:xfrm>
            <a:off x="10361978" y="6521986"/>
            <a:ext cx="1830022" cy="33601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6025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xit" presetSubtype="10" fill="hold" grpId="0" nodeType="withEffect">
                                  <p:stCondLst>
                                    <p:cond delay="0"/>
                                  </p:stCondLst>
                                  <p:childTnLst>
                                    <p:animEffect transition="out" filter="checkerboard(across)">
                                      <p:cBhvr>
                                        <p:cTn id="6" dur="500"/>
                                        <p:tgtEl>
                                          <p:spTgt spid="19"/>
                                        </p:tgtEl>
                                      </p:cBhvr>
                                    </p:animEffect>
                                    <p:set>
                                      <p:cBhvr>
                                        <p:cTn id="7" dur="1" fill="hold">
                                          <p:stCondLst>
                                            <p:cond delay="499"/>
                                          </p:stCondLst>
                                        </p:cTn>
                                        <p:tgtEl>
                                          <p:spTgt spid="19"/>
                                        </p:tgtEl>
                                        <p:attrNameLst>
                                          <p:attrName>style.visibility</p:attrName>
                                        </p:attrNameLst>
                                      </p:cBhvr>
                                      <p:to>
                                        <p:strVal val="hidden"/>
                                      </p:to>
                                    </p:set>
                                  </p:childTnLst>
                                </p:cTn>
                              </p:par>
                              <p:par>
                                <p:cTn id="8" presetID="47" presetClass="entr" presetSubtype="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anim calcmode="lin" valueType="num">
                                      <p:cBhvr>
                                        <p:cTn id="11" dur="500" fill="hold"/>
                                        <p:tgtEl>
                                          <p:spTgt spid="23"/>
                                        </p:tgtEl>
                                        <p:attrNameLst>
                                          <p:attrName>ppt_x</p:attrName>
                                        </p:attrNameLst>
                                      </p:cBhvr>
                                      <p:tavLst>
                                        <p:tav tm="0">
                                          <p:val>
                                            <p:strVal val="#ppt_x"/>
                                          </p:val>
                                        </p:tav>
                                        <p:tav tm="100000">
                                          <p:val>
                                            <p:strVal val="#ppt_x"/>
                                          </p:val>
                                        </p:tav>
                                      </p:tavLst>
                                    </p:anim>
                                    <p:anim calcmode="lin" valueType="num">
                                      <p:cBhvr>
                                        <p:cTn id="12" dur="500" fill="hold"/>
                                        <p:tgtEl>
                                          <p:spTgt spid="23"/>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50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anim calcmode="lin" valueType="num">
                                      <p:cBhvr>
                                        <p:cTn id="16" dur="500" fill="hold"/>
                                        <p:tgtEl>
                                          <p:spTgt spid="24"/>
                                        </p:tgtEl>
                                        <p:attrNameLst>
                                          <p:attrName>ppt_x</p:attrName>
                                        </p:attrNameLst>
                                      </p:cBhvr>
                                      <p:tavLst>
                                        <p:tav tm="0">
                                          <p:val>
                                            <p:strVal val="#ppt_x"/>
                                          </p:val>
                                        </p:tav>
                                        <p:tav tm="100000">
                                          <p:val>
                                            <p:strVal val="#ppt_x"/>
                                          </p:val>
                                        </p:tav>
                                      </p:tavLst>
                                    </p:anim>
                                    <p:anim calcmode="lin" valueType="num">
                                      <p:cBhvr>
                                        <p:cTn id="17" dur="500" fill="hold"/>
                                        <p:tgtEl>
                                          <p:spTgt spid="2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1000"/>
                                  </p:stCondLst>
                                  <p:childTnLst>
                                    <p:set>
                                      <p:cBhvr>
                                        <p:cTn id="19" dur="1" fill="hold">
                                          <p:stCondLst>
                                            <p:cond delay="0"/>
                                          </p:stCondLst>
                                        </p:cTn>
                                        <p:tgtEl>
                                          <p:spTgt spid="27"/>
                                        </p:tgtEl>
                                        <p:attrNameLst>
                                          <p:attrName>style.visibility</p:attrName>
                                        </p:attrNameLst>
                                      </p:cBhvr>
                                      <p:to>
                                        <p:strVal val="visible"/>
                                      </p:to>
                                    </p:set>
                                    <p:animEffect transition="in" filter="fade">
                                      <p:cBhvr>
                                        <p:cTn id="20" dur="500"/>
                                        <p:tgtEl>
                                          <p:spTgt spid="27"/>
                                        </p:tgtEl>
                                      </p:cBhvr>
                                    </p:animEffect>
                                    <p:anim calcmode="lin" valueType="num">
                                      <p:cBhvr>
                                        <p:cTn id="21" dur="500" fill="hold"/>
                                        <p:tgtEl>
                                          <p:spTgt spid="27"/>
                                        </p:tgtEl>
                                        <p:attrNameLst>
                                          <p:attrName>ppt_x</p:attrName>
                                        </p:attrNameLst>
                                      </p:cBhvr>
                                      <p:tavLst>
                                        <p:tav tm="0">
                                          <p:val>
                                            <p:strVal val="#ppt_x"/>
                                          </p:val>
                                        </p:tav>
                                        <p:tav tm="100000">
                                          <p:val>
                                            <p:strVal val="#ppt_x"/>
                                          </p:val>
                                        </p:tav>
                                      </p:tavLst>
                                    </p:anim>
                                    <p:anim calcmode="lin" valueType="num">
                                      <p:cBhvr>
                                        <p:cTn id="22" dur="500" fill="hold"/>
                                        <p:tgtEl>
                                          <p:spTgt spid="27"/>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150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anim calcmode="lin" valueType="num">
                                      <p:cBhvr>
                                        <p:cTn id="26" dur="500" fill="hold"/>
                                        <p:tgtEl>
                                          <p:spTgt spid="28"/>
                                        </p:tgtEl>
                                        <p:attrNameLst>
                                          <p:attrName>ppt_x</p:attrName>
                                        </p:attrNameLst>
                                      </p:cBhvr>
                                      <p:tavLst>
                                        <p:tav tm="0">
                                          <p:val>
                                            <p:strVal val="#ppt_x"/>
                                          </p:val>
                                        </p:tav>
                                        <p:tav tm="100000">
                                          <p:val>
                                            <p:strVal val="#ppt_x"/>
                                          </p:val>
                                        </p:tav>
                                      </p:tavLst>
                                    </p:anim>
                                    <p:anim calcmode="lin" valueType="num">
                                      <p:cBhvr>
                                        <p:cTn id="27" dur="500" fill="hold"/>
                                        <p:tgtEl>
                                          <p:spTgt spid="28"/>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2000"/>
                                  </p:stCondLst>
                                  <p:childTnLst>
                                    <p:set>
                                      <p:cBhvr>
                                        <p:cTn id="29" dur="1" fill="hold">
                                          <p:stCondLst>
                                            <p:cond delay="0"/>
                                          </p:stCondLst>
                                        </p:cTn>
                                        <p:tgtEl>
                                          <p:spTgt spid="29"/>
                                        </p:tgtEl>
                                        <p:attrNameLst>
                                          <p:attrName>style.visibility</p:attrName>
                                        </p:attrNameLst>
                                      </p:cBhvr>
                                      <p:to>
                                        <p:strVal val="visible"/>
                                      </p:to>
                                    </p:set>
                                    <p:animEffect transition="in" filter="fade">
                                      <p:cBhvr>
                                        <p:cTn id="30" dur="500"/>
                                        <p:tgtEl>
                                          <p:spTgt spid="29"/>
                                        </p:tgtEl>
                                      </p:cBhvr>
                                    </p:animEffect>
                                    <p:anim calcmode="lin" valueType="num">
                                      <p:cBhvr>
                                        <p:cTn id="31" dur="500" fill="hold"/>
                                        <p:tgtEl>
                                          <p:spTgt spid="29"/>
                                        </p:tgtEl>
                                        <p:attrNameLst>
                                          <p:attrName>ppt_x</p:attrName>
                                        </p:attrNameLst>
                                      </p:cBhvr>
                                      <p:tavLst>
                                        <p:tav tm="0">
                                          <p:val>
                                            <p:strVal val="#ppt_x"/>
                                          </p:val>
                                        </p:tav>
                                        <p:tav tm="100000">
                                          <p:val>
                                            <p:strVal val="#ppt_x"/>
                                          </p:val>
                                        </p:tav>
                                      </p:tavLst>
                                    </p:anim>
                                    <p:anim calcmode="lin" valueType="num">
                                      <p:cBhvr>
                                        <p:cTn id="32" dur="500" fill="hold"/>
                                        <p:tgtEl>
                                          <p:spTgt spid="29"/>
                                        </p:tgtEl>
                                        <p:attrNameLst>
                                          <p:attrName>ppt_y</p:attrName>
                                        </p:attrNameLst>
                                      </p:cBhvr>
                                      <p:tavLst>
                                        <p:tav tm="0">
                                          <p:val>
                                            <p:strVal val="#ppt_y+.1"/>
                                          </p:val>
                                        </p:tav>
                                        <p:tav tm="100000">
                                          <p:val>
                                            <p:strVal val="#ppt_y"/>
                                          </p:val>
                                        </p:tav>
                                      </p:tavLst>
                                    </p:anim>
                                  </p:childTnLst>
                                </p:cTn>
                              </p:par>
                              <p:par>
                                <p:cTn id="33" presetID="8" presetClass="emph" presetSubtype="0" repeatCount="indefinite" fill="hold" nodeType="withEffect">
                                  <p:stCondLst>
                                    <p:cond delay="0"/>
                                  </p:stCondLst>
                                  <p:childTnLst>
                                    <p:animRot by="21600000">
                                      <p:cBhvr>
                                        <p:cTn id="34" dur="2250" fill="hold"/>
                                        <p:tgtEl>
                                          <p:spTgt spid="20"/>
                                        </p:tgtEl>
                                        <p:attrNameLst>
                                          <p:attrName>r</p:attrName>
                                        </p:attrNameLst>
                                      </p:cBhvr>
                                    </p:animRot>
                                  </p:childTnLst>
                                </p:cTn>
                              </p:par>
                              <p:par>
                                <p:cTn id="35" presetID="8" presetClass="emph" presetSubtype="0" repeatCount="indefinite" fill="hold" nodeType="withEffect">
                                  <p:stCondLst>
                                    <p:cond delay="0"/>
                                  </p:stCondLst>
                                  <p:childTnLst>
                                    <p:animRot by="21600000">
                                      <p:cBhvr>
                                        <p:cTn id="36" dur="2500" fill="hold"/>
                                        <p:tgtEl>
                                          <p:spTgt spid="21"/>
                                        </p:tgtEl>
                                        <p:attrNameLst>
                                          <p:attrName>r</p:attrName>
                                        </p:attrNameLst>
                                      </p:cBhvr>
                                    </p:animRot>
                                  </p:childTnLst>
                                </p:cTn>
                              </p:par>
                              <p:par>
                                <p:cTn id="37" presetID="8" presetClass="emph" presetSubtype="0" repeatCount="indefinite" fill="hold" nodeType="withEffect">
                                  <p:stCondLst>
                                    <p:cond delay="0"/>
                                  </p:stCondLst>
                                  <p:childTnLst>
                                    <p:animRot by="21600000">
                                      <p:cBhvr>
                                        <p:cTn id="38" dur="2000" fill="hold"/>
                                        <p:tgtEl>
                                          <p:spTgt spid="22"/>
                                        </p:tgtEl>
                                        <p:attrNameLst>
                                          <p:attrName>r</p:attrName>
                                        </p:attrNameLst>
                                      </p:cBhvr>
                                    </p:animRot>
                                  </p:childTnLst>
                                </p:cTn>
                              </p:par>
                              <p:par>
                                <p:cTn id="39" presetID="2" presetClass="entr" presetSubtype="2" repeatCount="indefinite" fill="hold" grpId="0" nodeType="withEffect">
                                  <p:stCondLst>
                                    <p:cond delay="500"/>
                                  </p:stCondLst>
                                  <p:childTnLst>
                                    <p:set>
                                      <p:cBhvr>
                                        <p:cTn id="40" dur="1" fill="hold">
                                          <p:stCondLst>
                                            <p:cond delay="0"/>
                                          </p:stCondLst>
                                        </p:cTn>
                                        <p:tgtEl>
                                          <p:spTgt spid="25"/>
                                        </p:tgtEl>
                                        <p:attrNameLst>
                                          <p:attrName>style.visibility</p:attrName>
                                        </p:attrNameLst>
                                      </p:cBhvr>
                                      <p:to>
                                        <p:strVal val="visible"/>
                                      </p:to>
                                    </p:set>
                                    <p:anim calcmode="lin" valueType="num">
                                      <p:cBhvr additive="base">
                                        <p:cTn id="41" dur="20000" fill="hold"/>
                                        <p:tgtEl>
                                          <p:spTgt spid="25"/>
                                        </p:tgtEl>
                                        <p:attrNameLst>
                                          <p:attrName>ppt_x</p:attrName>
                                        </p:attrNameLst>
                                      </p:cBhvr>
                                      <p:tavLst>
                                        <p:tav tm="0">
                                          <p:val>
                                            <p:strVal val="1+#ppt_w/2"/>
                                          </p:val>
                                        </p:tav>
                                        <p:tav tm="100000">
                                          <p:val>
                                            <p:strVal val="#ppt_x"/>
                                          </p:val>
                                        </p:tav>
                                      </p:tavLst>
                                    </p:anim>
                                    <p:anim calcmode="lin" valueType="num">
                                      <p:cBhvr additive="base">
                                        <p:cTn id="42" dur="20000" fill="hold"/>
                                        <p:tgtEl>
                                          <p:spTgt spid="25"/>
                                        </p:tgtEl>
                                        <p:attrNameLst>
                                          <p:attrName>ppt_y</p:attrName>
                                        </p:attrNameLst>
                                      </p:cBhvr>
                                      <p:tavLst>
                                        <p:tav tm="0">
                                          <p:val>
                                            <p:strVal val="#ppt_y"/>
                                          </p:val>
                                        </p:tav>
                                        <p:tav tm="100000">
                                          <p:val>
                                            <p:strVal val="#ppt_y"/>
                                          </p:val>
                                        </p:tav>
                                      </p:tavLst>
                                    </p:anim>
                                  </p:childTnLst>
                                </p:cTn>
                              </p:par>
                              <p:par>
                                <p:cTn id="43" presetID="2" presetClass="entr" presetSubtype="8" repeatCount="indefinite" fill="hold" grpId="0" nodeType="withEffect">
                                  <p:stCondLst>
                                    <p:cond delay="50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20000" fill="hold"/>
                                        <p:tgtEl>
                                          <p:spTgt spid="26"/>
                                        </p:tgtEl>
                                        <p:attrNameLst>
                                          <p:attrName>ppt_x</p:attrName>
                                        </p:attrNameLst>
                                      </p:cBhvr>
                                      <p:tavLst>
                                        <p:tav tm="0">
                                          <p:val>
                                            <p:strVal val="0-#ppt_w/2"/>
                                          </p:val>
                                        </p:tav>
                                        <p:tav tm="100000">
                                          <p:val>
                                            <p:strVal val="#ppt_x"/>
                                          </p:val>
                                        </p:tav>
                                      </p:tavLst>
                                    </p:anim>
                                    <p:anim calcmode="lin" valueType="num">
                                      <p:cBhvr additive="base">
                                        <p:cTn id="46" dur="200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7" restart="whenNotActive" fill="hold" evtFilter="cancelBubble" nodeType="interactiveSeq">
                <p:stCondLst>
                  <p:cond evt="onClick" delay="0">
                    <p:tgtEl>
                      <p:spTgt spid="24"/>
                    </p:tgtEl>
                  </p:cond>
                </p:stCondLst>
                <p:endSync evt="end" delay="0">
                  <p:rtn val="all"/>
                </p:endSync>
                <p:childTnLst>
                  <p:par>
                    <p:cTn id="48" fill="hold">
                      <p:stCondLst>
                        <p:cond delay="0"/>
                      </p:stCondLst>
                      <p:childTnLst>
                        <p:par>
                          <p:cTn id="49" fill="hold">
                            <p:stCondLst>
                              <p:cond delay="0"/>
                            </p:stCondLst>
                            <p:childTnLst>
                              <p:par>
                                <p:cTn id="50" presetID="1" presetClass="emph" presetSubtype="2" fill="hold" nodeType="clickEffect">
                                  <p:stCondLst>
                                    <p:cond delay="0"/>
                                  </p:stCondLst>
                                  <p:childTnLst>
                                    <p:animClr clrSpc="rgb" dir="cw">
                                      <p:cBhvr>
                                        <p:cTn id="51" dur="250" fill="hold"/>
                                        <p:tgtEl>
                                          <p:spTgt spid="24"/>
                                        </p:tgtEl>
                                        <p:attrNameLst>
                                          <p:attrName>fillcolor</p:attrName>
                                        </p:attrNameLst>
                                      </p:cBhvr>
                                      <p:to>
                                        <a:srgbClr val="FFF2CC"/>
                                      </p:to>
                                    </p:animClr>
                                    <p:set>
                                      <p:cBhvr>
                                        <p:cTn id="52" dur="250" fill="hold"/>
                                        <p:tgtEl>
                                          <p:spTgt spid="24"/>
                                        </p:tgtEl>
                                        <p:attrNameLst>
                                          <p:attrName>fill.type</p:attrName>
                                        </p:attrNameLst>
                                      </p:cBhvr>
                                      <p:to>
                                        <p:strVal val="solid"/>
                                      </p:to>
                                    </p:set>
                                    <p:set>
                                      <p:cBhvr>
                                        <p:cTn id="53" dur="250" fill="hold"/>
                                        <p:tgtEl>
                                          <p:spTgt spid="24"/>
                                        </p:tgtEl>
                                        <p:attrNameLst>
                                          <p:attrName>fill.on</p:attrName>
                                        </p:attrNameLst>
                                      </p:cBhvr>
                                      <p:to>
                                        <p:strVal val="true"/>
                                      </p:to>
                                    </p:set>
                                  </p:childTnLst>
                                  <p:subTnLst>
                                    <p:audio>
                                      <p:cMediaNode>
                                        <p:cTn display="0" masterRel="sameClick">
                                          <p:stCondLst>
                                            <p:cond evt="begin" delay="0">
                                              <p:tn val="50"/>
                                            </p:cond>
                                          </p:stCondLst>
                                          <p:endCondLst>
                                            <p:cond evt="onStopAudio" delay="0">
                                              <p:tgtEl>
                                                <p:sldTgt/>
                                              </p:tgtEl>
                                            </p:cond>
                                          </p:endCondLst>
                                        </p:cTn>
                                        <p:tgtEl>
                                          <p:sndTgt r:embed="rId2" name="click.wav"/>
                                        </p:tgtEl>
                                      </p:cMediaNode>
                                    </p:audio>
                                  </p:subTnLst>
                                </p:cTn>
                              </p:par>
                              <p:par>
                                <p:cTn id="54" presetID="23" presetClass="entr" presetSubtype="32" fill="hold" nodeType="withEffect">
                                  <p:stCondLst>
                                    <p:cond delay="1000"/>
                                  </p:stCondLst>
                                  <p:childTnLst>
                                    <p:set>
                                      <p:cBhvr>
                                        <p:cTn id="55" dur="1" fill="hold">
                                          <p:stCondLst>
                                            <p:cond delay="0"/>
                                          </p:stCondLst>
                                        </p:cTn>
                                        <p:tgtEl>
                                          <p:spTgt spid="30"/>
                                        </p:tgtEl>
                                        <p:attrNameLst>
                                          <p:attrName>style.visibility</p:attrName>
                                        </p:attrNameLst>
                                      </p:cBhvr>
                                      <p:to>
                                        <p:strVal val="visible"/>
                                      </p:to>
                                    </p:set>
                                    <p:anim calcmode="lin" valueType="num">
                                      <p:cBhvr>
                                        <p:cTn id="56" dur="250" fill="hold"/>
                                        <p:tgtEl>
                                          <p:spTgt spid="30"/>
                                        </p:tgtEl>
                                        <p:attrNameLst>
                                          <p:attrName>ppt_w</p:attrName>
                                        </p:attrNameLst>
                                      </p:cBhvr>
                                      <p:tavLst>
                                        <p:tav tm="0">
                                          <p:val>
                                            <p:strVal val="4*#ppt_w"/>
                                          </p:val>
                                        </p:tav>
                                        <p:tav tm="100000">
                                          <p:val>
                                            <p:strVal val="#ppt_w"/>
                                          </p:val>
                                        </p:tav>
                                      </p:tavLst>
                                    </p:anim>
                                    <p:anim calcmode="lin" valueType="num">
                                      <p:cBhvr>
                                        <p:cTn id="57" dur="250" fill="hold"/>
                                        <p:tgtEl>
                                          <p:spTgt spid="3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4"/>
                                            </p:cond>
                                          </p:stCondLst>
                                          <p:endCondLst>
                                            <p:cond evt="onStopAudio" delay="0">
                                              <p:tgtEl>
                                                <p:sldTgt/>
                                              </p:tgtEl>
                                            </p:cond>
                                          </p:endCondLst>
                                        </p:cTn>
                                        <p:tgtEl>
                                          <p:sndTgt r:embed="rId3" name="Wrong Buzzer.wav"/>
                                        </p:tgtEl>
                                      </p:cMediaNode>
                                    </p:audio>
                                  </p:subTnLst>
                                </p:cTn>
                              </p:par>
                              <p:par>
                                <p:cTn id="58" presetID="1" presetClass="emph" presetSubtype="2" fill="hold" nodeType="withEffect">
                                  <p:stCondLst>
                                    <p:cond delay="1000"/>
                                  </p:stCondLst>
                                  <p:childTnLst>
                                    <p:animClr clrSpc="rgb" dir="cw">
                                      <p:cBhvr>
                                        <p:cTn id="59" dur="250" fill="hold"/>
                                        <p:tgtEl>
                                          <p:spTgt spid="24"/>
                                        </p:tgtEl>
                                        <p:attrNameLst>
                                          <p:attrName>fillcolor</p:attrName>
                                        </p:attrNameLst>
                                      </p:cBhvr>
                                      <p:to>
                                        <a:srgbClr val="FFFF00"/>
                                      </p:to>
                                    </p:animClr>
                                    <p:set>
                                      <p:cBhvr>
                                        <p:cTn id="60" dur="250" fill="hold"/>
                                        <p:tgtEl>
                                          <p:spTgt spid="24"/>
                                        </p:tgtEl>
                                        <p:attrNameLst>
                                          <p:attrName>fill.type</p:attrName>
                                        </p:attrNameLst>
                                      </p:cBhvr>
                                      <p:to>
                                        <p:strVal val="solid"/>
                                      </p:to>
                                    </p:set>
                                    <p:set>
                                      <p:cBhvr>
                                        <p:cTn id="61" dur="250" fill="hold"/>
                                        <p:tgtEl>
                                          <p:spTgt spid="24"/>
                                        </p:tgtEl>
                                        <p:attrNameLst>
                                          <p:attrName>fill.on</p:attrName>
                                        </p:attrNameLst>
                                      </p:cBhvr>
                                      <p:to>
                                        <p:strVal val="true"/>
                                      </p:to>
                                    </p:set>
                                  </p:childTnLst>
                                </p:cTn>
                              </p:par>
                            </p:childTnLst>
                          </p:cTn>
                        </p:par>
                      </p:childTnLst>
                    </p:cTn>
                  </p:par>
                </p:childTnLst>
              </p:cTn>
              <p:nextCondLst>
                <p:cond evt="onClick" delay="0">
                  <p:tgtEl>
                    <p:spTgt spid="24"/>
                  </p:tgtEl>
                </p:cond>
              </p:nextCondLst>
            </p:seq>
            <p:seq concurrent="1" nextAc="seek">
              <p:cTn id="62" restart="whenNotActive" fill="hold" evtFilter="cancelBubble" nodeType="interactiveSeq">
                <p:stCondLst>
                  <p:cond evt="onClick" delay="0">
                    <p:tgtEl>
                      <p:spTgt spid="27"/>
                    </p:tgtEl>
                  </p:cond>
                </p:stCondLst>
                <p:endSync evt="end" delay="0">
                  <p:rtn val="all"/>
                </p:endSync>
                <p:childTnLst>
                  <p:par>
                    <p:cTn id="63" fill="hold">
                      <p:stCondLst>
                        <p:cond delay="0"/>
                      </p:stCondLst>
                      <p:childTnLst>
                        <p:par>
                          <p:cTn id="64" fill="hold">
                            <p:stCondLst>
                              <p:cond delay="0"/>
                            </p:stCondLst>
                            <p:childTnLst>
                              <p:par>
                                <p:cTn id="65" presetID="1" presetClass="emph" presetSubtype="2" fill="hold" nodeType="clickEffect">
                                  <p:stCondLst>
                                    <p:cond delay="0"/>
                                  </p:stCondLst>
                                  <p:childTnLst>
                                    <p:animClr clrSpc="rgb" dir="cw">
                                      <p:cBhvr>
                                        <p:cTn id="66" dur="250" fill="hold"/>
                                        <p:tgtEl>
                                          <p:spTgt spid="27"/>
                                        </p:tgtEl>
                                        <p:attrNameLst>
                                          <p:attrName>fillcolor</p:attrName>
                                        </p:attrNameLst>
                                      </p:cBhvr>
                                      <p:to>
                                        <a:srgbClr val="FFF2CC"/>
                                      </p:to>
                                    </p:animClr>
                                    <p:set>
                                      <p:cBhvr>
                                        <p:cTn id="67" dur="250" fill="hold"/>
                                        <p:tgtEl>
                                          <p:spTgt spid="27"/>
                                        </p:tgtEl>
                                        <p:attrNameLst>
                                          <p:attrName>fill.type</p:attrName>
                                        </p:attrNameLst>
                                      </p:cBhvr>
                                      <p:to>
                                        <p:strVal val="solid"/>
                                      </p:to>
                                    </p:set>
                                    <p:set>
                                      <p:cBhvr>
                                        <p:cTn id="68" dur="250" fill="hold"/>
                                        <p:tgtEl>
                                          <p:spTgt spid="27"/>
                                        </p:tgtEl>
                                        <p:attrNameLst>
                                          <p:attrName>fill.on</p:attrName>
                                        </p:attrNameLst>
                                      </p:cBhvr>
                                      <p:to>
                                        <p:strVal val="true"/>
                                      </p:to>
                                    </p:set>
                                  </p:childTnLst>
                                  <p:subTnLst>
                                    <p:audio>
                                      <p:cMediaNode>
                                        <p:cTn display="0" masterRel="sameClick">
                                          <p:stCondLst>
                                            <p:cond evt="begin" delay="0">
                                              <p:tn val="65"/>
                                            </p:cond>
                                          </p:stCondLst>
                                          <p:endCondLst>
                                            <p:cond evt="onStopAudio" delay="0">
                                              <p:tgtEl>
                                                <p:sldTgt/>
                                              </p:tgtEl>
                                            </p:cond>
                                          </p:endCondLst>
                                        </p:cTn>
                                        <p:tgtEl>
                                          <p:sndTgt r:embed="rId2" name="click.wav"/>
                                        </p:tgtEl>
                                      </p:cMediaNode>
                                    </p:audio>
                                  </p:subTnLst>
                                </p:cTn>
                              </p:par>
                              <p:par>
                                <p:cTn id="69" presetID="23" presetClass="entr" presetSubtype="32" fill="hold" nodeType="withEffect">
                                  <p:stCondLst>
                                    <p:cond delay="1000"/>
                                  </p:stCondLst>
                                  <p:childTnLst>
                                    <p:set>
                                      <p:cBhvr>
                                        <p:cTn id="70" dur="1" fill="hold">
                                          <p:stCondLst>
                                            <p:cond delay="0"/>
                                          </p:stCondLst>
                                        </p:cTn>
                                        <p:tgtEl>
                                          <p:spTgt spid="33"/>
                                        </p:tgtEl>
                                        <p:attrNameLst>
                                          <p:attrName>style.visibility</p:attrName>
                                        </p:attrNameLst>
                                      </p:cBhvr>
                                      <p:to>
                                        <p:strVal val="visible"/>
                                      </p:to>
                                    </p:set>
                                    <p:anim calcmode="lin" valueType="num">
                                      <p:cBhvr>
                                        <p:cTn id="71" dur="250" fill="hold"/>
                                        <p:tgtEl>
                                          <p:spTgt spid="33"/>
                                        </p:tgtEl>
                                        <p:attrNameLst>
                                          <p:attrName>ppt_w</p:attrName>
                                        </p:attrNameLst>
                                      </p:cBhvr>
                                      <p:tavLst>
                                        <p:tav tm="0">
                                          <p:val>
                                            <p:strVal val="4*#ppt_w"/>
                                          </p:val>
                                        </p:tav>
                                        <p:tav tm="100000">
                                          <p:val>
                                            <p:strVal val="#ppt_w"/>
                                          </p:val>
                                        </p:tav>
                                      </p:tavLst>
                                    </p:anim>
                                    <p:anim calcmode="lin" valueType="num">
                                      <p:cBhvr>
                                        <p:cTn id="72" dur="250" fill="hold"/>
                                        <p:tgtEl>
                                          <p:spTgt spid="3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9"/>
                                            </p:cond>
                                          </p:stCondLst>
                                          <p:endCondLst>
                                            <p:cond evt="onStopAudio" delay="0">
                                              <p:tgtEl>
                                                <p:sldTgt/>
                                              </p:tgtEl>
                                            </p:cond>
                                          </p:endCondLst>
                                        </p:cTn>
                                        <p:tgtEl>
                                          <p:sndTgt r:embed="rId4" name="Check mark.wav"/>
                                        </p:tgtEl>
                                      </p:cMediaNode>
                                    </p:audio>
                                  </p:subTnLst>
                                </p:cTn>
                              </p:par>
                              <p:par>
                                <p:cTn id="73" presetID="1" presetClass="emph" presetSubtype="2" fill="hold" nodeType="withEffect">
                                  <p:stCondLst>
                                    <p:cond delay="1000"/>
                                  </p:stCondLst>
                                  <p:childTnLst>
                                    <p:animClr clrSpc="rgb" dir="cw">
                                      <p:cBhvr>
                                        <p:cTn id="74" dur="250" fill="hold"/>
                                        <p:tgtEl>
                                          <p:spTgt spid="27"/>
                                        </p:tgtEl>
                                        <p:attrNameLst>
                                          <p:attrName>fillcolor</p:attrName>
                                        </p:attrNameLst>
                                      </p:cBhvr>
                                      <p:to>
                                        <a:srgbClr val="00B050"/>
                                      </p:to>
                                    </p:animClr>
                                    <p:set>
                                      <p:cBhvr>
                                        <p:cTn id="75" dur="250" fill="hold"/>
                                        <p:tgtEl>
                                          <p:spTgt spid="27"/>
                                        </p:tgtEl>
                                        <p:attrNameLst>
                                          <p:attrName>fill.type</p:attrName>
                                        </p:attrNameLst>
                                      </p:cBhvr>
                                      <p:to>
                                        <p:strVal val="solid"/>
                                      </p:to>
                                    </p:set>
                                    <p:set>
                                      <p:cBhvr>
                                        <p:cTn id="76" dur="250" fill="hold"/>
                                        <p:tgtEl>
                                          <p:spTgt spid="27"/>
                                        </p:tgtEl>
                                        <p:attrNameLst>
                                          <p:attrName>fill.on</p:attrName>
                                        </p:attrNameLst>
                                      </p:cBhvr>
                                      <p:to>
                                        <p:strVal val="true"/>
                                      </p:to>
                                    </p:set>
                                  </p:childTnLst>
                                </p:cTn>
                              </p:par>
                            </p:childTnLst>
                          </p:cTn>
                        </p:par>
                      </p:childTnLst>
                    </p:cTn>
                  </p:par>
                </p:childTnLst>
              </p:cTn>
              <p:nextCondLst>
                <p:cond evt="onClick" delay="0">
                  <p:tgtEl>
                    <p:spTgt spid="27"/>
                  </p:tgtEl>
                </p:cond>
              </p:nextCondLst>
            </p:seq>
            <p:seq concurrent="1" nextAc="seek">
              <p:cTn id="77" restart="whenNotActive" fill="hold" evtFilter="cancelBubble" nodeType="interactiveSeq">
                <p:stCondLst>
                  <p:cond evt="onClick" delay="0">
                    <p:tgtEl>
                      <p:spTgt spid="28"/>
                    </p:tgtEl>
                  </p:cond>
                </p:stCondLst>
                <p:endSync evt="end" delay="0">
                  <p:rtn val="all"/>
                </p:endSync>
                <p:childTnLst>
                  <p:par>
                    <p:cTn id="78" fill="hold">
                      <p:stCondLst>
                        <p:cond delay="0"/>
                      </p:stCondLst>
                      <p:childTnLst>
                        <p:par>
                          <p:cTn id="79" fill="hold">
                            <p:stCondLst>
                              <p:cond delay="0"/>
                            </p:stCondLst>
                            <p:childTnLst>
                              <p:par>
                                <p:cTn id="80" presetID="1" presetClass="emph" presetSubtype="2" fill="hold" nodeType="clickEffect">
                                  <p:stCondLst>
                                    <p:cond delay="0"/>
                                  </p:stCondLst>
                                  <p:childTnLst>
                                    <p:animClr clrSpc="rgb" dir="cw">
                                      <p:cBhvr>
                                        <p:cTn id="81" dur="250" fill="hold"/>
                                        <p:tgtEl>
                                          <p:spTgt spid="28"/>
                                        </p:tgtEl>
                                        <p:attrNameLst>
                                          <p:attrName>fillcolor</p:attrName>
                                        </p:attrNameLst>
                                      </p:cBhvr>
                                      <p:to>
                                        <a:srgbClr val="FFF2CC"/>
                                      </p:to>
                                    </p:animClr>
                                    <p:set>
                                      <p:cBhvr>
                                        <p:cTn id="82" dur="250" fill="hold"/>
                                        <p:tgtEl>
                                          <p:spTgt spid="28"/>
                                        </p:tgtEl>
                                        <p:attrNameLst>
                                          <p:attrName>fill.type</p:attrName>
                                        </p:attrNameLst>
                                      </p:cBhvr>
                                      <p:to>
                                        <p:strVal val="solid"/>
                                      </p:to>
                                    </p:set>
                                    <p:set>
                                      <p:cBhvr>
                                        <p:cTn id="83" dur="250" fill="hold"/>
                                        <p:tgtEl>
                                          <p:spTgt spid="28"/>
                                        </p:tgtEl>
                                        <p:attrNameLst>
                                          <p:attrName>fill.on</p:attrName>
                                        </p:attrNameLst>
                                      </p:cBhvr>
                                      <p:to>
                                        <p:strVal val="true"/>
                                      </p:to>
                                    </p:set>
                                  </p:childTnLst>
                                  <p:subTnLst>
                                    <p:audio>
                                      <p:cMediaNode>
                                        <p:cTn display="0" masterRel="sameClick">
                                          <p:stCondLst>
                                            <p:cond evt="begin" delay="0">
                                              <p:tn val="80"/>
                                            </p:cond>
                                          </p:stCondLst>
                                          <p:endCondLst>
                                            <p:cond evt="onStopAudio" delay="0">
                                              <p:tgtEl>
                                                <p:sldTgt/>
                                              </p:tgtEl>
                                            </p:cond>
                                          </p:endCondLst>
                                        </p:cTn>
                                        <p:tgtEl>
                                          <p:sndTgt r:embed="rId2" name="click.wav"/>
                                        </p:tgtEl>
                                      </p:cMediaNode>
                                    </p:audio>
                                  </p:subTnLst>
                                </p:cTn>
                              </p:par>
                              <p:par>
                                <p:cTn id="84" presetID="23" presetClass="entr" presetSubtype="32" fill="hold" nodeType="withEffect">
                                  <p:stCondLst>
                                    <p:cond delay="1000"/>
                                  </p:stCondLst>
                                  <p:childTnLst>
                                    <p:set>
                                      <p:cBhvr>
                                        <p:cTn id="85" dur="1" fill="hold">
                                          <p:stCondLst>
                                            <p:cond delay="0"/>
                                          </p:stCondLst>
                                        </p:cTn>
                                        <p:tgtEl>
                                          <p:spTgt spid="31"/>
                                        </p:tgtEl>
                                        <p:attrNameLst>
                                          <p:attrName>style.visibility</p:attrName>
                                        </p:attrNameLst>
                                      </p:cBhvr>
                                      <p:to>
                                        <p:strVal val="visible"/>
                                      </p:to>
                                    </p:set>
                                    <p:anim calcmode="lin" valueType="num">
                                      <p:cBhvr>
                                        <p:cTn id="86" dur="250" fill="hold"/>
                                        <p:tgtEl>
                                          <p:spTgt spid="31"/>
                                        </p:tgtEl>
                                        <p:attrNameLst>
                                          <p:attrName>ppt_w</p:attrName>
                                        </p:attrNameLst>
                                      </p:cBhvr>
                                      <p:tavLst>
                                        <p:tav tm="0">
                                          <p:val>
                                            <p:strVal val="4*#ppt_w"/>
                                          </p:val>
                                        </p:tav>
                                        <p:tav tm="100000">
                                          <p:val>
                                            <p:strVal val="#ppt_w"/>
                                          </p:val>
                                        </p:tav>
                                      </p:tavLst>
                                    </p:anim>
                                    <p:anim calcmode="lin" valueType="num">
                                      <p:cBhvr>
                                        <p:cTn id="87" dur="250" fill="hold"/>
                                        <p:tgtEl>
                                          <p:spTgt spid="3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4"/>
                                            </p:cond>
                                          </p:stCondLst>
                                          <p:endCondLst>
                                            <p:cond evt="onStopAudio" delay="0">
                                              <p:tgtEl>
                                                <p:sldTgt/>
                                              </p:tgtEl>
                                            </p:cond>
                                          </p:endCondLst>
                                        </p:cTn>
                                        <p:tgtEl>
                                          <p:sndTgt r:embed="rId3" name="Wrong Buzzer.wav"/>
                                        </p:tgtEl>
                                      </p:cMediaNode>
                                    </p:audio>
                                  </p:subTnLst>
                                </p:cTn>
                              </p:par>
                              <p:par>
                                <p:cTn id="88" presetID="1" presetClass="emph" presetSubtype="2" fill="hold" nodeType="withEffect">
                                  <p:stCondLst>
                                    <p:cond delay="1000"/>
                                  </p:stCondLst>
                                  <p:childTnLst>
                                    <p:animClr clrSpc="rgb" dir="cw">
                                      <p:cBhvr>
                                        <p:cTn id="89" dur="250" fill="hold"/>
                                        <p:tgtEl>
                                          <p:spTgt spid="28"/>
                                        </p:tgtEl>
                                        <p:attrNameLst>
                                          <p:attrName>fillcolor</p:attrName>
                                        </p:attrNameLst>
                                      </p:cBhvr>
                                      <p:to>
                                        <a:srgbClr val="FFFF00"/>
                                      </p:to>
                                    </p:animClr>
                                    <p:set>
                                      <p:cBhvr>
                                        <p:cTn id="90" dur="250" fill="hold"/>
                                        <p:tgtEl>
                                          <p:spTgt spid="28"/>
                                        </p:tgtEl>
                                        <p:attrNameLst>
                                          <p:attrName>fill.type</p:attrName>
                                        </p:attrNameLst>
                                      </p:cBhvr>
                                      <p:to>
                                        <p:strVal val="solid"/>
                                      </p:to>
                                    </p:set>
                                    <p:set>
                                      <p:cBhvr>
                                        <p:cTn id="91" dur="250" fill="hold"/>
                                        <p:tgtEl>
                                          <p:spTgt spid="28"/>
                                        </p:tgtEl>
                                        <p:attrNameLst>
                                          <p:attrName>fill.on</p:attrName>
                                        </p:attrNameLst>
                                      </p:cBhvr>
                                      <p:to>
                                        <p:strVal val="true"/>
                                      </p:to>
                                    </p:set>
                                  </p:childTnLst>
                                </p:cTn>
                              </p:par>
                            </p:childTnLst>
                          </p:cTn>
                        </p:par>
                      </p:childTnLst>
                    </p:cTn>
                  </p:par>
                </p:childTnLst>
              </p:cTn>
              <p:nextCondLst>
                <p:cond evt="onClick" delay="0">
                  <p:tgtEl>
                    <p:spTgt spid="28"/>
                  </p:tgtEl>
                </p:cond>
              </p:nextCondLst>
            </p:seq>
            <p:seq concurrent="1" nextAc="seek">
              <p:cTn id="92" restart="whenNotActive" fill="hold" evtFilter="cancelBubble" nodeType="interactiveSeq">
                <p:stCondLst>
                  <p:cond evt="onClick" delay="0">
                    <p:tgtEl>
                      <p:spTgt spid="29"/>
                    </p:tgtEl>
                  </p:cond>
                </p:stCondLst>
                <p:endSync evt="end" delay="0">
                  <p:rtn val="all"/>
                </p:endSync>
                <p:childTnLst>
                  <p:par>
                    <p:cTn id="93" fill="hold">
                      <p:stCondLst>
                        <p:cond delay="0"/>
                      </p:stCondLst>
                      <p:childTnLst>
                        <p:par>
                          <p:cTn id="94" fill="hold">
                            <p:stCondLst>
                              <p:cond delay="0"/>
                            </p:stCondLst>
                            <p:childTnLst>
                              <p:par>
                                <p:cTn id="95" presetID="1" presetClass="emph" presetSubtype="2" fill="hold" nodeType="clickEffect">
                                  <p:stCondLst>
                                    <p:cond delay="0"/>
                                  </p:stCondLst>
                                  <p:childTnLst>
                                    <p:animClr clrSpc="rgb" dir="cw">
                                      <p:cBhvr>
                                        <p:cTn id="96" dur="250" fill="hold"/>
                                        <p:tgtEl>
                                          <p:spTgt spid="29"/>
                                        </p:tgtEl>
                                        <p:attrNameLst>
                                          <p:attrName>fillcolor</p:attrName>
                                        </p:attrNameLst>
                                      </p:cBhvr>
                                      <p:to>
                                        <a:srgbClr val="FFF2CC"/>
                                      </p:to>
                                    </p:animClr>
                                    <p:set>
                                      <p:cBhvr>
                                        <p:cTn id="97" dur="250" fill="hold"/>
                                        <p:tgtEl>
                                          <p:spTgt spid="29"/>
                                        </p:tgtEl>
                                        <p:attrNameLst>
                                          <p:attrName>fill.type</p:attrName>
                                        </p:attrNameLst>
                                      </p:cBhvr>
                                      <p:to>
                                        <p:strVal val="solid"/>
                                      </p:to>
                                    </p:set>
                                    <p:set>
                                      <p:cBhvr>
                                        <p:cTn id="98" dur="250" fill="hold"/>
                                        <p:tgtEl>
                                          <p:spTgt spid="29"/>
                                        </p:tgtEl>
                                        <p:attrNameLst>
                                          <p:attrName>fill.on</p:attrName>
                                        </p:attrNameLst>
                                      </p:cBhvr>
                                      <p:to>
                                        <p:strVal val="true"/>
                                      </p:to>
                                    </p:set>
                                  </p:childTnLst>
                                  <p:subTnLst>
                                    <p:audio>
                                      <p:cMediaNode>
                                        <p:cTn display="0" masterRel="sameClick">
                                          <p:stCondLst>
                                            <p:cond evt="begin" delay="0">
                                              <p:tn val="95"/>
                                            </p:cond>
                                          </p:stCondLst>
                                          <p:endCondLst>
                                            <p:cond evt="onStopAudio" delay="0">
                                              <p:tgtEl>
                                                <p:sldTgt/>
                                              </p:tgtEl>
                                            </p:cond>
                                          </p:endCondLst>
                                        </p:cTn>
                                        <p:tgtEl>
                                          <p:sndTgt r:embed="rId2" name="click.wav"/>
                                        </p:tgtEl>
                                      </p:cMediaNode>
                                    </p:audio>
                                  </p:subTnLst>
                                </p:cTn>
                              </p:par>
                              <p:par>
                                <p:cTn id="99" presetID="23" presetClass="entr" presetSubtype="32" fill="hold" nodeType="withEffect">
                                  <p:stCondLst>
                                    <p:cond delay="1000"/>
                                  </p:stCondLst>
                                  <p:childTnLst>
                                    <p:set>
                                      <p:cBhvr>
                                        <p:cTn id="100" dur="1" fill="hold">
                                          <p:stCondLst>
                                            <p:cond delay="0"/>
                                          </p:stCondLst>
                                        </p:cTn>
                                        <p:tgtEl>
                                          <p:spTgt spid="32"/>
                                        </p:tgtEl>
                                        <p:attrNameLst>
                                          <p:attrName>style.visibility</p:attrName>
                                        </p:attrNameLst>
                                      </p:cBhvr>
                                      <p:to>
                                        <p:strVal val="visible"/>
                                      </p:to>
                                    </p:set>
                                    <p:anim calcmode="lin" valueType="num">
                                      <p:cBhvr>
                                        <p:cTn id="101" dur="250" fill="hold"/>
                                        <p:tgtEl>
                                          <p:spTgt spid="32"/>
                                        </p:tgtEl>
                                        <p:attrNameLst>
                                          <p:attrName>ppt_w</p:attrName>
                                        </p:attrNameLst>
                                      </p:cBhvr>
                                      <p:tavLst>
                                        <p:tav tm="0">
                                          <p:val>
                                            <p:strVal val="4*#ppt_w"/>
                                          </p:val>
                                        </p:tav>
                                        <p:tav tm="100000">
                                          <p:val>
                                            <p:strVal val="#ppt_w"/>
                                          </p:val>
                                        </p:tav>
                                      </p:tavLst>
                                    </p:anim>
                                    <p:anim calcmode="lin" valueType="num">
                                      <p:cBhvr>
                                        <p:cTn id="102" dur="250" fill="hold"/>
                                        <p:tgtEl>
                                          <p:spTgt spid="32"/>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9"/>
                                            </p:cond>
                                          </p:stCondLst>
                                          <p:endCondLst>
                                            <p:cond evt="onStopAudio" delay="0">
                                              <p:tgtEl>
                                                <p:sldTgt/>
                                              </p:tgtEl>
                                            </p:cond>
                                          </p:endCondLst>
                                        </p:cTn>
                                        <p:tgtEl>
                                          <p:sndTgt r:embed="rId3" name="Wrong Buzzer.wav"/>
                                        </p:tgtEl>
                                      </p:cMediaNode>
                                    </p:audio>
                                  </p:subTnLst>
                                </p:cTn>
                              </p:par>
                              <p:par>
                                <p:cTn id="103" presetID="1" presetClass="emph" presetSubtype="2" fill="hold" nodeType="withEffect">
                                  <p:stCondLst>
                                    <p:cond delay="1000"/>
                                  </p:stCondLst>
                                  <p:childTnLst>
                                    <p:animClr clrSpc="rgb" dir="cw">
                                      <p:cBhvr>
                                        <p:cTn id="104" dur="250" fill="hold"/>
                                        <p:tgtEl>
                                          <p:spTgt spid="29"/>
                                        </p:tgtEl>
                                        <p:attrNameLst>
                                          <p:attrName>fillcolor</p:attrName>
                                        </p:attrNameLst>
                                      </p:cBhvr>
                                      <p:to>
                                        <a:srgbClr val="FFFF00"/>
                                      </p:to>
                                    </p:animClr>
                                    <p:set>
                                      <p:cBhvr>
                                        <p:cTn id="105" dur="250" fill="hold"/>
                                        <p:tgtEl>
                                          <p:spTgt spid="29"/>
                                        </p:tgtEl>
                                        <p:attrNameLst>
                                          <p:attrName>fill.type</p:attrName>
                                        </p:attrNameLst>
                                      </p:cBhvr>
                                      <p:to>
                                        <p:strVal val="solid"/>
                                      </p:to>
                                    </p:set>
                                    <p:set>
                                      <p:cBhvr>
                                        <p:cTn id="106" dur="250" fill="hold"/>
                                        <p:tgtEl>
                                          <p:spTgt spid="29"/>
                                        </p:tgtEl>
                                        <p:attrNameLst>
                                          <p:attrName>fill.on</p:attrName>
                                        </p:attrNameLst>
                                      </p:cBhvr>
                                      <p:to>
                                        <p:strVal val="true"/>
                                      </p:to>
                                    </p:set>
                                  </p:childTnLst>
                                </p:cTn>
                              </p:par>
                            </p:childTnLst>
                          </p:cTn>
                        </p:par>
                      </p:childTnLst>
                    </p:cTn>
                  </p:par>
                </p:childTnLst>
              </p:cTn>
              <p:nextCondLst>
                <p:cond evt="onClick" delay="0">
                  <p:tgtEl>
                    <p:spTgt spid="29"/>
                  </p:tgtEl>
                </p:cond>
              </p:nextCondLst>
            </p:seq>
          </p:childTnLst>
        </p:cTn>
      </p:par>
    </p:tnLst>
    <p:bldLst>
      <p:bldP spid="19" grpId="0" animBg="1"/>
      <p:bldP spid="23" grpId="0" animBg="1"/>
      <p:bldP spid="24" grpId="0" animBg="1"/>
      <p:bldP spid="25" grpId="0" animBg="1"/>
      <p:bldP spid="26" grpId="0" animBg="1"/>
      <p:bldP spid="27" grpId="0" animBg="1"/>
      <p:bldP spid="28" grpId="0" animBg="1"/>
      <p:bldP spid="2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7">
            <a:extLst>
              <a:ext uri="{FF2B5EF4-FFF2-40B4-BE49-F238E27FC236}">
                <a16:creationId xmlns:a16="http://schemas.microsoft.com/office/drawing/2014/main" id="{6134D109-5F98-4B01-86DB-56CCF640CAB8}"/>
              </a:ext>
            </a:extLst>
          </p:cNvPr>
          <p:cNvSpPr>
            <a:spLocks noChangeArrowheads="1"/>
          </p:cNvSpPr>
          <p:nvPr/>
        </p:nvSpPr>
        <p:spPr bwMode="auto">
          <a:xfrm>
            <a:off x="0" y="-57903"/>
            <a:ext cx="12192000" cy="6915903"/>
          </a:xfrm>
          <a:prstGeom prst="rect">
            <a:avLst/>
          </a:prstGeom>
          <a:solidFill>
            <a:srgbClr val="D5F9F9"/>
          </a:solidFill>
          <a:ln w="3175" algn="ctr">
            <a:solidFill>
              <a:schemeClr val="tx1"/>
            </a:solidFill>
            <a:miter lim="800000"/>
            <a:headEnd/>
            <a:tailEnd/>
          </a:ln>
          <a:effectLst>
            <a:reflection blurRad="6350" stA="50000" endA="300" endPos="38500" dist="50800" dir="5400000" sy="-100000" algn="bl" rotWithShape="0"/>
          </a:effectLst>
          <a:scene3d>
            <a:camera prst="perspectiveFront"/>
            <a:lightRig rig="threePt" dir="t"/>
          </a:scene3d>
          <a:extLst/>
        </p:spPr>
        <p:txBody>
          <a:bodyPr wrap="none" anchor="ctr"/>
          <a:lstStyle/>
          <a:p>
            <a:pPr eaLnBrk="1" hangingPunct="1">
              <a:defRPr/>
            </a:pPr>
            <a:endParaRPr lang="en-US" altLang="en-US" sz="2800">
              <a:solidFill>
                <a:srgbClr val="0000FF"/>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5" cstate="print">
            <a:biLevel thresh="25000"/>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494163" y="3769131"/>
            <a:ext cx="1086500" cy="1182926"/>
          </a:xfrm>
          <a:prstGeom prst="rect">
            <a:avLst/>
          </a:prstGeom>
          <a:solidFill>
            <a:srgbClr val="FFC000"/>
          </a:solidFill>
        </p:spPr>
      </p:pic>
      <p:pic>
        <p:nvPicPr>
          <p:cNvPr id="6" name="Picture 5"/>
          <p:cNvPicPr>
            <a:picLocks noChangeAspect="1"/>
          </p:cNvPicPr>
          <p:nvPr/>
        </p:nvPicPr>
        <p:blipFill>
          <a:blip r:embed="rId7" cstate="print">
            <a:biLevel thresh="25000"/>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9776937" y="4515854"/>
            <a:ext cx="812889" cy="885032"/>
          </a:xfrm>
          <a:prstGeom prst="rect">
            <a:avLst/>
          </a:prstGeom>
          <a:solidFill>
            <a:srgbClr val="FFC000"/>
          </a:solidFill>
        </p:spPr>
      </p:pic>
      <p:pic>
        <p:nvPicPr>
          <p:cNvPr id="7" name="Picture 6"/>
          <p:cNvPicPr>
            <a:picLocks noChangeAspect="1"/>
          </p:cNvPicPr>
          <p:nvPr/>
        </p:nvPicPr>
        <p:blipFill>
          <a:blip r:embed="rId9" cstate="print">
            <a:biLevel thresh="25000"/>
            <a:extLst>
              <a:ext uri="{BEBA8EAE-BF5A-486C-A8C5-ECC9F3942E4B}">
                <a14:imgProps xmlns:a14="http://schemas.microsoft.com/office/drawing/2010/main">
                  <a14:imgLayer r:embed="rId10">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361978" y="5130389"/>
            <a:ext cx="520391" cy="566575"/>
          </a:xfrm>
          <a:prstGeom prst="rect">
            <a:avLst/>
          </a:prstGeom>
          <a:solidFill>
            <a:srgbClr val="FFC000"/>
          </a:solidFill>
        </p:spPr>
      </p:pic>
      <p:sp>
        <p:nvSpPr>
          <p:cNvPr id="8" name="Snip Diagonal Corner Rectangle 7"/>
          <p:cNvSpPr/>
          <p:nvPr/>
        </p:nvSpPr>
        <p:spPr>
          <a:xfrm>
            <a:off x="832636" y="185802"/>
            <a:ext cx="10526728" cy="1604597"/>
          </a:xfrm>
          <a:prstGeom prst="snip2DiagRect">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30000"/>
              </a:spcBef>
            </a:pPr>
            <a:r>
              <a:rPr lang="en-US" sz="3200">
                <a:solidFill>
                  <a:srgbClr val="C00000"/>
                </a:solidFill>
                <a:latin typeface="Times New Roman" panose="02020603050405020304" pitchFamily="18" charset="0"/>
                <a:cs typeface="Times New Roman" panose="02020603050405020304" pitchFamily="18" charset="0"/>
              </a:rPr>
              <a:t>Biến cố “Ngày mai có mưa rào và giông ở Hà Nội” là</a:t>
            </a:r>
            <a:endParaRPr lang="en-US" sz="3200">
              <a:solidFill>
                <a:schemeClr val="tx1"/>
              </a:solidFill>
              <a:latin typeface="Times New Roman" pitchFamily="18" charset="0"/>
              <a:cs typeface="Times New Roman" pitchFamily="18" charset="0"/>
            </a:endParaRPr>
          </a:p>
          <a:p>
            <a:pPr algn="ctr">
              <a:spcBef>
                <a:spcPct val="30000"/>
              </a:spcBef>
            </a:pPr>
            <a:endParaRPr lang="en-US" altLang="en-US" sz="3200" dirty="0">
              <a:solidFill>
                <a:srgbClr val="C00000"/>
              </a:solidFill>
              <a:latin typeface="Times New Roman" panose="02020603050405020304" pitchFamily="18" charset="0"/>
              <a:cs typeface="Times New Roman" panose="02020603050405020304" pitchFamily="18" charset="0"/>
            </a:endParaRPr>
          </a:p>
        </p:txBody>
      </p:sp>
      <p:sp>
        <p:nvSpPr>
          <p:cNvPr id="9" name="Rectangle 8"/>
          <p:cNvSpPr/>
          <p:nvPr/>
        </p:nvSpPr>
        <p:spPr>
          <a:xfrm>
            <a:off x="1110220" y="2044233"/>
            <a:ext cx="4906798" cy="770816"/>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A</a:t>
            </a:r>
            <a:r>
              <a:rPr kumimoji="0" lang="vi-VN" sz="3200" b="0" i="0" u="none" strike="noStrike" kern="1200" cap="none" spc="0" normalizeH="0" baseline="0" noProof="0">
                <a:ln>
                  <a:noFill/>
                </a:ln>
                <a:solidFill>
                  <a:prstClr val="black"/>
                </a:solidFill>
                <a:effectLst/>
                <a:uLnTx/>
                <a:uFillTx/>
                <a:latin typeface="Arial" panose="020B0604020202020204" pitchFamily="34" charset="0"/>
                <a:ea typeface="+mn-ea"/>
                <a:cs typeface="+mn-cs"/>
              </a:rPr>
              <a:t>. </a:t>
            </a:r>
            <a:r>
              <a:rPr lang="en-US" sz="3200" smtClean="0">
                <a:solidFill>
                  <a:prstClr val="black"/>
                </a:solidFill>
                <a:latin typeface="Times New Roman" panose="02020603050405020304" pitchFamily="18" charset="0"/>
                <a:cs typeface="Times New Roman" panose="02020603050405020304" pitchFamily="18" charset="0"/>
              </a:rPr>
              <a:t>Biến cố chắc chắn.</a:t>
            </a:r>
            <a:endPar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0" name="Cloud 9"/>
          <p:cNvSpPr/>
          <p:nvPr/>
        </p:nvSpPr>
        <p:spPr>
          <a:xfrm>
            <a:off x="-683345" y="4902196"/>
            <a:ext cx="567114" cy="349210"/>
          </a:xfrm>
          <a:prstGeom prst="cloud">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1" name="Cloud 10"/>
          <p:cNvSpPr/>
          <p:nvPr/>
        </p:nvSpPr>
        <p:spPr>
          <a:xfrm>
            <a:off x="13632601" y="4702499"/>
            <a:ext cx="891420" cy="548907"/>
          </a:xfrm>
          <a:prstGeom prst="cloud">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2" name="Rectangle 11"/>
          <p:cNvSpPr/>
          <p:nvPr/>
        </p:nvSpPr>
        <p:spPr>
          <a:xfrm>
            <a:off x="6507131" y="2007323"/>
            <a:ext cx="5228748" cy="770816"/>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B</a:t>
            </a:r>
            <a:r>
              <a:rPr kumimoji="0" lang="vi-VN" sz="32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 </a:t>
            </a:r>
            <a:r>
              <a:rPr lang="en-US" sz="3200">
                <a:solidFill>
                  <a:prstClr val="black"/>
                </a:solidFill>
                <a:latin typeface="Times New Roman" panose="02020603050405020304" pitchFamily="18" charset="0"/>
                <a:cs typeface="Times New Roman" panose="02020603050405020304" pitchFamily="18" charset="0"/>
              </a:rPr>
              <a:t>Biến </a:t>
            </a:r>
            <a:r>
              <a:rPr lang="en-US" sz="3200" smtClean="0">
                <a:solidFill>
                  <a:prstClr val="black"/>
                </a:solidFill>
                <a:latin typeface="Times New Roman" panose="02020603050405020304" pitchFamily="18" charset="0"/>
                <a:cs typeface="Times New Roman" panose="02020603050405020304" pitchFamily="18" charset="0"/>
              </a:rPr>
              <a:t>ngẫu nhiên.</a:t>
            </a:r>
            <a:endParaRPr lang="vi-VN" sz="3200" dirty="0">
              <a:solidFill>
                <a:prstClr val="black"/>
              </a:solidFill>
              <a:latin typeface="Times New Roman" panose="02020603050405020304" pitchFamily="18" charset="0"/>
              <a:cs typeface="Times New Roman" panose="02020603050405020304" pitchFamily="18" charset="0"/>
            </a:endParaRPr>
          </a:p>
        </p:txBody>
      </p:sp>
      <p:sp>
        <p:nvSpPr>
          <p:cNvPr id="13" name="Rectangle 12"/>
          <p:cNvSpPr/>
          <p:nvPr/>
        </p:nvSpPr>
        <p:spPr>
          <a:xfrm>
            <a:off x="1110220" y="2959541"/>
            <a:ext cx="4906798" cy="770816"/>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kumimoji="0" lang="vi-VN" sz="3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C</a:t>
            </a:r>
            <a:r>
              <a:rPr kumimoji="0" lang="vi-VN" sz="3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t>. </a:t>
            </a:r>
            <a:r>
              <a:rPr lang="en-US" sz="3200" smtClean="0">
                <a:solidFill>
                  <a:schemeClr val="tx1"/>
                </a:solidFill>
                <a:latin typeface="Times New Roman" pitchFamily="18" charset="0"/>
                <a:cs typeface="Times New Roman" pitchFamily="18" charset="0"/>
              </a:rPr>
              <a:t>Biến cố không thể.</a:t>
            </a:r>
            <a:endParaRPr lang="en-US" sz="3200" dirty="0">
              <a:solidFill>
                <a:schemeClr val="tx1"/>
              </a:solidFill>
              <a:latin typeface="Times New Roman" pitchFamily="18" charset="0"/>
              <a:cs typeface="Times New Roman" pitchFamily="18" charset="0"/>
            </a:endParaRPr>
          </a:p>
        </p:txBody>
      </p:sp>
      <p:sp>
        <p:nvSpPr>
          <p:cNvPr id="14" name="Rectangle 13"/>
          <p:cNvSpPr/>
          <p:nvPr/>
        </p:nvSpPr>
        <p:spPr>
          <a:xfrm>
            <a:off x="6507130" y="2947303"/>
            <a:ext cx="5228749" cy="770816"/>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D</a:t>
            </a:r>
            <a:r>
              <a:rPr kumimoji="0" lang="vi-VN" sz="3200" b="0" i="0" u="none" strike="noStrike" kern="1200" cap="none" spc="0" normalizeH="0" baseline="0" noProof="0">
                <a:ln>
                  <a:noFill/>
                </a:ln>
                <a:solidFill>
                  <a:prstClr val="black"/>
                </a:solidFill>
                <a:effectLst/>
                <a:uLnTx/>
                <a:uFillTx/>
                <a:latin typeface="Arial" panose="020B0604020202020204" pitchFamily="34" charset="0"/>
                <a:ea typeface="+mn-ea"/>
                <a:cs typeface="+mn-cs"/>
              </a:rPr>
              <a:t>. </a:t>
            </a:r>
            <a:r>
              <a:rPr lang="en-US" sz="3200" smtClean="0">
                <a:solidFill>
                  <a:schemeClr val="tx1"/>
                </a:solidFill>
                <a:latin typeface="Times New Roman" pitchFamily="18" charset="0"/>
                <a:cs typeface="Times New Roman" pitchFamily="18" charset="0"/>
              </a:rPr>
              <a:t>Tất cả các đáp án trên.</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15" name="Picture 14"/>
          <p:cNvPicPr>
            <a:picLocks noChangeAspect="1"/>
          </p:cNvPicPr>
          <p:nvPr/>
        </p:nvPicPr>
        <p:blipFill rotWithShape="1">
          <a:blip r:embed="rId11" cstate="print">
            <a:duotone>
              <a:prstClr val="black"/>
              <a:schemeClr val="accent6">
                <a:tint val="45000"/>
                <a:satMod val="400000"/>
              </a:schemeClr>
            </a:duotone>
            <a:extLst>
              <a:ext uri="{28A0092B-C50C-407E-A947-70E740481C1C}">
                <a14:useLocalDpi xmlns:a14="http://schemas.microsoft.com/office/drawing/2010/main" val="0"/>
              </a:ext>
            </a:extLst>
          </a:blip>
          <a:srcRect r="-5485"/>
          <a:stretch/>
        </p:blipFill>
        <p:spPr>
          <a:xfrm>
            <a:off x="5131881" y="2097567"/>
            <a:ext cx="885137" cy="708059"/>
          </a:xfrm>
          <a:prstGeom prst="rect">
            <a:avLst/>
          </a:prstGeom>
        </p:spPr>
      </p:pic>
      <p:pic>
        <p:nvPicPr>
          <p:cNvPr id="16" name="Picture 15"/>
          <p:cNvPicPr>
            <a:picLocks noChangeAspect="1"/>
          </p:cNvPicPr>
          <p:nvPr/>
        </p:nvPicPr>
        <p:blipFill rotWithShape="1">
          <a:blip r:embed="rId12"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5212482" y="2992905"/>
            <a:ext cx="804536" cy="704088"/>
          </a:xfrm>
          <a:prstGeom prst="rect">
            <a:avLst/>
          </a:prstGeom>
        </p:spPr>
      </p:pic>
      <p:pic>
        <p:nvPicPr>
          <p:cNvPr id="17" name="Picture 1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966342" y="2951364"/>
            <a:ext cx="804742" cy="707197"/>
          </a:xfrm>
          <a:prstGeom prst="rect">
            <a:avLst/>
          </a:prstGeom>
        </p:spPr>
      </p:pic>
      <p:pic>
        <p:nvPicPr>
          <p:cNvPr id="18" name="Picture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870679" y="2051138"/>
            <a:ext cx="804742" cy="707197"/>
          </a:xfrm>
          <a:prstGeom prst="rect">
            <a:avLst/>
          </a:prstGeom>
        </p:spPr>
      </p:pic>
      <p:sp>
        <p:nvSpPr>
          <p:cNvPr id="19" name="Cloud 18">
            <a:hlinkClick r:id="rId14" action="ppaction://hlinksldjump"/>
          </p:cNvPr>
          <p:cNvSpPr/>
          <p:nvPr/>
        </p:nvSpPr>
        <p:spPr>
          <a:xfrm>
            <a:off x="4667494" y="4702499"/>
            <a:ext cx="2359211" cy="1104900"/>
          </a:xfrm>
          <a:prstGeom prst="cloud">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mn-ea"/>
                <a:cs typeface="+mn-cs"/>
              </a:rPr>
              <a:t>QUAY VỀ</a:t>
            </a:r>
            <a:endParaRPr kumimoji="0" lang="vi-VN" sz="24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mn-ea"/>
              <a:cs typeface="+mn-cs"/>
            </a:endParaRPr>
          </a:p>
        </p:txBody>
      </p:sp>
      <p:sp>
        <p:nvSpPr>
          <p:cNvPr id="20" name="Rectangle 19"/>
          <p:cNvSpPr/>
          <p:nvPr/>
        </p:nvSpPr>
        <p:spPr>
          <a:xfrm>
            <a:off x="10361978" y="6521986"/>
            <a:ext cx="1830022" cy="33601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03810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xit" presetSubtype="10" fill="hold" grpId="0" nodeType="withEffect">
                                  <p:stCondLst>
                                    <p:cond delay="0"/>
                                  </p:stCondLst>
                                  <p:childTnLst>
                                    <p:animEffect transition="out" filter="checkerboard(across)">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par>
                                <p:cTn id="8" presetID="47"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anim calcmode="lin" valueType="num">
                                      <p:cBhvr>
                                        <p:cTn id="11" dur="500" fill="hold"/>
                                        <p:tgtEl>
                                          <p:spTgt spid="8"/>
                                        </p:tgtEl>
                                        <p:attrNameLst>
                                          <p:attrName>ppt_x</p:attrName>
                                        </p:attrNameLst>
                                      </p:cBhvr>
                                      <p:tavLst>
                                        <p:tav tm="0">
                                          <p:val>
                                            <p:strVal val="#ppt_x"/>
                                          </p:val>
                                        </p:tav>
                                        <p:tav tm="100000">
                                          <p:val>
                                            <p:strVal val="#ppt_x"/>
                                          </p:val>
                                        </p:tav>
                                      </p:tavLst>
                                    </p:anim>
                                    <p:anim calcmode="lin" valueType="num">
                                      <p:cBhvr>
                                        <p:cTn id="12" dur="500" fill="hold"/>
                                        <p:tgtEl>
                                          <p:spTgt spid="8"/>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50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anim calcmode="lin" valueType="num">
                                      <p:cBhvr>
                                        <p:cTn id="16" dur="500" fill="hold"/>
                                        <p:tgtEl>
                                          <p:spTgt spid="9"/>
                                        </p:tgtEl>
                                        <p:attrNameLst>
                                          <p:attrName>ppt_x</p:attrName>
                                        </p:attrNameLst>
                                      </p:cBhvr>
                                      <p:tavLst>
                                        <p:tav tm="0">
                                          <p:val>
                                            <p:strVal val="#ppt_x"/>
                                          </p:val>
                                        </p:tav>
                                        <p:tav tm="100000">
                                          <p:val>
                                            <p:strVal val="#ppt_x"/>
                                          </p:val>
                                        </p:tav>
                                      </p:tavLst>
                                    </p:anim>
                                    <p:anim calcmode="lin" valueType="num">
                                      <p:cBhvr>
                                        <p:cTn id="17" dur="500" fill="hold"/>
                                        <p:tgtEl>
                                          <p:spTgt spid="9"/>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100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anim calcmode="lin" valueType="num">
                                      <p:cBhvr>
                                        <p:cTn id="21" dur="500" fill="hold"/>
                                        <p:tgtEl>
                                          <p:spTgt spid="12"/>
                                        </p:tgtEl>
                                        <p:attrNameLst>
                                          <p:attrName>ppt_x</p:attrName>
                                        </p:attrNameLst>
                                      </p:cBhvr>
                                      <p:tavLst>
                                        <p:tav tm="0">
                                          <p:val>
                                            <p:strVal val="#ppt_x"/>
                                          </p:val>
                                        </p:tav>
                                        <p:tav tm="100000">
                                          <p:val>
                                            <p:strVal val="#ppt_x"/>
                                          </p:val>
                                        </p:tav>
                                      </p:tavLst>
                                    </p:anim>
                                    <p:anim calcmode="lin" valueType="num">
                                      <p:cBhvr>
                                        <p:cTn id="22" dur="500" fill="hold"/>
                                        <p:tgtEl>
                                          <p:spTgt spid="12"/>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150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strVal val="#ppt_x"/>
                                          </p:val>
                                        </p:tav>
                                        <p:tav tm="100000">
                                          <p:val>
                                            <p:strVal val="#ppt_x"/>
                                          </p:val>
                                        </p:tav>
                                      </p:tavLst>
                                    </p:anim>
                                    <p:anim calcmode="lin" valueType="num">
                                      <p:cBhvr>
                                        <p:cTn id="27" dur="500" fill="hold"/>
                                        <p:tgtEl>
                                          <p:spTgt spid="13"/>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200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anim calcmode="lin" valueType="num">
                                      <p:cBhvr>
                                        <p:cTn id="31" dur="500" fill="hold"/>
                                        <p:tgtEl>
                                          <p:spTgt spid="14"/>
                                        </p:tgtEl>
                                        <p:attrNameLst>
                                          <p:attrName>ppt_x</p:attrName>
                                        </p:attrNameLst>
                                      </p:cBhvr>
                                      <p:tavLst>
                                        <p:tav tm="0">
                                          <p:val>
                                            <p:strVal val="#ppt_x"/>
                                          </p:val>
                                        </p:tav>
                                        <p:tav tm="100000">
                                          <p:val>
                                            <p:strVal val="#ppt_x"/>
                                          </p:val>
                                        </p:tav>
                                      </p:tavLst>
                                    </p:anim>
                                    <p:anim calcmode="lin" valueType="num">
                                      <p:cBhvr>
                                        <p:cTn id="32" dur="500" fill="hold"/>
                                        <p:tgtEl>
                                          <p:spTgt spid="14"/>
                                        </p:tgtEl>
                                        <p:attrNameLst>
                                          <p:attrName>ppt_y</p:attrName>
                                        </p:attrNameLst>
                                      </p:cBhvr>
                                      <p:tavLst>
                                        <p:tav tm="0">
                                          <p:val>
                                            <p:strVal val="#ppt_y+.1"/>
                                          </p:val>
                                        </p:tav>
                                        <p:tav tm="100000">
                                          <p:val>
                                            <p:strVal val="#ppt_y"/>
                                          </p:val>
                                        </p:tav>
                                      </p:tavLst>
                                    </p:anim>
                                  </p:childTnLst>
                                </p:cTn>
                              </p:par>
                              <p:par>
                                <p:cTn id="33" presetID="8" presetClass="emph" presetSubtype="0" repeatCount="indefinite" fill="hold" nodeType="withEffect">
                                  <p:stCondLst>
                                    <p:cond delay="0"/>
                                  </p:stCondLst>
                                  <p:childTnLst>
                                    <p:animRot by="21600000">
                                      <p:cBhvr>
                                        <p:cTn id="34" dur="2250" fill="hold"/>
                                        <p:tgtEl>
                                          <p:spTgt spid="5"/>
                                        </p:tgtEl>
                                        <p:attrNameLst>
                                          <p:attrName>r</p:attrName>
                                        </p:attrNameLst>
                                      </p:cBhvr>
                                    </p:animRot>
                                  </p:childTnLst>
                                </p:cTn>
                              </p:par>
                              <p:par>
                                <p:cTn id="35" presetID="8" presetClass="emph" presetSubtype="0" repeatCount="indefinite" fill="hold" nodeType="withEffect">
                                  <p:stCondLst>
                                    <p:cond delay="0"/>
                                  </p:stCondLst>
                                  <p:childTnLst>
                                    <p:animRot by="21600000">
                                      <p:cBhvr>
                                        <p:cTn id="36" dur="2500" fill="hold"/>
                                        <p:tgtEl>
                                          <p:spTgt spid="6"/>
                                        </p:tgtEl>
                                        <p:attrNameLst>
                                          <p:attrName>r</p:attrName>
                                        </p:attrNameLst>
                                      </p:cBhvr>
                                    </p:animRot>
                                  </p:childTnLst>
                                </p:cTn>
                              </p:par>
                              <p:par>
                                <p:cTn id="37" presetID="8" presetClass="emph" presetSubtype="0" repeatCount="indefinite" fill="hold" nodeType="withEffect">
                                  <p:stCondLst>
                                    <p:cond delay="0"/>
                                  </p:stCondLst>
                                  <p:childTnLst>
                                    <p:animRot by="21600000">
                                      <p:cBhvr>
                                        <p:cTn id="38" dur="2000" fill="hold"/>
                                        <p:tgtEl>
                                          <p:spTgt spid="7"/>
                                        </p:tgtEl>
                                        <p:attrNameLst>
                                          <p:attrName>r</p:attrName>
                                        </p:attrNameLst>
                                      </p:cBhvr>
                                    </p:animRot>
                                  </p:childTnLst>
                                </p:cTn>
                              </p:par>
                              <p:par>
                                <p:cTn id="39" presetID="2" presetClass="entr" presetSubtype="2" repeatCount="indefinite" fill="hold" grpId="0" nodeType="withEffect">
                                  <p:stCondLst>
                                    <p:cond delay="500"/>
                                  </p:stCondLst>
                                  <p:childTnLst>
                                    <p:set>
                                      <p:cBhvr>
                                        <p:cTn id="40" dur="1" fill="hold">
                                          <p:stCondLst>
                                            <p:cond delay="0"/>
                                          </p:stCondLst>
                                        </p:cTn>
                                        <p:tgtEl>
                                          <p:spTgt spid="10"/>
                                        </p:tgtEl>
                                        <p:attrNameLst>
                                          <p:attrName>style.visibility</p:attrName>
                                        </p:attrNameLst>
                                      </p:cBhvr>
                                      <p:to>
                                        <p:strVal val="visible"/>
                                      </p:to>
                                    </p:set>
                                    <p:anim calcmode="lin" valueType="num">
                                      <p:cBhvr additive="base">
                                        <p:cTn id="41" dur="20000" fill="hold"/>
                                        <p:tgtEl>
                                          <p:spTgt spid="10"/>
                                        </p:tgtEl>
                                        <p:attrNameLst>
                                          <p:attrName>ppt_x</p:attrName>
                                        </p:attrNameLst>
                                      </p:cBhvr>
                                      <p:tavLst>
                                        <p:tav tm="0">
                                          <p:val>
                                            <p:strVal val="1+#ppt_w/2"/>
                                          </p:val>
                                        </p:tav>
                                        <p:tav tm="100000">
                                          <p:val>
                                            <p:strVal val="#ppt_x"/>
                                          </p:val>
                                        </p:tav>
                                      </p:tavLst>
                                    </p:anim>
                                    <p:anim calcmode="lin" valueType="num">
                                      <p:cBhvr additive="base">
                                        <p:cTn id="42" dur="20000" fill="hold"/>
                                        <p:tgtEl>
                                          <p:spTgt spid="10"/>
                                        </p:tgtEl>
                                        <p:attrNameLst>
                                          <p:attrName>ppt_y</p:attrName>
                                        </p:attrNameLst>
                                      </p:cBhvr>
                                      <p:tavLst>
                                        <p:tav tm="0">
                                          <p:val>
                                            <p:strVal val="#ppt_y"/>
                                          </p:val>
                                        </p:tav>
                                        <p:tav tm="100000">
                                          <p:val>
                                            <p:strVal val="#ppt_y"/>
                                          </p:val>
                                        </p:tav>
                                      </p:tavLst>
                                    </p:anim>
                                  </p:childTnLst>
                                </p:cTn>
                              </p:par>
                              <p:par>
                                <p:cTn id="43" presetID="2" presetClass="entr" presetSubtype="8" repeatCount="indefinite" fill="hold" grpId="0" nodeType="withEffect">
                                  <p:stCondLst>
                                    <p:cond delay="500"/>
                                  </p:stCondLst>
                                  <p:childTnLst>
                                    <p:set>
                                      <p:cBhvr>
                                        <p:cTn id="44" dur="1" fill="hold">
                                          <p:stCondLst>
                                            <p:cond delay="0"/>
                                          </p:stCondLst>
                                        </p:cTn>
                                        <p:tgtEl>
                                          <p:spTgt spid="11"/>
                                        </p:tgtEl>
                                        <p:attrNameLst>
                                          <p:attrName>style.visibility</p:attrName>
                                        </p:attrNameLst>
                                      </p:cBhvr>
                                      <p:to>
                                        <p:strVal val="visible"/>
                                      </p:to>
                                    </p:set>
                                    <p:anim calcmode="lin" valueType="num">
                                      <p:cBhvr additive="base">
                                        <p:cTn id="45" dur="20000" fill="hold"/>
                                        <p:tgtEl>
                                          <p:spTgt spid="11"/>
                                        </p:tgtEl>
                                        <p:attrNameLst>
                                          <p:attrName>ppt_x</p:attrName>
                                        </p:attrNameLst>
                                      </p:cBhvr>
                                      <p:tavLst>
                                        <p:tav tm="0">
                                          <p:val>
                                            <p:strVal val="0-#ppt_w/2"/>
                                          </p:val>
                                        </p:tav>
                                        <p:tav tm="100000">
                                          <p:val>
                                            <p:strVal val="#ppt_x"/>
                                          </p:val>
                                        </p:tav>
                                      </p:tavLst>
                                    </p:anim>
                                    <p:anim calcmode="lin" valueType="num">
                                      <p:cBhvr additive="base">
                                        <p:cTn id="46" dur="200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7" restart="whenNotActive" fill="hold" evtFilter="cancelBubble" nodeType="interactiveSeq">
                <p:stCondLst>
                  <p:cond evt="onClick" delay="0">
                    <p:tgtEl>
                      <p:spTgt spid="9"/>
                    </p:tgtEl>
                  </p:cond>
                </p:stCondLst>
                <p:endSync evt="end" delay="0">
                  <p:rtn val="all"/>
                </p:endSync>
                <p:childTnLst>
                  <p:par>
                    <p:cTn id="48" fill="hold">
                      <p:stCondLst>
                        <p:cond delay="0"/>
                      </p:stCondLst>
                      <p:childTnLst>
                        <p:par>
                          <p:cTn id="49" fill="hold">
                            <p:stCondLst>
                              <p:cond delay="0"/>
                            </p:stCondLst>
                            <p:childTnLst>
                              <p:par>
                                <p:cTn id="50" presetID="1" presetClass="emph" presetSubtype="2" fill="hold" nodeType="clickEffect">
                                  <p:stCondLst>
                                    <p:cond delay="0"/>
                                  </p:stCondLst>
                                  <p:childTnLst>
                                    <p:animClr clrSpc="rgb" dir="cw">
                                      <p:cBhvr>
                                        <p:cTn id="51" dur="250" fill="hold"/>
                                        <p:tgtEl>
                                          <p:spTgt spid="9"/>
                                        </p:tgtEl>
                                        <p:attrNameLst>
                                          <p:attrName>fillcolor</p:attrName>
                                        </p:attrNameLst>
                                      </p:cBhvr>
                                      <p:to>
                                        <a:srgbClr val="FFF2CC"/>
                                      </p:to>
                                    </p:animClr>
                                    <p:set>
                                      <p:cBhvr>
                                        <p:cTn id="52" dur="250" fill="hold"/>
                                        <p:tgtEl>
                                          <p:spTgt spid="9"/>
                                        </p:tgtEl>
                                        <p:attrNameLst>
                                          <p:attrName>fill.type</p:attrName>
                                        </p:attrNameLst>
                                      </p:cBhvr>
                                      <p:to>
                                        <p:strVal val="solid"/>
                                      </p:to>
                                    </p:set>
                                    <p:set>
                                      <p:cBhvr>
                                        <p:cTn id="53" dur="250" fill="hold"/>
                                        <p:tgtEl>
                                          <p:spTgt spid="9"/>
                                        </p:tgtEl>
                                        <p:attrNameLst>
                                          <p:attrName>fill.on</p:attrName>
                                        </p:attrNameLst>
                                      </p:cBhvr>
                                      <p:to>
                                        <p:strVal val="true"/>
                                      </p:to>
                                    </p:set>
                                  </p:childTnLst>
                                  <p:subTnLst>
                                    <p:audio>
                                      <p:cMediaNode>
                                        <p:cTn display="0" masterRel="sameClick">
                                          <p:stCondLst>
                                            <p:cond evt="begin" delay="0">
                                              <p:tn val="50"/>
                                            </p:cond>
                                          </p:stCondLst>
                                          <p:endCondLst>
                                            <p:cond evt="onStopAudio" delay="0">
                                              <p:tgtEl>
                                                <p:sldTgt/>
                                              </p:tgtEl>
                                            </p:cond>
                                          </p:endCondLst>
                                        </p:cTn>
                                        <p:tgtEl>
                                          <p:sndTgt r:embed="rId2" name="click.wav"/>
                                        </p:tgtEl>
                                      </p:cMediaNode>
                                    </p:audio>
                                  </p:subTnLst>
                                </p:cTn>
                              </p:par>
                              <p:par>
                                <p:cTn id="54" presetID="23" presetClass="entr" presetSubtype="32" fill="hold" nodeType="withEffect">
                                  <p:stCondLst>
                                    <p:cond delay="1000"/>
                                  </p:stCondLst>
                                  <p:childTnLst>
                                    <p:set>
                                      <p:cBhvr>
                                        <p:cTn id="55" dur="1" fill="hold">
                                          <p:stCondLst>
                                            <p:cond delay="0"/>
                                          </p:stCondLst>
                                        </p:cTn>
                                        <p:tgtEl>
                                          <p:spTgt spid="15"/>
                                        </p:tgtEl>
                                        <p:attrNameLst>
                                          <p:attrName>style.visibility</p:attrName>
                                        </p:attrNameLst>
                                      </p:cBhvr>
                                      <p:to>
                                        <p:strVal val="visible"/>
                                      </p:to>
                                    </p:set>
                                    <p:anim calcmode="lin" valueType="num">
                                      <p:cBhvr>
                                        <p:cTn id="56" dur="250" fill="hold"/>
                                        <p:tgtEl>
                                          <p:spTgt spid="15"/>
                                        </p:tgtEl>
                                        <p:attrNameLst>
                                          <p:attrName>ppt_w</p:attrName>
                                        </p:attrNameLst>
                                      </p:cBhvr>
                                      <p:tavLst>
                                        <p:tav tm="0">
                                          <p:val>
                                            <p:strVal val="4*#ppt_w"/>
                                          </p:val>
                                        </p:tav>
                                        <p:tav tm="100000">
                                          <p:val>
                                            <p:strVal val="#ppt_w"/>
                                          </p:val>
                                        </p:tav>
                                      </p:tavLst>
                                    </p:anim>
                                    <p:anim calcmode="lin" valueType="num">
                                      <p:cBhvr>
                                        <p:cTn id="57" dur="250" fill="hold"/>
                                        <p:tgtEl>
                                          <p:spTgt spid="15"/>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4"/>
                                            </p:cond>
                                          </p:stCondLst>
                                          <p:endCondLst>
                                            <p:cond evt="onStopAudio" delay="0">
                                              <p:tgtEl>
                                                <p:sldTgt/>
                                              </p:tgtEl>
                                            </p:cond>
                                          </p:endCondLst>
                                        </p:cTn>
                                        <p:tgtEl>
                                          <p:sndTgt r:embed="rId3" name="Check mark.wav"/>
                                        </p:tgtEl>
                                      </p:cMediaNode>
                                    </p:audio>
                                  </p:subTnLst>
                                </p:cTn>
                              </p:par>
                              <p:par>
                                <p:cTn id="58" presetID="1" presetClass="emph" presetSubtype="2" fill="hold" nodeType="withEffect">
                                  <p:stCondLst>
                                    <p:cond delay="1000"/>
                                  </p:stCondLst>
                                  <p:childTnLst>
                                    <p:animClr clrSpc="rgb" dir="cw">
                                      <p:cBhvr>
                                        <p:cTn id="59" dur="250" fill="hold"/>
                                        <p:tgtEl>
                                          <p:spTgt spid="9"/>
                                        </p:tgtEl>
                                        <p:attrNameLst>
                                          <p:attrName>fillcolor</p:attrName>
                                        </p:attrNameLst>
                                      </p:cBhvr>
                                      <p:to>
                                        <a:srgbClr val="00B050"/>
                                      </p:to>
                                    </p:animClr>
                                    <p:set>
                                      <p:cBhvr>
                                        <p:cTn id="60" dur="250" fill="hold"/>
                                        <p:tgtEl>
                                          <p:spTgt spid="9"/>
                                        </p:tgtEl>
                                        <p:attrNameLst>
                                          <p:attrName>fill.type</p:attrName>
                                        </p:attrNameLst>
                                      </p:cBhvr>
                                      <p:to>
                                        <p:strVal val="solid"/>
                                      </p:to>
                                    </p:set>
                                    <p:set>
                                      <p:cBhvr>
                                        <p:cTn id="61" dur="250" fill="hold"/>
                                        <p:tgtEl>
                                          <p:spTgt spid="9"/>
                                        </p:tgtEl>
                                        <p:attrNameLst>
                                          <p:attrName>fill.on</p:attrName>
                                        </p:attrNameLst>
                                      </p:cBhvr>
                                      <p:to>
                                        <p:strVal val="true"/>
                                      </p:to>
                                    </p:set>
                                  </p:childTnLst>
                                </p:cTn>
                              </p:par>
                            </p:childTnLst>
                          </p:cTn>
                        </p:par>
                      </p:childTnLst>
                    </p:cTn>
                  </p:par>
                </p:childTnLst>
              </p:cTn>
              <p:nextCondLst>
                <p:cond evt="onClick" delay="0">
                  <p:tgtEl>
                    <p:spTgt spid="9"/>
                  </p:tgtEl>
                </p:cond>
              </p:nextCondLst>
            </p:seq>
            <p:seq concurrent="1" nextAc="seek">
              <p:cTn id="62" restart="whenNotActive" fill="hold" evtFilter="cancelBubble" nodeType="interactiveSeq">
                <p:stCondLst>
                  <p:cond evt="onClick" delay="0">
                    <p:tgtEl>
                      <p:spTgt spid="12"/>
                    </p:tgtEl>
                  </p:cond>
                </p:stCondLst>
                <p:endSync evt="end" delay="0">
                  <p:rtn val="all"/>
                </p:endSync>
                <p:childTnLst>
                  <p:par>
                    <p:cTn id="63" fill="hold">
                      <p:stCondLst>
                        <p:cond delay="0"/>
                      </p:stCondLst>
                      <p:childTnLst>
                        <p:par>
                          <p:cTn id="64" fill="hold">
                            <p:stCondLst>
                              <p:cond delay="0"/>
                            </p:stCondLst>
                            <p:childTnLst>
                              <p:par>
                                <p:cTn id="65" presetID="1" presetClass="emph" presetSubtype="2" fill="hold" nodeType="clickEffect">
                                  <p:stCondLst>
                                    <p:cond delay="0"/>
                                  </p:stCondLst>
                                  <p:childTnLst>
                                    <p:animClr clrSpc="rgb" dir="cw">
                                      <p:cBhvr>
                                        <p:cTn id="66" dur="250" fill="hold"/>
                                        <p:tgtEl>
                                          <p:spTgt spid="12"/>
                                        </p:tgtEl>
                                        <p:attrNameLst>
                                          <p:attrName>fillcolor</p:attrName>
                                        </p:attrNameLst>
                                      </p:cBhvr>
                                      <p:to>
                                        <a:srgbClr val="FFF2CC"/>
                                      </p:to>
                                    </p:animClr>
                                    <p:set>
                                      <p:cBhvr>
                                        <p:cTn id="67" dur="250" fill="hold"/>
                                        <p:tgtEl>
                                          <p:spTgt spid="12"/>
                                        </p:tgtEl>
                                        <p:attrNameLst>
                                          <p:attrName>fill.type</p:attrName>
                                        </p:attrNameLst>
                                      </p:cBhvr>
                                      <p:to>
                                        <p:strVal val="solid"/>
                                      </p:to>
                                    </p:set>
                                    <p:set>
                                      <p:cBhvr>
                                        <p:cTn id="68" dur="250" fill="hold"/>
                                        <p:tgtEl>
                                          <p:spTgt spid="12"/>
                                        </p:tgtEl>
                                        <p:attrNameLst>
                                          <p:attrName>fill.on</p:attrName>
                                        </p:attrNameLst>
                                      </p:cBhvr>
                                      <p:to>
                                        <p:strVal val="true"/>
                                      </p:to>
                                    </p:set>
                                  </p:childTnLst>
                                  <p:subTnLst>
                                    <p:audio>
                                      <p:cMediaNode>
                                        <p:cTn display="0" masterRel="sameClick">
                                          <p:stCondLst>
                                            <p:cond evt="begin" delay="0">
                                              <p:tn val="65"/>
                                            </p:cond>
                                          </p:stCondLst>
                                          <p:endCondLst>
                                            <p:cond evt="onStopAudio" delay="0">
                                              <p:tgtEl>
                                                <p:sldTgt/>
                                              </p:tgtEl>
                                            </p:cond>
                                          </p:endCondLst>
                                        </p:cTn>
                                        <p:tgtEl>
                                          <p:sndTgt r:embed="rId2" name="click.wav"/>
                                        </p:tgtEl>
                                      </p:cMediaNode>
                                    </p:audio>
                                  </p:subTnLst>
                                </p:cTn>
                              </p:par>
                              <p:par>
                                <p:cTn id="69" presetID="23" presetClass="entr" presetSubtype="32" fill="hold" nodeType="withEffect">
                                  <p:stCondLst>
                                    <p:cond delay="1000"/>
                                  </p:stCondLst>
                                  <p:childTnLst>
                                    <p:set>
                                      <p:cBhvr>
                                        <p:cTn id="70" dur="1" fill="hold">
                                          <p:stCondLst>
                                            <p:cond delay="0"/>
                                          </p:stCondLst>
                                        </p:cTn>
                                        <p:tgtEl>
                                          <p:spTgt spid="18"/>
                                        </p:tgtEl>
                                        <p:attrNameLst>
                                          <p:attrName>style.visibility</p:attrName>
                                        </p:attrNameLst>
                                      </p:cBhvr>
                                      <p:to>
                                        <p:strVal val="visible"/>
                                      </p:to>
                                    </p:set>
                                    <p:anim calcmode="lin" valueType="num">
                                      <p:cBhvr>
                                        <p:cTn id="71" dur="250" fill="hold"/>
                                        <p:tgtEl>
                                          <p:spTgt spid="18"/>
                                        </p:tgtEl>
                                        <p:attrNameLst>
                                          <p:attrName>ppt_w</p:attrName>
                                        </p:attrNameLst>
                                      </p:cBhvr>
                                      <p:tavLst>
                                        <p:tav tm="0">
                                          <p:val>
                                            <p:strVal val="4*#ppt_w"/>
                                          </p:val>
                                        </p:tav>
                                        <p:tav tm="100000">
                                          <p:val>
                                            <p:strVal val="#ppt_w"/>
                                          </p:val>
                                        </p:tav>
                                      </p:tavLst>
                                    </p:anim>
                                    <p:anim calcmode="lin" valueType="num">
                                      <p:cBhvr>
                                        <p:cTn id="72" dur="250" fill="hold"/>
                                        <p:tgtEl>
                                          <p:spTgt spid="1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9"/>
                                            </p:cond>
                                          </p:stCondLst>
                                          <p:endCondLst>
                                            <p:cond evt="onStopAudio" delay="0">
                                              <p:tgtEl>
                                                <p:sldTgt/>
                                              </p:tgtEl>
                                            </p:cond>
                                          </p:endCondLst>
                                        </p:cTn>
                                        <p:tgtEl>
                                          <p:sndTgt r:embed="rId4" name="Wrong Buzzer.wav"/>
                                        </p:tgtEl>
                                      </p:cMediaNode>
                                    </p:audio>
                                  </p:subTnLst>
                                </p:cTn>
                              </p:par>
                              <p:par>
                                <p:cTn id="73" presetID="1" presetClass="emph" presetSubtype="2" fill="hold" nodeType="withEffect">
                                  <p:stCondLst>
                                    <p:cond delay="1000"/>
                                  </p:stCondLst>
                                  <p:childTnLst>
                                    <p:animClr clrSpc="rgb" dir="cw">
                                      <p:cBhvr>
                                        <p:cTn id="74" dur="250" fill="hold"/>
                                        <p:tgtEl>
                                          <p:spTgt spid="12"/>
                                        </p:tgtEl>
                                        <p:attrNameLst>
                                          <p:attrName>fillcolor</p:attrName>
                                        </p:attrNameLst>
                                      </p:cBhvr>
                                      <p:to>
                                        <a:srgbClr val="FFFF00"/>
                                      </p:to>
                                    </p:animClr>
                                    <p:set>
                                      <p:cBhvr>
                                        <p:cTn id="75" dur="250" fill="hold"/>
                                        <p:tgtEl>
                                          <p:spTgt spid="12"/>
                                        </p:tgtEl>
                                        <p:attrNameLst>
                                          <p:attrName>fill.type</p:attrName>
                                        </p:attrNameLst>
                                      </p:cBhvr>
                                      <p:to>
                                        <p:strVal val="solid"/>
                                      </p:to>
                                    </p:set>
                                    <p:set>
                                      <p:cBhvr>
                                        <p:cTn id="76" dur="250" fill="hold"/>
                                        <p:tgtEl>
                                          <p:spTgt spid="12"/>
                                        </p:tgtEl>
                                        <p:attrNameLst>
                                          <p:attrName>fill.on</p:attrName>
                                        </p:attrNameLst>
                                      </p:cBhvr>
                                      <p:to>
                                        <p:strVal val="true"/>
                                      </p:to>
                                    </p:set>
                                  </p:childTnLst>
                                </p:cTn>
                              </p:par>
                            </p:childTnLst>
                          </p:cTn>
                        </p:par>
                      </p:childTnLst>
                    </p:cTn>
                  </p:par>
                </p:childTnLst>
              </p:cTn>
              <p:nextCondLst>
                <p:cond evt="onClick" delay="0">
                  <p:tgtEl>
                    <p:spTgt spid="12"/>
                  </p:tgtEl>
                </p:cond>
              </p:nextCondLst>
            </p:seq>
            <p:seq concurrent="1" nextAc="seek">
              <p:cTn id="77" restart="whenNotActive" fill="hold" evtFilter="cancelBubble" nodeType="interactiveSeq">
                <p:stCondLst>
                  <p:cond evt="onClick" delay="0">
                    <p:tgtEl>
                      <p:spTgt spid="13"/>
                    </p:tgtEl>
                  </p:cond>
                </p:stCondLst>
                <p:endSync evt="end" delay="0">
                  <p:rtn val="all"/>
                </p:endSync>
                <p:childTnLst>
                  <p:par>
                    <p:cTn id="78" fill="hold">
                      <p:stCondLst>
                        <p:cond delay="0"/>
                      </p:stCondLst>
                      <p:childTnLst>
                        <p:par>
                          <p:cTn id="79" fill="hold">
                            <p:stCondLst>
                              <p:cond delay="0"/>
                            </p:stCondLst>
                            <p:childTnLst>
                              <p:par>
                                <p:cTn id="80" presetID="1" presetClass="emph" presetSubtype="2" fill="hold" nodeType="clickEffect">
                                  <p:stCondLst>
                                    <p:cond delay="0"/>
                                  </p:stCondLst>
                                  <p:childTnLst>
                                    <p:animClr clrSpc="rgb" dir="cw">
                                      <p:cBhvr>
                                        <p:cTn id="81" dur="250" fill="hold"/>
                                        <p:tgtEl>
                                          <p:spTgt spid="13"/>
                                        </p:tgtEl>
                                        <p:attrNameLst>
                                          <p:attrName>fillcolor</p:attrName>
                                        </p:attrNameLst>
                                      </p:cBhvr>
                                      <p:to>
                                        <a:srgbClr val="FFF2CC"/>
                                      </p:to>
                                    </p:animClr>
                                    <p:set>
                                      <p:cBhvr>
                                        <p:cTn id="82" dur="250" fill="hold"/>
                                        <p:tgtEl>
                                          <p:spTgt spid="13"/>
                                        </p:tgtEl>
                                        <p:attrNameLst>
                                          <p:attrName>fill.type</p:attrName>
                                        </p:attrNameLst>
                                      </p:cBhvr>
                                      <p:to>
                                        <p:strVal val="solid"/>
                                      </p:to>
                                    </p:set>
                                    <p:set>
                                      <p:cBhvr>
                                        <p:cTn id="83" dur="250" fill="hold"/>
                                        <p:tgtEl>
                                          <p:spTgt spid="13"/>
                                        </p:tgtEl>
                                        <p:attrNameLst>
                                          <p:attrName>fill.on</p:attrName>
                                        </p:attrNameLst>
                                      </p:cBhvr>
                                      <p:to>
                                        <p:strVal val="true"/>
                                      </p:to>
                                    </p:set>
                                  </p:childTnLst>
                                  <p:subTnLst>
                                    <p:audio>
                                      <p:cMediaNode>
                                        <p:cTn display="0" masterRel="sameClick">
                                          <p:stCondLst>
                                            <p:cond evt="begin" delay="0">
                                              <p:tn val="80"/>
                                            </p:cond>
                                          </p:stCondLst>
                                          <p:endCondLst>
                                            <p:cond evt="onStopAudio" delay="0">
                                              <p:tgtEl>
                                                <p:sldTgt/>
                                              </p:tgtEl>
                                            </p:cond>
                                          </p:endCondLst>
                                        </p:cTn>
                                        <p:tgtEl>
                                          <p:sndTgt r:embed="rId2" name="click.wav"/>
                                        </p:tgtEl>
                                      </p:cMediaNode>
                                    </p:audio>
                                  </p:subTnLst>
                                </p:cTn>
                              </p:par>
                              <p:par>
                                <p:cTn id="84" presetID="23" presetClass="entr" presetSubtype="32" fill="hold" nodeType="withEffect">
                                  <p:stCondLst>
                                    <p:cond delay="1000"/>
                                  </p:stCondLst>
                                  <p:childTnLst>
                                    <p:set>
                                      <p:cBhvr>
                                        <p:cTn id="85" dur="1" fill="hold">
                                          <p:stCondLst>
                                            <p:cond delay="0"/>
                                          </p:stCondLst>
                                        </p:cTn>
                                        <p:tgtEl>
                                          <p:spTgt spid="16"/>
                                        </p:tgtEl>
                                        <p:attrNameLst>
                                          <p:attrName>style.visibility</p:attrName>
                                        </p:attrNameLst>
                                      </p:cBhvr>
                                      <p:to>
                                        <p:strVal val="visible"/>
                                      </p:to>
                                    </p:set>
                                    <p:anim calcmode="lin" valueType="num">
                                      <p:cBhvr>
                                        <p:cTn id="86" dur="250" fill="hold"/>
                                        <p:tgtEl>
                                          <p:spTgt spid="16"/>
                                        </p:tgtEl>
                                        <p:attrNameLst>
                                          <p:attrName>ppt_w</p:attrName>
                                        </p:attrNameLst>
                                      </p:cBhvr>
                                      <p:tavLst>
                                        <p:tav tm="0">
                                          <p:val>
                                            <p:strVal val="4*#ppt_w"/>
                                          </p:val>
                                        </p:tav>
                                        <p:tav tm="100000">
                                          <p:val>
                                            <p:strVal val="#ppt_w"/>
                                          </p:val>
                                        </p:tav>
                                      </p:tavLst>
                                    </p:anim>
                                    <p:anim calcmode="lin" valueType="num">
                                      <p:cBhvr>
                                        <p:cTn id="87" dur="250" fill="hold"/>
                                        <p:tgtEl>
                                          <p:spTgt spid="16"/>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4"/>
                                            </p:cond>
                                          </p:stCondLst>
                                          <p:endCondLst>
                                            <p:cond evt="onStopAudio" delay="0">
                                              <p:tgtEl>
                                                <p:sldTgt/>
                                              </p:tgtEl>
                                            </p:cond>
                                          </p:endCondLst>
                                        </p:cTn>
                                        <p:tgtEl>
                                          <p:sndTgt r:embed="rId4" name="Wrong Buzzer.wav"/>
                                        </p:tgtEl>
                                      </p:cMediaNode>
                                    </p:audio>
                                  </p:subTnLst>
                                </p:cTn>
                              </p:par>
                              <p:par>
                                <p:cTn id="88" presetID="1" presetClass="emph" presetSubtype="2" fill="hold" nodeType="withEffect">
                                  <p:stCondLst>
                                    <p:cond delay="1000"/>
                                  </p:stCondLst>
                                  <p:childTnLst>
                                    <p:animClr clrSpc="rgb" dir="cw">
                                      <p:cBhvr>
                                        <p:cTn id="89" dur="250" fill="hold"/>
                                        <p:tgtEl>
                                          <p:spTgt spid="13"/>
                                        </p:tgtEl>
                                        <p:attrNameLst>
                                          <p:attrName>fillcolor</p:attrName>
                                        </p:attrNameLst>
                                      </p:cBhvr>
                                      <p:to>
                                        <a:srgbClr val="FFFF00"/>
                                      </p:to>
                                    </p:animClr>
                                    <p:set>
                                      <p:cBhvr>
                                        <p:cTn id="90" dur="250" fill="hold"/>
                                        <p:tgtEl>
                                          <p:spTgt spid="13"/>
                                        </p:tgtEl>
                                        <p:attrNameLst>
                                          <p:attrName>fill.type</p:attrName>
                                        </p:attrNameLst>
                                      </p:cBhvr>
                                      <p:to>
                                        <p:strVal val="solid"/>
                                      </p:to>
                                    </p:set>
                                    <p:set>
                                      <p:cBhvr>
                                        <p:cTn id="91" dur="25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92" restart="whenNotActive" fill="hold" evtFilter="cancelBubble" nodeType="interactiveSeq">
                <p:stCondLst>
                  <p:cond evt="onClick" delay="0">
                    <p:tgtEl>
                      <p:spTgt spid="14"/>
                    </p:tgtEl>
                  </p:cond>
                </p:stCondLst>
                <p:endSync evt="end" delay="0">
                  <p:rtn val="all"/>
                </p:endSync>
                <p:childTnLst>
                  <p:par>
                    <p:cTn id="93" fill="hold">
                      <p:stCondLst>
                        <p:cond delay="0"/>
                      </p:stCondLst>
                      <p:childTnLst>
                        <p:par>
                          <p:cTn id="94" fill="hold">
                            <p:stCondLst>
                              <p:cond delay="0"/>
                            </p:stCondLst>
                            <p:childTnLst>
                              <p:par>
                                <p:cTn id="95" presetID="1" presetClass="emph" presetSubtype="2" fill="hold" nodeType="clickEffect">
                                  <p:stCondLst>
                                    <p:cond delay="0"/>
                                  </p:stCondLst>
                                  <p:childTnLst>
                                    <p:animClr clrSpc="rgb" dir="cw">
                                      <p:cBhvr>
                                        <p:cTn id="96" dur="250" fill="hold"/>
                                        <p:tgtEl>
                                          <p:spTgt spid="14"/>
                                        </p:tgtEl>
                                        <p:attrNameLst>
                                          <p:attrName>fillcolor</p:attrName>
                                        </p:attrNameLst>
                                      </p:cBhvr>
                                      <p:to>
                                        <a:srgbClr val="FFF2CC"/>
                                      </p:to>
                                    </p:animClr>
                                    <p:set>
                                      <p:cBhvr>
                                        <p:cTn id="97" dur="250" fill="hold"/>
                                        <p:tgtEl>
                                          <p:spTgt spid="14"/>
                                        </p:tgtEl>
                                        <p:attrNameLst>
                                          <p:attrName>fill.type</p:attrName>
                                        </p:attrNameLst>
                                      </p:cBhvr>
                                      <p:to>
                                        <p:strVal val="solid"/>
                                      </p:to>
                                    </p:set>
                                    <p:set>
                                      <p:cBhvr>
                                        <p:cTn id="98" dur="250" fill="hold"/>
                                        <p:tgtEl>
                                          <p:spTgt spid="14"/>
                                        </p:tgtEl>
                                        <p:attrNameLst>
                                          <p:attrName>fill.on</p:attrName>
                                        </p:attrNameLst>
                                      </p:cBhvr>
                                      <p:to>
                                        <p:strVal val="true"/>
                                      </p:to>
                                    </p:set>
                                  </p:childTnLst>
                                  <p:subTnLst>
                                    <p:audio>
                                      <p:cMediaNode>
                                        <p:cTn display="0" masterRel="sameClick">
                                          <p:stCondLst>
                                            <p:cond evt="begin" delay="0">
                                              <p:tn val="95"/>
                                            </p:cond>
                                          </p:stCondLst>
                                          <p:endCondLst>
                                            <p:cond evt="onStopAudio" delay="0">
                                              <p:tgtEl>
                                                <p:sldTgt/>
                                              </p:tgtEl>
                                            </p:cond>
                                          </p:endCondLst>
                                        </p:cTn>
                                        <p:tgtEl>
                                          <p:sndTgt r:embed="rId2" name="click.wav"/>
                                        </p:tgtEl>
                                      </p:cMediaNode>
                                    </p:audio>
                                  </p:subTnLst>
                                </p:cTn>
                              </p:par>
                              <p:par>
                                <p:cTn id="99" presetID="23" presetClass="entr" presetSubtype="32" fill="hold" nodeType="withEffect">
                                  <p:stCondLst>
                                    <p:cond delay="1000"/>
                                  </p:stCondLst>
                                  <p:childTnLst>
                                    <p:set>
                                      <p:cBhvr>
                                        <p:cTn id="100" dur="1" fill="hold">
                                          <p:stCondLst>
                                            <p:cond delay="0"/>
                                          </p:stCondLst>
                                        </p:cTn>
                                        <p:tgtEl>
                                          <p:spTgt spid="17"/>
                                        </p:tgtEl>
                                        <p:attrNameLst>
                                          <p:attrName>style.visibility</p:attrName>
                                        </p:attrNameLst>
                                      </p:cBhvr>
                                      <p:to>
                                        <p:strVal val="visible"/>
                                      </p:to>
                                    </p:set>
                                    <p:anim calcmode="lin" valueType="num">
                                      <p:cBhvr>
                                        <p:cTn id="101" dur="250" fill="hold"/>
                                        <p:tgtEl>
                                          <p:spTgt spid="17"/>
                                        </p:tgtEl>
                                        <p:attrNameLst>
                                          <p:attrName>ppt_w</p:attrName>
                                        </p:attrNameLst>
                                      </p:cBhvr>
                                      <p:tavLst>
                                        <p:tav tm="0">
                                          <p:val>
                                            <p:strVal val="4*#ppt_w"/>
                                          </p:val>
                                        </p:tav>
                                        <p:tav tm="100000">
                                          <p:val>
                                            <p:strVal val="#ppt_w"/>
                                          </p:val>
                                        </p:tav>
                                      </p:tavLst>
                                    </p:anim>
                                    <p:anim calcmode="lin" valueType="num">
                                      <p:cBhvr>
                                        <p:cTn id="102" dur="250" fill="hold"/>
                                        <p:tgtEl>
                                          <p:spTgt spid="1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9"/>
                                            </p:cond>
                                          </p:stCondLst>
                                          <p:endCondLst>
                                            <p:cond evt="onStopAudio" delay="0">
                                              <p:tgtEl>
                                                <p:sldTgt/>
                                              </p:tgtEl>
                                            </p:cond>
                                          </p:endCondLst>
                                        </p:cTn>
                                        <p:tgtEl>
                                          <p:sndTgt r:embed="rId4" name="Wrong Buzzer.wav"/>
                                        </p:tgtEl>
                                      </p:cMediaNode>
                                    </p:audio>
                                  </p:subTnLst>
                                </p:cTn>
                              </p:par>
                              <p:par>
                                <p:cTn id="103" presetID="1" presetClass="emph" presetSubtype="2" fill="hold" nodeType="withEffect">
                                  <p:stCondLst>
                                    <p:cond delay="1000"/>
                                  </p:stCondLst>
                                  <p:childTnLst>
                                    <p:animClr clrSpc="rgb" dir="cw">
                                      <p:cBhvr>
                                        <p:cTn id="104" dur="250" fill="hold"/>
                                        <p:tgtEl>
                                          <p:spTgt spid="14"/>
                                        </p:tgtEl>
                                        <p:attrNameLst>
                                          <p:attrName>fillcolor</p:attrName>
                                        </p:attrNameLst>
                                      </p:cBhvr>
                                      <p:to>
                                        <a:srgbClr val="FFFF00"/>
                                      </p:to>
                                    </p:animClr>
                                    <p:set>
                                      <p:cBhvr>
                                        <p:cTn id="105" dur="250" fill="hold"/>
                                        <p:tgtEl>
                                          <p:spTgt spid="14"/>
                                        </p:tgtEl>
                                        <p:attrNameLst>
                                          <p:attrName>fill.type</p:attrName>
                                        </p:attrNameLst>
                                      </p:cBhvr>
                                      <p:to>
                                        <p:strVal val="solid"/>
                                      </p:to>
                                    </p:set>
                                    <p:set>
                                      <p:cBhvr>
                                        <p:cTn id="106" dur="25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childTnLst>
        </p:cTn>
      </p:par>
    </p:tnLst>
    <p:bldLst>
      <p:bldP spid="4" grpId="0" animBg="1"/>
      <p:bldP spid="8" grpId="0" animBg="1"/>
      <p:bldP spid="9" grpId="0" animBg="1"/>
      <p:bldP spid="10" grpId="0" animBg="1"/>
      <p:bldP spid="11" grpId="0" animBg="1"/>
      <p:bldP spid="12" grpId="0" animBg="1"/>
      <p:bldP spid="13" grpId="0" animBg="1"/>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7">
            <a:extLst>
              <a:ext uri="{FF2B5EF4-FFF2-40B4-BE49-F238E27FC236}">
                <a16:creationId xmlns:a16="http://schemas.microsoft.com/office/drawing/2014/main" id="{6134D109-5F98-4B01-86DB-56CCF640CAB8}"/>
              </a:ext>
            </a:extLst>
          </p:cNvPr>
          <p:cNvSpPr>
            <a:spLocks noChangeArrowheads="1"/>
          </p:cNvSpPr>
          <p:nvPr/>
        </p:nvSpPr>
        <p:spPr bwMode="auto">
          <a:xfrm>
            <a:off x="0" y="-57903"/>
            <a:ext cx="12192000" cy="6915903"/>
          </a:xfrm>
          <a:prstGeom prst="rect">
            <a:avLst/>
          </a:prstGeom>
          <a:solidFill>
            <a:srgbClr val="D5F9F9"/>
          </a:solidFill>
          <a:ln w="3175" algn="ctr">
            <a:solidFill>
              <a:schemeClr val="tx1"/>
            </a:solidFill>
            <a:miter lim="800000"/>
            <a:headEnd/>
            <a:tailEnd/>
          </a:ln>
          <a:effectLst>
            <a:reflection blurRad="6350" stA="50000" endA="300" endPos="38500" dist="50800" dir="5400000" sy="-100000" algn="bl" rotWithShape="0"/>
          </a:effectLst>
          <a:scene3d>
            <a:camera prst="perspectiveFront"/>
            <a:lightRig rig="threePt" dir="t"/>
          </a:scene3d>
          <a:extLst/>
        </p:spPr>
        <p:txBody>
          <a:bodyPr wrap="none" anchor="ctr"/>
          <a:lstStyle/>
          <a:p>
            <a:pPr eaLnBrk="1" hangingPunct="1">
              <a:defRPr/>
            </a:pPr>
            <a:endParaRPr lang="en-US" altLang="en-US" sz="2800">
              <a:solidFill>
                <a:srgbClr val="0000FF"/>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5" cstate="print">
            <a:biLevel thresh="25000"/>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494163" y="3769131"/>
            <a:ext cx="1086500" cy="1182926"/>
          </a:xfrm>
          <a:prstGeom prst="rect">
            <a:avLst/>
          </a:prstGeom>
          <a:solidFill>
            <a:srgbClr val="FFC000"/>
          </a:solidFill>
        </p:spPr>
      </p:pic>
      <p:pic>
        <p:nvPicPr>
          <p:cNvPr id="6" name="Picture 5"/>
          <p:cNvPicPr>
            <a:picLocks noChangeAspect="1"/>
          </p:cNvPicPr>
          <p:nvPr/>
        </p:nvPicPr>
        <p:blipFill>
          <a:blip r:embed="rId7" cstate="print">
            <a:biLevel thresh="25000"/>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9776937" y="4515854"/>
            <a:ext cx="812889" cy="885032"/>
          </a:xfrm>
          <a:prstGeom prst="rect">
            <a:avLst/>
          </a:prstGeom>
          <a:solidFill>
            <a:srgbClr val="FFC000"/>
          </a:solidFill>
        </p:spPr>
      </p:pic>
      <p:pic>
        <p:nvPicPr>
          <p:cNvPr id="7" name="Picture 6"/>
          <p:cNvPicPr>
            <a:picLocks noChangeAspect="1"/>
          </p:cNvPicPr>
          <p:nvPr/>
        </p:nvPicPr>
        <p:blipFill>
          <a:blip r:embed="rId9" cstate="print">
            <a:biLevel thresh="25000"/>
            <a:extLst>
              <a:ext uri="{BEBA8EAE-BF5A-486C-A8C5-ECC9F3942E4B}">
                <a14:imgProps xmlns:a14="http://schemas.microsoft.com/office/drawing/2010/main">
                  <a14:imgLayer r:embed="rId10">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361978" y="5130389"/>
            <a:ext cx="520391" cy="566575"/>
          </a:xfrm>
          <a:prstGeom prst="rect">
            <a:avLst/>
          </a:prstGeom>
          <a:solidFill>
            <a:srgbClr val="FFC000"/>
          </a:solidFill>
        </p:spPr>
      </p:pic>
      <p:sp>
        <p:nvSpPr>
          <p:cNvPr id="8" name="Snip Diagonal Corner Rectangle 7"/>
          <p:cNvSpPr/>
          <p:nvPr/>
        </p:nvSpPr>
        <p:spPr>
          <a:xfrm>
            <a:off x="832636" y="185802"/>
            <a:ext cx="10526728" cy="1604597"/>
          </a:xfrm>
          <a:prstGeom prst="snip2DiagRect">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30000"/>
              </a:spcBef>
            </a:pPr>
            <a:endParaRPr lang="en-US" sz="3200" smtClean="0">
              <a:solidFill>
                <a:srgbClr val="C00000"/>
              </a:solidFill>
              <a:latin typeface="Times New Roman" panose="02020603050405020304" pitchFamily="18" charset="0"/>
              <a:cs typeface="Times New Roman" panose="02020603050405020304" pitchFamily="18" charset="0"/>
            </a:endParaRPr>
          </a:p>
          <a:p>
            <a:pPr algn="ctr">
              <a:spcBef>
                <a:spcPct val="30000"/>
              </a:spcBef>
            </a:pPr>
            <a:r>
              <a:rPr lang="en-US" sz="3200" smtClean="0">
                <a:solidFill>
                  <a:srgbClr val="C00000"/>
                </a:solidFill>
                <a:latin typeface="Times New Roman" panose="02020603050405020304" pitchFamily="18" charset="0"/>
                <a:cs typeface="Times New Roman" panose="02020603050405020304" pitchFamily="18" charset="0"/>
              </a:rPr>
              <a:t>Lúc đầu Hương có hai tờ tiền 5 000 đồng và ba tờ tiền 1 000 đồng. Hương đánh rơi hai tờ tiền. Số tiền Hương đánh rơi là 30 000 đồng.</a:t>
            </a:r>
            <a:endParaRPr lang="en-US" sz="3200">
              <a:solidFill>
                <a:schemeClr val="tx1"/>
              </a:solidFill>
              <a:latin typeface="Times New Roman" pitchFamily="18" charset="0"/>
              <a:cs typeface="Times New Roman" pitchFamily="18" charset="0"/>
            </a:endParaRPr>
          </a:p>
          <a:p>
            <a:pPr algn="ctr">
              <a:spcBef>
                <a:spcPct val="30000"/>
              </a:spcBef>
            </a:pPr>
            <a:endParaRPr lang="en-US" altLang="en-US" sz="3200" dirty="0">
              <a:solidFill>
                <a:srgbClr val="C00000"/>
              </a:solidFill>
              <a:latin typeface="Times New Roman" panose="02020603050405020304" pitchFamily="18" charset="0"/>
              <a:cs typeface="Times New Roman" panose="02020603050405020304" pitchFamily="18" charset="0"/>
            </a:endParaRPr>
          </a:p>
        </p:txBody>
      </p:sp>
      <p:sp>
        <p:nvSpPr>
          <p:cNvPr id="9" name="Rectangle 8"/>
          <p:cNvSpPr/>
          <p:nvPr/>
        </p:nvSpPr>
        <p:spPr>
          <a:xfrm>
            <a:off x="1110220" y="1923210"/>
            <a:ext cx="4906798" cy="770816"/>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A</a:t>
            </a:r>
            <a:r>
              <a:rPr kumimoji="0" lang="vi-VN" sz="3200" b="0" i="0" u="none" strike="noStrike" kern="1200" cap="none" spc="0" normalizeH="0" baseline="0" noProof="0">
                <a:ln>
                  <a:noFill/>
                </a:ln>
                <a:solidFill>
                  <a:prstClr val="black"/>
                </a:solidFill>
                <a:effectLst/>
                <a:uLnTx/>
                <a:uFillTx/>
                <a:latin typeface="Arial" panose="020B0604020202020204" pitchFamily="34" charset="0"/>
                <a:ea typeface="+mn-ea"/>
                <a:cs typeface="+mn-cs"/>
              </a:rPr>
              <a:t>. </a:t>
            </a:r>
            <a:r>
              <a:rPr lang="en-US" sz="3200" smtClean="0">
                <a:solidFill>
                  <a:prstClr val="black"/>
                </a:solidFill>
                <a:latin typeface="Times New Roman" panose="02020603050405020304" pitchFamily="18" charset="0"/>
                <a:cs typeface="Times New Roman" panose="02020603050405020304" pitchFamily="18" charset="0"/>
              </a:rPr>
              <a:t>Biến cố không thể.</a:t>
            </a:r>
            <a:endPar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0" name="Cloud 9"/>
          <p:cNvSpPr/>
          <p:nvPr/>
        </p:nvSpPr>
        <p:spPr>
          <a:xfrm>
            <a:off x="-683345" y="4902196"/>
            <a:ext cx="567114" cy="349210"/>
          </a:xfrm>
          <a:prstGeom prst="cloud">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1" name="Cloud 10"/>
          <p:cNvSpPr/>
          <p:nvPr/>
        </p:nvSpPr>
        <p:spPr>
          <a:xfrm>
            <a:off x="13632601" y="4702499"/>
            <a:ext cx="891420" cy="548907"/>
          </a:xfrm>
          <a:prstGeom prst="cloud">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2" name="Rectangle 11"/>
          <p:cNvSpPr/>
          <p:nvPr/>
        </p:nvSpPr>
        <p:spPr>
          <a:xfrm>
            <a:off x="6439896" y="1899747"/>
            <a:ext cx="4906798" cy="770816"/>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B</a:t>
            </a:r>
            <a:r>
              <a:rPr kumimoji="0" lang="vi-VN" sz="32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 </a:t>
            </a:r>
            <a:r>
              <a:rPr lang="en-US" sz="3200">
                <a:solidFill>
                  <a:prstClr val="black"/>
                </a:solidFill>
                <a:latin typeface="Times New Roman" panose="02020603050405020304" pitchFamily="18" charset="0"/>
                <a:cs typeface="Times New Roman" panose="02020603050405020304" pitchFamily="18" charset="0"/>
              </a:rPr>
              <a:t>Biến </a:t>
            </a:r>
            <a:r>
              <a:rPr lang="en-US" sz="3200" smtClean="0">
                <a:solidFill>
                  <a:prstClr val="black"/>
                </a:solidFill>
                <a:latin typeface="Times New Roman" panose="02020603050405020304" pitchFamily="18" charset="0"/>
                <a:cs typeface="Times New Roman" panose="02020603050405020304" pitchFamily="18" charset="0"/>
              </a:rPr>
              <a:t>ngẫu nhiên.</a:t>
            </a:r>
            <a:endParaRPr lang="vi-VN" sz="3200" dirty="0">
              <a:solidFill>
                <a:prstClr val="black"/>
              </a:solidFill>
              <a:latin typeface="Times New Roman" panose="02020603050405020304" pitchFamily="18" charset="0"/>
              <a:cs typeface="Times New Roman" panose="02020603050405020304" pitchFamily="18" charset="0"/>
            </a:endParaRPr>
          </a:p>
        </p:txBody>
      </p:sp>
      <p:sp>
        <p:nvSpPr>
          <p:cNvPr id="13" name="Rectangle 12"/>
          <p:cNvSpPr/>
          <p:nvPr/>
        </p:nvSpPr>
        <p:spPr>
          <a:xfrm>
            <a:off x="1110220" y="2838518"/>
            <a:ext cx="4906798" cy="770816"/>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kumimoji="0" lang="vi-VN" sz="3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C</a:t>
            </a:r>
            <a:r>
              <a:rPr kumimoji="0" lang="vi-VN" sz="3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t>. </a:t>
            </a:r>
            <a:r>
              <a:rPr lang="en-US" sz="3200" smtClean="0">
                <a:solidFill>
                  <a:schemeClr val="tx1"/>
                </a:solidFill>
                <a:latin typeface="Times New Roman" pitchFamily="18" charset="0"/>
                <a:cs typeface="Times New Roman" pitchFamily="18" charset="0"/>
              </a:rPr>
              <a:t>Biến cố chắc chắn.</a:t>
            </a:r>
            <a:endParaRPr lang="en-US" sz="3200" dirty="0">
              <a:solidFill>
                <a:schemeClr val="tx1"/>
              </a:solidFill>
              <a:latin typeface="Times New Roman" pitchFamily="18" charset="0"/>
              <a:cs typeface="Times New Roman" pitchFamily="18" charset="0"/>
            </a:endParaRPr>
          </a:p>
        </p:txBody>
      </p:sp>
      <p:sp>
        <p:nvSpPr>
          <p:cNvPr id="14" name="Rectangle 13"/>
          <p:cNvSpPr/>
          <p:nvPr/>
        </p:nvSpPr>
        <p:spPr>
          <a:xfrm>
            <a:off x="6475101" y="2843788"/>
            <a:ext cx="4894626" cy="770816"/>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D</a:t>
            </a:r>
            <a:r>
              <a:rPr kumimoji="0" lang="vi-VN" sz="3200" b="0" i="0" u="none" strike="noStrike" kern="1200" cap="none" spc="0" normalizeH="0" baseline="0" noProof="0">
                <a:ln>
                  <a:noFill/>
                </a:ln>
                <a:solidFill>
                  <a:prstClr val="black"/>
                </a:solidFill>
                <a:effectLst/>
                <a:uLnTx/>
                <a:uFillTx/>
                <a:latin typeface="Arial" panose="020B0604020202020204" pitchFamily="34" charset="0"/>
                <a:ea typeface="+mn-ea"/>
                <a:cs typeface="+mn-cs"/>
              </a:rPr>
              <a:t>. </a:t>
            </a:r>
            <a:r>
              <a:rPr lang="en-US" sz="3200" smtClean="0">
                <a:solidFill>
                  <a:schemeClr val="tx1"/>
                </a:solidFill>
                <a:latin typeface="Times New Roman" pitchFamily="18" charset="0"/>
                <a:cs typeface="Times New Roman" pitchFamily="18" charset="0"/>
              </a:rPr>
              <a:t>Tất cả đều sai.</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15" name="Picture 14"/>
          <p:cNvPicPr>
            <a:picLocks noChangeAspect="1"/>
          </p:cNvPicPr>
          <p:nvPr/>
        </p:nvPicPr>
        <p:blipFill rotWithShape="1">
          <a:blip r:embed="rId11" cstate="print">
            <a:duotone>
              <a:prstClr val="black"/>
              <a:schemeClr val="accent6">
                <a:tint val="45000"/>
                <a:satMod val="400000"/>
              </a:schemeClr>
            </a:duotone>
            <a:extLst>
              <a:ext uri="{28A0092B-C50C-407E-A947-70E740481C1C}">
                <a14:useLocalDpi xmlns:a14="http://schemas.microsoft.com/office/drawing/2010/main" val="0"/>
              </a:ext>
            </a:extLst>
          </a:blip>
          <a:srcRect r="-5485"/>
          <a:stretch/>
        </p:blipFill>
        <p:spPr>
          <a:xfrm>
            <a:off x="5131881" y="1976544"/>
            <a:ext cx="885137" cy="708059"/>
          </a:xfrm>
          <a:prstGeom prst="rect">
            <a:avLst/>
          </a:prstGeom>
        </p:spPr>
      </p:pic>
      <p:pic>
        <p:nvPicPr>
          <p:cNvPr id="16" name="Picture 15"/>
          <p:cNvPicPr>
            <a:picLocks noChangeAspect="1"/>
          </p:cNvPicPr>
          <p:nvPr/>
        </p:nvPicPr>
        <p:blipFill rotWithShape="1">
          <a:blip r:embed="rId12"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5212482" y="2871882"/>
            <a:ext cx="804536" cy="704088"/>
          </a:xfrm>
          <a:prstGeom prst="rect">
            <a:avLst/>
          </a:prstGeom>
        </p:spPr>
      </p:pic>
      <p:pic>
        <p:nvPicPr>
          <p:cNvPr id="17" name="Picture 1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564984" y="2870327"/>
            <a:ext cx="804742" cy="707197"/>
          </a:xfrm>
          <a:prstGeom prst="rect">
            <a:avLst/>
          </a:prstGeom>
        </p:spPr>
      </p:pic>
      <p:pic>
        <p:nvPicPr>
          <p:cNvPr id="18" name="Picture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541952" y="1941003"/>
            <a:ext cx="804742" cy="707197"/>
          </a:xfrm>
          <a:prstGeom prst="rect">
            <a:avLst/>
          </a:prstGeom>
        </p:spPr>
      </p:pic>
      <p:sp>
        <p:nvSpPr>
          <p:cNvPr id="19" name="Cloud 18">
            <a:hlinkClick r:id="rId14" action="ppaction://hlinksldjump"/>
          </p:cNvPr>
          <p:cNvSpPr/>
          <p:nvPr/>
        </p:nvSpPr>
        <p:spPr>
          <a:xfrm>
            <a:off x="4667494" y="4702499"/>
            <a:ext cx="2359211" cy="1104900"/>
          </a:xfrm>
          <a:prstGeom prst="cloud">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mn-ea"/>
                <a:cs typeface="+mn-cs"/>
              </a:rPr>
              <a:t>QUAY VỀ</a:t>
            </a:r>
            <a:endParaRPr kumimoji="0" lang="vi-VN" sz="24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mn-ea"/>
              <a:cs typeface="+mn-cs"/>
            </a:endParaRPr>
          </a:p>
        </p:txBody>
      </p:sp>
      <p:sp>
        <p:nvSpPr>
          <p:cNvPr id="20" name="Rectangle 19"/>
          <p:cNvSpPr/>
          <p:nvPr/>
        </p:nvSpPr>
        <p:spPr>
          <a:xfrm>
            <a:off x="10361978" y="6521986"/>
            <a:ext cx="1830022" cy="33601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34276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xit" presetSubtype="10" fill="hold" grpId="0" nodeType="withEffect">
                                  <p:stCondLst>
                                    <p:cond delay="0"/>
                                  </p:stCondLst>
                                  <p:childTnLst>
                                    <p:animEffect transition="out" filter="checkerboard(across)">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par>
                                <p:cTn id="8" presetID="47"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anim calcmode="lin" valueType="num">
                                      <p:cBhvr>
                                        <p:cTn id="11" dur="500" fill="hold"/>
                                        <p:tgtEl>
                                          <p:spTgt spid="8"/>
                                        </p:tgtEl>
                                        <p:attrNameLst>
                                          <p:attrName>ppt_x</p:attrName>
                                        </p:attrNameLst>
                                      </p:cBhvr>
                                      <p:tavLst>
                                        <p:tav tm="0">
                                          <p:val>
                                            <p:strVal val="#ppt_x"/>
                                          </p:val>
                                        </p:tav>
                                        <p:tav tm="100000">
                                          <p:val>
                                            <p:strVal val="#ppt_x"/>
                                          </p:val>
                                        </p:tav>
                                      </p:tavLst>
                                    </p:anim>
                                    <p:anim calcmode="lin" valueType="num">
                                      <p:cBhvr>
                                        <p:cTn id="12" dur="500" fill="hold"/>
                                        <p:tgtEl>
                                          <p:spTgt spid="8"/>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50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anim calcmode="lin" valueType="num">
                                      <p:cBhvr>
                                        <p:cTn id="16" dur="500" fill="hold"/>
                                        <p:tgtEl>
                                          <p:spTgt spid="9"/>
                                        </p:tgtEl>
                                        <p:attrNameLst>
                                          <p:attrName>ppt_x</p:attrName>
                                        </p:attrNameLst>
                                      </p:cBhvr>
                                      <p:tavLst>
                                        <p:tav tm="0">
                                          <p:val>
                                            <p:strVal val="#ppt_x"/>
                                          </p:val>
                                        </p:tav>
                                        <p:tav tm="100000">
                                          <p:val>
                                            <p:strVal val="#ppt_x"/>
                                          </p:val>
                                        </p:tav>
                                      </p:tavLst>
                                    </p:anim>
                                    <p:anim calcmode="lin" valueType="num">
                                      <p:cBhvr>
                                        <p:cTn id="17" dur="500" fill="hold"/>
                                        <p:tgtEl>
                                          <p:spTgt spid="9"/>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100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anim calcmode="lin" valueType="num">
                                      <p:cBhvr>
                                        <p:cTn id="21" dur="500" fill="hold"/>
                                        <p:tgtEl>
                                          <p:spTgt spid="12"/>
                                        </p:tgtEl>
                                        <p:attrNameLst>
                                          <p:attrName>ppt_x</p:attrName>
                                        </p:attrNameLst>
                                      </p:cBhvr>
                                      <p:tavLst>
                                        <p:tav tm="0">
                                          <p:val>
                                            <p:strVal val="#ppt_x"/>
                                          </p:val>
                                        </p:tav>
                                        <p:tav tm="100000">
                                          <p:val>
                                            <p:strVal val="#ppt_x"/>
                                          </p:val>
                                        </p:tav>
                                      </p:tavLst>
                                    </p:anim>
                                    <p:anim calcmode="lin" valueType="num">
                                      <p:cBhvr>
                                        <p:cTn id="22" dur="500" fill="hold"/>
                                        <p:tgtEl>
                                          <p:spTgt spid="12"/>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150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strVal val="#ppt_x"/>
                                          </p:val>
                                        </p:tav>
                                        <p:tav tm="100000">
                                          <p:val>
                                            <p:strVal val="#ppt_x"/>
                                          </p:val>
                                        </p:tav>
                                      </p:tavLst>
                                    </p:anim>
                                    <p:anim calcmode="lin" valueType="num">
                                      <p:cBhvr>
                                        <p:cTn id="27" dur="500" fill="hold"/>
                                        <p:tgtEl>
                                          <p:spTgt spid="13"/>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200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anim calcmode="lin" valueType="num">
                                      <p:cBhvr>
                                        <p:cTn id="31" dur="500" fill="hold"/>
                                        <p:tgtEl>
                                          <p:spTgt spid="14"/>
                                        </p:tgtEl>
                                        <p:attrNameLst>
                                          <p:attrName>ppt_x</p:attrName>
                                        </p:attrNameLst>
                                      </p:cBhvr>
                                      <p:tavLst>
                                        <p:tav tm="0">
                                          <p:val>
                                            <p:strVal val="#ppt_x"/>
                                          </p:val>
                                        </p:tav>
                                        <p:tav tm="100000">
                                          <p:val>
                                            <p:strVal val="#ppt_x"/>
                                          </p:val>
                                        </p:tav>
                                      </p:tavLst>
                                    </p:anim>
                                    <p:anim calcmode="lin" valueType="num">
                                      <p:cBhvr>
                                        <p:cTn id="32" dur="500" fill="hold"/>
                                        <p:tgtEl>
                                          <p:spTgt spid="14"/>
                                        </p:tgtEl>
                                        <p:attrNameLst>
                                          <p:attrName>ppt_y</p:attrName>
                                        </p:attrNameLst>
                                      </p:cBhvr>
                                      <p:tavLst>
                                        <p:tav tm="0">
                                          <p:val>
                                            <p:strVal val="#ppt_y+.1"/>
                                          </p:val>
                                        </p:tav>
                                        <p:tav tm="100000">
                                          <p:val>
                                            <p:strVal val="#ppt_y"/>
                                          </p:val>
                                        </p:tav>
                                      </p:tavLst>
                                    </p:anim>
                                  </p:childTnLst>
                                </p:cTn>
                              </p:par>
                              <p:par>
                                <p:cTn id="33" presetID="8" presetClass="emph" presetSubtype="0" repeatCount="indefinite" fill="hold" nodeType="withEffect">
                                  <p:stCondLst>
                                    <p:cond delay="0"/>
                                  </p:stCondLst>
                                  <p:childTnLst>
                                    <p:animRot by="21600000">
                                      <p:cBhvr>
                                        <p:cTn id="34" dur="2250" fill="hold"/>
                                        <p:tgtEl>
                                          <p:spTgt spid="5"/>
                                        </p:tgtEl>
                                        <p:attrNameLst>
                                          <p:attrName>r</p:attrName>
                                        </p:attrNameLst>
                                      </p:cBhvr>
                                    </p:animRot>
                                  </p:childTnLst>
                                </p:cTn>
                              </p:par>
                              <p:par>
                                <p:cTn id="35" presetID="8" presetClass="emph" presetSubtype="0" repeatCount="indefinite" fill="hold" nodeType="withEffect">
                                  <p:stCondLst>
                                    <p:cond delay="0"/>
                                  </p:stCondLst>
                                  <p:childTnLst>
                                    <p:animRot by="21600000">
                                      <p:cBhvr>
                                        <p:cTn id="36" dur="2500" fill="hold"/>
                                        <p:tgtEl>
                                          <p:spTgt spid="6"/>
                                        </p:tgtEl>
                                        <p:attrNameLst>
                                          <p:attrName>r</p:attrName>
                                        </p:attrNameLst>
                                      </p:cBhvr>
                                    </p:animRot>
                                  </p:childTnLst>
                                </p:cTn>
                              </p:par>
                              <p:par>
                                <p:cTn id="37" presetID="8" presetClass="emph" presetSubtype="0" repeatCount="indefinite" fill="hold" nodeType="withEffect">
                                  <p:stCondLst>
                                    <p:cond delay="0"/>
                                  </p:stCondLst>
                                  <p:childTnLst>
                                    <p:animRot by="21600000">
                                      <p:cBhvr>
                                        <p:cTn id="38" dur="2000" fill="hold"/>
                                        <p:tgtEl>
                                          <p:spTgt spid="7"/>
                                        </p:tgtEl>
                                        <p:attrNameLst>
                                          <p:attrName>r</p:attrName>
                                        </p:attrNameLst>
                                      </p:cBhvr>
                                    </p:animRot>
                                  </p:childTnLst>
                                </p:cTn>
                              </p:par>
                              <p:par>
                                <p:cTn id="39" presetID="2" presetClass="entr" presetSubtype="2" repeatCount="indefinite" fill="hold" grpId="0" nodeType="withEffect">
                                  <p:stCondLst>
                                    <p:cond delay="500"/>
                                  </p:stCondLst>
                                  <p:childTnLst>
                                    <p:set>
                                      <p:cBhvr>
                                        <p:cTn id="40" dur="1" fill="hold">
                                          <p:stCondLst>
                                            <p:cond delay="0"/>
                                          </p:stCondLst>
                                        </p:cTn>
                                        <p:tgtEl>
                                          <p:spTgt spid="10"/>
                                        </p:tgtEl>
                                        <p:attrNameLst>
                                          <p:attrName>style.visibility</p:attrName>
                                        </p:attrNameLst>
                                      </p:cBhvr>
                                      <p:to>
                                        <p:strVal val="visible"/>
                                      </p:to>
                                    </p:set>
                                    <p:anim calcmode="lin" valueType="num">
                                      <p:cBhvr additive="base">
                                        <p:cTn id="41" dur="20000" fill="hold"/>
                                        <p:tgtEl>
                                          <p:spTgt spid="10"/>
                                        </p:tgtEl>
                                        <p:attrNameLst>
                                          <p:attrName>ppt_x</p:attrName>
                                        </p:attrNameLst>
                                      </p:cBhvr>
                                      <p:tavLst>
                                        <p:tav tm="0">
                                          <p:val>
                                            <p:strVal val="1+#ppt_w/2"/>
                                          </p:val>
                                        </p:tav>
                                        <p:tav tm="100000">
                                          <p:val>
                                            <p:strVal val="#ppt_x"/>
                                          </p:val>
                                        </p:tav>
                                      </p:tavLst>
                                    </p:anim>
                                    <p:anim calcmode="lin" valueType="num">
                                      <p:cBhvr additive="base">
                                        <p:cTn id="42" dur="20000" fill="hold"/>
                                        <p:tgtEl>
                                          <p:spTgt spid="10"/>
                                        </p:tgtEl>
                                        <p:attrNameLst>
                                          <p:attrName>ppt_y</p:attrName>
                                        </p:attrNameLst>
                                      </p:cBhvr>
                                      <p:tavLst>
                                        <p:tav tm="0">
                                          <p:val>
                                            <p:strVal val="#ppt_y"/>
                                          </p:val>
                                        </p:tav>
                                        <p:tav tm="100000">
                                          <p:val>
                                            <p:strVal val="#ppt_y"/>
                                          </p:val>
                                        </p:tav>
                                      </p:tavLst>
                                    </p:anim>
                                  </p:childTnLst>
                                </p:cTn>
                              </p:par>
                              <p:par>
                                <p:cTn id="43" presetID="2" presetClass="entr" presetSubtype="8" repeatCount="indefinite" fill="hold" grpId="0" nodeType="withEffect">
                                  <p:stCondLst>
                                    <p:cond delay="500"/>
                                  </p:stCondLst>
                                  <p:childTnLst>
                                    <p:set>
                                      <p:cBhvr>
                                        <p:cTn id="44" dur="1" fill="hold">
                                          <p:stCondLst>
                                            <p:cond delay="0"/>
                                          </p:stCondLst>
                                        </p:cTn>
                                        <p:tgtEl>
                                          <p:spTgt spid="11"/>
                                        </p:tgtEl>
                                        <p:attrNameLst>
                                          <p:attrName>style.visibility</p:attrName>
                                        </p:attrNameLst>
                                      </p:cBhvr>
                                      <p:to>
                                        <p:strVal val="visible"/>
                                      </p:to>
                                    </p:set>
                                    <p:anim calcmode="lin" valueType="num">
                                      <p:cBhvr additive="base">
                                        <p:cTn id="45" dur="20000" fill="hold"/>
                                        <p:tgtEl>
                                          <p:spTgt spid="11"/>
                                        </p:tgtEl>
                                        <p:attrNameLst>
                                          <p:attrName>ppt_x</p:attrName>
                                        </p:attrNameLst>
                                      </p:cBhvr>
                                      <p:tavLst>
                                        <p:tav tm="0">
                                          <p:val>
                                            <p:strVal val="0-#ppt_w/2"/>
                                          </p:val>
                                        </p:tav>
                                        <p:tav tm="100000">
                                          <p:val>
                                            <p:strVal val="#ppt_x"/>
                                          </p:val>
                                        </p:tav>
                                      </p:tavLst>
                                    </p:anim>
                                    <p:anim calcmode="lin" valueType="num">
                                      <p:cBhvr additive="base">
                                        <p:cTn id="46" dur="200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7" restart="whenNotActive" fill="hold" evtFilter="cancelBubble" nodeType="interactiveSeq">
                <p:stCondLst>
                  <p:cond evt="onClick" delay="0">
                    <p:tgtEl>
                      <p:spTgt spid="9"/>
                    </p:tgtEl>
                  </p:cond>
                </p:stCondLst>
                <p:endSync evt="end" delay="0">
                  <p:rtn val="all"/>
                </p:endSync>
                <p:childTnLst>
                  <p:par>
                    <p:cTn id="48" fill="hold">
                      <p:stCondLst>
                        <p:cond delay="0"/>
                      </p:stCondLst>
                      <p:childTnLst>
                        <p:par>
                          <p:cTn id="49" fill="hold">
                            <p:stCondLst>
                              <p:cond delay="0"/>
                            </p:stCondLst>
                            <p:childTnLst>
                              <p:par>
                                <p:cTn id="50" presetID="1" presetClass="emph" presetSubtype="2" fill="hold" nodeType="clickEffect">
                                  <p:stCondLst>
                                    <p:cond delay="0"/>
                                  </p:stCondLst>
                                  <p:childTnLst>
                                    <p:animClr clrSpc="rgb" dir="cw">
                                      <p:cBhvr>
                                        <p:cTn id="51" dur="250" fill="hold"/>
                                        <p:tgtEl>
                                          <p:spTgt spid="9"/>
                                        </p:tgtEl>
                                        <p:attrNameLst>
                                          <p:attrName>fillcolor</p:attrName>
                                        </p:attrNameLst>
                                      </p:cBhvr>
                                      <p:to>
                                        <a:srgbClr val="FFF2CC"/>
                                      </p:to>
                                    </p:animClr>
                                    <p:set>
                                      <p:cBhvr>
                                        <p:cTn id="52" dur="250" fill="hold"/>
                                        <p:tgtEl>
                                          <p:spTgt spid="9"/>
                                        </p:tgtEl>
                                        <p:attrNameLst>
                                          <p:attrName>fill.type</p:attrName>
                                        </p:attrNameLst>
                                      </p:cBhvr>
                                      <p:to>
                                        <p:strVal val="solid"/>
                                      </p:to>
                                    </p:set>
                                    <p:set>
                                      <p:cBhvr>
                                        <p:cTn id="53" dur="250" fill="hold"/>
                                        <p:tgtEl>
                                          <p:spTgt spid="9"/>
                                        </p:tgtEl>
                                        <p:attrNameLst>
                                          <p:attrName>fill.on</p:attrName>
                                        </p:attrNameLst>
                                      </p:cBhvr>
                                      <p:to>
                                        <p:strVal val="true"/>
                                      </p:to>
                                    </p:set>
                                  </p:childTnLst>
                                  <p:subTnLst>
                                    <p:audio>
                                      <p:cMediaNode>
                                        <p:cTn display="0" masterRel="sameClick">
                                          <p:stCondLst>
                                            <p:cond evt="begin" delay="0">
                                              <p:tn val="50"/>
                                            </p:cond>
                                          </p:stCondLst>
                                          <p:endCondLst>
                                            <p:cond evt="onStopAudio" delay="0">
                                              <p:tgtEl>
                                                <p:sldTgt/>
                                              </p:tgtEl>
                                            </p:cond>
                                          </p:endCondLst>
                                        </p:cTn>
                                        <p:tgtEl>
                                          <p:sndTgt r:embed="rId2" name="click.wav"/>
                                        </p:tgtEl>
                                      </p:cMediaNode>
                                    </p:audio>
                                  </p:subTnLst>
                                </p:cTn>
                              </p:par>
                              <p:par>
                                <p:cTn id="54" presetID="23" presetClass="entr" presetSubtype="32" fill="hold" nodeType="withEffect">
                                  <p:stCondLst>
                                    <p:cond delay="1000"/>
                                  </p:stCondLst>
                                  <p:childTnLst>
                                    <p:set>
                                      <p:cBhvr>
                                        <p:cTn id="55" dur="1" fill="hold">
                                          <p:stCondLst>
                                            <p:cond delay="0"/>
                                          </p:stCondLst>
                                        </p:cTn>
                                        <p:tgtEl>
                                          <p:spTgt spid="15"/>
                                        </p:tgtEl>
                                        <p:attrNameLst>
                                          <p:attrName>style.visibility</p:attrName>
                                        </p:attrNameLst>
                                      </p:cBhvr>
                                      <p:to>
                                        <p:strVal val="visible"/>
                                      </p:to>
                                    </p:set>
                                    <p:anim calcmode="lin" valueType="num">
                                      <p:cBhvr>
                                        <p:cTn id="56" dur="250" fill="hold"/>
                                        <p:tgtEl>
                                          <p:spTgt spid="15"/>
                                        </p:tgtEl>
                                        <p:attrNameLst>
                                          <p:attrName>ppt_w</p:attrName>
                                        </p:attrNameLst>
                                      </p:cBhvr>
                                      <p:tavLst>
                                        <p:tav tm="0">
                                          <p:val>
                                            <p:strVal val="4*#ppt_w"/>
                                          </p:val>
                                        </p:tav>
                                        <p:tav tm="100000">
                                          <p:val>
                                            <p:strVal val="#ppt_w"/>
                                          </p:val>
                                        </p:tav>
                                      </p:tavLst>
                                    </p:anim>
                                    <p:anim calcmode="lin" valueType="num">
                                      <p:cBhvr>
                                        <p:cTn id="57" dur="250" fill="hold"/>
                                        <p:tgtEl>
                                          <p:spTgt spid="15"/>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4"/>
                                            </p:cond>
                                          </p:stCondLst>
                                          <p:endCondLst>
                                            <p:cond evt="onStopAudio" delay="0">
                                              <p:tgtEl>
                                                <p:sldTgt/>
                                              </p:tgtEl>
                                            </p:cond>
                                          </p:endCondLst>
                                        </p:cTn>
                                        <p:tgtEl>
                                          <p:sndTgt r:embed="rId3" name="Check mark.wav"/>
                                        </p:tgtEl>
                                      </p:cMediaNode>
                                    </p:audio>
                                  </p:subTnLst>
                                </p:cTn>
                              </p:par>
                              <p:par>
                                <p:cTn id="58" presetID="1" presetClass="emph" presetSubtype="2" fill="hold" nodeType="withEffect">
                                  <p:stCondLst>
                                    <p:cond delay="1000"/>
                                  </p:stCondLst>
                                  <p:childTnLst>
                                    <p:animClr clrSpc="rgb" dir="cw">
                                      <p:cBhvr>
                                        <p:cTn id="59" dur="250" fill="hold"/>
                                        <p:tgtEl>
                                          <p:spTgt spid="9"/>
                                        </p:tgtEl>
                                        <p:attrNameLst>
                                          <p:attrName>fillcolor</p:attrName>
                                        </p:attrNameLst>
                                      </p:cBhvr>
                                      <p:to>
                                        <a:srgbClr val="00B050"/>
                                      </p:to>
                                    </p:animClr>
                                    <p:set>
                                      <p:cBhvr>
                                        <p:cTn id="60" dur="250" fill="hold"/>
                                        <p:tgtEl>
                                          <p:spTgt spid="9"/>
                                        </p:tgtEl>
                                        <p:attrNameLst>
                                          <p:attrName>fill.type</p:attrName>
                                        </p:attrNameLst>
                                      </p:cBhvr>
                                      <p:to>
                                        <p:strVal val="solid"/>
                                      </p:to>
                                    </p:set>
                                    <p:set>
                                      <p:cBhvr>
                                        <p:cTn id="61" dur="250" fill="hold"/>
                                        <p:tgtEl>
                                          <p:spTgt spid="9"/>
                                        </p:tgtEl>
                                        <p:attrNameLst>
                                          <p:attrName>fill.on</p:attrName>
                                        </p:attrNameLst>
                                      </p:cBhvr>
                                      <p:to>
                                        <p:strVal val="true"/>
                                      </p:to>
                                    </p:set>
                                  </p:childTnLst>
                                </p:cTn>
                              </p:par>
                            </p:childTnLst>
                          </p:cTn>
                        </p:par>
                      </p:childTnLst>
                    </p:cTn>
                  </p:par>
                </p:childTnLst>
              </p:cTn>
              <p:nextCondLst>
                <p:cond evt="onClick" delay="0">
                  <p:tgtEl>
                    <p:spTgt spid="9"/>
                  </p:tgtEl>
                </p:cond>
              </p:nextCondLst>
            </p:seq>
            <p:seq concurrent="1" nextAc="seek">
              <p:cTn id="62" restart="whenNotActive" fill="hold" evtFilter="cancelBubble" nodeType="interactiveSeq">
                <p:stCondLst>
                  <p:cond evt="onClick" delay="0">
                    <p:tgtEl>
                      <p:spTgt spid="12"/>
                    </p:tgtEl>
                  </p:cond>
                </p:stCondLst>
                <p:endSync evt="end" delay="0">
                  <p:rtn val="all"/>
                </p:endSync>
                <p:childTnLst>
                  <p:par>
                    <p:cTn id="63" fill="hold">
                      <p:stCondLst>
                        <p:cond delay="0"/>
                      </p:stCondLst>
                      <p:childTnLst>
                        <p:par>
                          <p:cTn id="64" fill="hold">
                            <p:stCondLst>
                              <p:cond delay="0"/>
                            </p:stCondLst>
                            <p:childTnLst>
                              <p:par>
                                <p:cTn id="65" presetID="1" presetClass="emph" presetSubtype="2" fill="hold" nodeType="clickEffect">
                                  <p:stCondLst>
                                    <p:cond delay="0"/>
                                  </p:stCondLst>
                                  <p:childTnLst>
                                    <p:animClr clrSpc="rgb" dir="cw">
                                      <p:cBhvr>
                                        <p:cTn id="66" dur="250" fill="hold"/>
                                        <p:tgtEl>
                                          <p:spTgt spid="12"/>
                                        </p:tgtEl>
                                        <p:attrNameLst>
                                          <p:attrName>fillcolor</p:attrName>
                                        </p:attrNameLst>
                                      </p:cBhvr>
                                      <p:to>
                                        <a:srgbClr val="FFF2CC"/>
                                      </p:to>
                                    </p:animClr>
                                    <p:set>
                                      <p:cBhvr>
                                        <p:cTn id="67" dur="250" fill="hold"/>
                                        <p:tgtEl>
                                          <p:spTgt spid="12"/>
                                        </p:tgtEl>
                                        <p:attrNameLst>
                                          <p:attrName>fill.type</p:attrName>
                                        </p:attrNameLst>
                                      </p:cBhvr>
                                      <p:to>
                                        <p:strVal val="solid"/>
                                      </p:to>
                                    </p:set>
                                    <p:set>
                                      <p:cBhvr>
                                        <p:cTn id="68" dur="250" fill="hold"/>
                                        <p:tgtEl>
                                          <p:spTgt spid="12"/>
                                        </p:tgtEl>
                                        <p:attrNameLst>
                                          <p:attrName>fill.on</p:attrName>
                                        </p:attrNameLst>
                                      </p:cBhvr>
                                      <p:to>
                                        <p:strVal val="true"/>
                                      </p:to>
                                    </p:set>
                                  </p:childTnLst>
                                  <p:subTnLst>
                                    <p:audio>
                                      <p:cMediaNode>
                                        <p:cTn display="0" masterRel="sameClick">
                                          <p:stCondLst>
                                            <p:cond evt="begin" delay="0">
                                              <p:tn val="65"/>
                                            </p:cond>
                                          </p:stCondLst>
                                          <p:endCondLst>
                                            <p:cond evt="onStopAudio" delay="0">
                                              <p:tgtEl>
                                                <p:sldTgt/>
                                              </p:tgtEl>
                                            </p:cond>
                                          </p:endCondLst>
                                        </p:cTn>
                                        <p:tgtEl>
                                          <p:sndTgt r:embed="rId2" name="click.wav"/>
                                        </p:tgtEl>
                                      </p:cMediaNode>
                                    </p:audio>
                                  </p:subTnLst>
                                </p:cTn>
                              </p:par>
                              <p:par>
                                <p:cTn id="69" presetID="23" presetClass="entr" presetSubtype="32" fill="hold" nodeType="withEffect">
                                  <p:stCondLst>
                                    <p:cond delay="1000"/>
                                  </p:stCondLst>
                                  <p:childTnLst>
                                    <p:set>
                                      <p:cBhvr>
                                        <p:cTn id="70" dur="1" fill="hold">
                                          <p:stCondLst>
                                            <p:cond delay="0"/>
                                          </p:stCondLst>
                                        </p:cTn>
                                        <p:tgtEl>
                                          <p:spTgt spid="18"/>
                                        </p:tgtEl>
                                        <p:attrNameLst>
                                          <p:attrName>style.visibility</p:attrName>
                                        </p:attrNameLst>
                                      </p:cBhvr>
                                      <p:to>
                                        <p:strVal val="visible"/>
                                      </p:to>
                                    </p:set>
                                    <p:anim calcmode="lin" valueType="num">
                                      <p:cBhvr>
                                        <p:cTn id="71" dur="250" fill="hold"/>
                                        <p:tgtEl>
                                          <p:spTgt spid="18"/>
                                        </p:tgtEl>
                                        <p:attrNameLst>
                                          <p:attrName>ppt_w</p:attrName>
                                        </p:attrNameLst>
                                      </p:cBhvr>
                                      <p:tavLst>
                                        <p:tav tm="0">
                                          <p:val>
                                            <p:strVal val="4*#ppt_w"/>
                                          </p:val>
                                        </p:tav>
                                        <p:tav tm="100000">
                                          <p:val>
                                            <p:strVal val="#ppt_w"/>
                                          </p:val>
                                        </p:tav>
                                      </p:tavLst>
                                    </p:anim>
                                    <p:anim calcmode="lin" valueType="num">
                                      <p:cBhvr>
                                        <p:cTn id="72" dur="250" fill="hold"/>
                                        <p:tgtEl>
                                          <p:spTgt spid="1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9"/>
                                            </p:cond>
                                          </p:stCondLst>
                                          <p:endCondLst>
                                            <p:cond evt="onStopAudio" delay="0">
                                              <p:tgtEl>
                                                <p:sldTgt/>
                                              </p:tgtEl>
                                            </p:cond>
                                          </p:endCondLst>
                                        </p:cTn>
                                        <p:tgtEl>
                                          <p:sndTgt r:embed="rId4" name="Wrong Buzzer.wav"/>
                                        </p:tgtEl>
                                      </p:cMediaNode>
                                    </p:audio>
                                  </p:subTnLst>
                                </p:cTn>
                              </p:par>
                              <p:par>
                                <p:cTn id="73" presetID="1" presetClass="emph" presetSubtype="2" fill="hold" nodeType="withEffect">
                                  <p:stCondLst>
                                    <p:cond delay="1000"/>
                                  </p:stCondLst>
                                  <p:childTnLst>
                                    <p:animClr clrSpc="rgb" dir="cw">
                                      <p:cBhvr>
                                        <p:cTn id="74" dur="250" fill="hold"/>
                                        <p:tgtEl>
                                          <p:spTgt spid="12"/>
                                        </p:tgtEl>
                                        <p:attrNameLst>
                                          <p:attrName>fillcolor</p:attrName>
                                        </p:attrNameLst>
                                      </p:cBhvr>
                                      <p:to>
                                        <a:srgbClr val="FFFF00"/>
                                      </p:to>
                                    </p:animClr>
                                    <p:set>
                                      <p:cBhvr>
                                        <p:cTn id="75" dur="250" fill="hold"/>
                                        <p:tgtEl>
                                          <p:spTgt spid="12"/>
                                        </p:tgtEl>
                                        <p:attrNameLst>
                                          <p:attrName>fill.type</p:attrName>
                                        </p:attrNameLst>
                                      </p:cBhvr>
                                      <p:to>
                                        <p:strVal val="solid"/>
                                      </p:to>
                                    </p:set>
                                    <p:set>
                                      <p:cBhvr>
                                        <p:cTn id="76" dur="250" fill="hold"/>
                                        <p:tgtEl>
                                          <p:spTgt spid="12"/>
                                        </p:tgtEl>
                                        <p:attrNameLst>
                                          <p:attrName>fill.on</p:attrName>
                                        </p:attrNameLst>
                                      </p:cBhvr>
                                      <p:to>
                                        <p:strVal val="true"/>
                                      </p:to>
                                    </p:set>
                                  </p:childTnLst>
                                </p:cTn>
                              </p:par>
                            </p:childTnLst>
                          </p:cTn>
                        </p:par>
                      </p:childTnLst>
                    </p:cTn>
                  </p:par>
                </p:childTnLst>
              </p:cTn>
              <p:nextCondLst>
                <p:cond evt="onClick" delay="0">
                  <p:tgtEl>
                    <p:spTgt spid="12"/>
                  </p:tgtEl>
                </p:cond>
              </p:nextCondLst>
            </p:seq>
            <p:seq concurrent="1" nextAc="seek">
              <p:cTn id="77" restart="whenNotActive" fill="hold" evtFilter="cancelBubble" nodeType="interactiveSeq">
                <p:stCondLst>
                  <p:cond evt="onClick" delay="0">
                    <p:tgtEl>
                      <p:spTgt spid="13"/>
                    </p:tgtEl>
                  </p:cond>
                </p:stCondLst>
                <p:endSync evt="end" delay="0">
                  <p:rtn val="all"/>
                </p:endSync>
                <p:childTnLst>
                  <p:par>
                    <p:cTn id="78" fill="hold">
                      <p:stCondLst>
                        <p:cond delay="0"/>
                      </p:stCondLst>
                      <p:childTnLst>
                        <p:par>
                          <p:cTn id="79" fill="hold">
                            <p:stCondLst>
                              <p:cond delay="0"/>
                            </p:stCondLst>
                            <p:childTnLst>
                              <p:par>
                                <p:cTn id="80" presetID="1" presetClass="emph" presetSubtype="2" fill="hold" nodeType="clickEffect">
                                  <p:stCondLst>
                                    <p:cond delay="0"/>
                                  </p:stCondLst>
                                  <p:childTnLst>
                                    <p:animClr clrSpc="rgb" dir="cw">
                                      <p:cBhvr>
                                        <p:cTn id="81" dur="250" fill="hold"/>
                                        <p:tgtEl>
                                          <p:spTgt spid="13"/>
                                        </p:tgtEl>
                                        <p:attrNameLst>
                                          <p:attrName>fillcolor</p:attrName>
                                        </p:attrNameLst>
                                      </p:cBhvr>
                                      <p:to>
                                        <a:srgbClr val="FFF2CC"/>
                                      </p:to>
                                    </p:animClr>
                                    <p:set>
                                      <p:cBhvr>
                                        <p:cTn id="82" dur="250" fill="hold"/>
                                        <p:tgtEl>
                                          <p:spTgt spid="13"/>
                                        </p:tgtEl>
                                        <p:attrNameLst>
                                          <p:attrName>fill.type</p:attrName>
                                        </p:attrNameLst>
                                      </p:cBhvr>
                                      <p:to>
                                        <p:strVal val="solid"/>
                                      </p:to>
                                    </p:set>
                                    <p:set>
                                      <p:cBhvr>
                                        <p:cTn id="83" dur="250" fill="hold"/>
                                        <p:tgtEl>
                                          <p:spTgt spid="13"/>
                                        </p:tgtEl>
                                        <p:attrNameLst>
                                          <p:attrName>fill.on</p:attrName>
                                        </p:attrNameLst>
                                      </p:cBhvr>
                                      <p:to>
                                        <p:strVal val="true"/>
                                      </p:to>
                                    </p:set>
                                  </p:childTnLst>
                                  <p:subTnLst>
                                    <p:audio>
                                      <p:cMediaNode>
                                        <p:cTn display="0" masterRel="sameClick">
                                          <p:stCondLst>
                                            <p:cond evt="begin" delay="0">
                                              <p:tn val="80"/>
                                            </p:cond>
                                          </p:stCondLst>
                                          <p:endCondLst>
                                            <p:cond evt="onStopAudio" delay="0">
                                              <p:tgtEl>
                                                <p:sldTgt/>
                                              </p:tgtEl>
                                            </p:cond>
                                          </p:endCondLst>
                                        </p:cTn>
                                        <p:tgtEl>
                                          <p:sndTgt r:embed="rId2" name="click.wav"/>
                                        </p:tgtEl>
                                      </p:cMediaNode>
                                    </p:audio>
                                  </p:subTnLst>
                                </p:cTn>
                              </p:par>
                              <p:par>
                                <p:cTn id="84" presetID="23" presetClass="entr" presetSubtype="32" fill="hold" nodeType="withEffect">
                                  <p:stCondLst>
                                    <p:cond delay="1000"/>
                                  </p:stCondLst>
                                  <p:childTnLst>
                                    <p:set>
                                      <p:cBhvr>
                                        <p:cTn id="85" dur="1" fill="hold">
                                          <p:stCondLst>
                                            <p:cond delay="0"/>
                                          </p:stCondLst>
                                        </p:cTn>
                                        <p:tgtEl>
                                          <p:spTgt spid="16"/>
                                        </p:tgtEl>
                                        <p:attrNameLst>
                                          <p:attrName>style.visibility</p:attrName>
                                        </p:attrNameLst>
                                      </p:cBhvr>
                                      <p:to>
                                        <p:strVal val="visible"/>
                                      </p:to>
                                    </p:set>
                                    <p:anim calcmode="lin" valueType="num">
                                      <p:cBhvr>
                                        <p:cTn id="86" dur="250" fill="hold"/>
                                        <p:tgtEl>
                                          <p:spTgt spid="16"/>
                                        </p:tgtEl>
                                        <p:attrNameLst>
                                          <p:attrName>ppt_w</p:attrName>
                                        </p:attrNameLst>
                                      </p:cBhvr>
                                      <p:tavLst>
                                        <p:tav tm="0">
                                          <p:val>
                                            <p:strVal val="4*#ppt_w"/>
                                          </p:val>
                                        </p:tav>
                                        <p:tav tm="100000">
                                          <p:val>
                                            <p:strVal val="#ppt_w"/>
                                          </p:val>
                                        </p:tav>
                                      </p:tavLst>
                                    </p:anim>
                                    <p:anim calcmode="lin" valueType="num">
                                      <p:cBhvr>
                                        <p:cTn id="87" dur="250" fill="hold"/>
                                        <p:tgtEl>
                                          <p:spTgt spid="16"/>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4"/>
                                            </p:cond>
                                          </p:stCondLst>
                                          <p:endCondLst>
                                            <p:cond evt="onStopAudio" delay="0">
                                              <p:tgtEl>
                                                <p:sldTgt/>
                                              </p:tgtEl>
                                            </p:cond>
                                          </p:endCondLst>
                                        </p:cTn>
                                        <p:tgtEl>
                                          <p:sndTgt r:embed="rId4" name="Wrong Buzzer.wav"/>
                                        </p:tgtEl>
                                      </p:cMediaNode>
                                    </p:audio>
                                  </p:subTnLst>
                                </p:cTn>
                              </p:par>
                              <p:par>
                                <p:cTn id="88" presetID="1" presetClass="emph" presetSubtype="2" fill="hold" nodeType="withEffect">
                                  <p:stCondLst>
                                    <p:cond delay="1000"/>
                                  </p:stCondLst>
                                  <p:childTnLst>
                                    <p:animClr clrSpc="rgb" dir="cw">
                                      <p:cBhvr>
                                        <p:cTn id="89" dur="250" fill="hold"/>
                                        <p:tgtEl>
                                          <p:spTgt spid="13"/>
                                        </p:tgtEl>
                                        <p:attrNameLst>
                                          <p:attrName>fillcolor</p:attrName>
                                        </p:attrNameLst>
                                      </p:cBhvr>
                                      <p:to>
                                        <a:srgbClr val="FFFF00"/>
                                      </p:to>
                                    </p:animClr>
                                    <p:set>
                                      <p:cBhvr>
                                        <p:cTn id="90" dur="250" fill="hold"/>
                                        <p:tgtEl>
                                          <p:spTgt spid="13"/>
                                        </p:tgtEl>
                                        <p:attrNameLst>
                                          <p:attrName>fill.type</p:attrName>
                                        </p:attrNameLst>
                                      </p:cBhvr>
                                      <p:to>
                                        <p:strVal val="solid"/>
                                      </p:to>
                                    </p:set>
                                    <p:set>
                                      <p:cBhvr>
                                        <p:cTn id="91" dur="25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92" restart="whenNotActive" fill="hold" evtFilter="cancelBubble" nodeType="interactiveSeq">
                <p:stCondLst>
                  <p:cond evt="onClick" delay="0">
                    <p:tgtEl>
                      <p:spTgt spid="14"/>
                    </p:tgtEl>
                  </p:cond>
                </p:stCondLst>
                <p:endSync evt="end" delay="0">
                  <p:rtn val="all"/>
                </p:endSync>
                <p:childTnLst>
                  <p:par>
                    <p:cTn id="93" fill="hold">
                      <p:stCondLst>
                        <p:cond delay="0"/>
                      </p:stCondLst>
                      <p:childTnLst>
                        <p:par>
                          <p:cTn id="94" fill="hold">
                            <p:stCondLst>
                              <p:cond delay="0"/>
                            </p:stCondLst>
                            <p:childTnLst>
                              <p:par>
                                <p:cTn id="95" presetID="1" presetClass="emph" presetSubtype="2" fill="hold" nodeType="clickEffect">
                                  <p:stCondLst>
                                    <p:cond delay="0"/>
                                  </p:stCondLst>
                                  <p:childTnLst>
                                    <p:animClr clrSpc="rgb" dir="cw">
                                      <p:cBhvr>
                                        <p:cTn id="96" dur="250" fill="hold"/>
                                        <p:tgtEl>
                                          <p:spTgt spid="14"/>
                                        </p:tgtEl>
                                        <p:attrNameLst>
                                          <p:attrName>fillcolor</p:attrName>
                                        </p:attrNameLst>
                                      </p:cBhvr>
                                      <p:to>
                                        <a:srgbClr val="FFF2CC"/>
                                      </p:to>
                                    </p:animClr>
                                    <p:set>
                                      <p:cBhvr>
                                        <p:cTn id="97" dur="250" fill="hold"/>
                                        <p:tgtEl>
                                          <p:spTgt spid="14"/>
                                        </p:tgtEl>
                                        <p:attrNameLst>
                                          <p:attrName>fill.type</p:attrName>
                                        </p:attrNameLst>
                                      </p:cBhvr>
                                      <p:to>
                                        <p:strVal val="solid"/>
                                      </p:to>
                                    </p:set>
                                    <p:set>
                                      <p:cBhvr>
                                        <p:cTn id="98" dur="250" fill="hold"/>
                                        <p:tgtEl>
                                          <p:spTgt spid="14"/>
                                        </p:tgtEl>
                                        <p:attrNameLst>
                                          <p:attrName>fill.on</p:attrName>
                                        </p:attrNameLst>
                                      </p:cBhvr>
                                      <p:to>
                                        <p:strVal val="true"/>
                                      </p:to>
                                    </p:set>
                                  </p:childTnLst>
                                  <p:subTnLst>
                                    <p:audio>
                                      <p:cMediaNode>
                                        <p:cTn display="0" masterRel="sameClick">
                                          <p:stCondLst>
                                            <p:cond evt="begin" delay="0">
                                              <p:tn val="95"/>
                                            </p:cond>
                                          </p:stCondLst>
                                          <p:endCondLst>
                                            <p:cond evt="onStopAudio" delay="0">
                                              <p:tgtEl>
                                                <p:sldTgt/>
                                              </p:tgtEl>
                                            </p:cond>
                                          </p:endCondLst>
                                        </p:cTn>
                                        <p:tgtEl>
                                          <p:sndTgt r:embed="rId2" name="click.wav"/>
                                        </p:tgtEl>
                                      </p:cMediaNode>
                                    </p:audio>
                                  </p:subTnLst>
                                </p:cTn>
                              </p:par>
                              <p:par>
                                <p:cTn id="99" presetID="23" presetClass="entr" presetSubtype="32" fill="hold" nodeType="withEffect">
                                  <p:stCondLst>
                                    <p:cond delay="1000"/>
                                  </p:stCondLst>
                                  <p:childTnLst>
                                    <p:set>
                                      <p:cBhvr>
                                        <p:cTn id="100" dur="1" fill="hold">
                                          <p:stCondLst>
                                            <p:cond delay="0"/>
                                          </p:stCondLst>
                                        </p:cTn>
                                        <p:tgtEl>
                                          <p:spTgt spid="17"/>
                                        </p:tgtEl>
                                        <p:attrNameLst>
                                          <p:attrName>style.visibility</p:attrName>
                                        </p:attrNameLst>
                                      </p:cBhvr>
                                      <p:to>
                                        <p:strVal val="visible"/>
                                      </p:to>
                                    </p:set>
                                    <p:anim calcmode="lin" valueType="num">
                                      <p:cBhvr>
                                        <p:cTn id="101" dur="250" fill="hold"/>
                                        <p:tgtEl>
                                          <p:spTgt spid="17"/>
                                        </p:tgtEl>
                                        <p:attrNameLst>
                                          <p:attrName>ppt_w</p:attrName>
                                        </p:attrNameLst>
                                      </p:cBhvr>
                                      <p:tavLst>
                                        <p:tav tm="0">
                                          <p:val>
                                            <p:strVal val="4*#ppt_w"/>
                                          </p:val>
                                        </p:tav>
                                        <p:tav tm="100000">
                                          <p:val>
                                            <p:strVal val="#ppt_w"/>
                                          </p:val>
                                        </p:tav>
                                      </p:tavLst>
                                    </p:anim>
                                    <p:anim calcmode="lin" valueType="num">
                                      <p:cBhvr>
                                        <p:cTn id="102" dur="250" fill="hold"/>
                                        <p:tgtEl>
                                          <p:spTgt spid="1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9"/>
                                            </p:cond>
                                          </p:stCondLst>
                                          <p:endCondLst>
                                            <p:cond evt="onStopAudio" delay="0">
                                              <p:tgtEl>
                                                <p:sldTgt/>
                                              </p:tgtEl>
                                            </p:cond>
                                          </p:endCondLst>
                                        </p:cTn>
                                        <p:tgtEl>
                                          <p:sndTgt r:embed="rId4" name="Wrong Buzzer.wav"/>
                                        </p:tgtEl>
                                      </p:cMediaNode>
                                    </p:audio>
                                  </p:subTnLst>
                                </p:cTn>
                              </p:par>
                              <p:par>
                                <p:cTn id="103" presetID="1" presetClass="emph" presetSubtype="2" fill="hold" nodeType="withEffect">
                                  <p:stCondLst>
                                    <p:cond delay="1000"/>
                                  </p:stCondLst>
                                  <p:childTnLst>
                                    <p:animClr clrSpc="rgb" dir="cw">
                                      <p:cBhvr>
                                        <p:cTn id="104" dur="250" fill="hold"/>
                                        <p:tgtEl>
                                          <p:spTgt spid="14"/>
                                        </p:tgtEl>
                                        <p:attrNameLst>
                                          <p:attrName>fillcolor</p:attrName>
                                        </p:attrNameLst>
                                      </p:cBhvr>
                                      <p:to>
                                        <a:srgbClr val="FFFF00"/>
                                      </p:to>
                                    </p:animClr>
                                    <p:set>
                                      <p:cBhvr>
                                        <p:cTn id="105" dur="250" fill="hold"/>
                                        <p:tgtEl>
                                          <p:spTgt spid="14"/>
                                        </p:tgtEl>
                                        <p:attrNameLst>
                                          <p:attrName>fill.type</p:attrName>
                                        </p:attrNameLst>
                                      </p:cBhvr>
                                      <p:to>
                                        <p:strVal val="solid"/>
                                      </p:to>
                                    </p:set>
                                    <p:set>
                                      <p:cBhvr>
                                        <p:cTn id="106" dur="25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childTnLst>
        </p:cTn>
      </p:par>
    </p:tnLst>
    <p:bldLst>
      <p:bldP spid="4" grpId="0" animBg="1"/>
      <p:bldP spid="8" grpId="0" animBg="1"/>
      <p:bldP spid="9" grpId="0" animBg="1"/>
      <p:bldP spid="10" grpId="0" animBg="1"/>
      <p:bldP spid="11" grpId="0" animBg="1"/>
      <p:bldP spid="12" grpId="0" animBg="1"/>
      <p:bldP spid="13"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7">
            <a:extLst>
              <a:ext uri="{FF2B5EF4-FFF2-40B4-BE49-F238E27FC236}">
                <a16:creationId xmlns:a16="http://schemas.microsoft.com/office/drawing/2014/main" id="{6134D109-5F98-4B01-86DB-56CCF640CAB8}"/>
              </a:ext>
            </a:extLst>
          </p:cNvPr>
          <p:cNvSpPr>
            <a:spLocks noChangeArrowheads="1"/>
          </p:cNvSpPr>
          <p:nvPr/>
        </p:nvSpPr>
        <p:spPr bwMode="auto">
          <a:xfrm>
            <a:off x="0" y="-57903"/>
            <a:ext cx="12192000" cy="6915903"/>
          </a:xfrm>
          <a:prstGeom prst="rect">
            <a:avLst/>
          </a:prstGeom>
          <a:solidFill>
            <a:srgbClr val="D5F9F9"/>
          </a:solidFill>
          <a:ln w="3175" algn="ctr">
            <a:solidFill>
              <a:schemeClr val="tx1"/>
            </a:solidFill>
            <a:miter lim="800000"/>
            <a:headEnd/>
            <a:tailEnd/>
          </a:ln>
          <a:effectLst>
            <a:reflection blurRad="6350" stA="50000" endA="300" endPos="38500" dist="50800" dir="5400000" sy="-100000" algn="bl" rotWithShape="0"/>
          </a:effectLst>
          <a:scene3d>
            <a:camera prst="perspectiveFront"/>
            <a:lightRig rig="threePt" dir="t"/>
          </a:scene3d>
          <a:extLst/>
        </p:spPr>
        <p:txBody>
          <a:bodyPr wrap="none" anchor="ctr"/>
          <a:lstStyle/>
          <a:p>
            <a:pPr eaLnBrk="1" hangingPunct="1">
              <a:defRPr/>
            </a:pPr>
            <a:endParaRPr lang="en-US" altLang="en-US" sz="2800">
              <a:solidFill>
                <a:srgbClr val="0000FF"/>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5" cstate="print">
            <a:biLevel thresh="25000"/>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494163" y="3769131"/>
            <a:ext cx="1086500" cy="1182926"/>
          </a:xfrm>
          <a:prstGeom prst="rect">
            <a:avLst/>
          </a:prstGeom>
          <a:solidFill>
            <a:srgbClr val="FFC000"/>
          </a:solidFill>
        </p:spPr>
      </p:pic>
      <p:pic>
        <p:nvPicPr>
          <p:cNvPr id="6" name="Picture 5"/>
          <p:cNvPicPr>
            <a:picLocks noChangeAspect="1"/>
          </p:cNvPicPr>
          <p:nvPr/>
        </p:nvPicPr>
        <p:blipFill>
          <a:blip r:embed="rId7" cstate="print">
            <a:biLevel thresh="25000"/>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9776937" y="4515854"/>
            <a:ext cx="812889" cy="885032"/>
          </a:xfrm>
          <a:prstGeom prst="rect">
            <a:avLst/>
          </a:prstGeom>
          <a:solidFill>
            <a:srgbClr val="FFC000"/>
          </a:solidFill>
        </p:spPr>
      </p:pic>
      <p:pic>
        <p:nvPicPr>
          <p:cNvPr id="7" name="Picture 6"/>
          <p:cNvPicPr>
            <a:picLocks noChangeAspect="1"/>
          </p:cNvPicPr>
          <p:nvPr/>
        </p:nvPicPr>
        <p:blipFill>
          <a:blip r:embed="rId9" cstate="print">
            <a:biLevel thresh="25000"/>
            <a:extLst>
              <a:ext uri="{BEBA8EAE-BF5A-486C-A8C5-ECC9F3942E4B}">
                <a14:imgProps xmlns:a14="http://schemas.microsoft.com/office/drawing/2010/main">
                  <a14:imgLayer r:embed="rId10">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361978" y="5130389"/>
            <a:ext cx="520391" cy="566575"/>
          </a:xfrm>
          <a:prstGeom prst="rect">
            <a:avLst/>
          </a:prstGeom>
          <a:solidFill>
            <a:srgbClr val="FFC000"/>
          </a:solidFill>
        </p:spPr>
      </p:pic>
      <p:sp>
        <p:nvSpPr>
          <p:cNvPr id="8" name="Snip Diagonal Corner Rectangle 7"/>
          <p:cNvSpPr/>
          <p:nvPr/>
        </p:nvSpPr>
        <p:spPr>
          <a:xfrm>
            <a:off x="832635" y="199869"/>
            <a:ext cx="10987658" cy="1604597"/>
          </a:xfrm>
          <a:prstGeom prst="snip2DiagRect">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3000">
                <a:solidFill>
                  <a:schemeClr val="tx1"/>
                </a:solidFill>
                <a:latin typeface="Times New Roman" panose="02020603050405020304" pitchFamily="18" charset="0"/>
                <a:cs typeface="Times New Roman" panose="02020603050405020304" pitchFamily="18" charset="0"/>
              </a:rPr>
              <a:t>Trong hộp có 10 viên vi có kích thước và trọng lượng bằng nhau </a:t>
            </a:r>
            <a:r>
              <a:rPr lang="nl-NL" sz="3000" smtClean="0">
                <a:solidFill>
                  <a:schemeClr val="tx1"/>
                </a:solidFill>
                <a:latin typeface="Times New Roman" panose="02020603050405020304" pitchFamily="18" charset="0"/>
                <a:cs typeface="Times New Roman" panose="02020603050405020304" pitchFamily="18" charset="0"/>
              </a:rPr>
              <a:t>gồm 1 viên bi màu vàng và 9 viên bi màu xanh. Lấy ngẫu nhiên 1 viên bi từ hộp. Tính xác suất của biến cố: “ Viên bi lấy ra màu cam”</a:t>
            </a:r>
            <a:r>
              <a:rPr lang="nl-NL" smtClean="0">
                <a:solidFill>
                  <a:schemeClr val="tx1"/>
                </a:solidFill>
                <a:latin typeface="Times New Roman" panose="02020603050405020304" pitchFamily="18" charset="0"/>
                <a:cs typeface="Times New Roman" panose="02020603050405020304" pitchFamily="18" charset="0"/>
              </a:rPr>
              <a:t> </a:t>
            </a:r>
            <a:endParaRPr lang="en-US" sz="3200" dirty="0">
              <a:solidFill>
                <a:schemeClr val="tx1"/>
              </a:solidFill>
              <a:latin typeface="Times New Roman" pitchFamily="18" charset="0"/>
              <a:cs typeface="Times New Roman" pitchFamily="18" charset="0"/>
            </a:endParaRPr>
          </a:p>
        </p:txBody>
      </p:sp>
      <p:sp>
        <p:nvSpPr>
          <p:cNvPr id="9" name="Rectangle 8"/>
          <p:cNvSpPr/>
          <p:nvPr/>
        </p:nvSpPr>
        <p:spPr>
          <a:xfrm>
            <a:off x="1102659" y="1949346"/>
            <a:ext cx="4914359" cy="770816"/>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Tx/>
              <a:buAutoNum type="alphaUcPeriod"/>
              <a:defRPr/>
            </a:pPr>
            <a:r>
              <a:rPr lang="en-US" sz="3200">
                <a:solidFill>
                  <a:prstClr val="black"/>
                </a:solidFill>
                <a:latin typeface="Arial" panose="020B0604020202020204" pitchFamily="34" charset="0"/>
              </a:rPr>
              <a:t> </a:t>
            </a:r>
            <a:r>
              <a:rPr lang="en-US" sz="3200" smtClean="0">
                <a:solidFill>
                  <a:prstClr val="black"/>
                </a:solidFill>
                <a:latin typeface="Arial" panose="020B0604020202020204" pitchFamily="34" charset="0"/>
              </a:rPr>
              <a:t> </a:t>
            </a:r>
            <a:r>
              <a:rPr lang="en-US" sz="3200" smtClean="0">
                <a:solidFill>
                  <a:schemeClr val="tx1"/>
                </a:solidFill>
                <a:latin typeface="Times New Roman" pitchFamily="18" charset="0"/>
                <a:cs typeface="Times New Roman" pitchFamily="18" charset="0"/>
              </a:rPr>
              <a:t>1.</a:t>
            </a:r>
            <a:endParaRPr lang="en-US" sz="3200" dirty="0">
              <a:solidFill>
                <a:schemeClr val="tx1"/>
              </a:solidFill>
              <a:latin typeface="Times New Roman" pitchFamily="18" charset="0"/>
              <a:cs typeface="Times New Roman" pitchFamily="18" charset="0"/>
            </a:endParaRPr>
          </a:p>
        </p:txBody>
      </p:sp>
      <p:sp>
        <p:nvSpPr>
          <p:cNvPr id="10" name="Cloud 9"/>
          <p:cNvSpPr/>
          <p:nvPr/>
        </p:nvSpPr>
        <p:spPr>
          <a:xfrm>
            <a:off x="-683345" y="4902196"/>
            <a:ext cx="567114" cy="349210"/>
          </a:xfrm>
          <a:prstGeom prst="cloud">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1" name="Cloud 10"/>
          <p:cNvSpPr/>
          <p:nvPr/>
        </p:nvSpPr>
        <p:spPr>
          <a:xfrm>
            <a:off x="13632601" y="4702499"/>
            <a:ext cx="891420" cy="548907"/>
          </a:xfrm>
          <a:prstGeom prst="cloud">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mc:AlternateContent xmlns:mc="http://schemas.openxmlformats.org/markup-compatibility/2006" xmlns:a14="http://schemas.microsoft.com/office/drawing/2010/main">
        <mc:Choice Requires="a14">
          <p:sp>
            <p:nvSpPr>
              <p:cNvPr id="12" name="Rectangle 11"/>
              <p:cNvSpPr/>
              <p:nvPr/>
            </p:nvSpPr>
            <p:spPr>
              <a:xfrm>
                <a:off x="6615052" y="1940472"/>
                <a:ext cx="4978914" cy="832586"/>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kumimoji="0" lang="vi-VN" sz="3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B</a:t>
                </a:r>
                <a:r>
                  <a:rPr kumimoji="0" lang="vi-VN" sz="3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t>.</a:t>
                </a:r>
                <a:r>
                  <a:rPr lang="en-US" sz="3200">
                    <a:solidFill>
                      <a:schemeClr val="tx1"/>
                    </a:solidFill>
                    <a:latin typeface="Times New Roman" pitchFamily="18" charset="0"/>
                    <a:cs typeface="Times New Roman" pitchFamily="18" charset="0"/>
                  </a:rPr>
                  <a:t> </a:t>
                </a:r>
                <a14:m>
                  <m:oMath xmlns:m="http://schemas.openxmlformats.org/officeDocument/2006/math">
                    <m:f>
                      <m:fPr>
                        <m:ctrlPr>
                          <a:rPr lang="en-US" sz="3200" i="1" smtClean="0">
                            <a:solidFill>
                              <a:schemeClr val="tx1"/>
                            </a:solidFill>
                            <a:latin typeface="Cambria Math" panose="02040503050406030204" pitchFamily="18" charset="0"/>
                            <a:cs typeface="Times New Roman" pitchFamily="18" charset="0"/>
                          </a:rPr>
                        </m:ctrlPr>
                      </m:fPr>
                      <m:num>
                        <m:r>
                          <a:rPr lang="en-US" sz="3200" b="0" i="1" smtClean="0">
                            <a:solidFill>
                              <a:schemeClr val="tx1"/>
                            </a:solidFill>
                            <a:latin typeface="Cambria Math" panose="02040503050406030204" pitchFamily="18" charset="0"/>
                            <a:cs typeface="Times New Roman" pitchFamily="18" charset="0"/>
                          </a:rPr>
                          <m:t>1</m:t>
                        </m:r>
                      </m:num>
                      <m:den>
                        <m:r>
                          <a:rPr lang="en-US" sz="3200" b="0" i="1" smtClean="0">
                            <a:solidFill>
                              <a:schemeClr val="tx1"/>
                            </a:solidFill>
                            <a:latin typeface="Cambria Math" panose="02040503050406030204" pitchFamily="18" charset="0"/>
                            <a:cs typeface="Times New Roman" pitchFamily="18" charset="0"/>
                          </a:rPr>
                          <m:t>10</m:t>
                        </m:r>
                      </m:den>
                    </m:f>
                  </m:oMath>
                </a14:m>
                <a:endParaRPr lang="en-US" sz="3200" dirty="0">
                  <a:solidFill>
                    <a:schemeClr val="tx1"/>
                  </a:solidFill>
                  <a:latin typeface="Times New Roman" pitchFamily="18" charset="0"/>
                  <a:cs typeface="Times New Roman" pitchFamily="18"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6615052" y="1940472"/>
                <a:ext cx="4978914" cy="832586"/>
              </a:xfrm>
              <a:prstGeom prst="rect">
                <a:avLst/>
              </a:prstGeom>
              <a:blipFill>
                <a:blip r:embed="rId11"/>
                <a:stretch>
                  <a:fillRect l="-2798" b="-4225"/>
                </a:stretch>
              </a:blipFill>
              <a:ln w="28575">
                <a:solidFill>
                  <a:srgbClr val="FF0000"/>
                </a:solidFill>
              </a:ln>
            </p:spPr>
            <p:txBody>
              <a:bodyPr/>
              <a:lstStyle/>
              <a:p>
                <a:r>
                  <a:rPr lang="en-US">
                    <a:noFill/>
                  </a:rPr>
                  <a:t> </a:t>
                </a:r>
              </a:p>
            </p:txBody>
          </p:sp>
        </mc:Fallback>
      </mc:AlternateContent>
      <p:sp>
        <p:nvSpPr>
          <p:cNvPr id="13" name="Rectangle 12"/>
          <p:cNvSpPr/>
          <p:nvPr/>
        </p:nvSpPr>
        <p:spPr>
          <a:xfrm>
            <a:off x="6615052" y="2936964"/>
            <a:ext cx="4978914" cy="874057"/>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3200" dirty="0" smtClean="0">
                <a:solidFill>
                  <a:prstClr val="black"/>
                </a:solidFill>
                <a:latin typeface="Arial" panose="020B0604020202020204" pitchFamily="34" charset="0"/>
              </a:rPr>
              <a:t>D</a:t>
            </a:r>
            <a:r>
              <a:rPr lang="en-US" sz="3200" smtClean="0">
                <a:solidFill>
                  <a:prstClr val="black"/>
                </a:solidFill>
                <a:latin typeface="Arial" panose="020B0604020202020204" pitchFamily="34" charset="0"/>
              </a:rPr>
              <a:t>. </a:t>
            </a:r>
            <a:r>
              <a:rPr lang="en-US" sz="3200" smtClean="0">
                <a:solidFill>
                  <a:prstClr val="black"/>
                </a:solidFill>
                <a:latin typeface="Times New Roman" panose="02020603050405020304" pitchFamily="18" charset="0"/>
                <a:cs typeface="Times New Roman" panose="02020603050405020304" pitchFamily="18" charset="0"/>
              </a:rPr>
              <a:t>0</a:t>
            </a:r>
            <a:endParaRPr lang="en-US" sz="3200" dirty="0">
              <a:solidFill>
                <a:schemeClr val="tx1"/>
              </a:solidFill>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14" name="Rectangle 13"/>
              <p:cNvSpPr/>
              <p:nvPr/>
            </p:nvSpPr>
            <p:spPr>
              <a:xfrm>
                <a:off x="1102659" y="2980571"/>
                <a:ext cx="4914359" cy="843514"/>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kumimoji="0" lang="en-US" sz="3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C</a:t>
                </a:r>
                <a:r>
                  <a:rPr kumimoji="0" lang="vi-VN" sz="3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t>. </a:t>
                </a:r>
                <a14:m>
                  <m:oMath xmlns:m="http://schemas.openxmlformats.org/officeDocument/2006/math">
                    <m:f>
                      <m:fPr>
                        <m:ctrlPr>
                          <a:rPr kumimoji="0" lang="en-US"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n-US"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num>
                      <m:den>
                        <m:r>
                          <a:rPr kumimoji="0" lang="en-US"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9</m:t>
                        </m:r>
                      </m:den>
                    </m:f>
                  </m:oMath>
                </a14:m>
                <a:endParaRPr lang="en-US" sz="3200" dirty="0">
                  <a:solidFill>
                    <a:schemeClr val="tx1"/>
                  </a:solidFill>
                  <a:latin typeface="Times New Roman" pitchFamily="18" charset="0"/>
                  <a:cs typeface="Times New Roman" pitchFamily="18" charset="0"/>
                </a:endParaRPr>
              </a:p>
            </p:txBody>
          </p:sp>
        </mc:Choice>
        <mc:Fallback xmlns="">
          <p:sp>
            <p:nvSpPr>
              <p:cNvPr id="14" name="Rectangle 13"/>
              <p:cNvSpPr>
                <a:spLocks noRot="1" noChangeAspect="1" noMove="1" noResize="1" noEditPoints="1" noAdjustHandles="1" noChangeArrowheads="1" noChangeShapeType="1" noTextEdit="1"/>
              </p:cNvSpPr>
              <p:nvPr/>
            </p:nvSpPr>
            <p:spPr>
              <a:xfrm>
                <a:off x="1102659" y="2980571"/>
                <a:ext cx="4914359" cy="843514"/>
              </a:xfrm>
              <a:prstGeom prst="rect">
                <a:avLst/>
              </a:prstGeom>
              <a:blipFill>
                <a:blip r:embed="rId12"/>
                <a:stretch>
                  <a:fillRect l="-2959" b="-4196"/>
                </a:stretch>
              </a:blipFill>
              <a:ln w="28575">
                <a:solidFill>
                  <a:srgbClr val="FF0000"/>
                </a:solidFill>
              </a:ln>
            </p:spPr>
            <p:txBody>
              <a:bodyPr/>
              <a:lstStyle/>
              <a:p>
                <a:r>
                  <a:rPr lang="en-US">
                    <a:noFill/>
                  </a:rPr>
                  <a:t> </a:t>
                </a:r>
              </a:p>
            </p:txBody>
          </p:sp>
        </mc:Fallback>
      </mc:AlternateContent>
      <p:pic>
        <p:nvPicPr>
          <p:cNvPr id="15" name="Picture 14"/>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211296" y="1974821"/>
            <a:ext cx="805722" cy="708059"/>
          </a:xfrm>
          <a:prstGeom prst="rect">
            <a:avLst/>
          </a:prstGeom>
        </p:spPr>
      </p:pic>
      <p:pic>
        <p:nvPicPr>
          <p:cNvPr id="16" name="Picture 15"/>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0232876" y="3013622"/>
            <a:ext cx="918133" cy="643628"/>
          </a:xfrm>
          <a:prstGeom prst="rect">
            <a:avLst/>
          </a:prstGeom>
        </p:spPr>
      </p:pic>
      <p:pic>
        <p:nvPicPr>
          <p:cNvPr id="17" name="Picture 1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212276" y="3021343"/>
            <a:ext cx="804742" cy="707197"/>
          </a:xfrm>
          <a:prstGeom prst="rect">
            <a:avLst/>
          </a:prstGeom>
        </p:spPr>
      </p:pic>
      <p:pic>
        <p:nvPicPr>
          <p:cNvPr id="18" name="Picture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848071" y="2013496"/>
            <a:ext cx="732592" cy="643793"/>
          </a:xfrm>
          <a:prstGeom prst="rect">
            <a:avLst/>
          </a:prstGeom>
        </p:spPr>
      </p:pic>
      <p:sp>
        <p:nvSpPr>
          <p:cNvPr id="19" name="Cloud 18">
            <a:hlinkClick r:id="rId15" action="ppaction://hlinksldjump"/>
          </p:cNvPr>
          <p:cNvSpPr/>
          <p:nvPr/>
        </p:nvSpPr>
        <p:spPr>
          <a:xfrm>
            <a:off x="4667494" y="4702499"/>
            <a:ext cx="2359211" cy="1104900"/>
          </a:xfrm>
          <a:prstGeom prst="cloud">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mn-ea"/>
                <a:cs typeface="+mn-cs"/>
              </a:rPr>
              <a:t>QUAY VỀ</a:t>
            </a:r>
            <a:endParaRPr kumimoji="0" lang="vi-VN" sz="24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mn-ea"/>
              <a:cs typeface="+mn-cs"/>
            </a:endParaRPr>
          </a:p>
        </p:txBody>
      </p:sp>
      <p:sp>
        <p:nvSpPr>
          <p:cNvPr id="20" name="Rectangle 19"/>
          <p:cNvSpPr/>
          <p:nvPr/>
        </p:nvSpPr>
        <p:spPr>
          <a:xfrm>
            <a:off x="10361978" y="6521986"/>
            <a:ext cx="1830022" cy="33601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6030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xit" presetSubtype="10" fill="hold" grpId="0" nodeType="withEffect">
                                  <p:stCondLst>
                                    <p:cond delay="0"/>
                                  </p:stCondLst>
                                  <p:childTnLst>
                                    <p:animEffect transition="out" filter="checkerboard(across)">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par>
                                <p:cTn id="8" presetID="47"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anim calcmode="lin" valueType="num">
                                      <p:cBhvr>
                                        <p:cTn id="11" dur="500" fill="hold"/>
                                        <p:tgtEl>
                                          <p:spTgt spid="8"/>
                                        </p:tgtEl>
                                        <p:attrNameLst>
                                          <p:attrName>ppt_x</p:attrName>
                                        </p:attrNameLst>
                                      </p:cBhvr>
                                      <p:tavLst>
                                        <p:tav tm="0">
                                          <p:val>
                                            <p:strVal val="#ppt_x"/>
                                          </p:val>
                                        </p:tav>
                                        <p:tav tm="100000">
                                          <p:val>
                                            <p:strVal val="#ppt_x"/>
                                          </p:val>
                                        </p:tav>
                                      </p:tavLst>
                                    </p:anim>
                                    <p:anim calcmode="lin" valueType="num">
                                      <p:cBhvr>
                                        <p:cTn id="12" dur="500" fill="hold"/>
                                        <p:tgtEl>
                                          <p:spTgt spid="8"/>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50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anim calcmode="lin" valueType="num">
                                      <p:cBhvr>
                                        <p:cTn id="16" dur="500" fill="hold"/>
                                        <p:tgtEl>
                                          <p:spTgt spid="9"/>
                                        </p:tgtEl>
                                        <p:attrNameLst>
                                          <p:attrName>ppt_x</p:attrName>
                                        </p:attrNameLst>
                                      </p:cBhvr>
                                      <p:tavLst>
                                        <p:tav tm="0">
                                          <p:val>
                                            <p:strVal val="#ppt_x"/>
                                          </p:val>
                                        </p:tav>
                                        <p:tav tm="100000">
                                          <p:val>
                                            <p:strVal val="#ppt_x"/>
                                          </p:val>
                                        </p:tav>
                                      </p:tavLst>
                                    </p:anim>
                                    <p:anim calcmode="lin" valueType="num">
                                      <p:cBhvr>
                                        <p:cTn id="17" dur="500" fill="hold"/>
                                        <p:tgtEl>
                                          <p:spTgt spid="9"/>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100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anim calcmode="lin" valueType="num">
                                      <p:cBhvr>
                                        <p:cTn id="21" dur="500" fill="hold"/>
                                        <p:tgtEl>
                                          <p:spTgt spid="12"/>
                                        </p:tgtEl>
                                        <p:attrNameLst>
                                          <p:attrName>ppt_x</p:attrName>
                                        </p:attrNameLst>
                                      </p:cBhvr>
                                      <p:tavLst>
                                        <p:tav tm="0">
                                          <p:val>
                                            <p:strVal val="#ppt_x"/>
                                          </p:val>
                                        </p:tav>
                                        <p:tav tm="100000">
                                          <p:val>
                                            <p:strVal val="#ppt_x"/>
                                          </p:val>
                                        </p:tav>
                                      </p:tavLst>
                                    </p:anim>
                                    <p:anim calcmode="lin" valueType="num">
                                      <p:cBhvr>
                                        <p:cTn id="22" dur="500" fill="hold"/>
                                        <p:tgtEl>
                                          <p:spTgt spid="12"/>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150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strVal val="#ppt_x"/>
                                          </p:val>
                                        </p:tav>
                                        <p:tav tm="100000">
                                          <p:val>
                                            <p:strVal val="#ppt_x"/>
                                          </p:val>
                                        </p:tav>
                                      </p:tavLst>
                                    </p:anim>
                                    <p:anim calcmode="lin" valueType="num">
                                      <p:cBhvr>
                                        <p:cTn id="27" dur="500" fill="hold"/>
                                        <p:tgtEl>
                                          <p:spTgt spid="13"/>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200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anim calcmode="lin" valueType="num">
                                      <p:cBhvr>
                                        <p:cTn id="31" dur="500" fill="hold"/>
                                        <p:tgtEl>
                                          <p:spTgt spid="14"/>
                                        </p:tgtEl>
                                        <p:attrNameLst>
                                          <p:attrName>ppt_x</p:attrName>
                                        </p:attrNameLst>
                                      </p:cBhvr>
                                      <p:tavLst>
                                        <p:tav tm="0">
                                          <p:val>
                                            <p:strVal val="#ppt_x"/>
                                          </p:val>
                                        </p:tav>
                                        <p:tav tm="100000">
                                          <p:val>
                                            <p:strVal val="#ppt_x"/>
                                          </p:val>
                                        </p:tav>
                                      </p:tavLst>
                                    </p:anim>
                                    <p:anim calcmode="lin" valueType="num">
                                      <p:cBhvr>
                                        <p:cTn id="32" dur="500" fill="hold"/>
                                        <p:tgtEl>
                                          <p:spTgt spid="14"/>
                                        </p:tgtEl>
                                        <p:attrNameLst>
                                          <p:attrName>ppt_y</p:attrName>
                                        </p:attrNameLst>
                                      </p:cBhvr>
                                      <p:tavLst>
                                        <p:tav tm="0">
                                          <p:val>
                                            <p:strVal val="#ppt_y+.1"/>
                                          </p:val>
                                        </p:tav>
                                        <p:tav tm="100000">
                                          <p:val>
                                            <p:strVal val="#ppt_y"/>
                                          </p:val>
                                        </p:tav>
                                      </p:tavLst>
                                    </p:anim>
                                  </p:childTnLst>
                                </p:cTn>
                              </p:par>
                              <p:par>
                                <p:cTn id="33" presetID="8" presetClass="emph" presetSubtype="0" repeatCount="indefinite" fill="hold" nodeType="withEffect">
                                  <p:stCondLst>
                                    <p:cond delay="0"/>
                                  </p:stCondLst>
                                  <p:childTnLst>
                                    <p:animRot by="21600000">
                                      <p:cBhvr>
                                        <p:cTn id="34" dur="2250" fill="hold"/>
                                        <p:tgtEl>
                                          <p:spTgt spid="5"/>
                                        </p:tgtEl>
                                        <p:attrNameLst>
                                          <p:attrName>r</p:attrName>
                                        </p:attrNameLst>
                                      </p:cBhvr>
                                    </p:animRot>
                                  </p:childTnLst>
                                </p:cTn>
                              </p:par>
                              <p:par>
                                <p:cTn id="35" presetID="8" presetClass="emph" presetSubtype="0" repeatCount="indefinite" fill="hold" nodeType="withEffect">
                                  <p:stCondLst>
                                    <p:cond delay="0"/>
                                  </p:stCondLst>
                                  <p:childTnLst>
                                    <p:animRot by="21600000">
                                      <p:cBhvr>
                                        <p:cTn id="36" dur="2500" fill="hold"/>
                                        <p:tgtEl>
                                          <p:spTgt spid="6"/>
                                        </p:tgtEl>
                                        <p:attrNameLst>
                                          <p:attrName>r</p:attrName>
                                        </p:attrNameLst>
                                      </p:cBhvr>
                                    </p:animRot>
                                  </p:childTnLst>
                                </p:cTn>
                              </p:par>
                              <p:par>
                                <p:cTn id="37" presetID="8" presetClass="emph" presetSubtype="0" repeatCount="indefinite" fill="hold" nodeType="withEffect">
                                  <p:stCondLst>
                                    <p:cond delay="0"/>
                                  </p:stCondLst>
                                  <p:childTnLst>
                                    <p:animRot by="21600000">
                                      <p:cBhvr>
                                        <p:cTn id="38" dur="2000" fill="hold"/>
                                        <p:tgtEl>
                                          <p:spTgt spid="7"/>
                                        </p:tgtEl>
                                        <p:attrNameLst>
                                          <p:attrName>r</p:attrName>
                                        </p:attrNameLst>
                                      </p:cBhvr>
                                    </p:animRot>
                                  </p:childTnLst>
                                </p:cTn>
                              </p:par>
                              <p:par>
                                <p:cTn id="39" presetID="2" presetClass="entr" presetSubtype="2" repeatCount="indefinite" fill="hold" grpId="0" nodeType="withEffect">
                                  <p:stCondLst>
                                    <p:cond delay="500"/>
                                  </p:stCondLst>
                                  <p:childTnLst>
                                    <p:set>
                                      <p:cBhvr>
                                        <p:cTn id="40" dur="1" fill="hold">
                                          <p:stCondLst>
                                            <p:cond delay="0"/>
                                          </p:stCondLst>
                                        </p:cTn>
                                        <p:tgtEl>
                                          <p:spTgt spid="10"/>
                                        </p:tgtEl>
                                        <p:attrNameLst>
                                          <p:attrName>style.visibility</p:attrName>
                                        </p:attrNameLst>
                                      </p:cBhvr>
                                      <p:to>
                                        <p:strVal val="visible"/>
                                      </p:to>
                                    </p:set>
                                    <p:anim calcmode="lin" valueType="num">
                                      <p:cBhvr additive="base">
                                        <p:cTn id="41" dur="20000" fill="hold"/>
                                        <p:tgtEl>
                                          <p:spTgt spid="10"/>
                                        </p:tgtEl>
                                        <p:attrNameLst>
                                          <p:attrName>ppt_x</p:attrName>
                                        </p:attrNameLst>
                                      </p:cBhvr>
                                      <p:tavLst>
                                        <p:tav tm="0">
                                          <p:val>
                                            <p:strVal val="1+#ppt_w/2"/>
                                          </p:val>
                                        </p:tav>
                                        <p:tav tm="100000">
                                          <p:val>
                                            <p:strVal val="#ppt_x"/>
                                          </p:val>
                                        </p:tav>
                                      </p:tavLst>
                                    </p:anim>
                                    <p:anim calcmode="lin" valueType="num">
                                      <p:cBhvr additive="base">
                                        <p:cTn id="42" dur="20000" fill="hold"/>
                                        <p:tgtEl>
                                          <p:spTgt spid="10"/>
                                        </p:tgtEl>
                                        <p:attrNameLst>
                                          <p:attrName>ppt_y</p:attrName>
                                        </p:attrNameLst>
                                      </p:cBhvr>
                                      <p:tavLst>
                                        <p:tav tm="0">
                                          <p:val>
                                            <p:strVal val="#ppt_y"/>
                                          </p:val>
                                        </p:tav>
                                        <p:tav tm="100000">
                                          <p:val>
                                            <p:strVal val="#ppt_y"/>
                                          </p:val>
                                        </p:tav>
                                      </p:tavLst>
                                    </p:anim>
                                  </p:childTnLst>
                                </p:cTn>
                              </p:par>
                              <p:par>
                                <p:cTn id="43" presetID="2" presetClass="entr" presetSubtype="8" repeatCount="indefinite" fill="hold" grpId="0" nodeType="withEffect">
                                  <p:stCondLst>
                                    <p:cond delay="500"/>
                                  </p:stCondLst>
                                  <p:childTnLst>
                                    <p:set>
                                      <p:cBhvr>
                                        <p:cTn id="44" dur="1" fill="hold">
                                          <p:stCondLst>
                                            <p:cond delay="0"/>
                                          </p:stCondLst>
                                        </p:cTn>
                                        <p:tgtEl>
                                          <p:spTgt spid="11"/>
                                        </p:tgtEl>
                                        <p:attrNameLst>
                                          <p:attrName>style.visibility</p:attrName>
                                        </p:attrNameLst>
                                      </p:cBhvr>
                                      <p:to>
                                        <p:strVal val="visible"/>
                                      </p:to>
                                    </p:set>
                                    <p:anim calcmode="lin" valueType="num">
                                      <p:cBhvr additive="base">
                                        <p:cTn id="45" dur="20000" fill="hold"/>
                                        <p:tgtEl>
                                          <p:spTgt spid="11"/>
                                        </p:tgtEl>
                                        <p:attrNameLst>
                                          <p:attrName>ppt_x</p:attrName>
                                        </p:attrNameLst>
                                      </p:cBhvr>
                                      <p:tavLst>
                                        <p:tav tm="0">
                                          <p:val>
                                            <p:strVal val="0-#ppt_w/2"/>
                                          </p:val>
                                        </p:tav>
                                        <p:tav tm="100000">
                                          <p:val>
                                            <p:strVal val="#ppt_x"/>
                                          </p:val>
                                        </p:tav>
                                      </p:tavLst>
                                    </p:anim>
                                    <p:anim calcmode="lin" valueType="num">
                                      <p:cBhvr additive="base">
                                        <p:cTn id="46" dur="200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7" restart="whenNotActive" fill="hold" evtFilter="cancelBubble" nodeType="interactiveSeq">
                <p:stCondLst>
                  <p:cond evt="onClick" delay="0">
                    <p:tgtEl>
                      <p:spTgt spid="9"/>
                    </p:tgtEl>
                  </p:cond>
                </p:stCondLst>
                <p:endSync evt="end" delay="0">
                  <p:rtn val="all"/>
                </p:endSync>
                <p:childTnLst>
                  <p:par>
                    <p:cTn id="48" fill="hold">
                      <p:stCondLst>
                        <p:cond delay="0"/>
                      </p:stCondLst>
                      <p:childTnLst>
                        <p:par>
                          <p:cTn id="49" fill="hold">
                            <p:stCondLst>
                              <p:cond delay="0"/>
                            </p:stCondLst>
                            <p:childTnLst>
                              <p:par>
                                <p:cTn id="50" presetID="1" presetClass="emph" presetSubtype="2" fill="hold" nodeType="clickEffect">
                                  <p:stCondLst>
                                    <p:cond delay="0"/>
                                  </p:stCondLst>
                                  <p:childTnLst>
                                    <p:animClr clrSpc="rgb" dir="cw">
                                      <p:cBhvr>
                                        <p:cTn id="51" dur="250" fill="hold"/>
                                        <p:tgtEl>
                                          <p:spTgt spid="9"/>
                                        </p:tgtEl>
                                        <p:attrNameLst>
                                          <p:attrName>fillcolor</p:attrName>
                                        </p:attrNameLst>
                                      </p:cBhvr>
                                      <p:to>
                                        <a:srgbClr val="FFF2CC"/>
                                      </p:to>
                                    </p:animClr>
                                    <p:set>
                                      <p:cBhvr>
                                        <p:cTn id="52" dur="250" fill="hold"/>
                                        <p:tgtEl>
                                          <p:spTgt spid="9"/>
                                        </p:tgtEl>
                                        <p:attrNameLst>
                                          <p:attrName>fill.type</p:attrName>
                                        </p:attrNameLst>
                                      </p:cBhvr>
                                      <p:to>
                                        <p:strVal val="solid"/>
                                      </p:to>
                                    </p:set>
                                    <p:set>
                                      <p:cBhvr>
                                        <p:cTn id="53" dur="250" fill="hold"/>
                                        <p:tgtEl>
                                          <p:spTgt spid="9"/>
                                        </p:tgtEl>
                                        <p:attrNameLst>
                                          <p:attrName>fill.on</p:attrName>
                                        </p:attrNameLst>
                                      </p:cBhvr>
                                      <p:to>
                                        <p:strVal val="true"/>
                                      </p:to>
                                    </p:set>
                                  </p:childTnLst>
                                  <p:subTnLst>
                                    <p:audio>
                                      <p:cMediaNode>
                                        <p:cTn display="0" masterRel="sameClick">
                                          <p:stCondLst>
                                            <p:cond evt="begin" delay="0">
                                              <p:tn val="50"/>
                                            </p:cond>
                                          </p:stCondLst>
                                          <p:endCondLst>
                                            <p:cond evt="onStopAudio" delay="0">
                                              <p:tgtEl>
                                                <p:sldTgt/>
                                              </p:tgtEl>
                                            </p:cond>
                                          </p:endCondLst>
                                        </p:cTn>
                                        <p:tgtEl>
                                          <p:sndTgt r:embed="rId2" name="click.wav"/>
                                        </p:tgtEl>
                                      </p:cMediaNode>
                                    </p:audio>
                                  </p:subTnLst>
                                </p:cTn>
                              </p:par>
                              <p:par>
                                <p:cTn id="54" presetID="23" presetClass="entr" presetSubtype="32" fill="hold" nodeType="withEffect">
                                  <p:stCondLst>
                                    <p:cond delay="1000"/>
                                  </p:stCondLst>
                                  <p:childTnLst>
                                    <p:set>
                                      <p:cBhvr>
                                        <p:cTn id="55" dur="1" fill="hold">
                                          <p:stCondLst>
                                            <p:cond delay="0"/>
                                          </p:stCondLst>
                                        </p:cTn>
                                        <p:tgtEl>
                                          <p:spTgt spid="15"/>
                                        </p:tgtEl>
                                        <p:attrNameLst>
                                          <p:attrName>style.visibility</p:attrName>
                                        </p:attrNameLst>
                                      </p:cBhvr>
                                      <p:to>
                                        <p:strVal val="visible"/>
                                      </p:to>
                                    </p:set>
                                    <p:anim calcmode="lin" valueType="num">
                                      <p:cBhvr>
                                        <p:cTn id="56" dur="250" fill="hold"/>
                                        <p:tgtEl>
                                          <p:spTgt spid="15"/>
                                        </p:tgtEl>
                                        <p:attrNameLst>
                                          <p:attrName>ppt_w</p:attrName>
                                        </p:attrNameLst>
                                      </p:cBhvr>
                                      <p:tavLst>
                                        <p:tav tm="0">
                                          <p:val>
                                            <p:strVal val="4*#ppt_w"/>
                                          </p:val>
                                        </p:tav>
                                        <p:tav tm="100000">
                                          <p:val>
                                            <p:strVal val="#ppt_w"/>
                                          </p:val>
                                        </p:tav>
                                      </p:tavLst>
                                    </p:anim>
                                    <p:anim calcmode="lin" valueType="num">
                                      <p:cBhvr>
                                        <p:cTn id="57" dur="250" fill="hold"/>
                                        <p:tgtEl>
                                          <p:spTgt spid="15"/>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4"/>
                                            </p:cond>
                                          </p:stCondLst>
                                          <p:endCondLst>
                                            <p:cond evt="onStopAudio" delay="0">
                                              <p:tgtEl>
                                                <p:sldTgt/>
                                              </p:tgtEl>
                                            </p:cond>
                                          </p:endCondLst>
                                        </p:cTn>
                                        <p:tgtEl>
                                          <p:sndTgt r:embed="rId3" name="Wrong Buzzer.wav"/>
                                        </p:tgtEl>
                                      </p:cMediaNode>
                                    </p:audio>
                                  </p:subTnLst>
                                </p:cTn>
                              </p:par>
                              <p:par>
                                <p:cTn id="58" presetID="1" presetClass="emph" presetSubtype="2" fill="hold" nodeType="withEffect">
                                  <p:stCondLst>
                                    <p:cond delay="1000"/>
                                  </p:stCondLst>
                                  <p:childTnLst>
                                    <p:animClr clrSpc="rgb" dir="cw">
                                      <p:cBhvr>
                                        <p:cTn id="59" dur="250" fill="hold"/>
                                        <p:tgtEl>
                                          <p:spTgt spid="9"/>
                                        </p:tgtEl>
                                        <p:attrNameLst>
                                          <p:attrName>fillcolor</p:attrName>
                                        </p:attrNameLst>
                                      </p:cBhvr>
                                      <p:to>
                                        <a:srgbClr val="FFFF00"/>
                                      </p:to>
                                    </p:animClr>
                                    <p:set>
                                      <p:cBhvr>
                                        <p:cTn id="60" dur="250" fill="hold"/>
                                        <p:tgtEl>
                                          <p:spTgt spid="9"/>
                                        </p:tgtEl>
                                        <p:attrNameLst>
                                          <p:attrName>fill.type</p:attrName>
                                        </p:attrNameLst>
                                      </p:cBhvr>
                                      <p:to>
                                        <p:strVal val="solid"/>
                                      </p:to>
                                    </p:set>
                                    <p:set>
                                      <p:cBhvr>
                                        <p:cTn id="61" dur="250" fill="hold"/>
                                        <p:tgtEl>
                                          <p:spTgt spid="9"/>
                                        </p:tgtEl>
                                        <p:attrNameLst>
                                          <p:attrName>fill.on</p:attrName>
                                        </p:attrNameLst>
                                      </p:cBhvr>
                                      <p:to>
                                        <p:strVal val="true"/>
                                      </p:to>
                                    </p:set>
                                  </p:childTnLst>
                                </p:cTn>
                              </p:par>
                            </p:childTnLst>
                          </p:cTn>
                        </p:par>
                      </p:childTnLst>
                    </p:cTn>
                  </p:par>
                </p:childTnLst>
              </p:cTn>
              <p:nextCondLst>
                <p:cond evt="onClick" delay="0">
                  <p:tgtEl>
                    <p:spTgt spid="9"/>
                  </p:tgtEl>
                </p:cond>
              </p:nextCondLst>
            </p:seq>
            <p:seq concurrent="1" nextAc="seek">
              <p:cTn id="62" restart="whenNotActive" fill="hold" evtFilter="cancelBubble" nodeType="interactiveSeq">
                <p:stCondLst>
                  <p:cond evt="onClick" delay="0">
                    <p:tgtEl>
                      <p:spTgt spid="12"/>
                    </p:tgtEl>
                  </p:cond>
                </p:stCondLst>
                <p:endSync evt="end" delay="0">
                  <p:rtn val="all"/>
                </p:endSync>
                <p:childTnLst>
                  <p:par>
                    <p:cTn id="63" fill="hold">
                      <p:stCondLst>
                        <p:cond delay="0"/>
                      </p:stCondLst>
                      <p:childTnLst>
                        <p:par>
                          <p:cTn id="64" fill="hold">
                            <p:stCondLst>
                              <p:cond delay="0"/>
                            </p:stCondLst>
                            <p:childTnLst>
                              <p:par>
                                <p:cTn id="65" presetID="1" presetClass="emph" presetSubtype="2" fill="hold" nodeType="clickEffect">
                                  <p:stCondLst>
                                    <p:cond delay="0"/>
                                  </p:stCondLst>
                                  <p:childTnLst>
                                    <p:animClr clrSpc="rgb" dir="cw">
                                      <p:cBhvr>
                                        <p:cTn id="66" dur="250" fill="hold"/>
                                        <p:tgtEl>
                                          <p:spTgt spid="12"/>
                                        </p:tgtEl>
                                        <p:attrNameLst>
                                          <p:attrName>fillcolor</p:attrName>
                                        </p:attrNameLst>
                                      </p:cBhvr>
                                      <p:to>
                                        <a:srgbClr val="FFF2CC"/>
                                      </p:to>
                                    </p:animClr>
                                    <p:set>
                                      <p:cBhvr>
                                        <p:cTn id="67" dur="250" fill="hold"/>
                                        <p:tgtEl>
                                          <p:spTgt spid="12"/>
                                        </p:tgtEl>
                                        <p:attrNameLst>
                                          <p:attrName>fill.type</p:attrName>
                                        </p:attrNameLst>
                                      </p:cBhvr>
                                      <p:to>
                                        <p:strVal val="solid"/>
                                      </p:to>
                                    </p:set>
                                    <p:set>
                                      <p:cBhvr>
                                        <p:cTn id="68" dur="250" fill="hold"/>
                                        <p:tgtEl>
                                          <p:spTgt spid="12"/>
                                        </p:tgtEl>
                                        <p:attrNameLst>
                                          <p:attrName>fill.on</p:attrName>
                                        </p:attrNameLst>
                                      </p:cBhvr>
                                      <p:to>
                                        <p:strVal val="true"/>
                                      </p:to>
                                    </p:set>
                                  </p:childTnLst>
                                  <p:subTnLst>
                                    <p:audio>
                                      <p:cMediaNode>
                                        <p:cTn display="0" masterRel="sameClick">
                                          <p:stCondLst>
                                            <p:cond evt="begin" delay="0">
                                              <p:tn val="65"/>
                                            </p:cond>
                                          </p:stCondLst>
                                          <p:endCondLst>
                                            <p:cond evt="onStopAudio" delay="0">
                                              <p:tgtEl>
                                                <p:sldTgt/>
                                              </p:tgtEl>
                                            </p:cond>
                                          </p:endCondLst>
                                        </p:cTn>
                                        <p:tgtEl>
                                          <p:sndTgt r:embed="rId2" name="click.wav"/>
                                        </p:tgtEl>
                                      </p:cMediaNode>
                                    </p:audio>
                                  </p:subTnLst>
                                </p:cTn>
                              </p:par>
                              <p:par>
                                <p:cTn id="69" presetID="23" presetClass="entr" presetSubtype="32" fill="hold" nodeType="withEffect">
                                  <p:stCondLst>
                                    <p:cond delay="1000"/>
                                  </p:stCondLst>
                                  <p:childTnLst>
                                    <p:set>
                                      <p:cBhvr>
                                        <p:cTn id="70" dur="1" fill="hold">
                                          <p:stCondLst>
                                            <p:cond delay="0"/>
                                          </p:stCondLst>
                                        </p:cTn>
                                        <p:tgtEl>
                                          <p:spTgt spid="18"/>
                                        </p:tgtEl>
                                        <p:attrNameLst>
                                          <p:attrName>style.visibility</p:attrName>
                                        </p:attrNameLst>
                                      </p:cBhvr>
                                      <p:to>
                                        <p:strVal val="visible"/>
                                      </p:to>
                                    </p:set>
                                    <p:anim calcmode="lin" valueType="num">
                                      <p:cBhvr>
                                        <p:cTn id="71" dur="250" fill="hold"/>
                                        <p:tgtEl>
                                          <p:spTgt spid="18"/>
                                        </p:tgtEl>
                                        <p:attrNameLst>
                                          <p:attrName>ppt_w</p:attrName>
                                        </p:attrNameLst>
                                      </p:cBhvr>
                                      <p:tavLst>
                                        <p:tav tm="0">
                                          <p:val>
                                            <p:strVal val="4*#ppt_w"/>
                                          </p:val>
                                        </p:tav>
                                        <p:tav tm="100000">
                                          <p:val>
                                            <p:strVal val="#ppt_w"/>
                                          </p:val>
                                        </p:tav>
                                      </p:tavLst>
                                    </p:anim>
                                    <p:anim calcmode="lin" valueType="num">
                                      <p:cBhvr>
                                        <p:cTn id="72" dur="250" fill="hold"/>
                                        <p:tgtEl>
                                          <p:spTgt spid="1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9"/>
                                            </p:cond>
                                          </p:stCondLst>
                                          <p:endCondLst>
                                            <p:cond evt="onStopAudio" delay="0">
                                              <p:tgtEl>
                                                <p:sldTgt/>
                                              </p:tgtEl>
                                            </p:cond>
                                          </p:endCondLst>
                                        </p:cTn>
                                        <p:tgtEl>
                                          <p:sndTgt r:embed="rId3" name="Wrong Buzzer.wav"/>
                                        </p:tgtEl>
                                      </p:cMediaNode>
                                    </p:audio>
                                  </p:subTnLst>
                                </p:cTn>
                              </p:par>
                              <p:par>
                                <p:cTn id="73" presetID="1" presetClass="emph" presetSubtype="2" fill="hold" nodeType="withEffect">
                                  <p:stCondLst>
                                    <p:cond delay="1000"/>
                                  </p:stCondLst>
                                  <p:childTnLst>
                                    <p:animClr clrSpc="rgb" dir="cw">
                                      <p:cBhvr>
                                        <p:cTn id="74" dur="250" fill="hold"/>
                                        <p:tgtEl>
                                          <p:spTgt spid="12"/>
                                        </p:tgtEl>
                                        <p:attrNameLst>
                                          <p:attrName>fillcolor</p:attrName>
                                        </p:attrNameLst>
                                      </p:cBhvr>
                                      <p:to>
                                        <a:srgbClr val="FFFF00"/>
                                      </p:to>
                                    </p:animClr>
                                    <p:set>
                                      <p:cBhvr>
                                        <p:cTn id="75" dur="250" fill="hold"/>
                                        <p:tgtEl>
                                          <p:spTgt spid="12"/>
                                        </p:tgtEl>
                                        <p:attrNameLst>
                                          <p:attrName>fill.type</p:attrName>
                                        </p:attrNameLst>
                                      </p:cBhvr>
                                      <p:to>
                                        <p:strVal val="solid"/>
                                      </p:to>
                                    </p:set>
                                    <p:set>
                                      <p:cBhvr>
                                        <p:cTn id="76" dur="250" fill="hold"/>
                                        <p:tgtEl>
                                          <p:spTgt spid="12"/>
                                        </p:tgtEl>
                                        <p:attrNameLst>
                                          <p:attrName>fill.on</p:attrName>
                                        </p:attrNameLst>
                                      </p:cBhvr>
                                      <p:to>
                                        <p:strVal val="true"/>
                                      </p:to>
                                    </p:set>
                                  </p:childTnLst>
                                </p:cTn>
                              </p:par>
                            </p:childTnLst>
                          </p:cTn>
                        </p:par>
                      </p:childTnLst>
                    </p:cTn>
                  </p:par>
                </p:childTnLst>
              </p:cTn>
              <p:nextCondLst>
                <p:cond evt="onClick" delay="0">
                  <p:tgtEl>
                    <p:spTgt spid="12"/>
                  </p:tgtEl>
                </p:cond>
              </p:nextCondLst>
            </p:seq>
            <p:seq concurrent="1" nextAc="seek">
              <p:cTn id="77" restart="whenNotActive" fill="hold" evtFilter="cancelBubble" nodeType="interactiveSeq">
                <p:stCondLst>
                  <p:cond evt="onClick" delay="0">
                    <p:tgtEl>
                      <p:spTgt spid="13"/>
                    </p:tgtEl>
                  </p:cond>
                </p:stCondLst>
                <p:endSync evt="end" delay="0">
                  <p:rtn val="all"/>
                </p:endSync>
                <p:childTnLst>
                  <p:par>
                    <p:cTn id="78" fill="hold">
                      <p:stCondLst>
                        <p:cond delay="0"/>
                      </p:stCondLst>
                      <p:childTnLst>
                        <p:par>
                          <p:cTn id="79" fill="hold">
                            <p:stCondLst>
                              <p:cond delay="0"/>
                            </p:stCondLst>
                            <p:childTnLst>
                              <p:par>
                                <p:cTn id="80" presetID="1" presetClass="emph" presetSubtype="2" fill="hold" nodeType="clickEffect">
                                  <p:stCondLst>
                                    <p:cond delay="0"/>
                                  </p:stCondLst>
                                  <p:childTnLst>
                                    <p:animClr clrSpc="rgb" dir="cw">
                                      <p:cBhvr>
                                        <p:cTn id="81" dur="250" fill="hold"/>
                                        <p:tgtEl>
                                          <p:spTgt spid="13"/>
                                        </p:tgtEl>
                                        <p:attrNameLst>
                                          <p:attrName>fillcolor</p:attrName>
                                        </p:attrNameLst>
                                      </p:cBhvr>
                                      <p:to>
                                        <a:srgbClr val="FFF2CC"/>
                                      </p:to>
                                    </p:animClr>
                                    <p:set>
                                      <p:cBhvr>
                                        <p:cTn id="82" dur="250" fill="hold"/>
                                        <p:tgtEl>
                                          <p:spTgt spid="13"/>
                                        </p:tgtEl>
                                        <p:attrNameLst>
                                          <p:attrName>fill.type</p:attrName>
                                        </p:attrNameLst>
                                      </p:cBhvr>
                                      <p:to>
                                        <p:strVal val="solid"/>
                                      </p:to>
                                    </p:set>
                                    <p:set>
                                      <p:cBhvr>
                                        <p:cTn id="83" dur="250" fill="hold"/>
                                        <p:tgtEl>
                                          <p:spTgt spid="13"/>
                                        </p:tgtEl>
                                        <p:attrNameLst>
                                          <p:attrName>fill.on</p:attrName>
                                        </p:attrNameLst>
                                      </p:cBhvr>
                                      <p:to>
                                        <p:strVal val="true"/>
                                      </p:to>
                                    </p:set>
                                  </p:childTnLst>
                                  <p:subTnLst>
                                    <p:audio>
                                      <p:cMediaNode>
                                        <p:cTn display="0" masterRel="sameClick">
                                          <p:stCondLst>
                                            <p:cond evt="begin" delay="0">
                                              <p:tn val="80"/>
                                            </p:cond>
                                          </p:stCondLst>
                                          <p:endCondLst>
                                            <p:cond evt="onStopAudio" delay="0">
                                              <p:tgtEl>
                                                <p:sldTgt/>
                                              </p:tgtEl>
                                            </p:cond>
                                          </p:endCondLst>
                                        </p:cTn>
                                        <p:tgtEl>
                                          <p:sndTgt r:embed="rId2" name="click.wav"/>
                                        </p:tgtEl>
                                      </p:cMediaNode>
                                    </p:audio>
                                  </p:subTnLst>
                                </p:cTn>
                              </p:par>
                              <p:par>
                                <p:cTn id="84" presetID="23" presetClass="entr" presetSubtype="32" fill="hold" nodeType="withEffect">
                                  <p:stCondLst>
                                    <p:cond delay="1000"/>
                                  </p:stCondLst>
                                  <p:childTnLst>
                                    <p:set>
                                      <p:cBhvr>
                                        <p:cTn id="85" dur="1" fill="hold">
                                          <p:stCondLst>
                                            <p:cond delay="0"/>
                                          </p:stCondLst>
                                        </p:cTn>
                                        <p:tgtEl>
                                          <p:spTgt spid="16"/>
                                        </p:tgtEl>
                                        <p:attrNameLst>
                                          <p:attrName>style.visibility</p:attrName>
                                        </p:attrNameLst>
                                      </p:cBhvr>
                                      <p:to>
                                        <p:strVal val="visible"/>
                                      </p:to>
                                    </p:set>
                                    <p:anim calcmode="lin" valueType="num">
                                      <p:cBhvr>
                                        <p:cTn id="86" dur="250" fill="hold"/>
                                        <p:tgtEl>
                                          <p:spTgt spid="16"/>
                                        </p:tgtEl>
                                        <p:attrNameLst>
                                          <p:attrName>ppt_w</p:attrName>
                                        </p:attrNameLst>
                                      </p:cBhvr>
                                      <p:tavLst>
                                        <p:tav tm="0">
                                          <p:val>
                                            <p:strVal val="4*#ppt_w"/>
                                          </p:val>
                                        </p:tav>
                                        <p:tav tm="100000">
                                          <p:val>
                                            <p:strVal val="#ppt_w"/>
                                          </p:val>
                                        </p:tav>
                                      </p:tavLst>
                                    </p:anim>
                                    <p:anim calcmode="lin" valueType="num">
                                      <p:cBhvr>
                                        <p:cTn id="87" dur="250" fill="hold"/>
                                        <p:tgtEl>
                                          <p:spTgt spid="16"/>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4"/>
                                            </p:cond>
                                          </p:stCondLst>
                                          <p:endCondLst>
                                            <p:cond evt="onStopAudio" delay="0">
                                              <p:tgtEl>
                                                <p:sldTgt/>
                                              </p:tgtEl>
                                            </p:cond>
                                          </p:endCondLst>
                                        </p:cTn>
                                        <p:tgtEl>
                                          <p:sndTgt r:embed="rId4" name="Check mark.wav"/>
                                        </p:tgtEl>
                                      </p:cMediaNode>
                                    </p:audio>
                                  </p:subTnLst>
                                </p:cTn>
                              </p:par>
                              <p:par>
                                <p:cTn id="88" presetID="1" presetClass="emph" presetSubtype="2" fill="hold" nodeType="withEffect">
                                  <p:stCondLst>
                                    <p:cond delay="1000"/>
                                  </p:stCondLst>
                                  <p:childTnLst>
                                    <p:animClr clrSpc="rgb" dir="cw">
                                      <p:cBhvr>
                                        <p:cTn id="89" dur="250" fill="hold"/>
                                        <p:tgtEl>
                                          <p:spTgt spid="13"/>
                                        </p:tgtEl>
                                        <p:attrNameLst>
                                          <p:attrName>fillcolor</p:attrName>
                                        </p:attrNameLst>
                                      </p:cBhvr>
                                      <p:to>
                                        <a:srgbClr val="00B050"/>
                                      </p:to>
                                    </p:animClr>
                                    <p:set>
                                      <p:cBhvr>
                                        <p:cTn id="90" dur="250" fill="hold"/>
                                        <p:tgtEl>
                                          <p:spTgt spid="13"/>
                                        </p:tgtEl>
                                        <p:attrNameLst>
                                          <p:attrName>fill.type</p:attrName>
                                        </p:attrNameLst>
                                      </p:cBhvr>
                                      <p:to>
                                        <p:strVal val="solid"/>
                                      </p:to>
                                    </p:set>
                                    <p:set>
                                      <p:cBhvr>
                                        <p:cTn id="91" dur="25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92" restart="whenNotActive" fill="hold" evtFilter="cancelBubble" nodeType="interactiveSeq">
                <p:stCondLst>
                  <p:cond evt="onClick" delay="0">
                    <p:tgtEl>
                      <p:spTgt spid="14"/>
                    </p:tgtEl>
                  </p:cond>
                </p:stCondLst>
                <p:endSync evt="end" delay="0">
                  <p:rtn val="all"/>
                </p:endSync>
                <p:childTnLst>
                  <p:par>
                    <p:cTn id="93" fill="hold">
                      <p:stCondLst>
                        <p:cond delay="0"/>
                      </p:stCondLst>
                      <p:childTnLst>
                        <p:par>
                          <p:cTn id="94" fill="hold">
                            <p:stCondLst>
                              <p:cond delay="0"/>
                            </p:stCondLst>
                            <p:childTnLst>
                              <p:par>
                                <p:cTn id="95" presetID="1" presetClass="emph" presetSubtype="2" fill="hold" nodeType="clickEffect">
                                  <p:stCondLst>
                                    <p:cond delay="0"/>
                                  </p:stCondLst>
                                  <p:childTnLst>
                                    <p:animClr clrSpc="rgb" dir="cw">
                                      <p:cBhvr>
                                        <p:cTn id="96" dur="250" fill="hold"/>
                                        <p:tgtEl>
                                          <p:spTgt spid="14"/>
                                        </p:tgtEl>
                                        <p:attrNameLst>
                                          <p:attrName>fillcolor</p:attrName>
                                        </p:attrNameLst>
                                      </p:cBhvr>
                                      <p:to>
                                        <a:srgbClr val="FFF2CC"/>
                                      </p:to>
                                    </p:animClr>
                                    <p:set>
                                      <p:cBhvr>
                                        <p:cTn id="97" dur="250" fill="hold"/>
                                        <p:tgtEl>
                                          <p:spTgt spid="14"/>
                                        </p:tgtEl>
                                        <p:attrNameLst>
                                          <p:attrName>fill.type</p:attrName>
                                        </p:attrNameLst>
                                      </p:cBhvr>
                                      <p:to>
                                        <p:strVal val="solid"/>
                                      </p:to>
                                    </p:set>
                                    <p:set>
                                      <p:cBhvr>
                                        <p:cTn id="98" dur="250" fill="hold"/>
                                        <p:tgtEl>
                                          <p:spTgt spid="14"/>
                                        </p:tgtEl>
                                        <p:attrNameLst>
                                          <p:attrName>fill.on</p:attrName>
                                        </p:attrNameLst>
                                      </p:cBhvr>
                                      <p:to>
                                        <p:strVal val="true"/>
                                      </p:to>
                                    </p:set>
                                  </p:childTnLst>
                                  <p:subTnLst>
                                    <p:audio>
                                      <p:cMediaNode>
                                        <p:cTn display="0" masterRel="sameClick">
                                          <p:stCondLst>
                                            <p:cond evt="begin" delay="0">
                                              <p:tn val="95"/>
                                            </p:cond>
                                          </p:stCondLst>
                                          <p:endCondLst>
                                            <p:cond evt="onStopAudio" delay="0">
                                              <p:tgtEl>
                                                <p:sldTgt/>
                                              </p:tgtEl>
                                            </p:cond>
                                          </p:endCondLst>
                                        </p:cTn>
                                        <p:tgtEl>
                                          <p:sndTgt r:embed="rId2" name="click.wav"/>
                                        </p:tgtEl>
                                      </p:cMediaNode>
                                    </p:audio>
                                  </p:subTnLst>
                                </p:cTn>
                              </p:par>
                              <p:par>
                                <p:cTn id="99" presetID="23" presetClass="entr" presetSubtype="32" fill="hold" nodeType="withEffect">
                                  <p:stCondLst>
                                    <p:cond delay="1000"/>
                                  </p:stCondLst>
                                  <p:childTnLst>
                                    <p:set>
                                      <p:cBhvr>
                                        <p:cTn id="100" dur="1" fill="hold">
                                          <p:stCondLst>
                                            <p:cond delay="0"/>
                                          </p:stCondLst>
                                        </p:cTn>
                                        <p:tgtEl>
                                          <p:spTgt spid="17"/>
                                        </p:tgtEl>
                                        <p:attrNameLst>
                                          <p:attrName>style.visibility</p:attrName>
                                        </p:attrNameLst>
                                      </p:cBhvr>
                                      <p:to>
                                        <p:strVal val="visible"/>
                                      </p:to>
                                    </p:set>
                                    <p:anim calcmode="lin" valueType="num">
                                      <p:cBhvr>
                                        <p:cTn id="101" dur="250" fill="hold"/>
                                        <p:tgtEl>
                                          <p:spTgt spid="17"/>
                                        </p:tgtEl>
                                        <p:attrNameLst>
                                          <p:attrName>ppt_w</p:attrName>
                                        </p:attrNameLst>
                                      </p:cBhvr>
                                      <p:tavLst>
                                        <p:tav tm="0">
                                          <p:val>
                                            <p:strVal val="4*#ppt_w"/>
                                          </p:val>
                                        </p:tav>
                                        <p:tav tm="100000">
                                          <p:val>
                                            <p:strVal val="#ppt_w"/>
                                          </p:val>
                                        </p:tav>
                                      </p:tavLst>
                                    </p:anim>
                                    <p:anim calcmode="lin" valueType="num">
                                      <p:cBhvr>
                                        <p:cTn id="102" dur="250" fill="hold"/>
                                        <p:tgtEl>
                                          <p:spTgt spid="1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9"/>
                                            </p:cond>
                                          </p:stCondLst>
                                          <p:endCondLst>
                                            <p:cond evt="onStopAudio" delay="0">
                                              <p:tgtEl>
                                                <p:sldTgt/>
                                              </p:tgtEl>
                                            </p:cond>
                                          </p:endCondLst>
                                        </p:cTn>
                                        <p:tgtEl>
                                          <p:sndTgt r:embed="rId3" name="Wrong Buzzer.wav"/>
                                        </p:tgtEl>
                                      </p:cMediaNode>
                                    </p:audio>
                                  </p:subTnLst>
                                </p:cTn>
                              </p:par>
                              <p:par>
                                <p:cTn id="103" presetID="1" presetClass="emph" presetSubtype="2" fill="hold" nodeType="withEffect">
                                  <p:stCondLst>
                                    <p:cond delay="1000"/>
                                  </p:stCondLst>
                                  <p:childTnLst>
                                    <p:animClr clrSpc="rgb" dir="cw">
                                      <p:cBhvr>
                                        <p:cTn id="104" dur="250" fill="hold"/>
                                        <p:tgtEl>
                                          <p:spTgt spid="14"/>
                                        </p:tgtEl>
                                        <p:attrNameLst>
                                          <p:attrName>fillcolor</p:attrName>
                                        </p:attrNameLst>
                                      </p:cBhvr>
                                      <p:to>
                                        <a:srgbClr val="FFFF00"/>
                                      </p:to>
                                    </p:animClr>
                                    <p:set>
                                      <p:cBhvr>
                                        <p:cTn id="105" dur="250" fill="hold"/>
                                        <p:tgtEl>
                                          <p:spTgt spid="14"/>
                                        </p:tgtEl>
                                        <p:attrNameLst>
                                          <p:attrName>fill.type</p:attrName>
                                        </p:attrNameLst>
                                      </p:cBhvr>
                                      <p:to>
                                        <p:strVal val="solid"/>
                                      </p:to>
                                    </p:set>
                                    <p:set>
                                      <p:cBhvr>
                                        <p:cTn id="106" dur="25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childTnLst>
        </p:cTn>
      </p:par>
    </p:tnLst>
    <p:bldLst>
      <p:bldP spid="4" grpId="0" animBg="1"/>
      <p:bldP spid="8" grpId="0" animBg="1"/>
      <p:bldP spid="9" grpId="0" animBg="1"/>
      <p:bldP spid="10" grpId="0" animBg="1"/>
      <p:bldP spid="11" grpId="0" animBg="1"/>
      <p:bldP spid="12" grpId="0" animBg="1"/>
      <p:bldP spid="13"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7">
            <a:extLst>
              <a:ext uri="{FF2B5EF4-FFF2-40B4-BE49-F238E27FC236}">
                <a16:creationId xmlns:a16="http://schemas.microsoft.com/office/drawing/2014/main" id="{6134D109-5F98-4B01-86DB-56CCF640CAB8}"/>
              </a:ext>
            </a:extLst>
          </p:cNvPr>
          <p:cNvSpPr>
            <a:spLocks noChangeArrowheads="1"/>
          </p:cNvSpPr>
          <p:nvPr/>
        </p:nvSpPr>
        <p:spPr bwMode="auto">
          <a:xfrm>
            <a:off x="0" y="-57903"/>
            <a:ext cx="12192000" cy="6915903"/>
          </a:xfrm>
          <a:prstGeom prst="rect">
            <a:avLst/>
          </a:prstGeom>
          <a:solidFill>
            <a:srgbClr val="D5F9F9"/>
          </a:solidFill>
          <a:ln w="3175" algn="ctr">
            <a:solidFill>
              <a:schemeClr val="tx1"/>
            </a:solidFill>
            <a:miter lim="800000"/>
            <a:headEnd/>
            <a:tailEnd/>
          </a:ln>
          <a:effectLst>
            <a:reflection blurRad="6350" stA="50000" endA="300" endPos="38500" dist="50800" dir="5400000" sy="-100000" algn="bl" rotWithShape="0"/>
          </a:effectLst>
          <a:scene3d>
            <a:camera prst="perspectiveFront"/>
            <a:lightRig rig="threePt" dir="t"/>
          </a:scene3d>
          <a:extLst/>
        </p:spPr>
        <p:txBody>
          <a:bodyPr wrap="none" anchor="ctr"/>
          <a:lstStyle/>
          <a:p>
            <a:pPr eaLnBrk="1" hangingPunct="1">
              <a:defRPr/>
            </a:pPr>
            <a:endParaRPr lang="en-US" altLang="en-US" sz="2800">
              <a:solidFill>
                <a:srgbClr val="0000FF"/>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5" cstate="print">
            <a:biLevel thresh="25000"/>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494163" y="3769131"/>
            <a:ext cx="1086500" cy="1182926"/>
          </a:xfrm>
          <a:prstGeom prst="rect">
            <a:avLst/>
          </a:prstGeom>
          <a:solidFill>
            <a:srgbClr val="FFC000"/>
          </a:solidFill>
        </p:spPr>
      </p:pic>
      <p:pic>
        <p:nvPicPr>
          <p:cNvPr id="6" name="Picture 5"/>
          <p:cNvPicPr>
            <a:picLocks noChangeAspect="1"/>
          </p:cNvPicPr>
          <p:nvPr/>
        </p:nvPicPr>
        <p:blipFill>
          <a:blip r:embed="rId7" cstate="print">
            <a:biLevel thresh="25000"/>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9776937" y="4515854"/>
            <a:ext cx="812889" cy="885032"/>
          </a:xfrm>
          <a:prstGeom prst="rect">
            <a:avLst/>
          </a:prstGeom>
          <a:solidFill>
            <a:srgbClr val="FFC000"/>
          </a:solidFill>
        </p:spPr>
      </p:pic>
      <p:pic>
        <p:nvPicPr>
          <p:cNvPr id="7" name="Picture 6"/>
          <p:cNvPicPr>
            <a:picLocks noChangeAspect="1"/>
          </p:cNvPicPr>
          <p:nvPr/>
        </p:nvPicPr>
        <p:blipFill>
          <a:blip r:embed="rId9" cstate="print">
            <a:biLevel thresh="25000"/>
            <a:extLst>
              <a:ext uri="{BEBA8EAE-BF5A-486C-A8C5-ECC9F3942E4B}">
                <a14:imgProps xmlns:a14="http://schemas.microsoft.com/office/drawing/2010/main">
                  <a14:imgLayer r:embed="rId10">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361978" y="5130389"/>
            <a:ext cx="520391" cy="566575"/>
          </a:xfrm>
          <a:prstGeom prst="rect">
            <a:avLst/>
          </a:prstGeom>
          <a:solidFill>
            <a:srgbClr val="FFC000"/>
          </a:solidFill>
        </p:spPr>
      </p:pic>
      <p:sp>
        <p:nvSpPr>
          <p:cNvPr id="8" name="Snip Diagonal Corner Rectangle 7"/>
          <p:cNvSpPr/>
          <p:nvPr/>
        </p:nvSpPr>
        <p:spPr>
          <a:xfrm>
            <a:off x="854407" y="199869"/>
            <a:ext cx="10526728" cy="1604597"/>
          </a:xfrm>
          <a:prstGeom prst="snip2DiagRect">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30000"/>
              </a:spcBef>
            </a:pPr>
            <a:r>
              <a:rPr lang="en-US" altLang="en-US" sz="3200" smtClean="0">
                <a:solidFill>
                  <a:srgbClr val="C00000"/>
                </a:solidFill>
                <a:latin typeface="Times New Roman" panose="02020603050405020304" pitchFamily="18" charset="0"/>
                <a:cs typeface="Times New Roman" panose="02020603050405020304" pitchFamily="18" charset="0"/>
              </a:rPr>
              <a:t>Bạn An rút ngẫu nhiên 1 quân bài từ bộ bài tây 52 lá. Tính xác suất của biến cố “Bạn An rút được quân bài Bốn cơ” </a:t>
            </a:r>
            <a:endParaRPr lang="en-US" altLang="en-US" sz="3200" dirty="0">
              <a:solidFill>
                <a:srgbClr val="C00000"/>
              </a:solidFill>
              <a:latin typeface="Times New Roman" panose="02020603050405020304" pitchFamily="18" charset="0"/>
              <a:cs typeface="Times New Roman" panose="02020603050405020304" pitchFamily="18" charset="0"/>
            </a:endParaRPr>
          </a:p>
        </p:txBody>
      </p:sp>
      <p:sp>
        <p:nvSpPr>
          <p:cNvPr id="9" name="Rectangle 8"/>
          <p:cNvSpPr/>
          <p:nvPr/>
        </p:nvSpPr>
        <p:spPr>
          <a:xfrm>
            <a:off x="1110220" y="1949346"/>
            <a:ext cx="4906798" cy="770816"/>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A</a:t>
            </a:r>
            <a:r>
              <a:rPr kumimoji="0" lang="vi-VN" sz="3200" b="0" i="0" u="none" strike="noStrike" kern="1200" cap="none" spc="0" normalizeH="0" baseline="0" noProof="0">
                <a:ln>
                  <a:noFill/>
                </a:ln>
                <a:solidFill>
                  <a:prstClr val="black"/>
                </a:solidFill>
                <a:effectLst/>
                <a:uLnTx/>
                <a:uFillTx/>
                <a:latin typeface="Arial" panose="020B0604020202020204" pitchFamily="34" charset="0"/>
                <a:ea typeface="+mn-ea"/>
                <a:cs typeface="+mn-cs"/>
              </a:rPr>
              <a:t>.</a:t>
            </a:r>
            <a:r>
              <a:rPr kumimoji="0" lang="vi-VN" sz="32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 </a:t>
            </a:r>
            <a:r>
              <a:rPr lang="en-US" sz="3200" dirty="0">
                <a:solidFill>
                  <a:prstClr val="black"/>
                </a:solidFill>
                <a:latin typeface="Times New Roman" panose="02020603050405020304" pitchFamily="18" charset="0"/>
                <a:cs typeface="Times New Roman" panose="02020603050405020304" pitchFamily="18" charset="0"/>
              </a:rPr>
              <a:t>1</a:t>
            </a:r>
            <a:endPar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0" name="Cloud 9"/>
          <p:cNvSpPr/>
          <p:nvPr/>
        </p:nvSpPr>
        <p:spPr>
          <a:xfrm>
            <a:off x="-683345" y="4902196"/>
            <a:ext cx="567114" cy="349210"/>
          </a:xfrm>
          <a:prstGeom prst="cloud">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1" name="Cloud 10"/>
          <p:cNvSpPr/>
          <p:nvPr/>
        </p:nvSpPr>
        <p:spPr>
          <a:xfrm>
            <a:off x="13632601" y="4702499"/>
            <a:ext cx="891420" cy="548907"/>
          </a:xfrm>
          <a:prstGeom prst="cloud">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2" name="Rectangle 11"/>
          <p:cNvSpPr/>
          <p:nvPr/>
        </p:nvSpPr>
        <p:spPr>
          <a:xfrm>
            <a:off x="6534025" y="1953535"/>
            <a:ext cx="4906798" cy="770816"/>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B</a:t>
            </a:r>
            <a:r>
              <a:rPr kumimoji="0" lang="vi-VN" sz="3200" b="0" i="0" u="none" strike="noStrike" kern="1200" cap="none" spc="0" normalizeH="0" baseline="0" noProof="0">
                <a:ln>
                  <a:noFill/>
                </a:ln>
                <a:solidFill>
                  <a:prstClr val="black"/>
                </a:solidFill>
                <a:effectLst/>
                <a:uLnTx/>
                <a:uFillTx/>
                <a:latin typeface="Arial" panose="020B0604020202020204" pitchFamily="34" charset="0"/>
                <a:ea typeface="+mn-ea"/>
                <a:cs typeface="+mn-cs"/>
              </a:rPr>
              <a:t>. </a:t>
            </a:r>
            <a:r>
              <a:rPr lang="en-US" sz="3200" dirty="0">
                <a:solidFill>
                  <a:prstClr val="black"/>
                </a:solidFill>
                <a:latin typeface="Times New Roman" panose="02020603050405020304" pitchFamily="18" charset="0"/>
                <a:cs typeface="Times New Roman" panose="02020603050405020304" pitchFamily="18" charset="0"/>
              </a:rPr>
              <a:t>0</a:t>
            </a:r>
            <a:r>
              <a:rPr lang="vi-VN" sz="3200" noProof="0" smtClean="0">
                <a:solidFill>
                  <a:prstClr val="black"/>
                </a:solidFill>
                <a:latin typeface="Times New Roman" panose="02020603050405020304" pitchFamily="18" charset="0"/>
                <a:cs typeface="Times New Roman" panose="02020603050405020304" pitchFamily="18" charset="0"/>
              </a:rPr>
              <a:t> </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mc:AlternateContent xmlns:mc="http://schemas.openxmlformats.org/markup-compatibility/2006" xmlns:a14="http://schemas.microsoft.com/office/drawing/2010/main">
        <mc:Choice Requires="a14">
          <p:sp>
            <p:nvSpPr>
              <p:cNvPr id="13" name="Rectangle 12"/>
              <p:cNvSpPr/>
              <p:nvPr/>
            </p:nvSpPr>
            <p:spPr>
              <a:xfrm>
                <a:off x="1110220" y="2838518"/>
                <a:ext cx="4906798" cy="770816"/>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vi-VN" sz="3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C</a:t>
                </a:r>
                <a:r>
                  <a:rPr kumimoji="0" lang="vi-VN" sz="3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t>.</a:t>
                </a:r>
                <a:r>
                  <a:rPr kumimoji="0" lang="en-US" sz="3200" b="0" i="0" u="none" strike="noStrike" kern="1200" cap="none" spc="0" normalizeH="0" noProof="0" smtClean="0">
                    <a:ln>
                      <a:noFill/>
                    </a:ln>
                    <a:solidFill>
                      <a:prstClr val="black"/>
                    </a:solidFill>
                    <a:effectLst/>
                    <a:uLnTx/>
                    <a:uFillTx/>
                    <a:latin typeface="Arial" panose="020B0604020202020204" pitchFamily="34" charset="0"/>
                    <a:ea typeface="+mn-ea"/>
                    <a:cs typeface="+mn-cs"/>
                  </a:rPr>
                  <a:t> </a:t>
                </a:r>
                <a14:m>
                  <m:oMath xmlns:m="http://schemas.openxmlformats.org/officeDocument/2006/math">
                    <m:f>
                      <m:fPr>
                        <m:ctrlPr>
                          <a:rPr kumimoji="0" lang="en-US" sz="3200" b="0" i="1" u="none" strike="noStrike" kern="1200" cap="none" spc="0" normalizeH="0" noProof="0" smtClean="0">
                            <a:ln>
                              <a:noFill/>
                            </a:ln>
                            <a:solidFill>
                              <a:prstClr val="black"/>
                            </a:solidFill>
                            <a:effectLst/>
                            <a:uLnTx/>
                            <a:uFillTx/>
                            <a:latin typeface="Cambria Math" panose="02040503050406030204" pitchFamily="18" charset="0"/>
                            <a:ea typeface="+mn-ea"/>
                            <a:cs typeface="+mn-cs"/>
                          </a:rPr>
                        </m:ctrlPr>
                      </m:fPr>
                      <m:num>
                        <m:r>
                          <a:rPr kumimoji="0" lang="en-US" sz="3200" b="0" i="1" u="none" strike="noStrike" kern="1200" cap="none" spc="0" normalizeH="0" noProof="0" smtClean="0">
                            <a:ln>
                              <a:noFill/>
                            </a:ln>
                            <a:solidFill>
                              <a:prstClr val="black"/>
                            </a:solidFill>
                            <a:effectLst/>
                            <a:uLnTx/>
                            <a:uFillTx/>
                            <a:latin typeface="Cambria Math" panose="02040503050406030204" pitchFamily="18" charset="0"/>
                            <a:ea typeface="+mn-ea"/>
                            <a:cs typeface="+mn-cs"/>
                          </a:rPr>
                          <m:t>1</m:t>
                        </m:r>
                      </m:num>
                      <m:den>
                        <m:r>
                          <a:rPr kumimoji="0" lang="en-US" sz="3200" b="0" i="1" u="none" strike="noStrike" kern="1200" cap="none" spc="0" normalizeH="0" noProof="0" smtClean="0">
                            <a:ln>
                              <a:noFill/>
                            </a:ln>
                            <a:solidFill>
                              <a:prstClr val="black"/>
                            </a:solidFill>
                            <a:effectLst/>
                            <a:uLnTx/>
                            <a:uFillTx/>
                            <a:latin typeface="Cambria Math" panose="02040503050406030204" pitchFamily="18" charset="0"/>
                            <a:ea typeface="+mn-ea"/>
                            <a:cs typeface="+mn-cs"/>
                          </a:rPr>
                          <m:t>52</m:t>
                        </m:r>
                      </m:den>
                    </m:f>
                  </m:oMath>
                </a14:m>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mc:Choice>
        <mc:Fallback xmlns="">
          <p:sp>
            <p:nvSpPr>
              <p:cNvPr id="13" name="Rectangle 12"/>
              <p:cNvSpPr>
                <a:spLocks noRot="1" noChangeAspect="1" noMove="1" noResize="1" noEditPoints="1" noAdjustHandles="1" noChangeArrowheads="1" noChangeShapeType="1" noTextEdit="1"/>
              </p:cNvSpPr>
              <p:nvPr/>
            </p:nvSpPr>
            <p:spPr>
              <a:xfrm>
                <a:off x="1110220" y="2838518"/>
                <a:ext cx="4906798" cy="770816"/>
              </a:xfrm>
              <a:prstGeom prst="rect">
                <a:avLst/>
              </a:prstGeom>
              <a:blipFill>
                <a:blip r:embed="rId11"/>
                <a:stretch>
                  <a:fillRect l="-2840" b="-9160"/>
                </a:stretch>
              </a:blipFill>
              <a:ln w="28575">
                <a:solidFill>
                  <a:srgbClr val="FF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6534025" y="2842707"/>
                <a:ext cx="4906798" cy="770816"/>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vi-VN" sz="3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D</a:t>
                </a:r>
                <a:r>
                  <a:rPr kumimoji="0" lang="vi-VN" sz="3200" b="0" i="0" u="none" strike="noStrike" kern="1200" cap="none" spc="0" normalizeH="0" baseline="0" noProof="0">
                    <a:ln>
                      <a:noFill/>
                    </a:ln>
                    <a:solidFill>
                      <a:prstClr val="black"/>
                    </a:solidFill>
                    <a:effectLst/>
                    <a:uLnTx/>
                    <a:uFillTx/>
                    <a:latin typeface="Arial" panose="020B0604020202020204" pitchFamily="34" charset="0"/>
                    <a:ea typeface="+mn-ea"/>
                    <a:cs typeface="+mn-cs"/>
                  </a:rPr>
                  <a:t>. </a:t>
                </a:r>
                <a14:m>
                  <m:oMath xmlns:m="http://schemas.openxmlformats.org/officeDocument/2006/math">
                    <m:f>
                      <m:fPr>
                        <m:ctrlPr>
                          <a:rPr kumimoji="0" lang="en-US"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n-US"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num>
                      <m:den>
                        <m:r>
                          <a:rPr kumimoji="0" lang="en-US"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53</m:t>
                        </m:r>
                      </m:den>
                    </m:f>
                  </m:oMath>
                </a14:m>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mc:Choice>
        <mc:Fallback xmlns="">
          <p:sp>
            <p:nvSpPr>
              <p:cNvPr id="14" name="Rectangle 13"/>
              <p:cNvSpPr>
                <a:spLocks noRot="1" noChangeAspect="1" noMove="1" noResize="1" noEditPoints="1" noAdjustHandles="1" noChangeArrowheads="1" noChangeShapeType="1" noTextEdit="1"/>
              </p:cNvSpPr>
              <p:nvPr/>
            </p:nvSpPr>
            <p:spPr>
              <a:xfrm>
                <a:off x="6534025" y="2842707"/>
                <a:ext cx="4906798" cy="770816"/>
              </a:xfrm>
              <a:prstGeom prst="rect">
                <a:avLst/>
              </a:prstGeom>
              <a:blipFill>
                <a:blip r:embed="rId12"/>
                <a:stretch>
                  <a:fillRect l="-2963" b="-8333"/>
                </a:stretch>
              </a:blipFill>
              <a:ln w="28575">
                <a:solidFill>
                  <a:srgbClr val="FF0000"/>
                </a:solidFill>
              </a:ln>
            </p:spPr>
            <p:txBody>
              <a:bodyPr/>
              <a:lstStyle/>
              <a:p>
                <a:r>
                  <a:rPr lang="en-US">
                    <a:noFill/>
                  </a:rPr>
                  <a:t> </a:t>
                </a:r>
              </a:p>
            </p:txBody>
          </p:sp>
        </mc:Fallback>
      </mc:AlternateContent>
      <p:pic>
        <p:nvPicPr>
          <p:cNvPr id="15" name="Picture 14"/>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211296" y="1974821"/>
            <a:ext cx="805722" cy="708059"/>
          </a:xfrm>
          <a:prstGeom prst="rect">
            <a:avLst/>
          </a:prstGeom>
        </p:spPr>
      </p:pic>
      <p:pic>
        <p:nvPicPr>
          <p:cNvPr id="16" name="Picture 15"/>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212482" y="2902112"/>
            <a:ext cx="804536" cy="643628"/>
          </a:xfrm>
          <a:prstGeom prst="rect">
            <a:avLst/>
          </a:prstGeom>
        </p:spPr>
      </p:pic>
      <p:pic>
        <p:nvPicPr>
          <p:cNvPr id="17" name="Picture 1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380588" y="2883479"/>
            <a:ext cx="804742" cy="707197"/>
          </a:xfrm>
          <a:prstGeom prst="rect">
            <a:avLst/>
          </a:prstGeom>
        </p:spPr>
      </p:pic>
      <p:pic>
        <p:nvPicPr>
          <p:cNvPr id="18" name="Picture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452738" y="2026493"/>
            <a:ext cx="732592" cy="643793"/>
          </a:xfrm>
          <a:prstGeom prst="rect">
            <a:avLst/>
          </a:prstGeom>
        </p:spPr>
      </p:pic>
      <p:sp>
        <p:nvSpPr>
          <p:cNvPr id="19" name="Cloud 18">
            <a:hlinkClick r:id="rId15" action="ppaction://hlinksldjump"/>
          </p:cNvPr>
          <p:cNvSpPr/>
          <p:nvPr/>
        </p:nvSpPr>
        <p:spPr>
          <a:xfrm>
            <a:off x="4667494" y="4702499"/>
            <a:ext cx="2359211" cy="1104900"/>
          </a:xfrm>
          <a:prstGeom prst="cloud">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mn-ea"/>
                <a:cs typeface="+mn-cs"/>
              </a:rPr>
              <a:t>QUAY VỀ</a:t>
            </a:r>
            <a:endParaRPr kumimoji="0" lang="vi-VN" sz="24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mn-ea"/>
              <a:cs typeface="+mn-cs"/>
            </a:endParaRPr>
          </a:p>
        </p:txBody>
      </p:sp>
      <p:sp>
        <p:nvSpPr>
          <p:cNvPr id="20" name="Rectangle 19"/>
          <p:cNvSpPr/>
          <p:nvPr/>
        </p:nvSpPr>
        <p:spPr>
          <a:xfrm>
            <a:off x="10361978" y="6521986"/>
            <a:ext cx="1830022" cy="33601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3257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xit" presetSubtype="10" fill="hold" grpId="0" nodeType="withEffect">
                                  <p:stCondLst>
                                    <p:cond delay="0"/>
                                  </p:stCondLst>
                                  <p:childTnLst>
                                    <p:animEffect transition="out" filter="checkerboard(across)">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par>
                                <p:cTn id="8" presetID="47"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anim calcmode="lin" valueType="num">
                                      <p:cBhvr>
                                        <p:cTn id="11" dur="500" fill="hold"/>
                                        <p:tgtEl>
                                          <p:spTgt spid="8"/>
                                        </p:tgtEl>
                                        <p:attrNameLst>
                                          <p:attrName>ppt_x</p:attrName>
                                        </p:attrNameLst>
                                      </p:cBhvr>
                                      <p:tavLst>
                                        <p:tav tm="0">
                                          <p:val>
                                            <p:strVal val="#ppt_x"/>
                                          </p:val>
                                        </p:tav>
                                        <p:tav tm="100000">
                                          <p:val>
                                            <p:strVal val="#ppt_x"/>
                                          </p:val>
                                        </p:tav>
                                      </p:tavLst>
                                    </p:anim>
                                    <p:anim calcmode="lin" valueType="num">
                                      <p:cBhvr>
                                        <p:cTn id="12" dur="500" fill="hold"/>
                                        <p:tgtEl>
                                          <p:spTgt spid="8"/>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50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anim calcmode="lin" valueType="num">
                                      <p:cBhvr>
                                        <p:cTn id="16" dur="500" fill="hold"/>
                                        <p:tgtEl>
                                          <p:spTgt spid="9"/>
                                        </p:tgtEl>
                                        <p:attrNameLst>
                                          <p:attrName>ppt_x</p:attrName>
                                        </p:attrNameLst>
                                      </p:cBhvr>
                                      <p:tavLst>
                                        <p:tav tm="0">
                                          <p:val>
                                            <p:strVal val="#ppt_x"/>
                                          </p:val>
                                        </p:tav>
                                        <p:tav tm="100000">
                                          <p:val>
                                            <p:strVal val="#ppt_x"/>
                                          </p:val>
                                        </p:tav>
                                      </p:tavLst>
                                    </p:anim>
                                    <p:anim calcmode="lin" valueType="num">
                                      <p:cBhvr>
                                        <p:cTn id="17" dur="500" fill="hold"/>
                                        <p:tgtEl>
                                          <p:spTgt spid="9"/>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100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anim calcmode="lin" valueType="num">
                                      <p:cBhvr>
                                        <p:cTn id="21" dur="500" fill="hold"/>
                                        <p:tgtEl>
                                          <p:spTgt spid="12"/>
                                        </p:tgtEl>
                                        <p:attrNameLst>
                                          <p:attrName>ppt_x</p:attrName>
                                        </p:attrNameLst>
                                      </p:cBhvr>
                                      <p:tavLst>
                                        <p:tav tm="0">
                                          <p:val>
                                            <p:strVal val="#ppt_x"/>
                                          </p:val>
                                        </p:tav>
                                        <p:tav tm="100000">
                                          <p:val>
                                            <p:strVal val="#ppt_x"/>
                                          </p:val>
                                        </p:tav>
                                      </p:tavLst>
                                    </p:anim>
                                    <p:anim calcmode="lin" valueType="num">
                                      <p:cBhvr>
                                        <p:cTn id="22" dur="500" fill="hold"/>
                                        <p:tgtEl>
                                          <p:spTgt spid="12"/>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150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strVal val="#ppt_x"/>
                                          </p:val>
                                        </p:tav>
                                        <p:tav tm="100000">
                                          <p:val>
                                            <p:strVal val="#ppt_x"/>
                                          </p:val>
                                        </p:tav>
                                      </p:tavLst>
                                    </p:anim>
                                    <p:anim calcmode="lin" valueType="num">
                                      <p:cBhvr>
                                        <p:cTn id="27" dur="500" fill="hold"/>
                                        <p:tgtEl>
                                          <p:spTgt spid="13"/>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200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anim calcmode="lin" valueType="num">
                                      <p:cBhvr>
                                        <p:cTn id="31" dur="500" fill="hold"/>
                                        <p:tgtEl>
                                          <p:spTgt spid="14"/>
                                        </p:tgtEl>
                                        <p:attrNameLst>
                                          <p:attrName>ppt_x</p:attrName>
                                        </p:attrNameLst>
                                      </p:cBhvr>
                                      <p:tavLst>
                                        <p:tav tm="0">
                                          <p:val>
                                            <p:strVal val="#ppt_x"/>
                                          </p:val>
                                        </p:tav>
                                        <p:tav tm="100000">
                                          <p:val>
                                            <p:strVal val="#ppt_x"/>
                                          </p:val>
                                        </p:tav>
                                      </p:tavLst>
                                    </p:anim>
                                    <p:anim calcmode="lin" valueType="num">
                                      <p:cBhvr>
                                        <p:cTn id="32" dur="500" fill="hold"/>
                                        <p:tgtEl>
                                          <p:spTgt spid="14"/>
                                        </p:tgtEl>
                                        <p:attrNameLst>
                                          <p:attrName>ppt_y</p:attrName>
                                        </p:attrNameLst>
                                      </p:cBhvr>
                                      <p:tavLst>
                                        <p:tav tm="0">
                                          <p:val>
                                            <p:strVal val="#ppt_y+.1"/>
                                          </p:val>
                                        </p:tav>
                                        <p:tav tm="100000">
                                          <p:val>
                                            <p:strVal val="#ppt_y"/>
                                          </p:val>
                                        </p:tav>
                                      </p:tavLst>
                                    </p:anim>
                                  </p:childTnLst>
                                </p:cTn>
                              </p:par>
                              <p:par>
                                <p:cTn id="33" presetID="8" presetClass="emph" presetSubtype="0" repeatCount="indefinite" fill="hold" nodeType="withEffect">
                                  <p:stCondLst>
                                    <p:cond delay="0"/>
                                  </p:stCondLst>
                                  <p:childTnLst>
                                    <p:animRot by="21600000">
                                      <p:cBhvr>
                                        <p:cTn id="34" dur="2250" fill="hold"/>
                                        <p:tgtEl>
                                          <p:spTgt spid="5"/>
                                        </p:tgtEl>
                                        <p:attrNameLst>
                                          <p:attrName>r</p:attrName>
                                        </p:attrNameLst>
                                      </p:cBhvr>
                                    </p:animRot>
                                  </p:childTnLst>
                                </p:cTn>
                              </p:par>
                              <p:par>
                                <p:cTn id="35" presetID="8" presetClass="emph" presetSubtype="0" repeatCount="indefinite" fill="hold" nodeType="withEffect">
                                  <p:stCondLst>
                                    <p:cond delay="0"/>
                                  </p:stCondLst>
                                  <p:childTnLst>
                                    <p:animRot by="21600000">
                                      <p:cBhvr>
                                        <p:cTn id="36" dur="2500" fill="hold"/>
                                        <p:tgtEl>
                                          <p:spTgt spid="6"/>
                                        </p:tgtEl>
                                        <p:attrNameLst>
                                          <p:attrName>r</p:attrName>
                                        </p:attrNameLst>
                                      </p:cBhvr>
                                    </p:animRot>
                                  </p:childTnLst>
                                </p:cTn>
                              </p:par>
                              <p:par>
                                <p:cTn id="37" presetID="8" presetClass="emph" presetSubtype="0" repeatCount="indefinite" fill="hold" nodeType="withEffect">
                                  <p:stCondLst>
                                    <p:cond delay="0"/>
                                  </p:stCondLst>
                                  <p:childTnLst>
                                    <p:animRot by="21600000">
                                      <p:cBhvr>
                                        <p:cTn id="38" dur="2000" fill="hold"/>
                                        <p:tgtEl>
                                          <p:spTgt spid="7"/>
                                        </p:tgtEl>
                                        <p:attrNameLst>
                                          <p:attrName>r</p:attrName>
                                        </p:attrNameLst>
                                      </p:cBhvr>
                                    </p:animRot>
                                  </p:childTnLst>
                                </p:cTn>
                              </p:par>
                              <p:par>
                                <p:cTn id="39" presetID="2" presetClass="entr" presetSubtype="2" repeatCount="indefinite" fill="hold" grpId="0" nodeType="withEffect">
                                  <p:stCondLst>
                                    <p:cond delay="500"/>
                                  </p:stCondLst>
                                  <p:childTnLst>
                                    <p:set>
                                      <p:cBhvr>
                                        <p:cTn id="40" dur="1" fill="hold">
                                          <p:stCondLst>
                                            <p:cond delay="0"/>
                                          </p:stCondLst>
                                        </p:cTn>
                                        <p:tgtEl>
                                          <p:spTgt spid="10"/>
                                        </p:tgtEl>
                                        <p:attrNameLst>
                                          <p:attrName>style.visibility</p:attrName>
                                        </p:attrNameLst>
                                      </p:cBhvr>
                                      <p:to>
                                        <p:strVal val="visible"/>
                                      </p:to>
                                    </p:set>
                                    <p:anim calcmode="lin" valueType="num">
                                      <p:cBhvr additive="base">
                                        <p:cTn id="41" dur="20000" fill="hold"/>
                                        <p:tgtEl>
                                          <p:spTgt spid="10"/>
                                        </p:tgtEl>
                                        <p:attrNameLst>
                                          <p:attrName>ppt_x</p:attrName>
                                        </p:attrNameLst>
                                      </p:cBhvr>
                                      <p:tavLst>
                                        <p:tav tm="0">
                                          <p:val>
                                            <p:strVal val="1+#ppt_w/2"/>
                                          </p:val>
                                        </p:tav>
                                        <p:tav tm="100000">
                                          <p:val>
                                            <p:strVal val="#ppt_x"/>
                                          </p:val>
                                        </p:tav>
                                      </p:tavLst>
                                    </p:anim>
                                    <p:anim calcmode="lin" valueType="num">
                                      <p:cBhvr additive="base">
                                        <p:cTn id="42" dur="20000" fill="hold"/>
                                        <p:tgtEl>
                                          <p:spTgt spid="10"/>
                                        </p:tgtEl>
                                        <p:attrNameLst>
                                          <p:attrName>ppt_y</p:attrName>
                                        </p:attrNameLst>
                                      </p:cBhvr>
                                      <p:tavLst>
                                        <p:tav tm="0">
                                          <p:val>
                                            <p:strVal val="#ppt_y"/>
                                          </p:val>
                                        </p:tav>
                                        <p:tav tm="100000">
                                          <p:val>
                                            <p:strVal val="#ppt_y"/>
                                          </p:val>
                                        </p:tav>
                                      </p:tavLst>
                                    </p:anim>
                                  </p:childTnLst>
                                </p:cTn>
                              </p:par>
                              <p:par>
                                <p:cTn id="43" presetID="2" presetClass="entr" presetSubtype="8" repeatCount="indefinite" fill="hold" grpId="0" nodeType="withEffect">
                                  <p:stCondLst>
                                    <p:cond delay="500"/>
                                  </p:stCondLst>
                                  <p:childTnLst>
                                    <p:set>
                                      <p:cBhvr>
                                        <p:cTn id="44" dur="1" fill="hold">
                                          <p:stCondLst>
                                            <p:cond delay="0"/>
                                          </p:stCondLst>
                                        </p:cTn>
                                        <p:tgtEl>
                                          <p:spTgt spid="11"/>
                                        </p:tgtEl>
                                        <p:attrNameLst>
                                          <p:attrName>style.visibility</p:attrName>
                                        </p:attrNameLst>
                                      </p:cBhvr>
                                      <p:to>
                                        <p:strVal val="visible"/>
                                      </p:to>
                                    </p:set>
                                    <p:anim calcmode="lin" valueType="num">
                                      <p:cBhvr additive="base">
                                        <p:cTn id="45" dur="20000" fill="hold"/>
                                        <p:tgtEl>
                                          <p:spTgt spid="11"/>
                                        </p:tgtEl>
                                        <p:attrNameLst>
                                          <p:attrName>ppt_x</p:attrName>
                                        </p:attrNameLst>
                                      </p:cBhvr>
                                      <p:tavLst>
                                        <p:tav tm="0">
                                          <p:val>
                                            <p:strVal val="0-#ppt_w/2"/>
                                          </p:val>
                                        </p:tav>
                                        <p:tav tm="100000">
                                          <p:val>
                                            <p:strVal val="#ppt_x"/>
                                          </p:val>
                                        </p:tav>
                                      </p:tavLst>
                                    </p:anim>
                                    <p:anim calcmode="lin" valueType="num">
                                      <p:cBhvr additive="base">
                                        <p:cTn id="46" dur="200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7" restart="whenNotActive" fill="hold" evtFilter="cancelBubble" nodeType="interactiveSeq">
                <p:stCondLst>
                  <p:cond evt="onClick" delay="0">
                    <p:tgtEl>
                      <p:spTgt spid="9"/>
                    </p:tgtEl>
                  </p:cond>
                </p:stCondLst>
                <p:endSync evt="end" delay="0">
                  <p:rtn val="all"/>
                </p:endSync>
                <p:childTnLst>
                  <p:par>
                    <p:cTn id="48" fill="hold">
                      <p:stCondLst>
                        <p:cond delay="0"/>
                      </p:stCondLst>
                      <p:childTnLst>
                        <p:par>
                          <p:cTn id="49" fill="hold">
                            <p:stCondLst>
                              <p:cond delay="0"/>
                            </p:stCondLst>
                            <p:childTnLst>
                              <p:par>
                                <p:cTn id="50" presetID="1" presetClass="emph" presetSubtype="2" fill="hold" nodeType="clickEffect">
                                  <p:stCondLst>
                                    <p:cond delay="0"/>
                                  </p:stCondLst>
                                  <p:childTnLst>
                                    <p:animClr clrSpc="rgb" dir="cw">
                                      <p:cBhvr>
                                        <p:cTn id="51" dur="250" fill="hold"/>
                                        <p:tgtEl>
                                          <p:spTgt spid="9"/>
                                        </p:tgtEl>
                                        <p:attrNameLst>
                                          <p:attrName>fillcolor</p:attrName>
                                        </p:attrNameLst>
                                      </p:cBhvr>
                                      <p:to>
                                        <a:srgbClr val="FFF2CC"/>
                                      </p:to>
                                    </p:animClr>
                                    <p:set>
                                      <p:cBhvr>
                                        <p:cTn id="52" dur="250" fill="hold"/>
                                        <p:tgtEl>
                                          <p:spTgt spid="9"/>
                                        </p:tgtEl>
                                        <p:attrNameLst>
                                          <p:attrName>fill.type</p:attrName>
                                        </p:attrNameLst>
                                      </p:cBhvr>
                                      <p:to>
                                        <p:strVal val="solid"/>
                                      </p:to>
                                    </p:set>
                                    <p:set>
                                      <p:cBhvr>
                                        <p:cTn id="53" dur="250" fill="hold"/>
                                        <p:tgtEl>
                                          <p:spTgt spid="9"/>
                                        </p:tgtEl>
                                        <p:attrNameLst>
                                          <p:attrName>fill.on</p:attrName>
                                        </p:attrNameLst>
                                      </p:cBhvr>
                                      <p:to>
                                        <p:strVal val="true"/>
                                      </p:to>
                                    </p:set>
                                  </p:childTnLst>
                                  <p:subTnLst>
                                    <p:audio>
                                      <p:cMediaNode>
                                        <p:cTn display="0" masterRel="sameClick">
                                          <p:stCondLst>
                                            <p:cond evt="begin" delay="0">
                                              <p:tn val="50"/>
                                            </p:cond>
                                          </p:stCondLst>
                                          <p:endCondLst>
                                            <p:cond evt="onStopAudio" delay="0">
                                              <p:tgtEl>
                                                <p:sldTgt/>
                                              </p:tgtEl>
                                            </p:cond>
                                          </p:endCondLst>
                                        </p:cTn>
                                        <p:tgtEl>
                                          <p:sndTgt r:embed="rId2" name="click.wav"/>
                                        </p:tgtEl>
                                      </p:cMediaNode>
                                    </p:audio>
                                  </p:subTnLst>
                                </p:cTn>
                              </p:par>
                              <p:par>
                                <p:cTn id="54" presetID="23" presetClass="entr" presetSubtype="32" fill="hold" nodeType="withEffect">
                                  <p:stCondLst>
                                    <p:cond delay="1000"/>
                                  </p:stCondLst>
                                  <p:childTnLst>
                                    <p:set>
                                      <p:cBhvr>
                                        <p:cTn id="55" dur="1" fill="hold">
                                          <p:stCondLst>
                                            <p:cond delay="0"/>
                                          </p:stCondLst>
                                        </p:cTn>
                                        <p:tgtEl>
                                          <p:spTgt spid="15"/>
                                        </p:tgtEl>
                                        <p:attrNameLst>
                                          <p:attrName>style.visibility</p:attrName>
                                        </p:attrNameLst>
                                      </p:cBhvr>
                                      <p:to>
                                        <p:strVal val="visible"/>
                                      </p:to>
                                    </p:set>
                                    <p:anim calcmode="lin" valueType="num">
                                      <p:cBhvr>
                                        <p:cTn id="56" dur="250" fill="hold"/>
                                        <p:tgtEl>
                                          <p:spTgt spid="15"/>
                                        </p:tgtEl>
                                        <p:attrNameLst>
                                          <p:attrName>ppt_w</p:attrName>
                                        </p:attrNameLst>
                                      </p:cBhvr>
                                      <p:tavLst>
                                        <p:tav tm="0">
                                          <p:val>
                                            <p:strVal val="4*#ppt_w"/>
                                          </p:val>
                                        </p:tav>
                                        <p:tav tm="100000">
                                          <p:val>
                                            <p:strVal val="#ppt_w"/>
                                          </p:val>
                                        </p:tav>
                                      </p:tavLst>
                                    </p:anim>
                                    <p:anim calcmode="lin" valueType="num">
                                      <p:cBhvr>
                                        <p:cTn id="57" dur="250" fill="hold"/>
                                        <p:tgtEl>
                                          <p:spTgt spid="15"/>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4"/>
                                            </p:cond>
                                          </p:stCondLst>
                                          <p:endCondLst>
                                            <p:cond evt="onStopAudio" delay="0">
                                              <p:tgtEl>
                                                <p:sldTgt/>
                                              </p:tgtEl>
                                            </p:cond>
                                          </p:endCondLst>
                                        </p:cTn>
                                        <p:tgtEl>
                                          <p:sndTgt r:embed="rId3" name="Wrong Buzzer.wav"/>
                                        </p:tgtEl>
                                      </p:cMediaNode>
                                    </p:audio>
                                  </p:subTnLst>
                                </p:cTn>
                              </p:par>
                              <p:par>
                                <p:cTn id="58" presetID="1" presetClass="emph" presetSubtype="2" fill="hold" nodeType="withEffect">
                                  <p:stCondLst>
                                    <p:cond delay="1000"/>
                                  </p:stCondLst>
                                  <p:childTnLst>
                                    <p:animClr clrSpc="rgb" dir="cw">
                                      <p:cBhvr>
                                        <p:cTn id="59" dur="250" fill="hold"/>
                                        <p:tgtEl>
                                          <p:spTgt spid="9"/>
                                        </p:tgtEl>
                                        <p:attrNameLst>
                                          <p:attrName>fillcolor</p:attrName>
                                        </p:attrNameLst>
                                      </p:cBhvr>
                                      <p:to>
                                        <a:srgbClr val="FFFF00"/>
                                      </p:to>
                                    </p:animClr>
                                    <p:set>
                                      <p:cBhvr>
                                        <p:cTn id="60" dur="250" fill="hold"/>
                                        <p:tgtEl>
                                          <p:spTgt spid="9"/>
                                        </p:tgtEl>
                                        <p:attrNameLst>
                                          <p:attrName>fill.type</p:attrName>
                                        </p:attrNameLst>
                                      </p:cBhvr>
                                      <p:to>
                                        <p:strVal val="solid"/>
                                      </p:to>
                                    </p:set>
                                    <p:set>
                                      <p:cBhvr>
                                        <p:cTn id="61" dur="250" fill="hold"/>
                                        <p:tgtEl>
                                          <p:spTgt spid="9"/>
                                        </p:tgtEl>
                                        <p:attrNameLst>
                                          <p:attrName>fill.on</p:attrName>
                                        </p:attrNameLst>
                                      </p:cBhvr>
                                      <p:to>
                                        <p:strVal val="true"/>
                                      </p:to>
                                    </p:set>
                                  </p:childTnLst>
                                </p:cTn>
                              </p:par>
                            </p:childTnLst>
                          </p:cTn>
                        </p:par>
                      </p:childTnLst>
                    </p:cTn>
                  </p:par>
                </p:childTnLst>
              </p:cTn>
              <p:nextCondLst>
                <p:cond evt="onClick" delay="0">
                  <p:tgtEl>
                    <p:spTgt spid="9"/>
                  </p:tgtEl>
                </p:cond>
              </p:nextCondLst>
            </p:seq>
            <p:seq concurrent="1" nextAc="seek">
              <p:cTn id="62" restart="whenNotActive" fill="hold" evtFilter="cancelBubble" nodeType="interactiveSeq">
                <p:stCondLst>
                  <p:cond evt="onClick" delay="0">
                    <p:tgtEl>
                      <p:spTgt spid="12"/>
                    </p:tgtEl>
                  </p:cond>
                </p:stCondLst>
                <p:endSync evt="end" delay="0">
                  <p:rtn val="all"/>
                </p:endSync>
                <p:childTnLst>
                  <p:par>
                    <p:cTn id="63" fill="hold">
                      <p:stCondLst>
                        <p:cond delay="0"/>
                      </p:stCondLst>
                      <p:childTnLst>
                        <p:par>
                          <p:cTn id="64" fill="hold">
                            <p:stCondLst>
                              <p:cond delay="0"/>
                            </p:stCondLst>
                            <p:childTnLst>
                              <p:par>
                                <p:cTn id="65" presetID="1" presetClass="emph" presetSubtype="2" fill="hold" nodeType="clickEffect">
                                  <p:stCondLst>
                                    <p:cond delay="0"/>
                                  </p:stCondLst>
                                  <p:childTnLst>
                                    <p:animClr clrSpc="rgb" dir="cw">
                                      <p:cBhvr>
                                        <p:cTn id="66" dur="250" fill="hold"/>
                                        <p:tgtEl>
                                          <p:spTgt spid="12"/>
                                        </p:tgtEl>
                                        <p:attrNameLst>
                                          <p:attrName>fillcolor</p:attrName>
                                        </p:attrNameLst>
                                      </p:cBhvr>
                                      <p:to>
                                        <a:srgbClr val="FFF2CC"/>
                                      </p:to>
                                    </p:animClr>
                                    <p:set>
                                      <p:cBhvr>
                                        <p:cTn id="67" dur="250" fill="hold"/>
                                        <p:tgtEl>
                                          <p:spTgt spid="12"/>
                                        </p:tgtEl>
                                        <p:attrNameLst>
                                          <p:attrName>fill.type</p:attrName>
                                        </p:attrNameLst>
                                      </p:cBhvr>
                                      <p:to>
                                        <p:strVal val="solid"/>
                                      </p:to>
                                    </p:set>
                                    <p:set>
                                      <p:cBhvr>
                                        <p:cTn id="68" dur="250" fill="hold"/>
                                        <p:tgtEl>
                                          <p:spTgt spid="12"/>
                                        </p:tgtEl>
                                        <p:attrNameLst>
                                          <p:attrName>fill.on</p:attrName>
                                        </p:attrNameLst>
                                      </p:cBhvr>
                                      <p:to>
                                        <p:strVal val="true"/>
                                      </p:to>
                                    </p:set>
                                  </p:childTnLst>
                                  <p:subTnLst>
                                    <p:audio>
                                      <p:cMediaNode>
                                        <p:cTn display="0" masterRel="sameClick">
                                          <p:stCondLst>
                                            <p:cond evt="begin" delay="0">
                                              <p:tn val="65"/>
                                            </p:cond>
                                          </p:stCondLst>
                                          <p:endCondLst>
                                            <p:cond evt="onStopAudio" delay="0">
                                              <p:tgtEl>
                                                <p:sldTgt/>
                                              </p:tgtEl>
                                            </p:cond>
                                          </p:endCondLst>
                                        </p:cTn>
                                        <p:tgtEl>
                                          <p:sndTgt r:embed="rId2" name="click.wav"/>
                                        </p:tgtEl>
                                      </p:cMediaNode>
                                    </p:audio>
                                  </p:subTnLst>
                                </p:cTn>
                              </p:par>
                              <p:par>
                                <p:cTn id="69" presetID="23" presetClass="entr" presetSubtype="32" fill="hold" nodeType="withEffect">
                                  <p:stCondLst>
                                    <p:cond delay="1000"/>
                                  </p:stCondLst>
                                  <p:childTnLst>
                                    <p:set>
                                      <p:cBhvr>
                                        <p:cTn id="70" dur="1" fill="hold">
                                          <p:stCondLst>
                                            <p:cond delay="0"/>
                                          </p:stCondLst>
                                        </p:cTn>
                                        <p:tgtEl>
                                          <p:spTgt spid="18"/>
                                        </p:tgtEl>
                                        <p:attrNameLst>
                                          <p:attrName>style.visibility</p:attrName>
                                        </p:attrNameLst>
                                      </p:cBhvr>
                                      <p:to>
                                        <p:strVal val="visible"/>
                                      </p:to>
                                    </p:set>
                                    <p:anim calcmode="lin" valueType="num">
                                      <p:cBhvr>
                                        <p:cTn id="71" dur="250" fill="hold"/>
                                        <p:tgtEl>
                                          <p:spTgt spid="18"/>
                                        </p:tgtEl>
                                        <p:attrNameLst>
                                          <p:attrName>ppt_w</p:attrName>
                                        </p:attrNameLst>
                                      </p:cBhvr>
                                      <p:tavLst>
                                        <p:tav tm="0">
                                          <p:val>
                                            <p:strVal val="4*#ppt_w"/>
                                          </p:val>
                                        </p:tav>
                                        <p:tav tm="100000">
                                          <p:val>
                                            <p:strVal val="#ppt_w"/>
                                          </p:val>
                                        </p:tav>
                                      </p:tavLst>
                                    </p:anim>
                                    <p:anim calcmode="lin" valueType="num">
                                      <p:cBhvr>
                                        <p:cTn id="72" dur="250" fill="hold"/>
                                        <p:tgtEl>
                                          <p:spTgt spid="1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9"/>
                                            </p:cond>
                                          </p:stCondLst>
                                          <p:endCondLst>
                                            <p:cond evt="onStopAudio" delay="0">
                                              <p:tgtEl>
                                                <p:sldTgt/>
                                              </p:tgtEl>
                                            </p:cond>
                                          </p:endCondLst>
                                        </p:cTn>
                                        <p:tgtEl>
                                          <p:sndTgt r:embed="rId3" name="Wrong Buzzer.wav"/>
                                        </p:tgtEl>
                                      </p:cMediaNode>
                                    </p:audio>
                                  </p:subTnLst>
                                </p:cTn>
                              </p:par>
                              <p:par>
                                <p:cTn id="73" presetID="1" presetClass="emph" presetSubtype="2" fill="hold" nodeType="withEffect">
                                  <p:stCondLst>
                                    <p:cond delay="1000"/>
                                  </p:stCondLst>
                                  <p:childTnLst>
                                    <p:animClr clrSpc="rgb" dir="cw">
                                      <p:cBhvr>
                                        <p:cTn id="74" dur="250" fill="hold"/>
                                        <p:tgtEl>
                                          <p:spTgt spid="12"/>
                                        </p:tgtEl>
                                        <p:attrNameLst>
                                          <p:attrName>fillcolor</p:attrName>
                                        </p:attrNameLst>
                                      </p:cBhvr>
                                      <p:to>
                                        <a:srgbClr val="FFFF00"/>
                                      </p:to>
                                    </p:animClr>
                                    <p:set>
                                      <p:cBhvr>
                                        <p:cTn id="75" dur="250" fill="hold"/>
                                        <p:tgtEl>
                                          <p:spTgt spid="12"/>
                                        </p:tgtEl>
                                        <p:attrNameLst>
                                          <p:attrName>fill.type</p:attrName>
                                        </p:attrNameLst>
                                      </p:cBhvr>
                                      <p:to>
                                        <p:strVal val="solid"/>
                                      </p:to>
                                    </p:set>
                                    <p:set>
                                      <p:cBhvr>
                                        <p:cTn id="76" dur="250" fill="hold"/>
                                        <p:tgtEl>
                                          <p:spTgt spid="12"/>
                                        </p:tgtEl>
                                        <p:attrNameLst>
                                          <p:attrName>fill.on</p:attrName>
                                        </p:attrNameLst>
                                      </p:cBhvr>
                                      <p:to>
                                        <p:strVal val="true"/>
                                      </p:to>
                                    </p:set>
                                  </p:childTnLst>
                                </p:cTn>
                              </p:par>
                            </p:childTnLst>
                          </p:cTn>
                        </p:par>
                      </p:childTnLst>
                    </p:cTn>
                  </p:par>
                </p:childTnLst>
              </p:cTn>
              <p:nextCondLst>
                <p:cond evt="onClick" delay="0">
                  <p:tgtEl>
                    <p:spTgt spid="12"/>
                  </p:tgtEl>
                </p:cond>
              </p:nextCondLst>
            </p:seq>
            <p:seq concurrent="1" nextAc="seek">
              <p:cTn id="77" restart="whenNotActive" fill="hold" evtFilter="cancelBubble" nodeType="interactiveSeq">
                <p:stCondLst>
                  <p:cond evt="onClick" delay="0">
                    <p:tgtEl>
                      <p:spTgt spid="13"/>
                    </p:tgtEl>
                  </p:cond>
                </p:stCondLst>
                <p:endSync evt="end" delay="0">
                  <p:rtn val="all"/>
                </p:endSync>
                <p:childTnLst>
                  <p:par>
                    <p:cTn id="78" fill="hold">
                      <p:stCondLst>
                        <p:cond delay="0"/>
                      </p:stCondLst>
                      <p:childTnLst>
                        <p:par>
                          <p:cTn id="79" fill="hold">
                            <p:stCondLst>
                              <p:cond delay="0"/>
                            </p:stCondLst>
                            <p:childTnLst>
                              <p:par>
                                <p:cTn id="80" presetID="1" presetClass="emph" presetSubtype="2" fill="hold" nodeType="clickEffect">
                                  <p:stCondLst>
                                    <p:cond delay="0"/>
                                  </p:stCondLst>
                                  <p:childTnLst>
                                    <p:animClr clrSpc="rgb" dir="cw">
                                      <p:cBhvr>
                                        <p:cTn id="81" dur="250" fill="hold"/>
                                        <p:tgtEl>
                                          <p:spTgt spid="13"/>
                                        </p:tgtEl>
                                        <p:attrNameLst>
                                          <p:attrName>fillcolor</p:attrName>
                                        </p:attrNameLst>
                                      </p:cBhvr>
                                      <p:to>
                                        <a:srgbClr val="FFF2CC"/>
                                      </p:to>
                                    </p:animClr>
                                    <p:set>
                                      <p:cBhvr>
                                        <p:cTn id="82" dur="250" fill="hold"/>
                                        <p:tgtEl>
                                          <p:spTgt spid="13"/>
                                        </p:tgtEl>
                                        <p:attrNameLst>
                                          <p:attrName>fill.type</p:attrName>
                                        </p:attrNameLst>
                                      </p:cBhvr>
                                      <p:to>
                                        <p:strVal val="solid"/>
                                      </p:to>
                                    </p:set>
                                    <p:set>
                                      <p:cBhvr>
                                        <p:cTn id="83" dur="250" fill="hold"/>
                                        <p:tgtEl>
                                          <p:spTgt spid="13"/>
                                        </p:tgtEl>
                                        <p:attrNameLst>
                                          <p:attrName>fill.on</p:attrName>
                                        </p:attrNameLst>
                                      </p:cBhvr>
                                      <p:to>
                                        <p:strVal val="true"/>
                                      </p:to>
                                    </p:set>
                                  </p:childTnLst>
                                  <p:subTnLst>
                                    <p:audio>
                                      <p:cMediaNode>
                                        <p:cTn display="0" masterRel="sameClick">
                                          <p:stCondLst>
                                            <p:cond evt="begin" delay="0">
                                              <p:tn val="80"/>
                                            </p:cond>
                                          </p:stCondLst>
                                          <p:endCondLst>
                                            <p:cond evt="onStopAudio" delay="0">
                                              <p:tgtEl>
                                                <p:sldTgt/>
                                              </p:tgtEl>
                                            </p:cond>
                                          </p:endCondLst>
                                        </p:cTn>
                                        <p:tgtEl>
                                          <p:sndTgt r:embed="rId2" name="click.wav"/>
                                        </p:tgtEl>
                                      </p:cMediaNode>
                                    </p:audio>
                                  </p:subTnLst>
                                </p:cTn>
                              </p:par>
                              <p:par>
                                <p:cTn id="84" presetID="23" presetClass="entr" presetSubtype="32" fill="hold" nodeType="withEffect">
                                  <p:stCondLst>
                                    <p:cond delay="1000"/>
                                  </p:stCondLst>
                                  <p:childTnLst>
                                    <p:set>
                                      <p:cBhvr>
                                        <p:cTn id="85" dur="1" fill="hold">
                                          <p:stCondLst>
                                            <p:cond delay="0"/>
                                          </p:stCondLst>
                                        </p:cTn>
                                        <p:tgtEl>
                                          <p:spTgt spid="16"/>
                                        </p:tgtEl>
                                        <p:attrNameLst>
                                          <p:attrName>style.visibility</p:attrName>
                                        </p:attrNameLst>
                                      </p:cBhvr>
                                      <p:to>
                                        <p:strVal val="visible"/>
                                      </p:to>
                                    </p:set>
                                    <p:anim calcmode="lin" valueType="num">
                                      <p:cBhvr>
                                        <p:cTn id="86" dur="250" fill="hold"/>
                                        <p:tgtEl>
                                          <p:spTgt spid="16"/>
                                        </p:tgtEl>
                                        <p:attrNameLst>
                                          <p:attrName>ppt_w</p:attrName>
                                        </p:attrNameLst>
                                      </p:cBhvr>
                                      <p:tavLst>
                                        <p:tav tm="0">
                                          <p:val>
                                            <p:strVal val="4*#ppt_w"/>
                                          </p:val>
                                        </p:tav>
                                        <p:tav tm="100000">
                                          <p:val>
                                            <p:strVal val="#ppt_w"/>
                                          </p:val>
                                        </p:tav>
                                      </p:tavLst>
                                    </p:anim>
                                    <p:anim calcmode="lin" valueType="num">
                                      <p:cBhvr>
                                        <p:cTn id="87" dur="250" fill="hold"/>
                                        <p:tgtEl>
                                          <p:spTgt spid="16"/>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4"/>
                                            </p:cond>
                                          </p:stCondLst>
                                          <p:endCondLst>
                                            <p:cond evt="onStopAudio" delay="0">
                                              <p:tgtEl>
                                                <p:sldTgt/>
                                              </p:tgtEl>
                                            </p:cond>
                                          </p:endCondLst>
                                        </p:cTn>
                                        <p:tgtEl>
                                          <p:sndTgt r:embed="rId4" name="Check mark.wav"/>
                                        </p:tgtEl>
                                      </p:cMediaNode>
                                    </p:audio>
                                  </p:subTnLst>
                                </p:cTn>
                              </p:par>
                              <p:par>
                                <p:cTn id="88" presetID="1" presetClass="emph" presetSubtype="2" fill="hold" nodeType="withEffect">
                                  <p:stCondLst>
                                    <p:cond delay="1000"/>
                                  </p:stCondLst>
                                  <p:childTnLst>
                                    <p:animClr clrSpc="rgb" dir="cw">
                                      <p:cBhvr>
                                        <p:cTn id="89" dur="250" fill="hold"/>
                                        <p:tgtEl>
                                          <p:spTgt spid="13"/>
                                        </p:tgtEl>
                                        <p:attrNameLst>
                                          <p:attrName>fillcolor</p:attrName>
                                        </p:attrNameLst>
                                      </p:cBhvr>
                                      <p:to>
                                        <a:srgbClr val="00B050"/>
                                      </p:to>
                                    </p:animClr>
                                    <p:set>
                                      <p:cBhvr>
                                        <p:cTn id="90" dur="250" fill="hold"/>
                                        <p:tgtEl>
                                          <p:spTgt spid="13"/>
                                        </p:tgtEl>
                                        <p:attrNameLst>
                                          <p:attrName>fill.type</p:attrName>
                                        </p:attrNameLst>
                                      </p:cBhvr>
                                      <p:to>
                                        <p:strVal val="solid"/>
                                      </p:to>
                                    </p:set>
                                    <p:set>
                                      <p:cBhvr>
                                        <p:cTn id="91" dur="25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92" restart="whenNotActive" fill="hold" evtFilter="cancelBubble" nodeType="interactiveSeq">
                <p:stCondLst>
                  <p:cond evt="onClick" delay="0">
                    <p:tgtEl>
                      <p:spTgt spid="14"/>
                    </p:tgtEl>
                  </p:cond>
                </p:stCondLst>
                <p:endSync evt="end" delay="0">
                  <p:rtn val="all"/>
                </p:endSync>
                <p:childTnLst>
                  <p:par>
                    <p:cTn id="93" fill="hold">
                      <p:stCondLst>
                        <p:cond delay="0"/>
                      </p:stCondLst>
                      <p:childTnLst>
                        <p:par>
                          <p:cTn id="94" fill="hold">
                            <p:stCondLst>
                              <p:cond delay="0"/>
                            </p:stCondLst>
                            <p:childTnLst>
                              <p:par>
                                <p:cTn id="95" presetID="1" presetClass="emph" presetSubtype="2" fill="hold" nodeType="clickEffect">
                                  <p:stCondLst>
                                    <p:cond delay="0"/>
                                  </p:stCondLst>
                                  <p:childTnLst>
                                    <p:animClr clrSpc="rgb" dir="cw">
                                      <p:cBhvr>
                                        <p:cTn id="96" dur="250" fill="hold"/>
                                        <p:tgtEl>
                                          <p:spTgt spid="14"/>
                                        </p:tgtEl>
                                        <p:attrNameLst>
                                          <p:attrName>fillcolor</p:attrName>
                                        </p:attrNameLst>
                                      </p:cBhvr>
                                      <p:to>
                                        <a:srgbClr val="FFF2CC"/>
                                      </p:to>
                                    </p:animClr>
                                    <p:set>
                                      <p:cBhvr>
                                        <p:cTn id="97" dur="250" fill="hold"/>
                                        <p:tgtEl>
                                          <p:spTgt spid="14"/>
                                        </p:tgtEl>
                                        <p:attrNameLst>
                                          <p:attrName>fill.type</p:attrName>
                                        </p:attrNameLst>
                                      </p:cBhvr>
                                      <p:to>
                                        <p:strVal val="solid"/>
                                      </p:to>
                                    </p:set>
                                    <p:set>
                                      <p:cBhvr>
                                        <p:cTn id="98" dur="250" fill="hold"/>
                                        <p:tgtEl>
                                          <p:spTgt spid="14"/>
                                        </p:tgtEl>
                                        <p:attrNameLst>
                                          <p:attrName>fill.on</p:attrName>
                                        </p:attrNameLst>
                                      </p:cBhvr>
                                      <p:to>
                                        <p:strVal val="true"/>
                                      </p:to>
                                    </p:set>
                                  </p:childTnLst>
                                  <p:subTnLst>
                                    <p:audio>
                                      <p:cMediaNode>
                                        <p:cTn display="0" masterRel="sameClick">
                                          <p:stCondLst>
                                            <p:cond evt="begin" delay="0">
                                              <p:tn val="95"/>
                                            </p:cond>
                                          </p:stCondLst>
                                          <p:endCondLst>
                                            <p:cond evt="onStopAudio" delay="0">
                                              <p:tgtEl>
                                                <p:sldTgt/>
                                              </p:tgtEl>
                                            </p:cond>
                                          </p:endCondLst>
                                        </p:cTn>
                                        <p:tgtEl>
                                          <p:sndTgt r:embed="rId2" name="click.wav"/>
                                        </p:tgtEl>
                                      </p:cMediaNode>
                                    </p:audio>
                                  </p:subTnLst>
                                </p:cTn>
                              </p:par>
                              <p:par>
                                <p:cTn id="99" presetID="23" presetClass="entr" presetSubtype="32" fill="hold" nodeType="withEffect">
                                  <p:stCondLst>
                                    <p:cond delay="1000"/>
                                  </p:stCondLst>
                                  <p:childTnLst>
                                    <p:set>
                                      <p:cBhvr>
                                        <p:cTn id="100" dur="1" fill="hold">
                                          <p:stCondLst>
                                            <p:cond delay="0"/>
                                          </p:stCondLst>
                                        </p:cTn>
                                        <p:tgtEl>
                                          <p:spTgt spid="17"/>
                                        </p:tgtEl>
                                        <p:attrNameLst>
                                          <p:attrName>style.visibility</p:attrName>
                                        </p:attrNameLst>
                                      </p:cBhvr>
                                      <p:to>
                                        <p:strVal val="visible"/>
                                      </p:to>
                                    </p:set>
                                    <p:anim calcmode="lin" valueType="num">
                                      <p:cBhvr>
                                        <p:cTn id="101" dur="250" fill="hold"/>
                                        <p:tgtEl>
                                          <p:spTgt spid="17"/>
                                        </p:tgtEl>
                                        <p:attrNameLst>
                                          <p:attrName>ppt_w</p:attrName>
                                        </p:attrNameLst>
                                      </p:cBhvr>
                                      <p:tavLst>
                                        <p:tav tm="0">
                                          <p:val>
                                            <p:strVal val="4*#ppt_w"/>
                                          </p:val>
                                        </p:tav>
                                        <p:tav tm="100000">
                                          <p:val>
                                            <p:strVal val="#ppt_w"/>
                                          </p:val>
                                        </p:tav>
                                      </p:tavLst>
                                    </p:anim>
                                    <p:anim calcmode="lin" valueType="num">
                                      <p:cBhvr>
                                        <p:cTn id="102" dur="250" fill="hold"/>
                                        <p:tgtEl>
                                          <p:spTgt spid="1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9"/>
                                            </p:cond>
                                          </p:stCondLst>
                                          <p:endCondLst>
                                            <p:cond evt="onStopAudio" delay="0">
                                              <p:tgtEl>
                                                <p:sldTgt/>
                                              </p:tgtEl>
                                            </p:cond>
                                          </p:endCondLst>
                                        </p:cTn>
                                        <p:tgtEl>
                                          <p:sndTgt r:embed="rId3" name="Wrong Buzzer.wav"/>
                                        </p:tgtEl>
                                      </p:cMediaNode>
                                    </p:audio>
                                  </p:subTnLst>
                                </p:cTn>
                              </p:par>
                              <p:par>
                                <p:cTn id="103" presetID="1" presetClass="emph" presetSubtype="2" fill="hold" nodeType="withEffect">
                                  <p:stCondLst>
                                    <p:cond delay="1000"/>
                                  </p:stCondLst>
                                  <p:childTnLst>
                                    <p:animClr clrSpc="rgb" dir="cw">
                                      <p:cBhvr>
                                        <p:cTn id="104" dur="250" fill="hold"/>
                                        <p:tgtEl>
                                          <p:spTgt spid="14"/>
                                        </p:tgtEl>
                                        <p:attrNameLst>
                                          <p:attrName>fillcolor</p:attrName>
                                        </p:attrNameLst>
                                      </p:cBhvr>
                                      <p:to>
                                        <a:srgbClr val="FFFF00"/>
                                      </p:to>
                                    </p:animClr>
                                    <p:set>
                                      <p:cBhvr>
                                        <p:cTn id="105" dur="250" fill="hold"/>
                                        <p:tgtEl>
                                          <p:spTgt spid="14"/>
                                        </p:tgtEl>
                                        <p:attrNameLst>
                                          <p:attrName>fill.type</p:attrName>
                                        </p:attrNameLst>
                                      </p:cBhvr>
                                      <p:to>
                                        <p:strVal val="solid"/>
                                      </p:to>
                                    </p:set>
                                    <p:set>
                                      <p:cBhvr>
                                        <p:cTn id="106" dur="25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childTnLst>
        </p:cTn>
      </p:par>
    </p:tnLst>
    <p:bldLst>
      <p:bldP spid="4" grpId="0" animBg="1"/>
      <p:bldP spid="8" grpId="0" animBg="1"/>
      <p:bldP spid="9" grpId="0" animBg="1"/>
      <p:bldP spid="10" grpId="0" animBg="1"/>
      <p:bldP spid="11" grpId="0" animBg="1"/>
      <p:bldP spid="12" grpId="0" animBg="1"/>
      <p:bldP spid="13" grpId="0" animBg="1"/>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7">
            <a:extLst>
              <a:ext uri="{FF2B5EF4-FFF2-40B4-BE49-F238E27FC236}">
                <a16:creationId xmlns:a16="http://schemas.microsoft.com/office/drawing/2014/main" id="{6134D109-5F98-4B01-86DB-56CCF640CAB8}"/>
              </a:ext>
            </a:extLst>
          </p:cNvPr>
          <p:cNvSpPr>
            <a:spLocks noChangeArrowheads="1"/>
          </p:cNvSpPr>
          <p:nvPr/>
        </p:nvSpPr>
        <p:spPr bwMode="auto">
          <a:xfrm>
            <a:off x="0" y="-57903"/>
            <a:ext cx="12192000" cy="6915903"/>
          </a:xfrm>
          <a:prstGeom prst="rect">
            <a:avLst/>
          </a:prstGeom>
          <a:solidFill>
            <a:srgbClr val="D5F9F9"/>
          </a:solidFill>
          <a:ln w="3175" algn="ctr">
            <a:solidFill>
              <a:schemeClr val="tx1"/>
            </a:solidFill>
            <a:miter lim="800000"/>
            <a:headEnd/>
            <a:tailEnd/>
          </a:ln>
          <a:effectLst>
            <a:reflection blurRad="6350" stA="50000" endA="300" endPos="38500" dist="50800" dir="5400000" sy="-100000" algn="bl" rotWithShape="0"/>
          </a:effectLst>
          <a:scene3d>
            <a:camera prst="perspectiveFront"/>
            <a:lightRig rig="threePt" dir="t"/>
          </a:scene3d>
          <a:extLst/>
        </p:spPr>
        <p:txBody>
          <a:bodyPr wrap="none" anchor="ctr"/>
          <a:lstStyle/>
          <a:p>
            <a:pPr eaLnBrk="1" hangingPunct="1">
              <a:defRPr/>
            </a:pPr>
            <a:endParaRPr lang="en-US" altLang="en-US" sz="2800">
              <a:solidFill>
                <a:srgbClr val="0000FF"/>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5" cstate="print">
            <a:biLevel thresh="25000"/>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494163" y="3769131"/>
            <a:ext cx="1086500" cy="1182926"/>
          </a:xfrm>
          <a:prstGeom prst="rect">
            <a:avLst/>
          </a:prstGeom>
        </p:spPr>
      </p:pic>
      <p:pic>
        <p:nvPicPr>
          <p:cNvPr id="6" name="Picture 5"/>
          <p:cNvPicPr>
            <a:picLocks noChangeAspect="1"/>
          </p:cNvPicPr>
          <p:nvPr/>
        </p:nvPicPr>
        <p:blipFill>
          <a:blip r:embed="rId7" cstate="print">
            <a:biLevel thresh="25000"/>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9776937" y="4515854"/>
            <a:ext cx="812889" cy="885032"/>
          </a:xfrm>
          <a:prstGeom prst="rect">
            <a:avLst/>
          </a:prstGeom>
          <a:solidFill>
            <a:srgbClr val="FFC000"/>
          </a:solidFill>
        </p:spPr>
      </p:pic>
      <p:pic>
        <p:nvPicPr>
          <p:cNvPr id="7" name="Picture 6"/>
          <p:cNvPicPr>
            <a:picLocks noChangeAspect="1"/>
          </p:cNvPicPr>
          <p:nvPr/>
        </p:nvPicPr>
        <p:blipFill>
          <a:blip r:embed="rId9" cstate="print">
            <a:biLevel thresh="25000"/>
            <a:extLst>
              <a:ext uri="{BEBA8EAE-BF5A-486C-A8C5-ECC9F3942E4B}">
                <a14:imgProps xmlns:a14="http://schemas.microsoft.com/office/drawing/2010/main">
                  <a14:imgLayer r:embed="rId10">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361978" y="5130389"/>
            <a:ext cx="520391" cy="566575"/>
          </a:xfrm>
          <a:prstGeom prst="rect">
            <a:avLst/>
          </a:prstGeom>
          <a:solidFill>
            <a:srgbClr val="FFC000"/>
          </a:solidFill>
        </p:spPr>
      </p:pic>
      <p:sp>
        <p:nvSpPr>
          <p:cNvPr id="8" name="Snip Diagonal Corner Rectangle 7"/>
          <p:cNvSpPr/>
          <p:nvPr/>
        </p:nvSpPr>
        <p:spPr>
          <a:xfrm>
            <a:off x="832635" y="199869"/>
            <a:ext cx="10987658" cy="1871743"/>
          </a:xfrm>
          <a:prstGeom prst="snip2DiagRect">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3000" smtClean="0">
                <a:solidFill>
                  <a:schemeClr val="tx1"/>
                </a:solidFill>
                <a:latin typeface="Times New Roman" panose="02020603050405020304" pitchFamily="18" charset="0"/>
                <a:cs typeface="Times New Roman" panose="02020603050405020304" pitchFamily="18" charset="0"/>
              </a:rPr>
              <a:t>Một doanh nghiệp chọn ngẫu nhiên một tháng trong năm 2022 để thực hiện chương trình tri ân khách hàng. Xác suất doanh nghiệp đó chọn được tháng có ít hơn 30 ngày. Biết rằng tất cả các tháng đều có khả năng.</a:t>
            </a:r>
            <a:endParaRPr lang="en-US" sz="3200" dirty="0">
              <a:solidFill>
                <a:schemeClr val="tx1"/>
              </a:solidFill>
              <a:latin typeface="Times New Roman" pitchFamily="18" charset="0"/>
              <a:cs typeface="Times New Roman" pitchFamily="18" charset="0"/>
            </a:endParaRPr>
          </a:p>
        </p:txBody>
      </p:sp>
      <p:sp>
        <p:nvSpPr>
          <p:cNvPr id="9" name="Rectangle 8"/>
          <p:cNvSpPr/>
          <p:nvPr/>
        </p:nvSpPr>
        <p:spPr>
          <a:xfrm>
            <a:off x="1600200" y="2350781"/>
            <a:ext cx="4416818" cy="903407"/>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Tx/>
              <a:buAutoNum type="alphaUcPeriod"/>
              <a:defRPr/>
            </a:pPr>
            <a:r>
              <a:rPr lang="en-US" sz="3200">
                <a:solidFill>
                  <a:prstClr val="black"/>
                </a:solidFill>
                <a:latin typeface="Arial" panose="020B0604020202020204" pitchFamily="34" charset="0"/>
              </a:rPr>
              <a:t> </a:t>
            </a:r>
            <a:r>
              <a:rPr lang="en-US" sz="3200" smtClean="0">
                <a:solidFill>
                  <a:prstClr val="black"/>
                </a:solidFill>
                <a:latin typeface="Arial" panose="020B0604020202020204" pitchFamily="34" charset="0"/>
              </a:rPr>
              <a:t> </a:t>
            </a:r>
            <a:r>
              <a:rPr lang="en-US" sz="3200" smtClean="0">
                <a:solidFill>
                  <a:schemeClr val="tx1"/>
                </a:solidFill>
                <a:latin typeface="Times New Roman" pitchFamily="18" charset="0"/>
                <a:cs typeface="Times New Roman" pitchFamily="18" charset="0"/>
              </a:rPr>
              <a:t>1.</a:t>
            </a:r>
            <a:endParaRPr lang="en-US" sz="3200" dirty="0">
              <a:solidFill>
                <a:schemeClr val="tx1"/>
              </a:solidFill>
              <a:latin typeface="Times New Roman" pitchFamily="18" charset="0"/>
              <a:cs typeface="Times New Roman" pitchFamily="18" charset="0"/>
            </a:endParaRPr>
          </a:p>
        </p:txBody>
      </p:sp>
      <p:sp>
        <p:nvSpPr>
          <p:cNvPr id="10" name="Cloud 9"/>
          <p:cNvSpPr/>
          <p:nvPr/>
        </p:nvSpPr>
        <p:spPr>
          <a:xfrm>
            <a:off x="-683345" y="4902196"/>
            <a:ext cx="567114" cy="349210"/>
          </a:xfrm>
          <a:prstGeom prst="cloud">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1" name="Cloud 10"/>
          <p:cNvSpPr/>
          <p:nvPr/>
        </p:nvSpPr>
        <p:spPr>
          <a:xfrm>
            <a:off x="13632601" y="4702499"/>
            <a:ext cx="891420" cy="548907"/>
          </a:xfrm>
          <a:prstGeom prst="cloud">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2" name="Rectangle 11"/>
          <p:cNvSpPr/>
          <p:nvPr/>
        </p:nvSpPr>
        <p:spPr>
          <a:xfrm>
            <a:off x="6867090" y="2350746"/>
            <a:ext cx="4474837" cy="920734"/>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kumimoji="0" lang="vi-VN" sz="3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t>B.</a:t>
            </a:r>
            <a:r>
              <a:rPr kumimoji="0" lang="en-US" sz="3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t> 0</a:t>
            </a:r>
            <a:endParaRPr lang="en-US" sz="3200" dirty="0">
              <a:solidFill>
                <a:schemeClr val="tx1"/>
              </a:solidFill>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13" name="Rectangle 12"/>
              <p:cNvSpPr/>
              <p:nvPr/>
            </p:nvSpPr>
            <p:spPr>
              <a:xfrm>
                <a:off x="6867089" y="3728674"/>
                <a:ext cx="4474837" cy="881337"/>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3200" dirty="0" smtClean="0">
                    <a:solidFill>
                      <a:prstClr val="black"/>
                    </a:solidFill>
                    <a:latin typeface="Arial" panose="020B0604020202020204" pitchFamily="34" charset="0"/>
                  </a:rPr>
                  <a:t>D</a:t>
                </a:r>
                <a:r>
                  <a:rPr lang="en-US" sz="3200" smtClean="0">
                    <a:solidFill>
                      <a:prstClr val="black"/>
                    </a:solidFill>
                    <a:latin typeface="Arial" panose="020B0604020202020204" pitchFamily="34" charset="0"/>
                  </a:rPr>
                  <a:t>. </a:t>
                </a:r>
                <a14:m>
                  <m:oMath xmlns:m="http://schemas.openxmlformats.org/officeDocument/2006/math">
                    <m:f>
                      <m:fPr>
                        <m:ctrlPr>
                          <a:rPr lang="en-US" sz="3200" b="0" i="1" smtClean="0">
                            <a:solidFill>
                              <a:prstClr val="black"/>
                            </a:solidFill>
                            <a:latin typeface="Cambria Math" panose="02040503050406030204" pitchFamily="18" charset="0"/>
                          </a:rPr>
                        </m:ctrlPr>
                      </m:fPr>
                      <m:num>
                        <m:r>
                          <a:rPr lang="en-US" sz="3200" b="0" i="1" smtClean="0">
                            <a:solidFill>
                              <a:prstClr val="black"/>
                            </a:solidFill>
                            <a:latin typeface="Cambria Math" panose="02040503050406030204" pitchFamily="18" charset="0"/>
                          </a:rPr>
                          <m:t>1</m:t>
                        </m:r>
                      </m:num>
                      <m:den>
                        <m:r>
                          <a:rPr lang="en-US" sz="3200" b="0" i="1" smtClean="0">
                            <a:solidFill>
                              <a:prstClr val="black"/>
                            </a:solidFill>
                            <a:latin typeface="Cambria Math" panose="02040503050406030204" pitchFamily="18" charset="0"/>
                          </a:rPr>
                          <m:t>12</m:t>
                        </m:r>
                      </m:den>
                    </m:f>
                  </m:oMath>
                </a14:m>
                <a:endParaRPr lang="en-US" sz="3200" dirty="0">
                  <a:solidFill>
                    <a:schemeClr val="tx1"/>
                  </a:solidFill>
                  <a:latin typeface="Times New Roman" pitchFamily="18" charset="0"/>
                  <a:cs typeface="Times New Roman" pitchFamily="18" charset="0"/>
                </a:endParaRPr>
              </a:p>
            </p:txBody>
          </p:sp>
        </mc:Choice>
        <mc:Fallback xmlns="">
          <p:sp>
            <p:nvSpPr>
              <p:cNvPr id="13" name="Rectangle 12"/>
              <p:cNvSpPr>
                <a:spLocks noRot="1" noChangeAspect="1" noMove="1" noResize="1" noEditPoints="1" noAdjustHandles="1" noChangeArrowheads="1" noChangeShapeType="1" noTextEdit="1"/>
              </p:cNvSpPr>
              <p:nvPr/>
            </p:nvSpPr>
            <p:spPr>
              <a:xfrm>
                <a:off x="6867089" y="3728674"/>
                <a:ext cx="4474837" cy="881337"/>
              </a:xfrm>
              <a:prstGeom prst="rect">
                <a:avLst/>
              </a:prstGeom>
              <a:blipFill>
                <a:blip r:embed="rId11"/>
                <a:stretch>
                  <a:fillRect l="-3108" b="-2013"/>
                </a:stretch>
              </a:blipFill>
              <a:ln w="28575">
                <a:solidFill>
                  <a:srgbClr val="FF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1600200" y="3763442"/>
                <a:ext cx="4416818" cy="964987"/>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kumimoji="0" lang="en-US" sz="3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C</a:t>
                </a:r>
                <a:r>
                  <a:rPr kumimoji="0" lang="vi-VN" sz="3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t>. </a:t>
                </a:r>
                <a14:m>
                  <m:oMath xmlns:m="http://schemas.openxmlformats.org/officeDocument/2006/math">
                    <m:f>
                      <m:fPr>
                        <m:ctrlPr>
                          <a:rPr kumimoji="0" lang="en-US"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n-US"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7</m:t>
                        </m:r>
                      </m:num>
                      <m:den>
                        <m:r>
                          <a:rPr kumimoji="0" lang="en-US"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12</m:t>
                        </m:r>
                      </m:den>
                    </m:f>
                  </m:oMath>
                </a14:m>
                <a:endParaRPr lang="en-US" sz="3200" dirty="0">
                  <a:solidFill>
                    <a:schemeClr val="tx1"/>
                  </a:solidFill>
                  <a:latin typeface="Times New Roman" pitchFamily="18" charset="0"/>
                  <a:cs typeface="Times New Roman" pitchFamily="18" charset="0"/>
                </a:endParaRPr>
              </a:p>
            </p:txBody>
          </p:sp>
        </mc:Choice>
        <mc:Fallback xmlns="">
          <p:sp>
            <p:nvSpPr>
              <p:cNvPr id="14" name="Rectangle 13"/>
              <p:cNvSpPr>
                <a:spLocks noRot="1" noChangeAspect="1" noMove="1" noResize="1" noEditPoints="1" noAdjustHandles="1" noChangeArrowheads="1" noChangeShapeType="1" noTextEdit="1"/>
              </p:cNvSpPr>
              <p:nvPr/>
            </p:nvSpPr>
            <p:spPr>
              <a:xfrm>
                <a:off x="1600200" y="3763442"/>
                <a:ext cx="4416818" cy="964987"/>
              </a:xfrm>
              <a:prstGeom prst="rect">
                <a:avLst/>
              </a:prstGeom>
              <a:blipFill>
                <a:blip r:embed="rId12"/>
                <a:stretch>
                  <a:fillRect l="-3292"/>
                </a:stretch>
              </a:blipFill>
              <a:ln w="28575">
                <a:solidFill>
                  <a:srgbClr val="FF0000"/>
                </a:solidFill>
              </a:ln>
            </p:spPr>
            <p:txBody>
              <a:bodyPr/>
              <a:lstStyle/>
              <a:p>
                <a:r>
                  <a:rPr lang="en-US">
                    <a:noFill/>
                  </a:rPr>
                  <a:t> </a:t>
                </a:r>
              </a:p>
            </p:txBody>
          </p:sp>
        </mc:Fallback>
      </mc:AlternateContent>
      <p:pic>
        <p:nvPicPr>
          <p:cNvPr id="15" name="Picture 14"/>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211296" y="2376257"/>
            <a:ext cx="805722" cy="708059"/>
          </a:xfrm>
          <a:prstGeom prst="rect">
            <a:avLst/>
          </a:prstGeom>
        </p:spPr>
      </p:pic>
      <p:pic>
        <p:nvPicPr>
          <p:cNvPr id="16" name="Picture 15"/>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0232876" y="3796494"/>
            <a:ext cx="918133" cy="643628"/>
          </a:xfrm>
          <a:prstGeom prst="rect">
            <a:avLst/>
          </a:prstGeom>
        </p:spPr>
      </p:pic>
      <p:pic>
        <p:nvPicPr>
          <p:cNvPr id="17" name="Picture 1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212276" y="3804215"/>
            <a:ext cx="804742" cy="707197"/>
          </a:xfrm>
          <a:prstGeom prst="rect">
            <a:avLst/>
          </a:prstGeom>
        </p:spPr>
      </p:pic>
      <p:pic>
        <p:nvPicPr>
          <p:cNvPr id="18" name="Picture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609334" y="2417990"/>
            <a:ext cx="732592" cy="643793"/>
          </a:xfrm>
          <a:prstGeom prst="rect">
            <a:avLst/>
          </a:prstGeom>
        </p:spPr>
      </p:pic>
      <p:sp>
        <p:nvSpPr>
          <p:cNvPr id="19" name="Cloud 18">
            <a:hlinkClick r:id="rId15" action="ppaction://hlinksldjump"/>
          </p:cNvPr>
          <p:cNvSpPr/>
          <p:nvPr/>
        </p:nvSpPr>
        <p:spPr>
          <a:xfrm>
            <a:off x="4667494" y="4702499"/>
            <a:ext cx="2359211" cy="1104900"/>
          </a:xfrm>
          <a:prstGeom prst="cloud">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mn-ea"/>
                <a:cs typeface="+mn-cs"/>
              </a:rPr>
              <a:t>QUAY VỀ</a:t>
            </a:r>
            <a:endParaRPr kumimoji="0" lang="vi-VN" sz="24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mn-ea"/>
              <a:cs typeface="+mn-cs"/>
            </a:endParaRPr>
          </a:p>
        </p:txBody>
      </p:sp>
      <p:sp>
        <p:nvSpPr>
          <p:cNvPr id="20" name="Rectangle 19"/>
          <p:cNvSpPr/>
          <p:nvPr/>
        </p:nvSpPr>
        <p:spPr>
          <a:xfrm>
            <a:off x="10361978" y="6521986"/>
            <a:ext cx="1830022" cy="33601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9277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xit" presetSubtype="10" fill="hold" grpId="0" nodeType="withEffect">
                                  <p:stCondLst>
                                    <p:cond delay="0"/>
                                  </p:stCondLst>
                                  <p:childTnLst>
                                    <p:animEffect transition="out" filter="checkerboard(across)">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par>
                                <p:cTn id="8" presetID="47"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anim calcmode="lin" valueType="num">
                                      <p:cBhvr>
                                        <p:cTn id="11" dur="500" fill="hold"/>
                                        <p:tgtEl>
                                          <p:spTgt spid="8"/>
                                        </p:tgtEl>
                                        <p:attrNameLst>
                                          <p:attrName>ppt_x</p:attrName>
                                        </p:attrNameLst>
                                      </p:cBhvr>
                                      <p:tavLst>
                                        <p:tav tm="0">
                                          <p:val>
                                            <p:strVal val="#ppt_x"/>
                                          </p:val>
                                        </p:tav>
                                        <p:tav tm="100000">
                                          <p:val>
                                            <p:strVal val="#ppt_x"/>
                                          </p:val>
                                        </p:tav>
                                      </p:tavLst>
                                    </p:anim>
                                    <p:anim calcmode="lin" valueType="num">
                                      <p:cBhvr>
                                        <p:cTn id="12" dur="500" fill="hold"/>
                                        <p:tgtEl>
                                          <p:spTgt spid="8"/>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50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anim calcmode="lin" valueType="num">
                                      <p:cBhvr>
                                        <p:cTn id="16" dur="500" fill="hold"/>
                                        <p:tgtEl>
                                          <p:spTgt spid="9"/>
                                        </p:tgtEl>
                                        <p:attrNameLst>
                                          <p:attrName>ppt_x</p:attrName>
                                        </p:attrNameLst>
                                      </p:cBhvr>
                                      <p:tavLst>
                                        <p:tav tm="0">
                                          <p:val>
                                            <p:strVal val="#ppt_x"/>
                                          </p:val>
                                        </p:tav>
                                        <p:tav tm="100000">
                                          <p:val>
                                            <p:strVal val="#ppt_x"/>
                                          </p:val>
                                        </p:tav>
                                      </p:tavLst>
                                    </p:anim>
                                    <p:anim calcmode="lin" valueType="num">
                                      <p:cBhvr>
                                        <p:cTn id="17" dur="500" fill="hold"/>
                                        <p:tgtEl>
                                          <p:spTgt spid="9"/>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100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anim calcmode="lin" valueType="num">
                                      <p:cBhvr>
                                        <p:cTn id="21" dur="500" fill="hold"/>
                                        <p:tgtEl>
                                          <p:spTgt spid="12"/>
                                        </p:tgtEl>
                                        <p:attrNameLst>
                                          <p:attrName>ppt_x</p:attrName>
                                        </p:attrNameLst>
                                      </p:cBhvr>
                                      <p:tavLst>
                                        <p:tav tm="0">
                                          <p:val>
                                            <p:strVal val="#ppt_x"/>
                                          </p:val>
                                        </p:tav>
                                        <p:tav tm="100000">
                                          <p:val>
                                            <p:strVal val="#ppt_x"/>
                                          </p:val>
                                        </p:tav>
                                      </p:tavLst>
                                    </p:anim>
                                    <p:anim calcmode="lin" valueType="num">
                                      <p:cBhvr>
                                        <p:cTn id="22" dur="500" fill="hold"/>
                                        <p:tgtEl>
                                          <p:spTgt spid="12"/>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150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strVal val="#ppt_x"/>
                                          </p:val>
                                        </p:tav>
                                        <p:tav tm="100000">
                                          <p:val>
                                            <p:strVal val="#ppt_x"/>
                                          </p:val>
                                        </p:tav>
                                      </p:tavLst>
                                    </p:anim>
                                    <p:anim calcmode="lin" valueType="num">
                                      <p:cBhvr>
                                        <p:cTn id="27" dur="500" fill="hold"/>
                                        <p:tgtEl>
                                          <p:spTgt spid="13"/>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200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anim calcmode="lin" valueType="num">
                                      <p:cBhvr>
                                        <p:cTn id="31" dur="500" fill="hold"/>
                                        <p:tgtEl>
                                          <p:spTgt spid="14"/>
                                        </p:tgtEl>
                                        <p:attrNameLst>
                                          <p:attrName>ppt_x</p:attrName>
                                        </p:attrNameLst>
                                      </p:cBhvr>
                                      <p:tavLst>
                                        <p:tav tm="0">
                                          <p:val>
                                            <p:strVal val="#ppt_x"/>
                                          </p:val>
                                        </p:tav>
                                        <p:tav tm="100000">
                                          <p:val>
                                            <p:strVal val="#ppt_x"/>
                                          </p:val>
                                        </p:tav>
                                      </p:tavLst>
                                    </p:anim>
                                    <p:anim calcmode="lin" valueType="num">
                                      <p:cBhvr>
                                        <p:cTn id="32" dur="500" fill="hold"/>
                                        <p:tgtEl>
                                          <p:spTgt spid="14"/>
                                        </p:tgtEl>
                                        <p:attrNameLst>
                                          <p:attrName>ppt_y</p:attrName>
                                        </p:attrNameLst>
                                      </p:cBhvr>
                                      <p:tavLst>
                                        <p:tav tm="0">
                                          <p:val>
                                            <p:strVal val="#ppt_y+.1"/>
                                          </p:val>
                                        </p:tav>
                                        <p:tav tm="100000">
                                          <p:val>
                                            <p:strVal val="#ppt_y"/>
                                          </p:val>
                                        </p:tav>
                                      </p:tavLst>
                                    </p:anim>
                                  </p:childTnLst>
                                </p:cTn>
                              </p:par>
                              <p:par>
                                <p:cTn id="33" presetID="8" presetClass="emph" presetSubtype="0" repeatCount="indefinite" fill="hold" nodeType="withEffect">
                                  <p:stCondLst>
                                    <p:cond delay="0"/>
                                  </p:stCondLst>
                                  <p:childTnLst>
                                    <p:animRot by="21600000">
                                      <p:cBhvr>
                                        <p:cTn id="34" dur="2250" fill="hold"/>
                                        <p:tgtEl>
                                          <p:spTgt spid="5"/>
                                        </p:tgtEl>
                                        <p:attrNameLst>
                                          <p:attrName>r</p:attrName>
                                        </p:attrNameLst>
                                      </p:cBhvr>
                                    </p:animRot>
                                  </p:childTnLst>
                                </p:cTn>
                              </p:par>
                              <p:par>
                                <p:cTn id="35" presetID="8" presetClass="emph" presetSubtype="0" repeatCount="indefinite" fill="hold" nodeType="withEffect">
                                  <p:stCondLst>
                                    <p:cond delay="0"/>
                                  </p:stCondLst>
                                  <p:childTnLst>
                                    <p:animRot by="21600000">
                                      <p:cBhvr>
                                        <p:cTn id="36" dur="2500" fill="hold"/>
                                        <p:tgtEl>
                                          <p:spTgt spid="6"/>
                                        </p:tgtEl>
                                        <p:attrNameLst>
                                          <p:attrName>r</p:attrName>
                                        </p:attrNameLst>
                                      </p:cBhvr>
                                    </p:animRot>
                                  </p:childTnLst>
                                </p:cTn>
                              </p:par>
                              <p:par>
                                <p:cTn id="37" presetID="8" presetClass="emph" presetSubtype="0" repeatCount="indefinite" fill="hold" nodeType="withEffect">
                                  <p:stCondLst>
                                    <p:cond delay="0"/>
                                  </p:stCondLst>
                                  <p:childTnLst>
                                    <p:animRot by="21600000">
                                      <p:cBhvr>
                                        <p:cTn id="38" dur="2000" fill="hold"/>
                                        <p:tgtEl>
                                          <p:spTgt spid="7"/>
                                        </p:tgtEl>
                                        <p:attrNameLst>
                                          <p:attrName>r</p:attrName>
                                        </p:attrNameLst>
                                      </p:cBhvr>
                                    </p:animRot>
                                  </p:childTnLst>
                                </p:cTn>
                              </p:par>
                              <p:par>
                                <p:cTn id="39" presetID="2" presetClass="entr" presetSubtype="2" repeatCount="indefinite" fill="hold" grpId="0" nodeType="withEffect">
                                  <p:stCondLst>
                                    <p:cond delay="500"/>
                                  </p:stCondLst>
                                  <p:childTnLst>
                                    <p:set>
                                      <p:cBhvr>
                                        <p:cTn id="40" dur="1" fill="hold">
                                          <p:stCondLst>
                                            <p:cond delay="0"/>
                                          </p:stCondLst>
                                        </p:cTn>
                                        <p:tgtEl>
                                          <p:spTgt spid="10"/>
                                        </p:tgtEl>
                                        <p:attrNameLst>
                                          <p:attrName>style.visibility</p:attrName>
                                        </p:attrNameLst>
                                      </p:cBhvr>
                                      <p:to>
                                        <p:strVal val="visible"/>
                                      </p:to>
                                    </p:set>
                                    <p:anim calcmode="lin" valueType="num">
                                      <p:cBhvr additive="base">
                                        <p:cTn id="41" dur="20000" fill="hold"/>
                                        <p:tgtEl>
                                          <p:spTgt spid="10"/>
                                        </p:tgtEl>
                                        <p:attrNameLst>
                                          <p:attrName>ppt_x</p:attrName>
                                        </p:attrNameLst>
                                      </p:cBhvr>
                                      <p:tavLst>
                                        <p:tav tm="0">
                                          <p:val>
                                            <p:strVal val="1+#ppt_w/2"/>
                                          </p:val>
                                        </p:tav>
                                        <p:tav tm="100000">
                                          <p:val>
                                            <p:strVal val="#ppt_x"/>
                                          </p:val>
                                        </p:tav>
                                      </p:tavLst>
                                    </p:anim>
                                    <p:anim calcmode="lin" valueType="num">
                                      <p:cBhvr additive="base">
                                        <p:cTn id="42" dur="20000" fill="hold"/>
                                        <p:tgtEl>
                                          <p:spTgt spid="10"/>
                                        </p:tgtEl>
                                        <p:attrNameLst>
                                          <p:attrName>ppt_y</p:attrName>
                                        </p:attrNameLst>
                                      </p:cBhvr>
                                      <p:tavLst>
                                        <p:tav tm="0">
                                          <p:val>
                                            <p:strVal val="#ppt_y"/>
                                          </p:val>
                                        </p:tav>
                                        <p:tav tm="100000">
                                          <p:val>
                                            <p:strVal val="#ppt_y"/>
                                          </p:val>
                                        </p:tav>
                                      </p:tavLst>
                                    </p:anim>
                                  </p:childTnLst>
                                </p:cTn>
                              </p:par>
                              <p:par>
                                <p:cTn id="43" presetID="2" presetClass="entr" presetSubtype="8" repeatCount="indefinite" fill="hold" grpId="0" nodeType="withEffect">
                                  <p:stCondLst>
                                    <p:cond delay="500"/>
                                  </p:stCondLst>
                                  <p:childTnLst>
                                    <p:set>
                                      <p:cBhvr>
                                        <p:cTn id="44" dur="1" fill="hold">
                                          <p:stCondLst>
                                            <p:cond delay="0"/>
                                          </p:stCondLst>
                                        </p:cTn>
                                        <p:tgtEl>
                                          <p:spTgt spid="11"/>
                                        </p:tgtEl>
                                        <p:attrNameLst>
                                          <p:attrName>style.visibility</p:attrName>
                                        </p:attrNameLst>
                                      </p:cBhvr>
                                      <p:to>
                                        <p:strVal val="visible"/>
                                      </p:to>
                                    </p:set>
                                    <p:anim calcmode="lin" valueType="num">
                                      <p:cBhvr additive="base">
                                        <p:cTn id="45" dur="20000" fill="hold"/>
                                        <p:tgtEl>
                                          <p:spTgt spid="11"/>
                                        </p:tgtEl>
                                        <p:attrNameLst>
                                          <p:attrName>ppt_x</p:attrName>
                                        </p:attrNameLst>
                                      </p:cBhvr>
                                      <p:tavLst>
                                        <p:tav tm="0">
                                          <p:val>
                                            <p:strVal val="0-#ppt_w/2"/>
                                          </p:val>
                                        </p:tav>
                                        <p:tav tm="100000">
                                          <p:val>
                                            <p:strVal val="#ppt_x"/>
                                          </p:val>
                                        </p:tav>
                                      </p:tavLst>
                                    </p:anim>
                                    <p:anim calcmode="lin" valueType="num">
                                      <p:cBhvr additive="base">
                                        <p:cTn id="46" dur="200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7" restart="whenNotActive" fill="hold" evtFilter="cancelBubble" nodeType="interactiveSeq">
                <p:stCondLst>
                  <p:cond evt="onClick" delay="0">
                    <p:tgtEl>
                      <p:spTgt spid="9"/>
                    </p:tgtEl>
                  </p:cond>
                </p:stCondLst>
                <p:endSync evt="end" delay="0">
                  <p:rtn val="all"/>
                </p:endSync>
                <p:childTnLst>
                  <p:par>
                    <p:cTn id="48" fill="hold">
                      <p:stCondLst>
                        <p:cond delay="0"/>
                      </p:stCondLst>
                      <p:childTnLst>
                        <p:par>
                          <p:cTn id="49" fill="hold">
                            <p:stCondLst>
                              <p:cond delay="0"/>
                            </p:stCondLst>
                            <p:childTnLst>
                              <p:par>
                                <p:cTn id="50" presetID="1" presetClass="emph" presetSubtype="2" fill="hold" nodeType="clickEffect">
                                  <p:stCondLst>
                                    <p:cond delay="0"/>
                                  </p:stCondLst>
                                  <p:childTnLst>
                                    <p:animClr clrSpc="rgb" dir="cw">
                                      <p:cBhvr>
                                        <p:cTn id="51" dur="250" fill="hold"/>
                                        <p:tgtEl>
                                          <p:spTgt spid="9"/>
                                        </p:tgtEl>
                                        <p:attrNameLst>
                                          <p:attrName>fillcolor</p:attrName>
                                        </p:attrNameLst>
                                      </p:cBhvr>
                                      <p:to>
                                        <a:srgbClr val="FFF2CC"/>
                                      </p:to>
                                    </p:animClr>
                                    <p:set>
                                      <p:cBhvr>
                                        <p:cTn id="52" dur="250" fill="hold"/>
                                        <p:tgtEl>
                                          <p:spTgt spid="9"/>
                                        </p:tgtEl>
                                        <p:attrNameLst>
                                          <p:attrName>fill.type</p:attrName>
                                        </p:attrNameLst>
                                      </p:cBhvr>
                                      <p:to>
                                        <p:strVal val="solid"/>
                                      </p:to>
                                    </p:set>
                                    <p:set>
                                      <p:cBhvr>
                                        <p:cTn id="53" dur="250" fill="hold"/>
                                        <p:tgtEl>
                                          <p:spTgt spid="9"/>
                                        </p:tgtEl>
                                        <p:attrNameLst>
                                          <p:attrName>fill.on</p:attrName>
                                        </p:attrNameLst>
                                      </p:cBhvr>
                                      <p:to>
                                        <p:strVal val="true"/>
                                      </p:to>
                                    </p:set>
                                  </p:childTnLst>
                                  <p:subTnLst>
                                    <p:audio>
                                      <p:cMediaNode>
                                        <p:cTn display="0" masterRel="sameClick">
                                          <p:stCondLst>
                                            <p:cond evt="begin" delay="0">
                                              <p:tn val="50"/>
                                            </p:cond>
                                          </p:stCondLst>
                                          <p:endCondLst>
                                            <p:cond evt="onStopAudio" delay="0">
                                              <p:tgtEl>
                                                <p:sldTgt/>
                                              </p:tgtEl>
                                            </p:cond>
                                          </p:endCondLst>
                                        </p:cTn>
                                        <p:tgtEl>
                                          <p:sndTgt r:embed="rId2" name="click.wav"/>
                                        </p:tgtEl>
                                      </p:cMediaNode>
                                    </p:audio>
                                  </p:subTnLst>
                                </p:cTn>
                              </p:par>
                              <p:par>
                                <p:cTn id="54" presetID="23" presetClass="entr" presetSubtype="32" fill="hold" nodeType="withEffect">
                                  <p:stCondLst>
                                    <p:cond delay="1000"/>
                                  </p:stCondLst>
                                  <p:childTnLst>
                                    <p:set>
                                      <p:cBhvr>
                                        <p:cTn id="55" dur="1" fill="hold">
                                          <p:stCondLst>
                                            <p:cond delay="0"/>
                                          </p:stCondLst>
                                        </p:cTn>
                                        <p:tgtEl>
                                          <p:spTgt spid="15"/>
                                        </p:tgtEl>
                                        <p:attrNameLst>
                                          <p:attrName>style.visibility</p:attrName>
                                        </p:attrNameLst>
                                      </p:cBhvr>
                                      <p:to>
                                        <p:strVal val="visible"/>
                                      </p:to>
                                    </p:set>
                                    <p:anim calcmode="lin" valueType="num">
                                      <p:cBhvr>
                                        <p:cTn id="56" dur="250" fill="hold"/>
                                        <p:tgtEl>
                                          <p:spTgt spid="15"/>
                                        </p:tgtEl>
                                        <p:attrNameLst>
                                          <p:attrName>ppt_w</p:attrName>
                                        </p:attrNameLst>
                                      </p:cBhvr>
                                      <p:tavLst>
                                        <p:tav tm="0">
                                          <p:val>
                                            <p:strVal val="4*#ppt_w"/>
                                          </p:val>
                                        </p:tav>
                                        <p:tav tm="100000">
                                          <p:val>
                                            <p:strVal val="#ppt_w"/>
                                          </p:val>
                                        </p:tav>
                                      </p:tavLst>
                                    </p:anim>
                                    <p:anim calcmode="lin" valueType="num">
                                      <p:cBhvr>
                                        <p:cTn id="57" dur="250" fill="hold"/>
                                        <p:tgtEl>
                                          <p:spTgt spid="15"/>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4"/>
                                            </p:cond>
                                          </p:stCondLst>
                                          <p:endCondLst>
                                            <p:cond evt="onStopAudio" delay="0">
                                              <p:tgtEl>
                                                <p:sldTgt/>
                                              </p:tgtEl>
                                            </p:cond>
                                          </p:endCondLst>
                                        </p:cTn>
                                        <p:tgtEl>
                                          <p:sndTgt r:embed="rId3" name="Wrong Buzzer.wav"/>
                                        </p:tgtEl>
                                      </p:cMediaNode>
                                    </p:audio>
                                  </p:subTnLst>
                                </p:cTn>
                              </p:par>
                              <p:par>
                                <p:cTn id="58" presetID="1" presetClass="emph" presetSubtype="2" fill="hold" nodeType="withEffect">
                                  <p:stCondLst>
                                    <p:cond delay="1000"/>
                                  </p:stCondLst>
                                  <p:childTnLst>
                                    <p:animClr clrSpc="rgb" dir="cw">
                                      <p:cBhvr>
                                        <p:cTn id="59" dur="250" fill="hold"/>
                                        <p:tgtEl>
                                          <p:spTgt spid="9"/>
                                        </p:tgtEl>
                                        <p:attrNameLst>
                                          <p:attrName>fillcolor</p:attrName>
                                        </p:attrNameLst>
                                      </p:cBhvr>
                                      <p:to>
                                        <a:srgbClr val="FFFF00"/>
                                      </p:to>
                                    </p:animClr>
                                    <p:set>
                                      <p:cBhvr>
                                        <p:cTn id="60" dur="250" fill="hold"/>
                                        <p:tgtEl>
                                          <p:spTgt spid="9"/>
                                        </p:tgtEl>
                                        <p:attrNameLst>
                                          <p:attrName>fill.type</p:attrName>
                                        </p:attrNameLst>
                                      </p:cBhvr>
                                      <p:to>
                                        <p:strVal val="solid"/>
                                      </p:to>
                                    </p:set>
                                    <p:set>
                                      <p:cBhvr>
                                        <p:cTn id="61" dur="250" fill="hold"/>
                                        <p:tgtEl>
                                          <p:spTgt spid="9"/>
                                        </p:tgtEl>
                                        <p:attrNameLst>
                                          <p:attrName>fill.on</p:attrName>
                                        </p:attrNameLst>
                                      </p:cBhvr>
                                      <p:to>
                                        <p:strVal val="true"/>
                                      </p:to>
                                    </p:set>
                                  </p:childTnLst>
                                </p:cTn>
                              </p:par>
                            </p:childTnLst>
                          </p:cTn>
                        </p:par>
                      </p:childTnLst>
                    </p:cTn>
                  </p:par>
                </p:childTnLst>
              </p:cTn>
              <p:nextCondLst>
                <p:cond evt="onClick" delay="0">
                  <p:tgtEl>
                    <p:spTgt spid="9"/>
                  </p:tgtEl>
                </p:cond>
              </p:nextCondLst>
            </p:seq>
            <p:seq concurrent="1" nextAc="seek">
              <p:cTn id="62" restart="whenNotActive" fill="hold" evtFilter="cancelBubble" nodeType="interactiveSeq">
                <p:stCondLst>
                  <p:cond evt="onClick" delay="0">
                    <p:tgtEl>
                      <p:spTgt spid="12"/>
                    </p:tgtEl>
                  </p:cond>
                </p:stCondLst>
                <p:endSync evt="end" delay="0">
                  <p:rtn val="all"/>
                </p:endSync>
                <p:childTnLst>
                  <p:par>
                    <p:cTn id="63" fill="hold">
                      <p:stCondLst>
                        <p:cond delay="0"/>
                      </p:stCondLst>
                      <p:childTnLst>
                        <p:par>
                          <p:cTn id="64" fill="hold">
                            <p:stCondLst>
                              <p:cond delay="0"/>
                            </p:stCondLst>
                            <p:childTnLst>
                              <p:par>
                                <p:cTn id="65" presetID="1" presetClass="emph" presetSubtype="2" fill="hold" nodeType="clickEffect">
                                  <p:stCondLst>
                                    <p:cond delay="0"/>
                                  </p:stCondLst>
                                  <p:childTnLst>
                                    <p:animClr clrSpc="rgb" dir="cw">
                                      <p:cBhvr>
                                        <p:cTn id="66" dur="250" fill="hold"/>
                                        <p:tgtEl>
                                          <p:spTgt spid="12"/>
                                        </p:tgtEl>
                                        <p:attrNameLst>
                                          <p:attrName>fillcolor</p:attrName>
                                        </p:attrNameLst>
                                      </p:cBhvr>
                                      <p:to>
                                        <a:srgbClr val="FFF2CC"/>
                                      </p:to>
                                    </p:animClr>
                                    <p:set>
                                      <p:cBhvr>
                                        <p:cTn id="67" dur="250" fill="hold"/>
                                        <p:tgtEl>
                                          <p:spTgt spid="12"/>
                                        </p:tgtEl>
                                        <p:attrNameLst>
                                          <p:attrName>fill.type</p:attrName>
                                        </p:attrNameLst>
                                      </p:cBhvr>
                                      <p:to>
                                        <p:strVal val="solid"/>
                                      </p:to>
                                    </p:set>
                                    <p:set>
                                      <p:cBhvr>
                                        <p:cTn id="68" dur="250" fill="hold"/>
                                        <p:tgtEl>
                                          <p:spTgt spid="12"/>
                                        </p:tgtEl>
                                        <p:attrNameLst>
                                          <p:attrName>fill.on</p:attrName>
                                        </p:attrNameLst>
                                      </p:cBhvr>
                                      <p:to>
                                        <p:strVal val="true"/>
                                      </p:to>
                                    </p:set>
                                  </p:childTnLst>
                                  <p:subTnLst>
                                    <p:audio>
                                      <p:cMediaNode>
                                        <p:cTn display="0" masterRel="sameClick">
                                          <p:stCondLst>
                                            <p:cond evt="begin" delay="0">
                                              <p:tn val="65"/>
                                            </p:cond>
                                          </p:stCondLst>
                                          <p:endCondLst>
                                            <p:cond evt="onStopAudio" delay="0">
                                              <p:tgtEl>
                                                <p:sldTgt/>
                                              </p:tgtEl>
                                            </p:cond>
                                          </p:endCondLst>
                                        </p:cTn>
                                        <p:tgtEl>
                                          <p:sndTgt r:embed="rId2" name="click.wav"/>
                                        </p:tgtEl>
                                      </p:cMediaNode>
                                    </p:audio>
                                  </p:subTnLst>
                                </p:cTn>
                              </p:par>
                              <p:par>
                                <p:cTn id="69" presetID="23" presetClass="entr" presetSubtype="32" fill="hold" nodeType="withEffect">
                                  <p:stCondLst>
                                    <p:cond delay="1000"/>
                                  </p:stCondLst>
                                  <p:childTnLst>
                                    <p:set>
                                      <p:cBhvr>
                                        <p:cTn id="70" dur="1" fill="hold">
                                          <p:stCondLst>
                                            <p:cond delay="0"/>
                                          </p:stCondLst>
                                        </p:cTn>
                                        <p:tgtEl>
                                          <p:spTgt spid="18"/>
                                        </p:tgtEl>
                                        <p:attrNameLst>
                                          <p:attrName>style.visibility</p:attrName>
                                        </p:attrNameLst>
                                      </p:cBhvr>
                                      <p:to>
                                        <p:strVal val="visible"/>
                                      </p:to>
                                    </p:set>
                                    <p:anim calcmode="lin" valueType="num">
                                      <p:cBhvr>
                                        <p:cTn id="71" dur="250" fill="hold"/>
                                        <p:tgtEl>
                                          <p:spTgt spid="18"/>
                                        </p:tgtEl>
                                        <p:attrNameLst>
                                          <p:attrName>ppt_w</p:attrName>
                                        </p:attrNameLst>
                                      </p:cBhvr>
                                      <p:tavLst>
                                        <p:tav tm="0">
                                          <p:val>
                                            <p:strVal val="4*#ppt_w"/>
                                          </p:val>
                                        </p:tav>
                                        <p:tav tm="100000">
                                          <p:val>
                                            <p:strVal val="#ppt_w"/>
                                          </p:val>
                                        </p:tav>
                                      </p:tavLst>
                                    </p:anim>
                                    <p:anim calcmode="lin" valueType="num">
                                      <p:cBhvr>
                                        <p:cTn id="72" dur="250" fill="hold"/>
                                        <p:tgtEl>
                                          <p:spTgt spid="1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9"/>
                                            </p:cond>
                                          </p:stCondLst>
                                          <p:endCondLst>
                                            <p:cond evt="onStopAudio" delay="0">
                                              <p:tgtEl>
                                                <p:sldTgt/>
                                              </p:tgtEl>
                                            </p:cond>
                                          </p:endCondLst>
                                        </p:cTn>
                                        <p:tgtEl>
                                          <p:sndTgt r:embed="rId3" name="Wrong Buzzer.wav"/>
                                        </p:tgtEl>
                                      </p:cMediaNode>
                                    </p:audio>
                                  </p:subTnLst>
                                </p:cTn>
                              </p:par>
                              <p:par>
                                <p:cTn id="73" presetID="1" presetClass="emph" presetSubtype="2" fill="hold" nodeType="withEffect">
                                  <p:stCondLst>
                                    <p:cond delay="1000"/>
                                  </p:stCondLst>
                                  <p:childTnLst>
                                    <p:animClr clrSpc="rgb" dir="cw">
                                      <p:cBhvr>
                                        <p:cTn id="74" dur="250" fill="hold"/>
                                        <p:tgtEl>
                                          <p:spTgt spid="12"/>
                                        </p:tgtEl>
                                        <p:attrNameLst>
                                          <p:attrName>fillcolor</p:attrName>
                                        </p:attrNameLst>
                                      </p:cBhvr>
                                      <p:to>
                                        <a:srgbClr val="FFFF00"/>
                                      </p:to>
                                    </p:animClr>
                                    <p:set>
                                      <p:cBhvr>
                                        <p:cTn id="75" dur="250" fill="hold"/>
                                        <p:tgtEl>
                                          <p:spTgt spid="12"/>
                                        </p:tgtEl>
                                        <p:attrNameLst>
                                          <p:attrName>fill.type</p:attrName>
                                        </p:attrNameLst>
                                      </p:cBhvr>
                                      <p:to>
                                        <p:strVal val="solid"/>
                                      </p:to>
                                    </p:set>
                                    <p:set>
                                      <p:cBhvr>
                                        <p:cTn id="76" dur="250" fill="hold"/>
                                        <p:tgtEl>
                                          <p:spTgt spid="12"/>
                                        </p:tgtEl>
                                        <p:attrNameLst>
                                          <p:attrName>fill.on</p:attrName>
                                        </p:attrNameLst>
                                      </p:cBhvr>
                                      <p:to>
                                        <p:strVal val="true"/>
                                      </p:to>
                                    </p:set>
                                  </p:childTnLst>
                                </p:cTn>
                              </p:par>
                            </p:childTnLst>
                          </p:cTn>
                        </p:par>
                      </p:childTnLst>
                    </p:cTn>
                  </p:par>
                </p:childTnLst>
              </p:cTn>
              <p:nextCondLst>
                <p:cond evt="onClick" delay="0">
                  <p:tgtEl>
                    <p:spTgt spid="12"/>
                  </p:tgtEl>
                </p:cond>
              </p:nextCondLst>
            </p:seq>
            <p:seq concurrent="1" nextAc="seek">
              <p:cTn id="77" restart="whenNotActive" fill="hold" evtFilter="cancelBubble" nodeType="interactiveSeq">
                <p:stCondLst>
                  <p:cond evt="onClick" delay="0">
                    <p:tgtEl>
                      <p:spTgt spid="13"/>
                    </p:tgtEl>
                  </p:cond>
                </p:stCondLst>
                <p:endSync evt="end" delay="0">
                  <p:rtn val="all"/>
                </p:endSync>
                <p:childTnLst>
                  <p:par>
                    <p:cTn id="78" fill="hold">
                      <p:stCondLst>
                        <p:cond delay="0"/>
                      </p:stCondLst>
                      <p:childTnLst>
                        <p:par>
                          <p:cTn id="79" fill="hold">
                            <p:stCondLst>
                              <p:cond delay="0"/>
                            </p:stCondLst>
                            <p:childTnLst>
                              <p:par>
                                <p:cTn id="80" presetID="1" presetClass="emph" presetSubtype="2" fill="hold" nodeType="clickEffect">
                                  <p:stCondLst>
                                    <p:cond delay="0"/>
                                  </p:stCondLst>
                                  <p:childTnLst>
                                    <p:animClr clrSpc="rgb" dir="cw">
                                      <p:cBhvr>
                                        <p:cTn id="81" dur="250" fill="hold"/>
                                        <p:tgtEl>
                                          <p:spTgt spid="13"/>
                                        </p:tgtEl>
                                        <p:attrNameLst>
                                          <p:attrName>fillcolor</p:attrName>
                                        </p:attrNameLst>
                                      </p:cBhvr>
                                      <p:to>
                                        <a:srgbClr val="FFF2CC"/>
                                      </p:to>
                                    </p:animClr>
                                    <p:set>
                                      <p:cBhvr>
                                        <p:cTn id="82" dur="250" fill="hold"/>
                                        <p:tgtEl>
                                          <p:spTgt spid="13"/>
                                        </p:tgtEl>
                                        <p:attrNameLst>
                                          <p:attrName>fill.type</p:attrName>
                                        </p:attrNameLst>
                                      </p:cBhvr>
                                      <p:to>
                                        <p:strVal val="solid"/>
                                      </p:to>
                                    </p:set>
                                    <p:set>
                                      <p:cBhvr>
                                        <p:cTn id="83" dur="250" fill="hold"/>
                                        <p:tgtEl>
                                          <p:spTgt spid="13"/>
                                        </p:tgtEl>
                                        <p:attrNameLst>
                                          <p:attrName>fill.on</p:attrName>
                                        </p:attrNameLst>
                                      </p:cBhvr>
                                      <p:to>
                                        <p:strVal val="true"/>
                                      </p:to>
                                    </p:set>
                                  </p:childTnLst>
                                  <p:subTnLst>
                                    <p:audio>
                                      <p:cMediaNode>
                                        <p:cTn display="0" masterRel="sameClick">
                                          <p:stCondLst>
                                            <p:cond evt="begin" delay="0">
                                              <p:tn val="80"/>
                                            </p:cond>
                                          </p:stCondLst>
                                          <p:endCondLst>
                                            <p:cond evt="onStopAudio" delay="0">
                                              <p:tgtEl>
                                                <p:sldTgt/>
                                              </p:tgtEl>
                                            </p:cond>
                                          </p:endCondLst>
                                        </p:cTn>
                                        <p:tgtEl>
                                          <p:sndTgt r:embed="rId2" name="click.wav"/>
                                        </p:tgtEl>
                                      </p:cMediaNode>
                                    </p:audio>
                                  </p:subTnLst>
                                </p:cTn>
                              </p:par>
                              <p:par>
                                <p:cTn id="84" presetID="23" presetClass="entr" presetSubtype="32" fill="hold" nodeType="withEffect">
                                  <p:stCondLst>
                                    <p:cond delay="1000"/>
                                  </p:stCondLst>
                                  <p:childTnLst>
                                    <p:set>
                                      <p:cBhvr>
                                        <p:cTn id="85" dur="1" fill="hold">
                                          <p:stCondLst>
                                            <p:cond delay="0"/>
                                          </p:stCondLst>
                                        </p:cTn>
                                        <p:tgtEl>
                                          <p:spTgt spid="16"/>
                                        </p:tgtEl>
                                        <p:attrNameLst>
                                          <p:attrName>style.visibility</p:attrName>
                                        </p:attrNameLst>
                                      </p:cBhvr>
                                      <p:to>
                                        <p:strVal val="visible"/>
                                      </p:to>
                                    </p:set>
                                    <p:anim calcmode="lin" valueType="num">
                                      <p:cBhvr>
                                        <p:cTn id="86" dur="250" fill="hold"/>
                                        <p:tgtEl>
                                          <p:spTgt spid="16"/>
                                        </p:tgtEl>
                                        <p:attrNameLst>
                                          <p:attrName>ppt_w</p:attrName>
                                        </p:attrNameLst>
                                      </p:cBhvr>
                                      <p:tavLst>
                                        <p:tav tm="0">
                                          <p:val>
                                            <p:strVal val="4*#ppt_w"/>
                                          </p:val>
                                        </p:tav>
                                        <p:tav tm="100000">
                                          <p:val>
                                            <p:strVal val="#ppt_w"/>
                                          </p:val>
                                        </p:tav>
                                      </p:tavLst>
                                    </p:anim>
                                    <p:anim calcmode="lin" valueType="num">
                                      <p:cBhvr>
                                        <p:cTn id="87" dur="250" fill="hold"/>
                                        <p:tgtEl>
                                          <p:spTgt spid="16"/>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4"/>
                                            </p:cond>
                                          </p:stCondLst>
                                          <p:endCondLst>
                                            <p:cond evt="onStopAudio" delay="0">
                                              <p:tgtEl>
                                                <p:sldTgt/>
                                              </p:tgtEl>
                                            </p:cond>
                                          </p:endCondLst>
                                        </p:cTn>
                                        <p:tgtEl>
                                          <p:sndTgt r:embed="rId4" name="Check mark.wav"/>
                                        </p:tgtEl>
                                      </p:cMediaNode>
                                    </p:audio>
                                  </p:subTnLst>
                                </p:cTn>
                              </p:par>
                              <p:par>
                                <p:cTn id="88" presetID="1" presetClass="emph" presetSubtype="2" fill="hold" nodeType="withEffect">
                                  <p:stCondLst>
                                    <p:cond delay="1000"/>
                                  </p:stCondLst>
                                  <p:childTnLst>
                                    <p:animClr clrSpc="rgb" dir="cw">
                                      <p:cBhvr>
                                        <p:cTn id="89" dur="250" fill="hold"/>
                                        <p:tgtEl>
                                          <p:spTgt spid="13"/>
                                        </p:tgtEl>
                                        <p:attrNameLst>
                                          <p:attrName>fillcolor</p:attrName>
                                        </p:attrNameLst>
                                      </p:cBhvr>
                                      <p:to>
                                        <a:srgbClr val="00B050"/>
                                      </p:to>
                                    </p:animClr>
                                    <p:set>
                                      <p:cBhvr>
                                        <p:cTn id="90" dur="250" fill="hold"/>
                                        <p:tgtEl>
                                          <p:spTgt spid="13"/>
                                        </p:tgtEl>
                                        <p:attrNameLst>
                                          <p:attrName>fill.type</p:attrName>
                                        </p:attrNameLst>
                                      </p:cBhvr>
                                      <p:to>
                                        <p:strVal val="solid"/>
                                      </p:to>
                                    </p:set>
                                    <p:set>
                                      <p:cBhvr>
                                        <p:cTn id="91" dur="25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92" restart="whenNotActive" fill="hold" evtFilter="cancelBubble" nodeType="interactiveSeq">
                <p:stCondLst>
                  <p:cond evt="onClick" delay="0">
                    <p:tgtEl>
                      <p:spTgt spid="14"/>
                    </p:tgtEl>
                  </p:cond>
                </p:stCondLst>
                <p:endSync evt="end" delay="0">
                  <p:rtn val="all"/>
                </p:endSync>
                <p:childTnLst>
                  <p:par>
                    <p:cTn id="93" fill="hold">
                      <p:stCondLst>
                        <p:cond delay="0"/>
                      </p:stCondLst>
                      <p:childTnLst>
                        <p:par>
                          <p:cTn id="94" fill="hold">
                            <p:stCondLst>
                              <p:cond delay="0"/>
                            </p:stCondLst>
                            <p:childTnLst>
                              <p:par>
                                <p:cTn id="95" presetID="1" presetClass="emph" presetSubtype="2" fill="hold" nodeType="clickEffect">
                                  <p:stCondLst>
                                    <p:cond delay="0"/>
                                  </p:stCondLst>
                                  <p:childTnLst>
                                    <p:animClr clrSpc="rgb" dir="cw">
                                      <p:cBhvr>
                                        <p:cTn id="96" dur="250" fill="hold"/>
                                        <p:tgtEl>
                                          <p:spTgt spid="14"/>
                                        </p:tgtEl>
                                        <p:attrNameLst>
                                          <p:attrName>fillcolor</p:attrName>
                                        </p:attrNameLst>
                                      </p:cBhvr>
                                      <p:to>
                                        <a:srgbClr val="FFF2CC"/>
                                      </p:to>
                                    </p:animClr>
                                    <p:set>
                                      <p:cBhvr>
                                        <p:cTn id="97" dur="250" fill="hold"/>
                                        <p:tgtEl>
                                          <p:spTgt spid="14"/>
                                        </p:tgtEl>
                                        <p:attrNameLst>
                                          <p:attrName>fill.type</p:attrName>
                                        </p:attrNameLst>
                                      </p:cBhvr>
                                      <p:to>
                                        <p:strVal val="solid"/>
                                      </p:to>
                                    </p:set>
                                    <p:set>
                                      <p:cBhvr>
                                        <p:cTn id="98" dur="250" fill="hold"/>
                                        <p:tgtEl>
                                          <p:spTgt spid="14"/>
                                        </p:tgtEl>
                                        <p:attrNameLst>
                                          <p:attrName>fill.on</p:attrName>
                                        </p:attrNameLst>
                                      </p:cBhvr>
                                      <p:to>
                                        <p:strVal val="true"/>
                                      </p:to>
                                    </p:set>
                                  </p:childTnLst>
                                  <p:subTnLst>
                                    <p:audio>
                                      <p:cMediaNode>
                                        <p:cTn display="0" masterRel="sameClick">
                                          <p:stCondLst>
                                            <p:cond evt="begin" delay="0">
                                              <p:tn val="95"/>
                                            </p:cond>
                                          </p:stCondLst>
                                          <p:endCondLst>
                                            <p:cond evt="onStopAudio" delay="0">
                                              <p:tgtEl>
                                                <p:sldTgt/>
                                              </p:tgtEl>
                                            </p:cond>
                                          </p:endCondLst>
                                        </p:cTn>
                                        <p:tgtEl>
                                          <p:sndTgt r:embed="rId2" name="click.wav"/>
                                        </p:tgtEl>
                                      </p:cMediaNode>
                                    </p:audio>
                                  </p:subTnLst>
                                </p:cTn>
                              </p:par>
                              <p:par>
                                <p:cTn id="99" presetID="23" presetClass="entr" presetSubtype="32" fill="hold" nodeType="withEffect">
                                  <p:stCondLst>
                                    <p:cond delay="1000"/>
                                  </p:stCondLst>
                                  <p:childTnLst>
                                    <p:set>
                                      <p:cBhvr>
                                        <p:cTn id="100" dur="1" fill="hold">
                                          <p:stCondLst>
                                            <p:cond delay="0"/>
                                          </p:stCondLst>
                                        </p:cTn>
                                        <p:tgtEl>
                                          <p:spTgt spid="17"/>
                                        </p:tgtEl>
                                        <p:attrNameLst>
                                          <p:attrName>style.visibility</p:attrName>
                                        </p:attrNameLst>
                                      </p:cBhvr>
                                      <p:to>
                                        <p:strVal val="visible"/>
                                      </p:to>
                                    </p:set>
                                    <p:anim calcmode="lin" valueType="num">
                                      <p:cBhvr>
                                        <p:cTn id="101" dur="250" fill="hold"/>
                                        <p:tgtEl>
                                          <p:spTgt spid="17"/>
                                        </p:tgtEl>
                                        <p:attrNameLst>
                                          <p:attrName>ppt_w</p:attrName>
                                        </p:attrNameLst>
                                      </p:cBhvr>
                                      <p:tavLst>
                                        <p:tav tm="0">
                                          <p:val>
                                            <p:strVal val="4*#ppt_w"/>
                                          </p:val>
                                        </p:tav>
                                        <p:tav tm="100000">
                                          <p:val>
                                            <p:strVal val="#ppt_w"/>
                                          </p:val>
                                        </p:tav>
                                      </p:tavLst>
                                    </p:anim>
                                    <p:anim calcmode="lin" valueType="num">
                                      <p:cBhvr>
                                        <p:cTn id="102" dur="250" fill="hold"/>
                                        <p:tgtEl>
                                          <p:spTgt spid="1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9"/>
                                            </p:cond>
                                          </p:stCondLst>
                                          <p:endCondLst>
                                            <p:cond evt="onStopAudio" delay="0">
                                              <p:tgtEl>
                                                <p:sldTgt/>
                                              </p:tgtEl>
                                            </p:cond>
                                          </p:endCondLst>
                                        </p:cTn>
                                        <p:tgtEl>
                                          <p:sndTgt r:embed="rId3" name="Wrong Buzzer.wav"/>
                                        </p:tgtEl>
                                      </p:cMediaNode>
                                    </p:audio>
                                  </p:subTnLst>
                                </p:cTn>
                              </p:par>
                              <p:par>
                                <p:cTn id="103" presetID="1" presetClass="emph" presetSubtype="2" fill="hold" nodeType="withEffect">
                                  <p:stCondLst>
                                    <p:cond delay="1000"/>
                                  </p:stCondLst>
                                  <p:childTnLst>
                                    <p:animClr clrSpc="rgb" dir="cw">
                                      <p:cBhvr>
                                        <p:cTn id="104" dur="250" fill="hold"/>
                                        <p:tgtEl>
                                          <p:spTgt spid="14"/>
                                        </p:tgtEl>
                                        <p:attrNameLst>
                                          <p:attrName>fillcolor</p:attrName>
                                        </p:attrNameLst>
                                      </p:cBhvr>
                                      <p:to>
                                        <a:srgbClr val="FFFF00"/>
                                      </p:to>
                                    </p:animClr>
                                    <p:set>
                                      <p:cBhvr>
                                        <p:cTn id="105" dur="250" fill="hold"/>
                                        <p:tgtEl>
                                          <p:spTgt spid="14"/>
                                        </p:tgtEl>
                                        <p:attrNameLst>
                                          <p:attrName>fill.type</p:attrName>
                                        </p:attrNameLst>
                                      </p:cBhvr>
                                      <p:to>
                                        <p:strVal val="solid"/>
                                      </p:to>
                                    </p:set>
                                    <p:set>
                                      <p:cBhvr>
                                        <p:cTn id="106" dur="25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childTnLst>
        </p:cTn>
      </p:par>
    </p:tnLst>
    <p:bldLst>
      <p:bldP spid="4" grpId="0" animBg="1"/>
      <p:bldP spid="8" grpId="0" animBg="1"/>
      <p:bldP spid="9" grpId="0" animBg="1"/>
      <p:bldP spid="10" grpId="0" animBg="1"/>
      <p:bldP spid="11" grpId="0" animBg="1"/>
      <p:bldP spid="12" grpId="0" animBg="1"/>
      <p:bldP spid="13"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7">
            <a:extLst>
              <a:ext uri="{FF2B5EF4-FFF2-40B4-BE49-F238E27FC236}">
                <a16:creationId xmlns:a16="http://schemas.microsoft.com/office/drawing/2014/main" id="{6134D109-5F98-4B01-86DB-56CCF640CAB8}"/>
              </a:ext>
            </a:extLst>
          </p:cNvPr>
          <p:cNvSpPr>
            <a:spLocks noChangeArrowheads="1"/>
          </p:cNvSpPr>
          <p:nvPr/>
        </p:nvSpPr>
        <p:spPr bwMode="auto">
          <a:xfrm>
            <a:off x="0" y="-57948"/>
            <a:ext cx="12192000" cy="6915948"/>
          </a:xfrm>
          <a:prstGeom prst="rect">
            <a:avLst/>
          </a:prstGeom>
          <a:solidFill>
            <a:srgbClr val="DAFBFA"/>
          </a:solidFill>
          <a:ln w="3175" algn="ctr">
            <a:solidFill>
              <a:schemeClr val="tx1"/>
            </a:solidFill>
            <a:miter lim="800000"/>
            <a:headEnd/>
            <a:tailEnd/>
          </a:ln>
          <a:effectLst>
            <a:glow rad="63500">
              <a:schemeClr val="accent2">
                <a:satMod val="175000"/>
                <a:alpha val="40000"/>
              </a:schemeClr>
            </a:glow>
            <a:outerShdw blurRad="50800" dist="38100" dir="5400000" algn="t" rotWithShape="0">
              <a:prstClr val="black">
                <a:alpha val="40000"/>
              </a:prstClr>
            </a:outerShdw>
            <a:reflection blurRad="6350" stA="50000" endA="300" endPos="38500" dist="50800" dir="5400000" sy="-100000" algn="bl" rotWithShape="0"/>
            <a:softEdge rad="31750"/>
          </a:effectLst>
          <a:scene3d>
            <a:camera prst="perspectiveFront"/>
            <a:lightRig rig="threePt" dir="t"/>
          </a:scene3d>
          <a:sp3d>
            <a:bevelT/>
          </a:sp3d>
          <a:extLst/>
        </p:spPr>
        <p:txBody>
          <a:bodyPr wrap="none" anchor="ctr"/>
          <a:lstStyle/>
          <a:p>
            <a:pPr eaLnBrk="1" hangingPunct="1">
              <a:defRPr/>
            </a:pPr>
            <a:endParaRPr lang="en-US" altLang="en-US">
              <a:solidFill>
                <a:srgbClr val="0000FF"/>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416859" y="389965"/>
            <a:ext cx="11282772" cy="3323987"/>
          </a:xfrm>
          <a:prstGeom prst="rect">
            <a:avLst/>
          </a:prstGeom>
          <a:noFill/>
        </p:spPr>
        <p:txBody>
          <a:bodyPr wrap="square" rtlCol="0">
            <a:spAutoFit/>
          </a:bodyPr>
          <a:lstStyle/>
          <a:p>
            <a:r>
              <a:rPr lang="en-US" sz="3000" b="1" smtClean="0">
                <a:solidFill>
                  <a:srgbClr val="FF0000"/>
                </a:solidFill>
                <a:latin typeface="Times New Roman" panose="02020603050405020304" pitchFamily="18" charset="0"/>
                <a:cs typeface="Times New Roman" panose="02020603050405020304" pitchFamily="18" charset="0"/>
              </a:rPr>
              <a:t>Bài 1 SGK/96:</a:t>
            </a:r>
          </a:p>
          <a:p>
            <a:r>
              <a:rPr lang="en-US" sz="3000" smtClean="0">
                <a:solidFill>
                  <a:srgbClr val="0000FF"/>
                </a:solidFill>
                <a:latin typeface="Times New Roman" panose="02020603050405020304" pitchFamily="18" charset="0"/>
                <a:cs typeface="Times New Roman" panose="02020603050405020304" pitchFamily="18" charset="0"/>
              </a:rPr>
              <a:t>Trân giá sách có 3 quyển truyện tranh và 1 quyển sách giáo khoa. An chọn ngẫu nhiên 2 quyển sách từ giá sách . Trong các biến cố sau, hãy chỉ ra biến cố nào  là biến cố chắc chắn, không thể, ngẫu nhiên. Tại sao?</a:t>
            </a:r>
          </a:p>
          <a:p>
            <a:r>
              <a:rPr lang="en-US" sz="3000" smtClean="0">
                <a:solidFill>
                  <a:srgbClr val="FF0000"/>
                </a:solidFill>
                <a:latin typeface="Times New Roman" panose="02020603050405020304" pitchFamily="18" charset="0"/>
                <a:cs typeface="Times New Roman" panose="02020603050405020304" pitchFamily="18" charset="0"/>
              </a:rPr>
              <a:t>A. </a:t>
            </a:r>
            <a:r>
              <a:rPr lang="en-US" sz="3000" smtClean="0">
                <a:solidFill>
                  <a:srgbClr val="0000FF"/>
                </a:solidFill>
                <a:latin typeface="Times New Roman" panose="02020603050405020304" pitchFamily="18" charset="0"/>
                <a:cs typeface="Times New Roman" panose="02020603050405020304" pitchFamily="18" charset="0"/>
              </a:rPr>
              <a:t>“An chọn được 2 quyển truyện tranh”,</a:t>
            </a:r>
          </a:p>
          <a:p>
            <a:r>
              <a:rPr lang="en-US" sz="3000" smtClean="0">
                <a:solidFill>
                  <a:srgbClr val="FF0000"/>
                </a:solidFill>
                <a:latin typeface="Times New Roman" panose="02020603050405020304" pitchFamily="18" charset="0"/>
                <a:cs typeface="Times New Roman" panose="02020603050405020304" pitchFamily="18" charset="0"/>
              </a:rPr>
              <a:t>B. </a:t>
            </a:r>
            <a:r>
              <a:rPr lang="en-US" sz="3000" smtClean="0">
                <a:solidFill>
                  <a:srgbClr val="0000FF"/>
                </a:solidFill>
                <a:latin typeface="Times New Roman" panose="02020603050405020304" pitchFamily="18" charset="0"/>
                <a:cs typeface="Times New Roman" panose="02020603050405020304" pitchFamily="18" charset="0"/>
              </a:rPr>
              <a:t>“An chọn được ít nhất 1 quyển truyện tranh”,</a:t>
            </a:r>
          </a:p>
          <a:p>
            <a:r>
              <a:rPr lang="en-US" sz="3000" smtClean="0">
                <a:solidFill>
                  <a:srgbClr val="FF0000"/>
                </a:solidFill>
                <a:latin typeface="Times New Roman" panose="02020603050405020304" pitchFamily="18" charset="0"/>
                <a:cs typeface="Times New Roman" panose="02020603050405020304" pitchFamily="18" charset="0"/>
              </a:rPr>
              <a:t>C. </a:t>
            </a:r>
            <a:r>
              <a:rPr lang="en-US" sz="3000" smtClean="0">
                <a:solidFill>
                  <a:srgbClr val="0000FF"/>
                </a:solidFill>
                <a:latin typeface="Times New Roman" panose="02020603050405020304" pitchFamily="18" charset="0"/>
                <a:cs typeface="Times New Roman" panose="02020603050405020304" pitchFamily="18" charset="0"/>
              </a:rPr>
              <a:t>“An chọn được 2 quyển sách giáo khoa”.</a:t>
            </a:r>
            <a:endParaRPr lang="en-US" sz="3000">
              <a:solidFill>
                <a:srgbClr val="0000FF"/>
              </a:solidFill>
              <a:latin typeface="Times New Roman" panose="02020603050405020304" pitchFamily="18" charset="0"/>
              <a:cs typeface="Times New Roman" panose="02020603050405020304" pitchFamily="18" charset="0"/>
            </a:endParaRPr>
          </a:p>
        </p:txBody>
      </p:sp>
      <p:sp>
        <p:nvSpPr>
          <p:cNvPr id="4" name="Rectangle 3"/>
          <p:cNvSpPr/>
          <p:nvPr/>
        </p:nvSpPr>
        <p:spPr>
          <a:xfrm>
            <a:off x="4343508" y="3944812"/>
            <a:ext cx="1639552" cy="589649"/>
          </a:xfrm>
          <a:prstGeom prst="rect">
            <a:avLst/>
          </a:prstGeom>
        </p:spPr>
        <p:txBody>
          <a:bodyPr wrap="none">
            <a:spAutoFit/>
          </a:bodyPr>
          <a:lstStyle/>
          <a:p>
            <a:pPr marL="180340" algn="ctr">
              <a:lnSpc>
                <a:spcPct val="115000"/>
              </a:lnSpc>
              <a:spcAft>
                <a:spcPts val="800"/>
              </a:spcAft>
            </a:pPr>
            <a:r>
              <a:rPr lang="en-US" sz="30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3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giải</a:t>
            </a:r>
            <a:endParaRPr lang="en-US" sz="3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3"/>
          <p:cNvSpPr>
            <a:spLocks noChangeArrowheads="1"/>
          </p:cNvSpPr>
          <p:nvPr/>
        </p:nvSpPr>
        <p:spPr bwMode="auto">
          <a:xfrm>
            <a:off x="914400" y="4600387"/>
            <a:ext cx="6635262"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0" b="0" i="0" u="none" strike="noStrike" cap="none" normalizeH="0" baseline="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Biến</a:t>
            </a:r>
            <a:r>
              <a:rPr kumimoji="0" lang="en-US" altLang="en-US" sz="3000" b="0" i="0" u="none" strike="noStrike" cap="none" normalizeH="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cố A là </a:t>
            </a:r>
            <a:r>
              <a:rPr kumimoji="0" lang="en-US" altLang="en-US" sz="3000" b="0" i="0" u="none" strike="noStrike" cap="none" normalizeH="0" baseline="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biến cố ngẫu nhiên.</a:t>
            </a:r>
            <a:endParaRPr kumimoji="0" lang="en-US" altLang="en-US" sz="3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8" name="Rectangle 3"/>
          <p:cNvSpPr>
            <a:spLocks noChangeArrowheads="1"/>
          </p:cNvSpPr>
          <p:nvPr/>
        </p:nvSpPr>
        <p:spPr bwMode="auto">
          <a:xfrm>
            <a:off x="914400" y="5154385"/>
            <a:ext cx="6635262"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0" b="0" i="0" u="none" strike="noStrike" cap="none" normalizeH="0" baseline="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Biến</a:t>
            </a:r>
            <a:r>
              <a:rPr kumimoji="0" lang="en-US" altLang="en-US" sz="3000" b="0" i="0" u="none" strike="noStrike" cap="none" normalizeH="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cố B là </a:t>
            </a:r>
            <a:r>
              <a:rPr kumimoji="0" lang="en-US" altLang="en-US" sz="3000" b="0" i="0" u="none" strike="noStrike" cap="none" normalizeH="0" baseline="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biến cố </a:t>
            </a:r>
            <a:r>
              <a:rPr lang="en-US" altLang="en-US" sz="3000" smtClean="0">
                <a:latin typeface="Times New Roman" panose="02020603050405020304" pitchFamily="18" charset="0"/>
                <a:ea typeface="Times New Roman" panose="02020603050405020304" pitchFamily="18" charset="0"/>
                <a:cs typeface="Times New Roman" panose="02020603050405020304" pitchFamily="18" charset="0"/>
              </a:rPr>
              <a:t>chắc chắn.</a:t>
            </a:r>
            <a:endParaRPr kumimoji="0" lang="en-US" altLang="en-US" sz="3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9" name="Rectangle 3"/>
          <p:cNvSpPr>
            <a:spLocks noChangeArrowheads="1"/>
          </p:cNvSpPr>
          <p:nvPr/>
        </p:nvSpPr>
        <p:spPr bwMode="auto">
          <a:xfrm>
            <a:off x="926124" y="5705367"/>
            <a:ext cx="6635262"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0" b="0" i="0" u="none" strike="noStrike" cap="none" normalizeH="0" baseline="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Biến</a:t>
            </a:r>
            <a:r>
              <a:rPr kumimoji="0" lang="en-US" altLang="en-US" sz="3000" b="0" i="0" u="none" strike="noStrike" cap="none" normalizeH="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cố C là </a:t>
            </a:r>
            <a:r>
              <a:rPr kumimoji="0" lang="en-US" altLang="en-US" sz="3000" b="0" i="0" u="none" strike="noStrike" cap="none" normalizeH="0" baseline="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biến cố </a:t>
            </a:r>
            <a:r>
              <a:rPr lang="en-US" altLang="en-US" sz="3000" smtClean="0">
                <a:latin typeface="Times New Roman" panose="02020603050405020304" pitchFamily="18" charset="0"/>
                <a:ea typeface="Times New Roman" panose="02020603050405020304" pitchFamily="18" charset="0"/>
                <a:cs typeface="Times New Roman" panose="02020603050405020304" pitchFamily="18" charset="0"/>
              </a:rPr>
              <a:t>không thể.</a:t>
            </a:r>
            <a:endParaRPr kumimoji="0" lang="en-US" altLang="en-US" sz="3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246222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TotalTime>
  <Words>1380</Words>
  <Application>Microsoft Office PowerPoint</Application>
  <PresentationFormat>Widescreen</PresentationFormat>
  <Paragraphs>119</Paragraphs>
  <Slides>18</Slides>
  <Notes>1</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Calibri Light</vt:lpstr>
      <vt:lpstr>Cambria Math</vt:lpstr>
      <vt:lpstr>Tahoma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PT</dc:creator>
  <cp:lastModifiedBy>PT</cp:lastModifiedBy>
  <cp:revision>24</cp:revision>
  <dcterms:created xsi:type="dcterms:W3CDTF">2022-07-22T15:48:15Z</dcterms:created>
  <dcterms:modified xsi:type="dcterms:W3CDTF">2022-07-23T02:46:29Z</dcterms:modified>
</cp:coreProperties>
</file>