
<file path=[Content_Types].xml><?xml version="1.0" encoding="utf-8"?>
<Types xmlns="http://schemas.openxmlformats.org/package/2006/content-types">
  <Default Extension="png" ContentType="image/png"/>
  <Default Extension="wma" ContentType="audio/x-ms-wma"/>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18"/>
  </p:notesMasterIdLst>
  <p:sldIdLst>
    <p:sldId id="257" r:id="rId4"/>
    <p:sldId id="276" r:id="rId5"/>
    <p:sldId id="263" r:id="rId6"/>
    <p:sldId id="265" r:id="rId7"/>
    <p:sldId id="277" r:id="rId8"/>
    <p:sldId id="264" r:id="rId9"/>
    <p:sldId id="278" r:id="rId10"/>
    <p:sldId id="279" r:id="rId11"/>
    <p:sldId id="280" r:id="rId12"/>
    <p:sldId id="281" r:id="rId13"/>
    <p:sldId id="282" r:id="rId14"/>
    <p:sldId id="283" r:id="rId15"/>
    <p:sldId id="284"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878"/>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5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9CC65-DACB-44C7-8AD3-4605BBAEAF4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75AAAD7-7DDD-4FA5-9F77-EDC2054FD667}">
      <dgm:prSet phldrT="[Text]" custT="1"/>
      <dgm:spPr>
        <a:solidFill>
          <a:srgbClr val="FF0000"/>
        </a:solidFill>
      </dgm:spPr>
      <dgm:t>
        <a:bodyPr/>
        <a:lstStyle/>
        <a:p>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N1</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8D5E8848-4F63-4E1D-9374-092725D9DC20}" type="parTrans" cxnId="{23923ED4-444F-4436-A97C-2CE31D48B55C}">
      <dgm:prSet/>
      <dgm:spPr/>
      <dgm:t>
        <a:bodyPr/>
        <a:lstStyle/>
        <a:p>
          <a:endParaRPr lang="en-US"/>
        </a:p>
      </dgm:t>
    </dgm:pt>
    <dgm:pt modelId="{D7F639BC-9B9C-4447-85B7-693563444458}" type="sibTrans" cxnId="{23923ED4-444F-4436-A97C-2CE31D48B55C}">
      <dgm:prSet/>
      <dgm:spPr/>
      <dgm:t>
        <a:bodyPr/>
        <a:lstStyle/>
        <a:p>
          <a:endParaRPr lang="en-US"/>
        </a:p>
      </dgm:t>
    </dgm:pt>
    <dgm:pt modelId="{1823E99F-2F0E-4D8A-9CEE-AB08DCB4F70F}">
      <dgm:prSet phldrT="[Text]" custT="1"/>
      <dgm:spPr>
        <a:solidFill>
          <a:srgbClr val="FF0000">
            <a:alpha val="90000"/>
          </a:srgbClr>
        </a:solidFill>
      </dgm:spPr>
      <dgm:t>
        <a:bodyPr/>
        <a:lstStyle/>
        <a:p>
          <a:r>
            <a:rPr lang="en-US" sz="2400" b="1" i="1" dirty="0" err="1" smtClean="0">
              <a:latin typeface="Times New Roman" pitchFamily="18" charset="0"/>
              <a:cs typeface="Times New Roman" pitchFamily="18" charset="0"/>
            </a:rPr>
            <a:t>Tìm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hiểu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năm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sinh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năm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mất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quê</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quán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hoàn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cảnh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xuất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thân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Nguyễn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Tuân</a:t>
          </a:r>
          <a:endParaRPr lang="en-US" sz="2400" b="1" i="1" dirty="0">
            <a:latin typeface="Times New Roman" pitchFamily="18" charset="0"/>
            <a:cs typeface="Times New Roman" pitchFamily="18" charset="0"/>
          </a:endParaRPr>
        </a:p>
      </dgm:t>
    </dgm:pt>
    <dgm:pt modelId="{5F3BBA79-FB78-439B-822D-97225D0354E7}" type="parTrans" cxnId="{FCF01943-6CD3-4315-89CA-9D921A62CE51}">
      <dgm:prSet/>
      <dgm:spPr/>
      <dgm:t>
        <a:bodyPr/>
        <a:lstStyle/>
        <a:p>
          <a:endParaRPr lang="en-US"/>
        </a:p>
      </dgm:t>
    </dgm:pt>
    <dgm:pt modelId="{D474EA3D-4C56-4B55-A38A-56EA69B53AD7}" type="sibTrans" cxnId="{FCF01943-6CD3-4315-89CA-9D921A62CE51}">
      <dgm:prSet/>
      <dgm:spPr/>
      <dgm:t>
        <a:bodyPr/>
        <a:lstStyle/>
        <a:p>
          <a:endParaRPr lang="en-US"/>
        </a:p>
      </dgm:t>
    </dgm:pt>
    <dgm:pt modelId="{819D8328-A295-4292-A9F0-E2A94EBADE44}">
      <dgm:prSet phldrT="[Text]" custT="1"/>
      <dgm:spPr>
        <a:solidFill>
          <a:schemeClr val="bg1">
            <a:lumMod val="50000"/>
          </a:schemeClr>
        </a:solidFill>
      </dgm:spPr>
      <dgm:t>
        <a:bodyPr/>
        <a:lstStyle/>
        <a:p>
          <a:r>
            <a:rPr lang="en-US" sz="2400" b="1" dirty="0" smtClean="0">
              <a:solidFill>
                <a:schemeClr val="tx1"/>
              </a:solidFill>
              <a:latin typeface="Times New Roman" pitchFamily="18" charset="0"/>
              <a:cs typeface="Times New Roman" pitchFamily="18" charset="0"/>
            </a:rPr>
            <a:t>N2</a:t>
          </a:r>
          <a:endParaRPr lang="en-US" sz="2400" b="1" dirty="0">
            <a:solidFill>
              <a:schemeClr val="tx1"/>
            </a:solidFill>
            <a:latin typeface="Times New Roman" pitchFamily="18" charset="0"/>
            <a:cs typeface="Times New Roman" pitchFamily="18" charset="0"/>
          </a:endParaRPr>
        </a:p>
      </dgm:t>
    </dgm:pt>
    <dgm:pt modelId="{CEC0844F-020C-4A96-BD39-ADF1C8947D6C}" type="parTrans" cxnId="{420CF7C2-24C9-4087-ACF2-E1F4305D7088}">
      <dgm:prSet/>
      <dgm:spPr/>
      <dgm:t>
        <a:bodyPr/>
        <a:lstStyle/>
        <a:p>
          <a:endParaRPr lang="en-US"/>
        </a:p>
      </dgm:t>
    </dgm:pt>
    <dgm:pt modelId="{44FEDB9A-4461-4F1C-AEA3-1A0B3CDAF0A8}" type="sibTrans" cxnId="{420CF7C2-24C9-4087-ACF2-E1F4305D7088}">
      <dgm:prSet/>
      <dgm:spPr/>
      <dgm:t>
        <a:bodyPr/>
        <a:lstStyle/>
        <a:p>
          <a:endParaRPr lang="en-US"/>
        </a:p>
      </dgm:t>
    </dgm:pt>
    <dgm:pt modelId="{5FB02F44-604B-413D-8CD6-2ED760021381}">
      <dgm:prSet phldrT="[Text]" custT="1"/>
      <dgm:spPr>
        <a:solidFill>
          <a:schemeClr val="accent3">
            <a:lumMod val="50000"/>
            <a:alpha val="90000"/>
          </a:schemeClr>
        </a:solidFill>
      </dgm:spPr>
      <dgm:t>
        <a:bodyPr/>
        <a:lstStyle/>
        <a:p>
          <a:r>
            <a:rPr lang="en-US" sz="2400" b="1" i="1" dirty="0" err="1" smtClean="0">
              <a:latin typeface="Times New Roman" pitchFamily="18" charset="0"/>
              <a:cs typeface="Times New Roman" pitchFamily="18" charset="0"/>
            </a:rPr>
            <a:t>Các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hoạt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động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chính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trong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cuộc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đời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Nguyễn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Tuân</a:t>
          </a:r>
          <a:r>
            <a:rPr lang="en-US" sz="2400" b="1" i="1" dirty="0" smtClean="0">
              <a:latin typeface="Times New Roman" pitchFamily="18" charset="0"/>
              <a:cs typeface="Times New Roman" pitchFamily="18" charset="0"/>
            </a:rPr>
            <a:t> </a:t>
          </a:r>
          <a:endParaRPr lang="en-US" sz="2400" b="1" i="1" dirty="0">
            <a:latin typeface="Times New Roman" pitchFamily="18" charset="0"/>
            <a:cs typeface="Times New Roman" pitchFamily="18" charset="0"/>
          </a:endParaRPr>
        </a:p>
      </dgm:t>
    </dgm:pt>
    <dgm:pt modelId="{2FDDA6CD-853A-4849-985F-093B03A1A1C1}" type="parTrans" cxnId="{5175F4AF-DAAE-4176-9101-5AF4FE0D8373}">
      <dgm:prSet/>
      <dgm:spPr/>
      <dgm:t>
        <a:bodyPr/>
        <a:lstStyle/>
        <a:p>
          <a:endParaRPr lang="en-US"/>
        </a:p>
      </dgm:t>
    </dgm:pt>
    <dgm:pt modelId="{0006EE6E-FE23-47A2-850B-32EF2A57C592}" type="sibTrans" cxnId="{5175F4AF-DAAE-4176-9101-5AF4FE0D8373}">
      <dgm:prSet/>
      <dgm:spPr/>
      <dgm:t>
        <a:bodyPr/>
        <a:lstStyle/>
        <a:p>
          <a:endParaRPr lang="en-US"/>
        </a:p>
      </dgm:t>
    </dgm:pt>
    <dgm:pt modelId="{59D96AF9-8A83-4B48-A07A-52B6C405ABC9}">
      <dgm:prSet phldrT="[Text]" custT="1"/>
      <dgm:spPr>
        <a:solidFill>
          <a:srgbClr val="FFFF00"/>
        </a:solidFill>
      </dgm:spPr>
      <dgm:t>
        <a:bodyPr/>
        <a:lstStyle/>
        <a:p>
          <a:r>
            <a:rPr lang="en-US" sz="2400" b="1" u="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N3</a:t>
          </a:r>
          <a:endParaRPr lang="en-US" sz="2400" b="1" u="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85B91DCE-49D1-44B9-BEDD-CF16E7BC68A7}" type="parTrans" cxnId="{3346856A-F5BE-493D-8A68-21DD3A6AF3C6}">
      <dgm:prSet/>
      <dgm:spPr/>
      <dgm:t>
        <a:bodyPr/>
        <a:lstStyle/>
        <a:p>
          <a:endParaRPr lang="en-US"/>
        </a:p>
      </dgm:t>
    </dgm:pt>
    <dgm:pt modelId="{78526B68-C394-4BAF-B27B-26AEAD76F0D6}" type="sibTrans" cxnId="{3346856A-F5BE-493D-8A68-21DD3A6AF3C6}">
      <dgm:prSet/>
      <dgm:spPr/>
      <dgm:t>
        <a:bodyPr/>
        <a:lstStyle/>
        <a:p>
          <a:endParaRPr lang="en-US"/>
        </a:p>
      </dgm:t>
    </dgm:pt>
    <dgm:pt modelId="{8C6BC6CD-06C4-45FA-87EC-028FFACB2E2E}">
      <dgm:prSet custT="1"/>
      <dgm:spPr>
        <a:solidFill>
          <a:srgbClr val="FFFF00">
            <a:alpha val="90000"/>
          </a:srgbClr>
        </a:solidFill>
      </dgm:spPr>
      <dgm:t>
        <a:bodyPr/>
        <a:lstStyle/>
        <a:p>
          <a:r>
            <a:rPr lang="en-US" sz="2400" b="1" i="1" dirty="0" err="1" smtClean="0">
              <a:latin typeface="Times New Roman" pitchFamily="18" charset="0"/>
              <a:cs typeface="Times New Roman" pitchFamily="18" charset="0"/>
            </a:rPr>
            <a:t>Phong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cách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sáng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tác</a:t>
          </a:r>
          <a:r>
            <a:rPr lang="en-US" sz="2400" b="1" i="1" dirty="0" smtClean="0">
              <a:latin typeface="Times New Roman" pitchFamily="18" charset="0"/>
              <a:cs typeface="Times New Roman" pitchFamily="18" charset="0"/>
            </a:rPr>
            <a:t> </a:t>
          </a:r>
          <a:endParaRPr lang="en-US" sz="2400" b="1" i="1" dirty="0">
            <a:latin typeface="Times New Roman" pitchFamily="18" charset="0"/>
            <a:cs typeface="Times New Roman" pitchFamily="18" charset="0"/>
          </a:endParaRPr>
        </a:p>
      </dgm:t>
    </dgm:pt>
    <dgm:pt modelId="{E2052B44-CE38-4F76-B0FF-A7364FE70F88}" type="parTrans" cxnId="{E06C94A3-0A8F-4EC5-94BE-2B1DB05F21F3}">
      <dgm:prSet/>
      <dgm:spPr/>
      <dgm:t>
        <a:bodyPr/>
        <a:lstStyle/>
        <a:p>
          <a:endParaRPr lang="en-US"/>
        </a:p>
      </dgm:t>
    </dgm:pt>
    <dgm:pt modelId="{C4158C5E-26B4-4B18-934A-2E5A09F51B37}" type="sibTrans" cxnId="{E06C94A3-0A8F-4EC5-94BE-2B1DB05F21F3}">
      <dgm:prSet/>
      <dgm:spPr/>
      <dgm:t>
        <a:bodyPr/>
        <a:lstStyle/>
        <a:p>
          <a:endParaRPr lang="en-US"/>
        </a:p>
      </dgm:t>
    </dgm:pt>
    <dgm:pt modelId="{09925B88-D84D-4843-A774-A950F098AF92}" type="pres">
      <dgm:prSet presAssocID="{CA59CC65-DACB-44C7-8AD3-4605BBAEAF4F}" presName="linearFlow" presStyleCnt="0">
        <dgm:presLayoutVars>
          <dgm:dir/>
          <dgm:animLvl val="lvl"/>
          <dgm:resizeHandles val="exact"/>
        </dgm:presLayoutVars>
      </dgm:prSet>
      <dgm:spPr/>
      <dgm:t>
        <a:bodyPr/>
        <a:lstStyle/>
        <a:p>
          <a:endParaRPr lang="en-US"/>
        </a:p>
      </dgm:t>
    </dgm:pt>
    <dgm:pt modelId="{90C61EF5-FE07-4FA2-B904-31F1913A4459}" type="pres">
      <dgm:prSet presAssocID="{A75AAAD7-7DDD-4FA5-9F77-EDC2054FD667}" presName="composite" presStyleCnt="0"/>
      <dgm:spPr/>
    </dgm:pt>
    <dgm:pt modelId="{12CE2EA7-0EAB-4E2D-A090-2F490EAF7E93}" type="pres">
      <dgm:prSet presAssocID="{A75AAAD7-7DDD-4FA5-9F77-EDC2054FD667}" presName="parentText" presStyleLbl="alignNode1" presStyleIdx="0" presStyleCnt="3" custLinFactNeighborX="4784" custLinFactNeighborY="-45579">
        <dgm:presLayoutVars>
          <dgm:chMax val="1"/>
          <dgm:bulletEnabled val="1"/>
        </dgm:presLayoutVars>
      </dgm:prSet>
      <dgm:spPr/>
      <dgm:t>
        <a:bodyPr/>
        <a:lstStyle/>
        <a:p>
          <a:endParaRPr lang="en-US"/>
        </a:p>
      </dgm:t>
    </dgm:pt>
    <dgm:pt modelId="{94101EB2-4642-4FA5-A054-6582566CABBE}" type="pres">
      <dgm:prSet presAssocID="{A75AAAD7-7DDD-4FA5-9F77-EDC2054FD667}" presName="descendantText" presStyleLbl="alignAcc1" presStyleIdx="0" presStyleCnt="3" custScaleY="141097" custLinFactNeighborX="-104" custLinFactNeighborY="-39305">
        <dgm:presLayoutVars>
          <dgm:bulletEnabled val="1"/>
        </dgm:presLayoutVars>
      </dgm:prSet>
      <dgm:spPr/>
      <dgm:t>
        <a:bodyPr/>
        <a:lstStyle/>
        <a:p>
          <a:endParaRPr lang="en-US"/>
        </a:p>
      </dgm:t>
    </dgm:pt>
    <dgm:pt modelId="{34406652-5144-4823-B6C0-0263741C1191}" type="pres">
      <dgm:prSet presAssocID="{D7F639BC-9B9C-4447-85B7-693563444458}" presName="sp" presStyleCnt="0"/>
      <dgm:spPr/>
    </dgm:pt>
    <dgm:pt modelId="{9554D312-044B-4E85-B388-DBCF177D9A9D}" type="pres">
      <dgm:prSet presAssocID="{819D8328-A295-4292-A9F0-E2A94EBADE44}" presName="composite" presStyleCnt="0"/>
      <dgm:spPr/>
    </dgm:pt>
    <dgm:pt modelId="{63B74D1A-B93D-4FF1-9DAF-6C9AC50CBCF5}" type="pres">
      <dgm:prSet presAssocID="{819D8328-A295-4292-A9F0-E2A94EBADE44}" presName="parentText" presStyleLbl="alignNode1" presStyleIdx="1" presStyleCnt="3" custScaleY="115564" custLinFactNeighborY="-34876">
        <dgm:presLayoutVars>
          <dgm:chMax val="1"/>
          <dgm:bulletEnabled val="1"/>
        </dgm:presLayoutVars>
      </dgm:prSet>
      <dgm:spPr/>
      <dgm:t>
        <a:bodyPr/>
        <a:lstStyle/>
        <a:p>
          <a:endParaRPr lang="en-US"/>
        </a:p>
      </dgm:t>
    </dgm:pt>
    <dgm:pt modelId="{3A216E70-3514-4FA2-B781-70D40D54EE80}" type="pres">
      <dgm:prSet presAssocID="{819D8328-A295-4292-A9F0-E2A94EBADE44}" presName="descendantText" presStyleLbl="alignAcc1" presStyleIdx="1" presStyleCnt="3" custLinFactNeighborX="-293" custLinFactNeighborY="-28449">
        <dgm:presLayoutVars>
          <dgm:bulletEnabled val="1"/>
        </dgm:presLayoutVars>
      </dgm:prSet>
      <dgm:spPr/>
      <dgm:t>
        <a:bodyPr/>
        <a:lstStyle/>
        <a:p>
          <a:endParaRPr lang="en-US"/>
        </a:p>
      </dgm:t>
    </dgm:pt>
    <dgm:pt modelId="{97C0F578-F2DD-48E3-BE29-A2EFA44C0CB4}" type="pres">
      <dgm:prSet presAssocID="{44FEDB9A-4461-4F1C-AEA3-1A0B3CDAF0A8}" presName="sp" presStyleCnt="0"/>
      <dgm:spPr/>
    </dgm:pt>
    <dgm:pt modelId="{36C44A8C-E29E-4E21-A303-E76E4DA9023F}" type="pres">
      <dgm:prSet presAssocID="{59D96AF9-8A83-4B48-A07A-52B6C405ABC9}" presName="composite" presStyleCnt="0"/>
      <dgm:spPr/>
    </dgm:pt>
    <dgm:pt modelId="{1B4A69D8-BEF3-4364-987E-D26A59EFC11E}" type="pres">
      <dgm:prSet presAssocID="{59D96AF9-8A83-4B48-A07A-52B6C405ABC9}" presName="parentText" presStyleLbl="alignNode1" presStyleIdx="2" presStyleCnt="3" custLinFactNeighborX="-1099" custLinFactNeighborY="-54168">
        <dgm:presLayoutVars>
          <dgm:chMax val="1"/>
          <dgm:bulletEnabled val="1"/>
        </dgm:presLayoutVars>
      </dgm:prSet>
      <dgm:spPr/>
      <dgm:t>
        <a:bodyPr/>
        <a:lstStyle/>
        <a:p>
          <a:endParaRPr lang="en-US"/>
        </a:p>
      </dgm:t>
    </dgm:pt>
    <dgm:pt modelId="{2B84E108-E595-4893-91D7-7A5FBB40EA4B}" type="pres">
      <dgm:prSet presAssocID="{59D96AF9-8A83-4B48-A07A-52B6C405ABC9}" presName="descendantText" presStyleLbl="alignAcc1" presStyleIdx="2" presStyleCnt="3" custLinFactNeighborX="-268" custLinFactNeighborY="-72914">
        <dgm:presLayoutVars>
          <dgm:bulletEnabled val="1"/>
        </dgm:presLayoutVars>
      </dgm:prSet>
      <dgm:spPr/>
      <dgm:t>
        <a:bodyPr/>
        <a:lstStyle/>
        <a:p>
          <a:endParaRPr lang="en-US"/>
        </a:p>
      </dgm:t>
    </dgm:pt>
  </dgm:ptLst>
  <dgm:cxnLst>
    <dgm:cxn modelId="{C8FBBEFA-7FCD-415C-8CF4-C4AE6C037571}" type="presOf" srcId="{CA59CC65-DACB-44C7-8AD3-4605BBAEAF4F}" destId="{09925B88-D84D-4843-A774-A950F098AF92}" srcOrd="0" destOrd="0" presId="urn:microsoft.com/office/officeart/2005/8/layout/chevron2"/>
    <dgm:cxn modelId="{23923ED4-444F-4436-A97C-2CE31D48B55C}" srcId="{CA59CC65-DACB-44C7-8AD3-4605BBAEAF4F}" destId="{A75AAAD7-7DDD-4FA5-9F77-EDC2054FD667}" srcOrd="0" destOrd="0" parTransId="{8D5E8848-4F63-4E1D-9374-092725D9DC20}" sibTransId="{D7F639BC-9B9C-4447-85B7-693563444458}"/>
    <dgm:cxn modelId="{8AAA6AD8-BE7E-486B-B357-73ED5E79B737}" type="presOf" srcId="{819D8328-A295-4292-A9F0-E2A94EBADE44}" destId="{63B74D1A-B93D-4FF1-9DAF-6C9AC50CBCF5}" srcOrd="0" destOrd="0" presId="urn:microsoft.com/office/officeart/2005/8/layout/chevron2"/>
    <dgm:cxn modelId="{E06C94A3-0A8F-4EC5-94BE-2B1DB05F21F3}" srcId="{59D96AF9-8A83-4B48-A07A-52B6C405ABC9}" destId="{8C6BC6CD-06C4-45FA-87EC-028FFACB2E2E}" srcOrd="0" destOrd="0" parTransId="{E2052B44-CE38-4F76-B0FF-A7364FE70F88}" sibTransId="{C4158C5E-26B4-4B18-934A-2E5A09F51B37}"/>
    <dgm:cxn modelId="{3346856A-F5BE-493D-8A68-21DD3A6AF3C6}" srcId="{CA59CC65-DACB-44C7-8AD3-4605BBAEAF4F}" destId="{59D96AF9-8A83-4B48-A07A-52B6C405ABC9}" srcOrd="2" destOrd="0" parTransId="{85B91DCE-49D1-44B9-BEDD-CF16E7BC68A7}" sibTransId="{78526B68-C394-4BAF-B27B-26AEAD76F0D6}"/>
    <dgm:cxn modelId="{79967233-7FBA-4DA6-A148-FED5DE2688C2}" type="presOf" srcId="{59D96AF9-8A83-4B48-A07A-52B6C405ABC9}" destId="{1B4A69D8-BEF3-4364-987E-D26A59EFC11E}" srcOrd="0" destOrd="0" presId="urn:microsoft.com/office/officeart/2005/8/layout/chevron2"/>
    <dgm:cxn modelId="{FF54C93D-4978-4CD0-9B8C-52112C7B04A1}" type="presOf" srcId="{1823E99F-2F0E-4D8A-9CEE-AB08DCB4F70F}" destId="{94101EB2-4642-4FA5-A054-6582566CABBE}" srcOrd="0" destOrd="0" presId="urn:microsoft.com/office/officeart/2005/8/layout/chevron2"/>
    <dgm:cxn modelId="{05C5E246-A413-42D5-BFFC-2CEAAF46A517}" type="presOf" srcId="{5FB02F44-604B-413D-8CD6-2ED760021381}" destId="{3A216E70-3514-4FA2-B781-70D40D54EE80}" srcOrd="0" destOrd="0" presId="urn:microsoft.com/office/officeart/2005/8/layout/chevron2"/>
    <dgm:cxn modelId="{5175F4AF-DAAE-4176-9101-5AF4FE0D8373}" srcId="{819D8328-A295-4292-A9F0-E2A94EBADE44}" destId="{5FB02F44-604B-413D-8CD6-2ED760021381}" srcOrd="0" destOrd="0" parTransId="{2FDDA6CD-853A-4849-985F-093B03A1A1C1}" sibTransId="{0006EE6E-FE23-47A2-850B-32EF2A57C592}"/>
    <dgm:cxn modelId="{02E3EED5-914D-464A-925E-34B432A6701D}" type="presOf" srcId="{A75AAAD7-7DDD-4FA5-9F77-EDC2054FD667}" destId="{12CE2EA7-0EAB-4E2D-A090-2F490EAF7E93}" srcOrd="0" destOrd="0" presId="urn:microsoft.com/office/officeart/2005/8/layout/chevron2"/>
    <dgm:cxn modelId="{E1AF9AC1-B010-4D2F-9434-F9004294516F}" type="presOf" srcId="{8C6BC6CD-06C4-45FA-87EC-028FFACB2E2E}" destId="{2B84E108-E595-4893-91D7-7A5FBB40EA4B}" srcOrd="0" destOrd="0" presId="urn:microsoft.com/office/officeart/2005/8/layout/chevron2"/>
    <dgm:cxn modelId="{FCF01943-6CD3-4315-89CA-9D921A62CE51}" srcId="{A75AAAD7-7DDD-4FA5-9F77-EDC2054FD667}" destId="{1823E99F-2F0E-4D8A-9CEE-AB08DCB4F70F}" srcOrd="0" destOrd="0" parTransId="{5F3BBA79-FB78-439B-822D-97225D0354E7}" sibTransId="{D474EA3D-4C56-4B55-A38A-56EA69B53AD7}"/>
    <dgm:cxn modelId="{420CF7C2-24C9-4087-ACF2-E1F4305D7088}" srcId="{CA59CC65-DACB-44C7-8AD3-4605BBAEAF4F}" destId="{819D8328-A295-4292-A9F0-E2A94EBADE44}" srcOrd="1" destOrd="0" parTransId="{CEC0844F-020C-4A96-BD39-ADF1C8947D6C}" sibTransId="{44FEDB9A-4461-4F1C-AEA3-1A0B3CDAF0A8}"/>
    <dgm:cxn modelId="{6208E337-56DC-463B-A05C-763E9B4EA999}" type="presParOf" srcId="{09925B88-D84D-4843-A774-A950F098AF92}" destId="{90C61EF5-FE07-4FA2-B904-31F1913A4459}" srcOrd="0" destOrd="0" presId="urn:microsoft.com/office/officeart/2005/8/layout/chevron2"/>
    <dgm:cxn modelId="{5445EFD6-92D6-4C13-8F6B-2265AB4D413D}" type="presParOf" srcId="{90C61EF5-FE07-4FA2-B904-31F1913A4459}" destId="{12CE2EA7-0EAB-4E2D-A090-2F490EAF7E93}" srcOrd="0" destOrd="0" presId="urn:microsoft.com/office/officeart/2005/8/layout/chevron2"/>
    <dgm:cxn modelId="{D4B401DE-805A-4D54-A295-E1D874525E61}" type="presParOf" srcId="{90C61EF5-FE07-4FA2-B904-31F1913A4459}" destId="{94101EB2-4642-4FA5-A054-6582566CABBE}" srcOrd="1" destOrd="0" presId="urn:microsoft.com/office/officeart/2005/8/layout/chevron2"/>
    <dgm:cxn modelId="{91BF2E70-1839-44E6-94A6-2EFF6036DA2B}" type="presParOf" srcId="{09925B88-D84D-4843-A774-A950F098AF92}" destId="{34406652-5144-4823-B6C0-0263741C1191}" srcOrd="1" destOrd="0" presId="urn:microsoft.com/office/officeart/2005/8/layout/chevron2"/>
    <dgm:cxn modelId="{8748C7F3-26BC-414B-B546-7D819EC1C6EF}" type="presParOf" srcId="{09925B88-D84D-4843-A774-A950F098AF92}" destId="{9554D312-044B-4E85-B388-DBCF177D9A9D}" srcOrd="2" destOrd="0" presId="urn:microsoft.com/office/officeart/2005/8/layout/chevron2"/>
    <dgm:cxn modelId="{C8338173-B5D9-4907-8603-D79632A0A0A8}" type="presParOf" srcId="{9554D312-044B-4E85-B388-DBCF177D9A9D}" destId="{63B74D1A-B93D-4FF1-9DAF-6C9AC50CBCF5}" srcOrd="0" destOrd="0" presId="urn:microsoft.com/office/officeart/2005/8/layout/chevron2"/>
    <dgm:cxn modelId="{3A7B95F2-02FC-4E5D-B052-F22F7E8A541E}" type="presParOf" srcId="{9554D312-044B-4E85-B388-DBCF177D9A9D}" destId="{3A216E70-3514-4FA2-B781-70D40D54EE80}" srcOrd="1" destOrd="0" presId="urn:microsoft.com/office/officeart/2005/8/layout/chevron2"/>
    <dgm:cxn modelId="{2B8BBDD9-215F-4FD3-8C8A-652E8D0526AE}" type="presParOf" srcId="{09925B88-D84D-4843-A774-A950F098AF92}" destId="{97C0F578-F2DD-48E3-BE29-A2EFA44C0CB4}" srcOrd="3" destOrd="0" presId="urn:microsoft.com/office/officeart/2005/8/layout/chevron2"/>
    <dgm:cxn modelId="{824102E0-E649-47BC-9D78-C4EE2B762910}" type="presParOf" srcId="{09925B88-D84D-4843-A774-A950F098AF92}" destId="{36C44A8C-E29E-4E21-A303-E76E4DA9023F}" srcOrd="4" destOrd="0" presId="urn:microsoft.com/office/officeart/2005/8/layout/chevron2"/>
    <dgm:cxn modelId="{38BBFD37-7776-49B3-8AD6-17BF288A8AB0}" type="presParOf" srcId="{36C44A8C-E29E-4E21-A303-E76E4DA9023F}" destId="{1B4A69D8-BEF3-4364-987E-D26A59EFC11E}" srcOrd="0" destOrd="0" presId="urn:microsoft.com/office/officeart/2005/8/layout/chevron2"/>
    <dgm:cxn modelId="{A6189FFB-7D4F-40F3-AA2A-A6B6D3DB7471}" type="presParOf" srcId="{36C44A8C-E29E-4E21-A303-E76E4DA9023F}" destId="{2B84E108-E595-4893-91D7-7A5FBB40EA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9CC65-DACB-44C7-8AD3-4605BBAEAF4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75AAAD7-7DDD-4FA5-9F77-EDC2054FD667}">
      <dgm:prSet phldrT="[Text]" custT="1"/>
      <dgm:spPr>
        <a:solidFill>
          <a:srgbClr val="FF0000"/>
        </a:solidFill>
      </dgm:spPr>
      <dgm:t>
        <a:bodyPr/>
        <a:lstStyle/>
        <a:p>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N1</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8D5E8848-4F63-4E1D-9374-092725D9DC20}" type="parTrans" cxnId="{23923ED4-444F-4436-A97C-2CE31D48B55C}">
      <dgm:prSet/>
      <dgm:spPr/>
      <dgm:t>
        <a:bodyPr/>
        <a:lstStyle/>
        <a:p>
          <a:endParaRPr lang="en-US"/>
        </a:p>
      </dgm:t>
    </dgm:pt>
    <dgm:pt modelId="{D7F639BC-9B9C-4447-85B7-693563444458}" type="sibTrans" cxnId="{23923ED4-444F-4436-A97C-2CE31D48B55C}">
      <dgm:prSet/>
      <dgm:spPr/>
      <dgm:t>
        <a:bodyPr/>
        <a:lstStyle/>
        <a:p>
          <a:endParaRPr lang="en-US"/>
        </a:p>
      </dgm:t>
    </dgm:pt>
    <dgm:pt modelId="{1823E99F-2F0E-4D8A-9CEE-AB08DCB4F70F}">
      <dgm:prSet phldrT="[Text]" custT="1"/>
      <dgm:spPr>
        <a:solidFill>
          <a:srgbClr val="FF0000">
            <a:alpha val="90000"/>
          </a:srgbClr>
        </a:solidFill>
      </dgm:spPr>
      <dgm:t>
        <a:bodyPr/>
        <a:lstStyle/>
        <a:p>
          <a:r>
            <a:rPr lang="en-US" sz="2400" b="1" i="1" dirty="0" err="1" smtClean="0">
              <a:latin typeface="Times New Roman" pitchFamily="18" charset="0"/>
              <a:cs typeface="Times New Roman" pitchFamily="18" charset="0"/>
            </a:rPr>
            <a:t>Tìm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hiểu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năm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sinh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năm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mất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quê</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quán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hoàn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cảnh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xuất</a:t>
          </a:r>
          <a:r>
            <a:rPr lang="en-US" sz="2400" b="1" i="1" dirty="0" smtClean="0">
              <a:latin typeface="Times New Roman" pitchFamily="18" charset="0"/>
              <a:cs typeface="Times New Roman" pitchFamily="18" charset="0"/>
            </a:rPr>
            <a:t> </a:t>
          </a:r>
          <a:r>
            <a:rPr lang="en-US" sz="2400" b="1" i="1" smtClean="0">
              <a:latin typeface="Times New Roman" pitchFamily="18" charset="0"/>
              <a:cs typeface="Times New Roman" pitchFamily="18" charset="0"/>
            </a:rPr>
            <a:t>thân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Nguyễn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Tuân</a:t>
          </a:r>
          <a:endParaRPr lang="en-US" sz="2400" b="1" i="1" dirty="0">
            <a:latin typeface="Times New Roman" pitchFamily="18" charset="0"/>
            <a:cs typeface="Times New Roman" pitchFamily="18" charset="0"/>
          </a:endParaRPr>
        </a:p>
      </dgm:t>
    </dgm:pt>
    <dgm:pt modelId="{5F3BBA79-FB78-439B-822D-97225D0354E7}" type="parTrans" cxnId="{FCF01943-6CD3-4315-89CA-9D921A62CE51}">
      <dgm:prSet/>
      <dgm:spPr/>
      <dgm:t>
        <a:bodyPr/>
        <a:lstStyle/>
        <a:p>
          <a:endParaRPr lang="en-US"/>
        </a:p>
      </dgm:t>
    </dgm:pt>
    <dgm:pt modelId="{D474EA3D-4C56-4B55-A38A-56EA69B53AD7}" type="sibTrans" cxnId="{FCF01943-6CD3-4315-89CA-9D921A62CE51}">
      <dgm:prSet/>
      <dgm:spPr/>
      <dgm:t>
        <a:bodyPr/>
        <a:lstStyle/>
        <a:p>
          <a:endParaRPr lang="en-US"/>
        </a:p>
      </dgm:t>
    </dgm:pt>
    <dgm:pt modelId="{819D8328-A295-4292-A9F0-E2A94EBADE44}">
      <dgm:prSet phldrT="[Text]" custT="1"/>
      <dgm:spPr>
        <a:solidFill>
          <a:schemeClr val="accent6">
            <a:lumMod val="60000"/>
            <a:lumOff val="40000"/>
          </a:schemeClr>
        </a:solidFill>
      </dgm:spPr>
      <dgm:t>
        <a:bodyPr/>
        <a:lstStyle/>
        <a:p>
          <a:r>
            <a:rPr lang="en-US" sz="2400" b="1" dirty="0" smtClean="0">
              <a:solidFill>
                <a:schemeClr val="tx1"/>
              </a:solidFill>
              <a:latin typeface="Times New Roman" pitchFamily="18" charset="0"/>
              <a:cs typeface="Times New Roman" pitchFamily="18" charset="0"/>
            </a:rPr>
            <a:t>N2</a:t>
          </a:r>
          <a:endParaRPr lang="en-US" sz="2400" b="1" dirty="0">
            <a:solidFill>
              <a:schemeClr val="tx1"/>
            </a:solidFill>
            <a:latin typeface="Times New Roman" pitchFamily="18" charset="0"/>
            <a:cs typeface="Times New Roman" pitchFamily="18" charset="0"/>
          </a:endParaRPr>
        </a:p>
      </dgm:t>
    </dgm:pt>
    <dgm:pt modelId="{CEC0844F-020C-4A96-BD39-ADF1C8947D6C}" type="parTrans" cxnId="{420CF7C2-24C9-4087-ACF2-E1F4305D7088}">
      <dgm:prSet/>
      <dgm:spPr/>
      <dgm:t>
        <a:bodyPr/>
        <a:lstStyle/>
        <a:p>
          <a:endParaRPr lang="en-US"/>
        </a:p>
      </dgm:t>
    </dgm:pt>
    <dgm:pt modelId="{44FEDB9A-4461-4F1C-AEA3-1A0B3CDAF0A8}" type="sibTrans" cxnId="{420CF7C2-24C9-4087-ACF2-E1F4305D7088}">
      <dgm:prSet/>
      <dgm:spPr/>
      <dgm:t>
        <a:bodyPr/>
        <a:lstStyle/>
        <a:p>
          <a:endParaRPr lang="en-US"/>
        </a:p>
      </dgm:t>
    </dgm:pt>
    <dgm:pt modelId="{5FB02F44-604B-413D-8CD6-2ED760021381}">
      <dgm:prSet phldrT="[Text]" custT="1"/>
      <dgm:spPr>
        <a:solidFill>
          <a:schemeClr val="accent6">
            <a:lumMod val="60000"/>
            <a:lumOff val="40000"/>
            <a:alpha val="90000"/>
          </a:schemeClr>
        </a:solidFill>
      </dgm:spPr>
      <dgm:t>
        <a:bodyPr/>
        <a:lstStyle/>
        <a:p>
          <a:r>
            <a:rPr lang="en-US" sz="2400" b="1" i="1" dirty="0" err="1" smtClean="0">
              <a:latin typeface="Times New Roman" pitchFamily="18" charset="0"/>
              <a:cs typeface="Times New Roman" pitchFamily="18" charset="0"/>
            </a:rPr>
            <a:t>Các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hoạt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động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chính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trong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cuộc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đời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Nguyễn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Tuân</a:t>
          </a:r>
          <a:r>
            <a:rPr lang="en-US" sz="2400" b="1" i="1" dirty="0" smtClean="0">
              <a:latin typeface="Times New Roman" pitchFamily="18" charset="0"/>
              <a:cs typeface="Times New Roman" pitchFamily="18" charset="0"/>
            </a:rPr>
            <a:t> </a:t>
          </a:r>
          <a:endParaRPr lang="en-US" sz="2400" b="1" i="1" dirty="0">
            <a:latin typeface="Times New Roman" pitchFamily="18" charset="0"/>
            <a:cs typeface="Times New Roman" pitchFamily="18" charset="0"/>
          </a:endParaRPr>
        </a:p>
      </dgm:t>
    </dgm:pt>
    <dgm:pt modelId="{2FDDA6CD-853A-4849-985F-093B03A1A1C1}" type="parTrans" cxnId="{5175F4AF-DAAE-4176-9101-5AF4FE0D8373}">
      <dgm:prSet/>
      <dgm:spPr/>
      <dgm:t>
        <a:bodyPr/>
        <a:lstStyle/>
        <a:p>
          <a:endParaRPr lang="en-US"/>
        </a:p>
      </dgm:t>
    </dgm:pt>
    <dgm:pt modelId="{0006EE6E-FE23-47A2-850B-32EF2A57C592}" type="sibTrans" cxnId="{5175F4AF-DAAE-4176-9101-5AF4FE0D8373}">
      <dgm:prSet/>
      <dgm:spPr/>
      <dgm:t>
        <a:bodyPr/>
        <a:lstStyle/>
        <a:p>
          <a:endParaRPr lang="en-US"/>
        </a:p>
      </dgm:t>
    </dgm:pt>
    <dgm:pt modelId="{59D96AF9-8A83-4B48-A07A-52B6C405ABC9}">
      <dgm:prSet phldrT="[Text]" custT="1"/>
      <dgm:spPr>
        <a:solidFill>
          <a:srgbClr val="FFFF00"/>
        </a:solidFill>
      </dgm:spPr>
      <dgm:t>
        <a:bodyPr/>
        <a:lstStyle/>
        <a:p>
          <a:r>
            <a:rPr lang="en-US" sz="2400" b="1" u="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N3</a:t>
          </a:r>
          <a:endParaRPr lang="en-US" sz="2400" b="1" u="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85B91DCE-49D1-44B9-BEDD-CF16E7BC68A7}" type="parTrans" cxnId="{3346856A-F5BE-493D-8A68-21DD3A6AF3C6}">
      <dgm:prSet/>
      <dgm:spPr/>
      <dgm:t>
        <a:bodyPr/>
        <a:lstStyle/>
        <a:p>
          <a:endParaRPr lang="en-US"/>
        </a:p>
      </dgm:t>
    </dgm:pt>
    <dgm:pt modelId="{78526B68-C394-4BAF-B27B-26AEAD76F0D6}" type="sibTrans" cxnId="{3346856A-F5BE-493D-8A68-21DD3A6AF3C6}">
      <dgm:prSet/>
      <dgm:spPr/>
      <dgm:t>
        <a:bodyPr/>
        <a:lstStyle/>
        <a:p>
          <a:endParaRPr lang="en-US"/>
        </a:p>
      </dgm:t>
    </dgm:pt>
    <dgm:pt modelId="{8C6BC6CD-06C4-45FA-87EC-028FFACB2E2E}">
      <dgm:prSet custT="1"/>
      <dgm:spPr>
        <a:solidFill>
          <a:srgbClr val="FFFF00">
            <a:alpha val="90000"/>
          </a:srgbClr>
        </a:solidFill>
      </dgm:spPr>
      <dgm:t>
        <a:bodyPr/>
        <a:lstStyle/>
        <a:p>
          <a:r>
            <a:rPr lang="en-US" sz="2400" b="1" i="1" dirty="0" err="1" smtClean="0">
              <a:latin typeface="Times New Roman" pitchFamily="18" charset="0"/>
              <a:cs typeface="Times New Roman" pitchFamily="18" charset="0"/>
            </a:rPr>
            <a:t>Phong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cách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sáng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tác</a:t>
          </a:r>
          <a:r>
            <a:rPr lang="en-US" sz="2400" b="1" i="1" dirty="0" smtClean="0">
              <a:latin typeface="Times New Roman" pitchFamily="18" charset="0"/>
              <a:cs typeface="Times New Roman" pitchFamily="18" charset="0"/>
            </a:rPr>
            <a:t> </a:t>
          </a:r>
          <a:endParaRPr lang="en-US" sz="2400" b="1" i="1" dirty="0">
            <a:latin typeface="Times New Roman" pitchFamily="18" charset="0"/>
            <a:cs typeface="Times New Roman" pitchFamily="18" charset="0"/>
          </a:endParaRPr>
        </a:p>
      </dgm:t>
    </dgm:pt>
    <dgm:pt modelId="{E2052B44-CE38-4F76-B0FF-A7364FE70F88}" type="parTrans" cxnId="{E06C94A3-0A8F-4EC5-94BE-2B1DB05F21F3}">
      <dgm:prSet/>
      <dgm:spPr/>
      <dgm:t>
        <a:bodyPr/>
        <a:lstStyle/>
        <a:p>
          <a:endParaRPr lang="en-US"/>
        </a:p>
      </dgm:t>
    </dgm:pt>
    <dgm:pt modelId="{C4158C5E-26B4-4B18-934A-2E5A09F51B37}" type="sibTrans" cxnId="{E06C94A3-0A8F-4EC5-94BE-2B1DB05F21F3}">
      <dgm:prSet/>
      <dgm:spPr/>
      <dgm:t>
        <a:bodyPr/>
        <a:lstStyle/>
        <a:p>
          <a:endParaRPr lang="en-US"/>
        </a:p>
      </dgm:t>
    </dgm:pt>
    <dgm:pt modelId="{09925B88-D84D-4843-A774-A950F098AF92}" type="pres">
      <dgm:prSet presAssocID="{CA59CC65-DACB-44C7-8AD3-4605BBAEAF4F}" presName="linearFlow" presStyleCnt="0">
        <dgm:presLayoutVars>
          <dgm:dir/>
          <dgm:animLvl val="lvl"/>
          <dgm:resizeHandles val="exact"/>
        </dgm:presLayoutVars>
      </dgm:prSet>
      <dgm:spPr/>
      <dgm:t>
        <a:bodyPr/>
        <a:lstStyle/>
        <a:p>
          <a:endParaRPr lang="en-US"/>
        </a:p>
      </dgm:t>
    </dgm:pt>
    <dgm:pt modelId="{90C61EF5-FE07-4FA2-B904-31F1913A4459}" type="pres">
      <dgm:prSet presAssocID="{A75AAAD7-7DDD-4FA5-9F77-EDC2054FD667}" presName="composite" presStyleCnt="0"/>
      <dgm:spPr/>
    </dgm:pt>
    <dgm:pt modelId="{12CE2EA7-0EAB-4E2D-A090-2F490EAF7E93}" type="pres">
      <dgm:prSet presAssocID="{A75AAAD7-7DDD-4FA5-9F77-EDC2054FD667}" presName="parentText" presStyleLbl="alignNode1" presStyleIdx="0" presStyleCnt="3" custLinFactNeighborX="4784" custLinFactNeighborY="-45579">
        <dgm:presLayoutVars>
          <dgm:chMax val="1"/>
          <dgm:bulletEnabled val="1"/>
        </dgm:presLayoutVars>
      </dgm:prSet>
      <dgm:spPr/>
      <dgm:t>
        <a:bodyPr/>
        <a:lstStyle/>
        <a:p>
          <a:endParaRPr lang="en-US"/>
        </a:p>
      </dgm:t>
    </dgm:pt>
    <dgm:pt modelId="{94101EB2-4642-4FA5-A054-6582566CABBE}" type="pres">
      <dgm:prSet presAssocID="{A75AAAD7-7DDD-4FA5-9F77-EDC2054FD667}" presName="descendantText" presStyleLbl="alignAcc1" presStyleIdx="0" presStyleCnt="3" custScaleY="141097" custLinFactNeighborX="-104" custLinFactNeighborY="-39305">
        <dgm:presLayoutVars>
          <dgm:bulletEnabled val="1"/>
        </dgm:presLayoutVars>
      </dgm:prSet>
      <dgm:spPr/>
      <dgm:t>
        <a:bodyPr/>
        <a:lstStyle/>
        <a:p>
          <a:endParaRPr lang="en-US"/>
        </a:p>
      </dgm:t>
    </dgm:pt>
    <dgm:pt modelId="{34406652-5144-4823-B6C0-0263741C1191}" type="pres">
      <dgm:prSet presAssocID="{D7F639BC-9B9C-4447-85B7-693563444458}" presName="sp" presStyleCnt="0"/>
      <dgm:spPr/>
    </dgm:pt>
    <dgm:pt modelId="{9554D312-044B-4E85-B388-DBCF177D9A9D}" type="pres">
      <dgm:prSet presAssocID="{819D8328-A295-4292-A9F0-E2A94EBADE44}" presName="composite" presStyleCnt="0"/>
      <dgm:spPr/>
    </dgm:pt>
    <dgm:pt modelId="{63B74D1A-B93D-4FF1-9DAF-6C9AC50CBCF5}" type="pres">
      <dgm:prSet presAssocID="{819D8328-A295-4292-A9F0-E2A94EBADE44}" presName="parentText" presStyleLbl="alignNode1" presStyleIdx="1" presStyleCnt="3" custScaleY="115564" custLinFactNeighborY="-34876">
        <dgm:presLayoutVars>
          <dgm:chMax val="1"/>
          <dgm:bulletEnabled val="1"/>
        </dgm:presLayoutVars>
      </dgm:prSet>
      <dgm:spPr/>
      <dgm:t>
        <a:bodyPr/>
        <a:lstStyle/>
        <a:p>
          <a:endParaRPr lang="en-US"/>
        </a:p>
      </dgm:t>
    </dgm:pt>
    <dgm:pt modelId="{3A216E70-3514-4FA2-B781-70D40D54EE80}" type="pres">
      <dgm:prSet presAssocID="{819D8328-A295-4292-A9F0-E2A94EBADE44}" presName="descendantText" presStyleLbl="alignAcc1" presStyleIdx="1" presStyleCnt="3" custLinFactNeighborX="-293" custLinFactNeighborY="-28449">
        <dgm:presLayoutVars>
          <dgm:bulletEnabled val="1"/>
        </dgm:presLayoutVars>
      </dgm:prSet>
      <dgm:spPr/>
      <dgm:t>
        <a:bodyPr/>
        <a:lstStyle/>
        <a:p>
          <a:endParaRPr lang="en-US"/>
        </a:p>
      </dgm:t>
    </dgm:pt>
    <dgm:pt modelId="{97C0F578-F2DD-48E3-BE29-A2EFA44C0CB4}" type="pres">
      <dgm:prSet presAssocID="{44FEDB9A-4461-4F1C-AEA3-1A0B3CDAF0A8}" presName="sp" presStyleCnt="0"/>
      <dgm:spPr/>
    </dgm:pt>
    <dgm:pt modelId="{36C44A8C-E29E-4E21-A303-E76E4DA9023F}" type="pres">
      <dgm:prSet presAssocID="{59D96AF9-8A83-4B48-A07A-52B6C405ABC9}" presName="composite" presStyleCnt="0"/>
      <dgm:spPr/>
    </dgm:pt>
    <dgm:pt modelId="{1B4A69D8-BEF3-4364-987E-D26A59EFC11E}" type="pres">
      <dgm:prSet presAssocID="{59D96AF9-8A83-4B48-A07A-52B6C405ABC9}" presName="parentText" presStyleLbl="alignNode1" presStyleIdx="2" presStyleCnt="3" custLinFactNeighborX="-1099" custLinFactNeighborY="-54168">
        <dgm:presLayoutVars>
          <dgm:chMax val="1"/>
          <dgm:bulletEnabled val="1"/>
        </dgm:presLayoutVars>
      </dgm:prSet>
      <dgm:spPr/>
      <dgm:t>
        <a:bodyPr/>
        <a:lstStyle/>
        <a:p>
          <a:endParaRPr lang="en-US"/>
        </a:p>
      </dgm:t>
    </dgm:pt>
    <dgm:pt modelId="{2B84E108-E595-4893-91D7-7A5FBB40EA4B}" type="pres">
      <dgm:prSet presAssocID="{59D96AF9-8A83-4B48-A07A-52B6C405ABC9}" presName="descendantText" presStyleLbl="alignAcc1" presStyleIdx="2" presStyleCnt="3" custLinFactNeighborX="-268" custLinFactNeighborY="-72914">
        <dgm:presLayoutVars>
          <dgm:bulletEnabled val="1"/>
        </dgm:presLayoutVars>
      </dgm:prSet>
      <dgm:spPr/>
      <dgm:t>
        <a:bodyPr/>
        <a:lstStyle/>
        <a:p>
          <a:endParaRPr lang="en-US"/>
        </a:p>
      </dgm:t>
    </dgm:pt>
  </dgm:ptLst>
  <dgm:cxnLst>
    <dgm:cxn modelId="{C8FBBEFA-7FCD-415C-8CF4-C4AE6C037571}" type="presOf" srcId="{CA59CC65-DACB-44C7-8AD3-4605BBAEAF4F}" destId="{09925B88-D84D-4843-A774-A950F098AF92}" srcOrd="0" destOrd="0" presId="urn:microsoft.com/office/officeart/2005/8/layout/chevron2"/>
    <dgm:cxn modelId="{23923ED4-444F-4436-A97C-2CE31D48B55C}" srcId="{CA59CC65-DACB-44C7-8AD3-4605BBAEAF4F}" destId="{A75AAAD7-7DDD-4FA5-9F77-EDC2054FD667}" srcOrd="0" destOrd="0" parTransId="{8D5E8848-4F63-4E1D-9374-092725D9DC20}" sibTransId="{D7F639BC-9B9C-4447-85B7-693563444458}"/>
    <dgm:cxn modelId="{8AAA6AD8-BE7E-486B-B357-73ED5E79B737}" type="presOf" srcId="{819D8328-A295-4292-A9F0-E2A94EBADE44}" destId="{63B74D1A-B93D-4FF1-9DAF-6C9AC50CBCF5}" srcOrd="0" destOrd="0" presId="urn:microsoft.com/office/officeart/2005/8/layout/chevron2"/>
    <dgm:cxn modelId="{E06C94A3-0A8F-4EC5-94BE-2B1DB05F21F3}" srcId="{59D96AF9-8A83-4B48-A07A-52B6C405ABC9}" destId="{8C6BC6CD-06C4-45FA-87EC-028FFACB2E2E}" srcOrd="0" destOrd="0" parTransId="{E2052B44-CE38-4F76-B0FF-A7364FE70F88}" sibTransId="{C4158C5E-26B4-4B18-934A-2E5A09F51B37}"/>
    <dgm:cxn modelId="{3346856A-F5BE-493D-8A68-21DD3A6AF3C6}" srcId="{CA59CC65-DACB-44C7-8AD3-4605BBAEAF4F}" destId="{59D96AF9-8A83-4B48-A07A-52B6C405ABC9}" srcOrd="2" destOrd="0" parTransId="{85B91DCE-49D1-44B9-BEDD-CF16E7BC68A7}" sibTransId="{78526B68-C394-4BAF-B27B-26AEAD76F0D6}"/>
    <dgm:cxn modelId="{79967233-7FBA-4DA6-A148-FED5DE2688C2}" type="presOf" srcId="{59D96AF9-8A83-4B48-A07A-52B6C405ABC9}" destId="{1B4A69D8-BEF3-4364-987E-D26A59EFC11E}" srcOrd="0" destOrd="0" presId="urn:microsoft.com/office/officeart/2005/8/layout/chevron2"/>
    <dgm:cxn modelId="{FF54C93D-4978-4CD0-9B8C-52112C7B04A1}" type="presOf" srcId="{1823E99F-2F0E-4D8A-9CEE-AB08DCB4F70F}" destId="{94101EB2-4642-4FA5-A054-6582566CABBE}" srcOrd="0" destOrd="0" presId="urn:microsoft.com/office/officeart/2005/8/layout/chevron2"/>
    <dgm:cxn modelId="{05C5E246-A413-42D5-BFFC-2CEAAF46A517}" type="presOf" srcId="{5FB02F44-604B-413D-8CD6-2ED760021381}" destId="{3A216E70-3514-4FA2-B781-70D40D54EE80}" srcOrd="0" destOrd="0" presId="urn:microsoft.com/office/officeart/2005/8/layout/chevron2"/>
    <dgm:cxn modelId="{5175F4AF-DAAE-4176-9101-5AF4FE0D8373}" srcId="{819D8328-A295-4292-A9F0-E2A94EBADE44}" destId="{5FB02F44-604B-413D-8CD6-2ED760021381}" srcOrd="0" destOrd="0" parTransId="{2FDDA6CD-853A-4849-985F-093B03A1A1C1}" sibTransId="{0006EE6E-FE23-47A2-850B-32EF2A57C592}"/>
    <dgm:cxn modelId="{02E3EED5-914D-464A-925E-34B432A6701D}" type="presOf" srcId="{A75AAAD7-7DDD-4FA5-9F77-EDC2054FD667}" destId="{12CE2EA7-0EAB-4E2D-A090-2F490EAF7E93}" srcOrd="0" destOrd="0" presId="urn:microsoft.com/office/officeart/2005/8/layout/chevron2"/>
    <dgm:cxn modelId="{E1AF9AC1-B010-4D2F-9434-F9004294516F}" type="presOf" srcId="{8C6BC6CD-06C4-45FA-87EC-028FFACB2E2E}" destId="{2B84E108-E595-4893-91D7-7A5FBB40EA4B}" srcOrd="0" destOrd="0" presId="urn:microsoft.com/office/officeart/2005/8/layout/chevron2"/>
    <dgm:cxn modelId="{FCF01943-6CD3-4315-89CA-9D921A62CE51}" srcId="{A75AAAD7-7DDD-4FA5-9F77-EDC2054FD667}" destId="{1823E99F-2F0E-4D8A-9CEE-AB08DCB4F70F}" srcOrd="0" destOrd="0" parTransId="{5F3BBA79-FB78-439B-822D-97225D0354E7}" sibTransId="{D474EA3D-4C56-4B55-A38A-56EA69B53AD7}"/>
    <dgm:cxn modelId="{420CF7C2-24C9-4087-ACF2-E1F4305D7088}" srcId="{CA59CC65-DACB-44C7-8AD3-4605BBAEAF4F}" destId="{819D8328-A295-4292-A9F0-E2A94EBADE44}" srcOrd="1" destOrd="0" parTransId="{CEC0844F-020C-4A96-BD39-ADF1C8947D6C}" sibTransId="{44FEDB9A-4461-4F1C-AEA3-1A0B3CDAF0A8}"/>
    <dgm:cxn modelId="{6208E337-56DC-463B-A05C-763E9B4EA999}" type="presParOf" srcId="{09925B88-D84D-4843-A774-A950F098AF92}" destId="{90C61EF5-FE07-4FA2-B904-31F1913A4459}" srcOrd="0" destOrd="0" presId="urn:microsoft.com/office/officeart/2005/8/layout/chevron2"/>
    <dgm:cxn modelId="{5445EFD6-92D6-4C13-8F6B-2265AB4D413D}" type="presParOf" srcId="{90C61EF5-FE07-4FA2-B904-31F1913A4459}" destId="{12CE2EA7-0EAB-4E2D-A090-2F490EAF7E93}" srcOrd="0" destOrd="0" presId="urn:microsoft.com/office/officeart/2005/8/layout/chevron2"/>
    <dgm:cxn modelId="{D4B401DE-805A-4D54-A295-E1D874525E61}" type="presParOf" srcId="{90C61EF5-FE07-4FA2-B904-31F1913A4459}" destId="{94101EB2-4642-4FA5-A054-6582566CABBE}" srcOrd="1" destOrd="0" presId="urn:microsoft.com/office/officeart/2005/8/layout/chevron2"/>
    <dgm:cxn modelId="{91BF2E70-1839-44E6-94A6-2EFF6036DA2B}" type="presParOf" srcId="{09925B88-D84D-4843-A774-A950F098AF92}" destId="{34406652-5144-4823-B6C0-0263741C1191}" srcOrd="1" destOrd="0" presId="urn:microsoft.com/office/officeart/2005/8/layout/chevron2"/>
    <dgm:cxn modelId="{8748C7F3-26BC-414B-B546-7D819EC1C6EF}" type="presParOf" srcId="{09925B88-D84D-4843-A774-A950F098AF92}" destId="{9554D312-044B-4E85-B388-DBCF177D9A9D}" srcOrd="2" destOrd="0" presId="urn:microsoft.com/office/officeart/2005/8/layout/chevron2"/>
    <dgm:cxn modelId="{C8338173-B5D9-4907-8603-D79632A0A0A8}" type="presParOf" srcId="{9554D312-044B-4E85-B388-DBCF177D9A9D}" destId="{63B74D1A-B93D-4FF1-9DAF-6C9AC50CBCF5}" srcOrd="0" destOrd="0" presId="urn:microsoft.com/office/officeart/2005/8/layout/chevron2"/>
    <dgm:cxn modelId="{3A7B95F2-02FC-4E5D-B052-F22F7E8A541E}" type="presParOf" srcId="{9554D312-044B-4E85-B388-DBCF177D9A9D}" destId="{3A216E70-3514-4FA2-B781-70D40D54EE80}" srcOrd="1" destOrd="0" presId="urn:microsoft.com/office/officeart/2005/8/layout/chevron2"/>
    <dgm:cxn modelId="{2B8BBDD9-215F-4FD3-8C8A-652E8D0526AE}" type="presParOf" srcId="{09925B88-D84D-4843-A774-A950F098AF92}" destId="{97C0F578-F2DD-48E3-BE29-A2EFA44C0CB4}" srcOrd="3" destOrd="0" presId="urn:microsoft.com/office/officeart/2005/8/layout/chevron2"/>
    <dgm:cxn modelId="{824102E0-E649-47BC-9D78-C4EE2B762910}" type="presParOf" srcId="{09925B88-D84D-4843-A774-A950F098AF92}" destId="{36C44A8C-E29E-4E21-A303-E76E4DA9023F}" srcOrd="4" destOrd="0" presId="urn:microsoft.com/office/officeart/2005/8/layout/chevron2"/>
    <dgm:cxn modelId="{38BBFD37-7776-49B3-8AD6-17BF288A8AB0}" type="presParOf" srcId="{36C44A8C-E29E-4E21-A303-E76E4DA9023F}" destId="{1B4A69D8-BEF3-4364-987E-D26A59EFC11E}" srcOrd="0" destOrd="0" presId="urn:microsoft.com/office/officeart/2005/8/layout/chevron2"/>
    <dgm:cxn modelId="{A6189FFB-7D4F-40F3-AA2A-A6B6D3DB7471}" type="presParOf" srcId="{36C44A8C-E29E-4E21-A303-E76E4DA9023F}" destId="{2B84E108-E595-4893-91D7-7A5FBB40EA4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59CC65-DACB-44C7-8AD3-4605BBAEAF4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75AAAD7-7DDD-4FA5-9F77-EDC2054FD667}">
      <dgm:prSet phldrT="[Text]" custT="1"/>
      <dgm:spPr>
        <a:solidFill>
          <a:schemeClr val="tx2">
            <a:lumMod val="20000"/>
            <a:lumOff val="80000"/>
          </a:schemeClr>
        </a:solidFill>
      </dgm:spPr>
      <dgm:t>
        <a:bodyPr/>
        <a:lstStyle/>
        <a:p>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N4</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8D5E8848-4F63-4E1D-9374-092725D9DC20}" type="parTrans" cxnId="{23923ED4-444F-4436-A97C-2CE31D48B55C}">
      <dgm:prSet/>
      <dgm:spPr/>
      <dgm:t>
        <a:bodyPr/>
        <a:lstStyle/>
        <a:p>
          <a:endParaRPr lang="en-US"/>
        </a:p>
      </dgm:t>
    </dgm:pt>
    <dgm:pt modelId="{D7F639BC-9B9C-4447-85B7-693563444458}" type="sibTrans" cxnId="{23923ED4-444F-4436-A97C-2CE31D48B55C}">
      <dgm:prSet/>
      <dgm:spPr/>
      <dgm:t>
        <a:bodyPr/>
        <a:lstStyle/>
        <a:p>
          <a:endParaRPr lang="en-US"/>
        </a:p>
      </dgm:t>
    </dgm:pt>
    <dgm:pt modelId="{1823E99F-2F0E-4D8A-9CEE-AB08DCB4F70F}">
      <dgm:prSet phldrT="[Text]" custT="1"/>
      <dgm:spPr>
        <a:solidFill>
          <a:schemeClr val="tx2">
            <a:lumMod val="20000"/>
            <a:lumOff val="80000"/>
            <a:alpha val="90000"/>
          </a:schemeClr>
        </a:solidFill>
      </dgm:spPr>
      <dgm:t>
        <a:bodyPr/>
        <a:lstStyle/>
        <a:p>
          <a:r>
            <a:rPr lang="en-US" sz="2400" b="1" i="1" dirty="0" err="1" smtClean="0">
              <a:latin typeface="Times New Roman" pitchFamily="18" charset="0"/>
              <a:cs typeface="Times New Roman" pitchFamily="18" charset="0"/>
            </a:rPr>
            <a:t>Những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đóng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góp</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nền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văn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học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dân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tộc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phẩm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chính</a:t>
          </a:r>
          <a:endParaRPr lang="en-US" sz="2400" b="1" i="1" dirty="0">
            <a:latin typeface="Times New Roman" pitchFamily="18" charset="0"/>
            <a:cs typeface="Times New Roman" pitchFamily="18" charset="0"/>
          </a:endParaRPr>
        </a:p>
      </dgm:t>
    </dgm:pt>
    <dgm:pt modelId="{5F3BBA79-FB78-439B-822D-97225D0354E7}" type="parTrans" cxnId="{FCF01943-6CD3-4315-89CA-9D921A62CE51}">
      <dgm:prSet/>
      <dgm:spPr/>
      <dgm:t>
        <a:bodyPr/>
        <a:lstStyle/>
        <a:p>
          <a:endParaRPr lang="en-US"/>
        </a:p>
      </dgm:t>
    </dgm:pt>
    <dgm:pt modelId="{D474EA3D-4C56-4B55-A38A-56EA69B53AD7}" type="sibTrans" cxnId="{FCF01943-6CD3-4315-89CA-9D921A62CE51}">
      <dgm:prSet/>
      <dgm:spPr/>
      <dgm:t>
        <a:bodyPr/>
        <a:lstStyle/>
        <a:p>
          <a:endParaRPr lang="en-US"/>
        </a:p>
      </dgm:t>
    </dgm:pt>
    <dgm:pt modelId="{819D8328-A295-4292-A9F0-E2A94EBADE44}">
      <dgm:prSet phldrT="[Text]" custT="1"/>
      <dgm:spPr>
        <a:solidFill>
          <a:srgbClr val="00B050"/>
        </a:solidFill>
      </dgm:spPr>
      <dgm:t>
        <a:bodyPr/>
        <a:lstStyle/>
        <a:p>
          <a:r>
            <a:rPr lang="en-US" sz="2400" b="1" dirty="0" smtClean="0">
              <a:solidFill>
                <a:schemeClr val="tx1"/>
              </a:solidFill>
              <a:latin typeface="Times New Roman" pitchFamily="18" charset="0"/>
              <a:cs typeface="Times New Roman" pitchFamily="18" charset="0"/>
            </a:rPr>
            <a:t>N5</a:t>
          </a:r>
          <a:endParaRPr lang="en-US" sz="2400" b="1" dirty="0">
            <a:solidFill>
              <a:schemeClr val="tx1"/>
            </a:solidFill>
            <a:latin typeface="Times New Roman" pitchFamily="18" charset="0"/>
            <a:cs typeface="Times New Roman" pitchFamily="18" charset="0"/>
          </a:endParaRPr>
        </a:p>
      </dgm:t>
    </dgm:pt>
    <dgm:pt modelId="{CEC0844F-020C-4A96-BD39-ADF1C8947D6C}" type="parTrans" cxnId="{420CF7C2-24C9-4087-ACF2-E1F4305D7088}">
      <dgm:prSet/>
      <dgm:spPr/>
      <dgm:t>
        <a:bodyPr/>
        <a:lstStyle/>
        <a:p>
          <a:endParaRPr lang="en-US"/>
        </a:p>
      </dgm:t>
    </dgm:pt>
    <dgm:pt modelId="{44FEDB9A-4461-4F1C-AEA3-1A0B3CDAF0A8}" type="sibTrans" cxnId="{420CF7C2-24C9-4087-ACF2-E1F4305D7088}">
      <dgm:prSet/>
      <dgm:spPr/>
      <dgm:t>
        <a:bodyPr/>
        <a:lstStyle/>
        <a:p>
          <a:endParaRPr lang="en-US"/>
        </a:p>
      </dgm:t>
    </dgm:pt>
    <dgm:pt modelId="{5FB02F44-604B-413D-8CD6-2ED760021381}">
      <dgm:prSet phldrT="[Text]" custT="1"/>
      <dgm:spPr>
        <a:solidFill>
          <a:srgbClr val="00B050">
            <a:alpha val="90000"/>
          </a:srgbClr>
        </a:solidFill>
      </dgm:spPr>
      <dgm:t>
        <a:bodyPr/>
        <a:lstStyle/>
        <a:p>
          <a:r>
            <a:rPr lang="en-US" sz="2400" b="1" i="1" dirty="0" err="1" smtClean="0">
              <a:latin typeface="Times New Roman" pitchFamily="18" charset="0"/>
              <a:cs typeface="Times New Roman" pitchFamily="18" charset="0"/>
            </a:rPr>
            <a:t>Những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nét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chính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về</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tập</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truyện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Vang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bóng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một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thời</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dgm:t>
    </dgm:pt>
    <dgm:pt modelId="{2FDDA6CD-853A-4849-985F-093B03A1A1C1}" type="parTrans" cxnId="{5175F4AF-DAAE-4176-9101-5AF4FE0D8373}">
      <dgm:prSet/>
      <dgm:spPr/>
      <dgm:t>
        <a:bodyPr/>
        <a:lstStyle/>
        <a:p>
          <a:endParaRPr lang="en-US"/>
        </a:p>
      </dgm:t>
    </dgm:pt>
    <dgm:pt modelId="{0006EE6E-FE23-47A2-850B-32EF2A57C592}" type="sibTrans" cxnId="{5175F4AF-DAAE-4176-9101-5AF4FE0D8373}">
      <dgm:prSet/>
      <dgm:spPr/>
      <dgm:t>
        <a:bodyPr/>
        <a:lstStyle/>
        <a:p>
          <a:endParaRPr lang="en-US"/>
        </a:p>
      </dgm:t>
    </dgm:pt>
    <dgm:pt modelId="{59D96AF9-8A83-4B48-A07A-52B6C405ABC9}">
      <dgm:prSet phldrT="[Text]" custT="1"/>
      <dgm:spPr>
        <a:solidFill>
          <a:srgbClr val="FF00FF"/>
        </a:solidFill>
      </dgm:spPr>
      <dgm:t>
        <a:bodyPr/>
        <a:lstStyle/>
        <a:p>
          <a:r>
            <a:rPr lang="en-US" sz="2400" b="1" u="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N6</a:t>
          </a:r>
          <a:endParaRPr lang="en-US" sz="2400" b="1" u="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85B91DCE-49D1-44B9-BEDD-CF16E7BC68A7}" type="parTrans" cxnId="{3346856A-F5BE-493D-8A68-21DD3A6AF3C6}">
      <dgm:prSet/>
      <dgm:spPr/>
      <dgm:t>
        <a:bodyPr/>
        <a:lstStyle/>
        <a:p>
          <a:endParaRPr lang="en-US"/>
        </a:p>
      </dgm:t>
    </dgm:pt>
    <dgm:pt modelId="{78526B68-C394-4BAF-B27B-26AEAD76F0D6}" type="sibTrans" cxnId="{3346856A-F5BE-493D-8A68-21DD3A6AF3C6}">
      <dgm:prSet/>
      <dgm:spPr/>
      <dgm:t>
        <a:bodyPr/>
        <a:lstStyle/>
        <a:p>
          <a:endParaRPr lang="en-US"/>
        </a:p>
      </dgm:t>
    </dgm:pt>
    <dgm:pt modelId="{8C6BC6CD-06C4-45FA-87EC-028FFACB2E2E}">
      <dgm:prSet custT="1"/>
      <dgm:spPr>
        <a:solidFill>
          <a:srgbClr val="FF00FF">
            <a:alpha val="90000"/>
          </a:srgbClr>
        </a:solidFill>
      </dgm:spPr>
      <dgm:t>
        <a:bodyPr/>
        <a:lstStyle/>
        <a:p>
          <a:r>
            <a:rPr lang="en-US" sz="2400" b="1" i="1" dirty="0" err="1" smtClean="0">
              <a:latin typeface="Times New Roman" pitchFamily="18" charset="0"/>
              <a:cs typeface="Times New Roman" pitchFamily="18" charset="0"/>
            </a:rPr>
            <a:t>Xuất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xứ</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truyện</a:t>
          </a:r>
          <a:r>
            <a:rPr lang="en-US" sz="2400" b="1" i="1" dirty="0" smtClean="0">
              <a:latin typeface="Times New Roman" pitchFamily="18" charset="0"/>
              <a:cs typeface="Times New Roman" pitchFamily="18" charset="0"/>
            </a:rPr>
            <a:t> “ </a:t>
          </a:r>
          <a:r>
            <a:rPr lang="en-US" sz="2400" b="1" i="1" dirty="0" err="1" smtClean="0">
              <a:latin typeface="Times New Roman" pitchFamily="18" charset="0"/>
              <a:cs typeface="Times New Roman" pitchFamily="18" charset="0"/>
            </a:rPr>
            <a:t>Chữ</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người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tử</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tù</a:t>
          </a:r>
          <a:r>
            <a:rPr lang="en-US" sz="2400" b="1" i="1" dirty="0" smtClean="0">
              <a:latin typeface="Times New Roman" pitchFamily="18" charset="0"/>
              <a:cs typeface="Times New Roman" pitchFamily="18" charset="0"/>
            </a:rPr>
            <a:t>” </a:t>
          </a:r>
          <a:endParaRPr lang="en-US" sz="2400" b="1" i="1" dirty="0">
            <a:latin typeface="Times New Roman" pitchFamily="18" charset="0"/>
            <a:cs typeface="Times New Roman" pitchFamily="18" charset="0"/>
          </a:endParaRPr>
        </a:p>
      </dgm:t>
    </dgm:pt>
    <dgm:pt modelId="{E2052B44-CE38-4F76-B0FF-A7364FE70F88}" type="parTrans" cxnId="{E06C94A3-0A8F-4EC5-94BE-2B1DB05F21F3}">
      <dgm:prSet/>
      <dgm:spPr/>
      <dgm:t>
        <a:bodyPr/>
        <a:lstStyle/>
        <a:p>
          <a:endParaRPr lang="en-US"/>
        </a:p>
      </dgm:t>
    </dgm:pt>
    <dgm:pt modelId="{C4158C5E-26B4-4B18-934A-2E5A09F51B37}" type="sibTrans" cxnId="{E06C94A3-0A8F-4EC5-94BE-2B1DB05F21F3}">
      <dgm:prSet/>
      <dgm:spPr/>
      <dgm:t>
        <a:bodyPr/>
        <a:lstStyle/>
        <a:p>
          <a:endParaRPr lang="en-US"/>
        </a:p>
      </dgm:t>
    </dgm:pt>
    <dgm:pt modelId="{09925B88-D84D-4843-A774-A950F098AF92}" type="pres">
      <dgm:prSet presAssocID="{CA59CC65-DACB-44C7-8AD3-4605BBAEAF4F}" presName="linearFlow" presStyleCnt="0">
        <dgm:presLayoutVars>
          <dgm:dir/>
          <dgm:animLvl val="lvl"/>
          <dgm:resizeHandles val="exact"/>
        </dgm:presLayoutVars>
      </dgm:prSet>
      <dgm:spPr/>
      <dgm:t>
        <a:bodyPr/>
        <a:lstStyle/>
        <a:p>
          <a:endParaRPr lang="en-US"/>
        </a:p>
      </dgm:t>
    </dgm:pt>
    <dgm:pt modelId="{90C61EF5-FE07-4FA2-B904-31F1913A4459}" type="pres">
      <dgm:prSet presAssocID="{A75AAAD7-7DDD-4FA5-9F77-EDC2054FD667}" presName="composite" presStyleCnt="0"/>
      <dgm:spPr/>
    </dgm:pt>
    <dgm:pt modelId="{12CE2EA7-0EAB-4E2D-A090-2F490EAF7E93}" type="pres">
      <dgm:prSet presAssocID="{A75AAAD7-7DDD-4FA5-9F77-EDC2054FD667}" presName="parentText" presStyleLbl="alignNode1" presStyleIdx="0" presStyleCnt="3" custLinFactNeighborX="4784" custLinFactNeighborY="-45579">
        <dgm:presLayoutVars>
          <dgm:chMax val="1"/>
          <dgm:bulletEnabled val="1"/>
        </dgm:presLayoutVars>
      </dgm:prSet>
      <dgm:spPr/>
      <dgm:t>
        <a:bodyPr/>
        <a:lstStyle/>
        <a:p>
          <a:endParaRPr lang="en-US"/>
        </a:p>
      </dgm:t>
    </dgm:pt>
    <dgm:pt modelId="{94101EB2-4642-4FA5-A054-6582566CABBE}" type="pres">
      <dgm:prSet presAssocID="{A75AAAD7-7DDD-4FA5-9F77-EDC2054FD667}" presName="descendantText" presStyleLbl="alignAcc1" presStyleIdx="0" presStyleCnt="3" custScaleY="141097" custLinFactNeighborX="-104" custLinFactNeighborY="-39305">
        <dgm:presLayoutVars>
          <dgm:bulletEnabled val="1"/>
        </dgm:presLayoutVars>
      </dgm:prSet>
      <dgm:spPr/>
      <dgm:t>
        <a:bodyPr/>
        <a:lstStyle/>
        <a:p>
          <a:endParaRPr lang="en-US"/>
        </a:p>
      </dgm:t>
    </dgm:pt>
    <dgm:pt modelId="{34406652-5144-4823-B6C0-0263741C1191}" type="pres">
      <dgm:prSet presAssocID="{D7F639BC-9B9C-4447-85B7-693563444458}" presName="sp" presStyleCnt="0"/>
      <dgm:spPr/>
    </dgm:pt>
    <dgm:pt modelId="{9554D312-044B-4E85-B388-DBCF177D9A9D}" type="pres">
      <dgm:prSet presAssocID="{819D8328-A295-4292-A9F0-E2A94EBADE44}" presName="composite" presStyleCnt="0"/>
      <dgm:spPr/>
    </dgm:pt>
    <dgm:pt modelId="{63B74D1A-B93D-4FF1-9DAF-6C9AC50CBCF5}" type="pres">
      <dgm:prSet presAssocID="{819D8328-A295-4292-A9F0-E2A94EBADE44}" presName="parentText" presStyleLbl="alignNode1" presStyleIdx="1" presStyleCnt="3" custScaleY="115564" custLinFactNeighborY="-34876">
        <dgm:presLayoutVars>
          <dgm:chMax val="1"/>
          <dgm:bulletEnabled val="1"/>
        </dgm:presLayoutVars>
      </dgm:prSet>
      <dgm:spPr/>
      <dgm:t>
        <a:bodyPr/>
        <a:lstStyle/>
        <a:p>
          <a:endParaRPr lang="en-US"/>
        </a:p>
      </dgm:t>
    </dgm:pt>
    <dgm:pt modelId="{3A216E70-3514-4FA2-B781-70D40D54EE80}" type="pres">
      <dgm:prSet presAssocID="{819D8328-A295-4292-A9F0-E2A94EBADE44}" presName="descendantText" presStyleLbl="alignAcc1" presStyleIdx="1" presStyleCnt="3" custLinFactNeighborX="-293" custLinFactNeighborY="-28449">
        <dgm:presLayoutVars>
          <dgm:bulletEnabled val="1"/>
        </dgm:presLayoutVars>
      </dgm:prSet>
      <dgm:spPr/>
      <dgm:t>
        <a:bodyPr/>
        <a:lstStyle/>
        <a:p>
          <a:endParaRPr lang="en-US"/>
        </a:p>
      </dgm:t>
    </dgm:pt>
    <dgm:pt modelId="{97C0F578-F2DD-48E3-BE29-A2EFA44C0CB4}" type="pres">
      <dgm:prSet presAssocID="{44FEDB9A-4461-4F1C-AEA3-1A0B3CDAF0A8}" presName="sp" presStyleCnt="0"/>
      <dgm:spPr/>
    </dgm:pt>
    <dgm:pt modelId="{36C44A8C-E29E-4E21-A303-E76E4DA9023F}" type="pres">
      <dgm:prSet presAssocID="{59D96AF9-8A83-4B48-A07A-52B6C405ABC9}" presName="composite" presStyleCnt="0"/>
      <dgm:spPr/>
    </dgm:pt>
    <dgm:pt modelId="{1B4A69D8-BEF3-4364-987E-D26A59EFC11E}" type="pres">
      <dgm:prSet presAssocID="{59D96AF9-8A83-4B48-A07A-52B6C405ABC9}" presName="parentText" presStyleLbl="alignNode1" presStyleIdx="2" presStyleCnt="3" custLinFactNeighborX="-1099" custLinFactNeighborY="-54168">
        <dgm:presLayoutVars>
          <dgm:chMax val="1"/>
          <dgm:bulletEnabled val="1"/>
        </dgm:presLayoutVars>
      </dgm:prSet>
      <dgm:spPr/>
      <dgm:t>
        <a:bodyPr/>
        <a:lstStyle/>
        <a:p>
          <a:endParaRPr lang="en-US"/>
        </a:p>
      </dgm:t>
    </dgm:pt>
    <dgm:pt modelId="{2B84E108-E595-4893-91D7-7A5FBB40EA4B}" type="pres">
      <dgm:prSet presAssocID="{59D96AF9-8A83-4B48-A07A-52B6C405ABC9}" presName="descendantText" presStyleLbl="alignAcc1" presStyleIdx="2" presStyleCnt="3" custLinFactNeighborX="-268" custLinFactNeighborY="-72914">
        <dgm:presLayoutVars>
          <dgm:bulletEnabled val="1"/>
        </dgm:presLayoutVars>
      </dgm:prSet>
      <dgm:spPr/>
      <dgm:t>
        <a:bodyPr/>
        <a:lstStyle/>
        <a:p>
          <a:endParaRPr lang="en-US"/>
        </a:p>
      </dgm:t>
    </dgm:pt>
  </dgm:ptLst>
  <dgm:cxnLst>
    <dgm:cxn modelId="{C8FBBEFA-7FCD-415C-8CF4-C4AE6C037571}" type="presOf" srcId="{CA59CC65-DACB-44C7-8AD3-4605BBAEAF4F}" destId="{09925B88-D84D-4843-A774-A950F098AF92}" srcOrd="0" destOrd="0" presId="urn:microsoft.com/office/officeart/2005/8/layout/chevron2"/>
    <dgm:cxn modelId="{23923ED4-444F-4436-A97C-2CE31D48B55C}" srcId="{CA59CC65-DACB-44C7-8AD3-4605BBAEAF4F}" destId="{A75AAAD7-7DDD-4FA5-9F77-EDC2054FD667}" srcOrd="0" destOrd="0" parTransId="{8D5E8848-4F63-4E1D-9374-092725D9DC20}" sibTransId="{D7F639BC-9B9C-4447-85B7-693563444458}"/>
    <dgm:cxn modelId="{8AAA6AD8-BE7E-486B-B357-73ED5E79B737}" type="presOf" srcId="{819D8328-A295-4292-A9F0-E2A94EBADE44}" destId="{63B74D1A-B93D-4FF1-9DAF-6C9AC50CBCF5}" srcOrd="0" destOrd="0" presId="urn:microsoft.com/office/officeart/2005/8/layout/chevron2"/>
    <dgm:cxn modelId="{E06C94A3-0A8F-4EC5-94BE-2B1DB05F21F3}" srcId="{59D96AF9-8A83-4B48-A07A-52B6C405ABC9}" destId="{8C6BC6CD-06C4-45FA-87EC-028FFACB2E2E}" srcOrd="0" destOrd="0" parTransId="{E2052B44-CE38-4F76-B0FF-A7364FE70F88}" sibTransId="{C4158C5E-26B4-4B18-934A-2E5A09F51B37}"/>
    <dgm:cxn modelId="{3346856A-F5BE-493D-8A68-21DD3A6AF3C6}" srcId="{CA59CC65-DACB-44C7-8AD3-4605BBAEAF4F}" destId="{59D96AF9-8A83-4B48-A07A-52B6C405ABC9}" srcOrd="2" destOrd="0" parTransId="{85B91DCE-49D1-44B9-BEDD-CF16E7BC68A7}" sibTransId="{78526B68-C394-4BAF-B27B-26AEAD76F0D6}"/>
    <dgm:cxn modelId="{79967233-7FBA-4DA6-A148-FED5DE2688C2}" type="presOf" srcId="{59D96AF9-8A83-4B48-A07A-52B6C405ABC9}" destId="{1B4A69D8-BEF3-4364-987E-D26A59EFC11E}" srcOrd="0" destOrd="0" presId="urn:microsoft.com/office/officeart/2005/8/layout/chevron2"/>
    <dgm:cxn modelId="{FF54C93D-4978-4CD0-9B8C-52112C7B04A1}" type="presOf" srcId="{1823E99F-2F0E-4D8A-9CEE-AB08DCB4F70F}" destId="{94101EB2-4642-4FA5-A054-6582566CABBE}" srcOrd="0" destOrd="0" presId="urn:microsoft.com/office/officeart/2005/8/layout/chevron2"/>
    <dgm:cxn modelId="{05C5E246-A413-42D5-BFFC-2CEAAF46A517}" type="presOf" srcId="{5FB02F44-604B-413D-8CD6-2ED760021381}" destId="{3A216E70-3514-4FA2-B781-70D40D54EE80}" srcOrd="0" destOrd="0" presId="urn:microsoft.com/office/officeart/2005/8/layout/chevron2"/>
    <dgm:cxn modelId="{5175F4AF-DAAE-4176-9101-5AF4FE0D8373}" srcId="{819D8328-A295-4292-A9F0-E2A94EBADE44}" destId="{5FB02F44-604B-413D-8CD6-2ED760021381}" srcOrd="0" destOrd="0" parTransId="{2FDDA6CD-853A-4849-985F-093B03A1A1C1}" sibTransId="{0006EE6E-FE23-47A2-850B-32EF2A57C592}"/>
    <dgm:cxn modelId="{02E3EED5-914D-464A-925E-34B432A6701D}" type="presOf" srcId="{A75AAAD7-7DDD-4FA5-9F77-EDC2054FD667}" destId="{12CE2EA7-0EAB-4E2D-A090-2F490EAF7E93}" srcOrd="0" destOrd="0" presId="urn:microsoft.com/office/officeart/2005/8/layout/chevron2"/>
    <dgm:cxn modelId="{E1AF9AC1-B010-4D2F-9434-F9004294516F}" type="presOf" srcId="{8C6BC6CD-06C4-45FA-87EC-028FFACB2E2E}" destId="{2B84E108-E595-4893-91D7-7A5FBB40EA4B}" srcOrd="0" destOrd="0" presId="urn:microsoft.com/office/officeart/2005/8/layout/chevron2"/>
    <dgm:cxn modelId="{FCF01943-6CD3-4315-89CA-9D921A62CE51}" srcId="{A75AAAD7-7DDD-4FA5-9F77-EDC2054FD667}" destId="{1823E99F-2F0E-4D8A-9CEE-AB08DCB4F70F}" srcOrd="0" destOrd="0" parTransId="{5F3BBA79-FB78-439B-822D-97225D0354E7}" sibTransId="{D474EA3D-4C56-4B55-A38A-56EA69B53AD7}"/>
    <dgm:cxn modelId="{420CF7C2-24C9-4087-ACF2-E1F4305D7088}" srcId="{CA59CC65-DACB-44C7-8AD3-4605BBAEAF4F}" destId="{819D8328-A295-4292-A9F0-E2A94EBADE44}" srcOrd="1" destOrd="0" parTransId="{CEC0844F-020C-4A96-BD39-ADF1C8947D6C}" sibTransId="{44FEDB9A-4461-4F1C-AEA3-1A0B3CDAF0A8}"/>
    <dgm:cxn modelId="{6208E337-56DC-463B-A05C-763E9B4EA999}" type="presParOf" srcId="{09925B88-D84D-4843-A774-A950F098AF92}" destId="{90C61EF5-FE07-4FA2-B904-31F1913A4459}" srcOrd="0" destOrd="0" presId="urn:microsoft.com/office/officeart/2005/8/layout/chevron2"/>
    <dgm:cxn modelId="{5445EFD6-92D6-4C13-8F6B-2265AB4D413D}" type="presParOf" srcId="{90C61EF5-FE07-4FA2-B904-31F1913A4459}" destId="{12CE2EA7-0EAB-4E2D-A090-2F490EAF7E93}" srcOrd="0" destOrd="0" presId="urn:microsoft.com/office/officeart/2005/8/layout/chevron2"/>
    <dgm:cxn modelId="{D4B401DE-805A-4D54-A295-E1D874525E61}" type="presParOf" srcId="{90C61EF5-FE07-4FA2-B904-31F1913A4459}" destId="{94101EB2-4642-4FA5-A054-6582566CABBE}" srcOrd="1" destOrd="0" presId="urn:microsoft.com/office/officeart/2005/8/layout/chevron2"/>
    <dgm:cxn modelId="{91BF2E70-1839-44E6-94A6-2EFF6036DA2B}" type="presParOf" srcId="{09925B88-D84D-4843-A774-A950F098AF92}" destId="{34406652-5144-4823-B6C0-0263741C1191}" srcOrd="1" destOrd="0" presId="urn:microsoft.com/office/officeart/2005/8/layout/chevron2"/>
    <dgm:cxn modelId="{8748C7F3-26BC-414B-B546-7D819EC1C6EF}" type="presParOf" srcId="{09925B88-D84D-4843-A774-A950F098AF92}" destId="{9554D312-044B-4E85-B388-DBCF177D9A9D}" srcOrd="2" destOrd="0" presId="urn:microsoft.com/office/officeart/2005/8/layout/chevron2"/>
    <dgm:cxn modelId="{C8338173-B5D9-4907-8603-D79632A0A0A8}" type="presParOf" srcId="{9554D312-044B-4E85-B388-DBCF177D9A9D}" destId="{63B74D1A-B93D-4FF1-9DAF-6C9AC50CBCF5}" srcOrd="0" destOrd="0" presId="urn:microsoft.com/office/officeart/2005/8/layout/chevron2"/>
    <dgm:cxn modelId="{3A7B95F2-02FC-4E5D-B052-F22F7E8A541E}" type="presParOf" srcId="{9554D312-044B-4E85-B388-DBCF177D9A9D}" destId="{3A216E70-3514-4FA2-B781-70D40D54EE80}" srcOrd="1" destOrd="0" presId="urn:microsoft.com/office/officeart/2005/8/layout/chevron2"/>
    <dgm:cxn modelId="{2B8BBDD9-215F-4FD3-8C8A-652E8D0526AE}" type="presParOf" srcId="{09925B88-D84D-4843-A774-A950F098AF92}" destId="{97C0F578-F2DD-48E3-BE29-A2EFA44C0CB4}" srcOrd="3" destOrd="0" presId="urn:microsoft.com/office/officeart/2005/8/layout/chevron2"/>
    <dgm:cxn modelId="{824102E0-E649-47BC-9D78-C4EE2B762910}" type="presParOf" srcId="{09925B88-D84D-4843-A774-A950F098AF92}" destId="{36C44A8C-E29E-4E21-A303-E76E4DA9023F}" srcOrd="4" destOrd="0" presId="urn:microsoft.com/office/officeart/2005/8/layout/chevron2"/>
    <dgm:cxn modelId="{38BBFD37-7776-49B3-8AD6-17BF288A8AB0}" type="presParOf" srcId="{36C44A8C-E29E-4E21-A303-E76E4DA9023F}" destId="{1B4A69D8-BEF3-4364-987E-D26A59EFC11E}" srcOrd="0" destOrd="0" presId="urn:microsoft.com/office/officeart/2005/8/layout/chevron2"/>
    <dgm:cxn modelId="{A6189FFB-7D4F-40F3-AA2A-A6B6D3DB7471}" type="presParOf" srcId="{36C44A8C-E29E-4E21-A303-E76E4DA9023F}" destId="{2B84E108-E595-4893-91D7-7A5FBB40EA4B}"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E2EA7-0EAB-4E2D-A090-2F490EAF7E93}">
      <dsp:nvSpPr>
        <dsp:cNvPr id="0" name=""/>
        <dsp:cNvSpPr/>
      </dsp:nvSpPr>
      <dsp:spPr>
        <a:xfrm rot="5400000">
          <a:off x="-142139" y="182993"/>
          <a:ext cx="1219954" cy="853968"/>
        </a:xfrm>
        <a:prstGeom prst="chevron">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N1</a:t>
          </a:r>
          <a:r>
            <a:rPr lang="en-US" sz="1800"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rot="-5400000">
        <a:off x="40854" y="426984"/>
        <a:ext cx="853968" cy="365986"/>
      </dsp:txXfrm>
    </dsp:sp>
    <dsp:sp modelId="{94101EB2-4642-4FA5-A054-6582566CABBE}">
      <dsp:nvSpPr>
        <dsp:cNvPr id="0" name=""/>
        <dsp:cNvSpPr/>
      </dsp:nvSpPr>
      <dsp:spPr>
        <a:xfrm rot="5400000">
          <a:off x="2637570" y="-1788485"/>
          <a:ext cx="1118857" cy="4695829"/>
        </a:xfrm>
        <a:prstGeom prst="round2Same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Tìm</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hiểu</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năm</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sinh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năm</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mất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quê</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quán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hoàn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cảnh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xuất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thân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của</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Nguyễn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Tuân</a:t>
          </a:r>
          <a:endParaRPr lang="en-US" sz="2400" b="1" i="1" kern="1200" dirty="0">
            <a:latin typeface="Times New Roman" pitchFamily="18" charset="0"/>
            <a:cs typeface="Times New Roman" pitchFamily="18" charset="0"/>
          </a:endParaRPr>
        </a:p>
      </dsp:txBody>
      <dsp:txXfrm rot="-5400000">
        <a:off x="849084" y="54619"/>
        <a:ext cx="4641211" cy="1009621"/>
      </dsp:txXfrm>
    </dsp:sp>
    <dsp:sp modelId="{63B74D1A-B93D-4FF1-9DAF-6C9AC50CBCF5}">
      <dsp:nvSpPr>
        <dsp:cNvPr id="0" name=""/>
        <dsp:cNvSpPr/>
      </dsp:nvSpPr>
      <dsp:spPr>
        <a:xfrm rot="5400000">
          <a:off x="-277930" y="1065220"/>
          <a:ext cx="1409828" cy="853968"/>
        </a:xfrm>
        <a:prstGeom prst="chevron">
          <a:avLst/>
        </a:prstGeom>
        <a:solidFill>
          <a:schemeClr val="bg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itchFamily="18" charset="0"/>
              <a:cs typeface="Times New Roman" pitchFamily="18" charset="0"/>
            </a:rPr>
            <a:t>N2</a:t>
          </a:r>
          <a:endParaRPr lang="en-US" sz="2400" b="1" kern="1200" dirty="0">
            <a:solidFill>
              <a:schemeClr val="tx1"/>
            </a:solidFill>
            <a:latin typeface="Times New Roman" pitchFamily="18" charset="0"/>
            <a:cs typeface="Times New Roman" pitchFamily="18" charset="0"/>
          </a:endParaRPr>
        </a:p>
      </dsp:txBody>
      <dsp:txXfrm rot="-5400000">
        <a:off x="0" y="1214274"/>
        <a:ext cx="853968" cy="555860"/>
      </dsp:txXfrm>
    </dsp:sp>
    <dsp:sp modelId="{3A216E70-3514-4FA2-B781-70D40D54EE80}">
      <dsp:nvSpPr>
        <dsp:cNvPr id="0" name=""/>
        <dsp:cNvSpPr/>
      </dsp:nvSpPr>
      <dsp:spPr>
        <a:xfrm rot="5400000">
          <a:off x="2791639" y="-869323"/>
          <a:ext cx="792970" cy="4695829"/>
        </a:xfrm>
        <a:prstGeom prst="round2SameRect">
          <a:avLst/>
        </a:prstGeom>
        <a:solidFill>
          <a:schemeClr val="accent3">
            <a:lumMod val="5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Các</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hoạt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động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chính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trong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cuộc</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đời</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Nguyễn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Tuân</a:t>
          </a:r>
          <a:r>
            <a:rPr lang="en-US" sz="2400" b="1" i="1" kern="1200" dirty="0" smtClean="0">
              <a:latin typeface="Times New Roman" pitchFamily="18" charset="0"/>
              <a:cs typeface="Times New Roman" pitchFamily="18" charset="0"/>
            </a:rPr>
            <a:t> </a:t>
          </a:r>
          <a:endParaRPr lang="en-US" sz="2400" b="1" i="1" kern="1200" dirty="0">
            <a:latin typeface="Times New Roman" pitchFamily="18" charset="0"/>
            <a:cs typeface="Times New Roman" pitchFamily="18" charset="0"/>
          </a:endParaRPr>
        </a:p>
      </dsp:txBody>
      <dsp:txXfrm rot="-5400000">
        <a:off x="840210" y="1120816"/>
        <a:ext cx="4657119" cy="715550"/>
      </dsp:txXfrm>
    </dsp:sp>
    <dsp:sp modelId="{1B4A69D8-BEF3-4364-987E-D26A59EFC11E}">
      <dsp:nvSpPr>
        <dsp:cNvPr id="0" name=""/>
        <dsp:cNvSpPr/>
      </dsp:nvSpPr>
      <dsp:spPr>
        <a:xfrm rot="5400000">
          <a:off x="-182993" y="1966808"/>
          <a:ext cx="1219954" cy="853968"/>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N3</a:t>
          </a:r>
          <a:endParaRPr lang="en-US" sz="2400" b="1" u="none"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0" y="2210799"/>
        <a:ext cx="853968" cy="365986"/>
      </dsp:txXfrm>
    </dsp:sp>
    <dsp:sp modelId="{2B84E108-E595-4893-91D7-7A5FBB40EA4B}">
      <dsp:nvSpPr>
        <dsp:cNvPr id="0" name=""/>
        <dsp:cNvSpPr/>
      </dsp:nvSpPr>
      <dsp:spPr>
        <a:xfrm rot="5400000">
          <a:off x="2792813" y="-84976"/>
          <a:ext cx="792970" cy="4695829"/>
        </a:xfrm>
        <a:prstGeom prst="round2Same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Phong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cách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sáng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tác</a:t>
          </a:r>
          <a:r>
            <a:rPr lang="en-US" sz="2400" b="1" i="1" kern="1200" dirty="0" smtClean="0">
              <a:latin typeface="Times New Roman" pitchFamily="18" charset="0"/>
              <a:cs typeface="Times New Roman" pitchFamily="18" charset="0"/>
            </a:rPr>
            <a:t> </a:t>
          </a:r>
          <a:endParaRPr lang="en-US" sz="2400" b="1" i="1" kern="1200" dirty="0">
            <a:latin typeface="Times New Roman" pitchFamily="18" charset="0"/>
            <a:cs typeface="Times New Roman" pitchFamily="18" charset="0"/>
          </a:endParaRPr>
        </a:p>
      </dsp:txBody>
      <dsp:txXfrm rot="-5400000">
        <a:off x="841384" y="1905163"/>
        <a:ext cx="4657119" cy="715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E2EA7-0EAB-4E2D-A090-2F490EAF7E93}">
      <dsp:nvSpPr>
        <dsp:cNvPr id="0" name=""/>
        <dsp:cNvSpPr/>
      </dsp:nvSpPr>
      <dsp:spPr>
        <a:xfrm rot="5400000">
          <a:off x="-142139" y="182993"/>
          <a:ext cx="1219954" cy="853968"/>
        </a:xfrm>
        <a:prstGeom prst="chevron">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N1</a:t>
          </a:r>
          <a:r>
            <a:rPr lang="en-US" sz="1800"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rot="-5400000">
        <a:off x="40854" y="426984"/>
        <a:ext cx="853968" cy="365986"/>
      </dsp:txXfrm>
    </dsp:sp>
    <dsp:sp modelId="{94101EB2-4642-4FA5-A054-6582566CABBE}">
      <dsp:nvSpPr>
        <dsp:cNvPr id="0" name=""/>
        <dsp:cNvSpPr/>
      </dsp:nvSpPr>
      <dsp:spPr>
        <a:xfrm rot="5400000">
          <a:off x="2637570" y="-1788485"/>
          <a:ext cx="1118857" cy="4695829"/>
        </a:xfrm>
        <a:prstGeom prst="round2Same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Tìm</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hiểu</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năm</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sinh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năm</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mất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quê</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quán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hoàn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cảnh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xuất</a:t>
          </a:r>
          <a:r>
            <a:rPr lang="en-US" sz="2400" b="1" i="1" kern="1200" dirty="0" smtClean="0">
              <a:latin typeface="Times New Roman" pitchFamily="18" charset="0"/>
              <a:cs typeface="Times New Roman" pitchFamily="18" charset="0"/>
            </a:rPr>
            <a:t> </a:t>
          </a:r>
          <a:r>
            <a:rPr lang="en-US" sz="2400" b="1" i="1" kern="1200" smtClean="0">
              <a:latin typeface="Times New Roman" pitchFamily="18" charset="0"/>
              <a:cs typeface="Times New Roman" pitchFamily="18" charset="0"/>
            </a:rPr>
            <a:t>thân </a:t>
          </a:r>
          <a:r>
            <a:rPr lang="en-US" sz="2400" b="1" i="1" kern="1200" dirty="0" err="1" smtClean="0">
              <a:latin typeface="Times New Roman" pitchFamily="18" charset="0"/>
              <a:cs typeface="Times New Roman" pitchFamily="18" charset="0"/>
            </a:rPr>
            <a:t>của</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Nguyễn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Tuân</a:t>
          </a:r>
          <a:endParaRPr lang="en-US" sz="2400" b="1" i="1" kern="1200" dirty="0">
            <a:latin typeface="Times New Roman" pitchFamily="18" charset="0"/>
            <a:cs typeface="Times New Roman" pitchFamily="18" charset="0"/>
          </a:endParaRPr>
        </a:p>
      </dsp:txBody>
      <dsp:txXfrm rot="-5400000">
        <a:off x="849084" y="54619"/>
        <a:ext cx="4641211" cy="1009621"/>
      </dsp:txXfrm>
    </dsp:sp>
    <dsp:sp modelId="{63B74D1A-B93D-4FF1-9DAF-6C9AC50CBCF5}">
      <dsp:nvSpPr>
        <dsp:cNvPr id="0" name=""/>
        <dsp:cNvSpPr/>
      </dsp:nvSpPr>
      <dsp:spPr>
        <a:xfrm rot="5400000">
          <a:off x="-277930" y="1065220"/>
          <a:ext cx="1409828" cy="853968"/>
        </a:xfrm>
        <a:prstGeom prst="chevron">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itchFamily="18" charset="0"/>
              <a:cs typeface="Times New Roman" pitchFamily="18" charset="0"/>
            </a:rPr>
            <a:t>N2</a:t>
          </a:r>
          <a:endParaRPr lang="en-US" sz="2400" b="1" kern="1200" dirty="0">
            <a:solidFill>
              <a:schemeClr val="tx1"/>
            </a:solidFill>
            <a:latin typeface="Times New Roman" pitchFamily="18" charset="0"/>
            <a:cs typeface="Times New Roman" pitchFamily="18" charset="0"/>
          </a:endParaRPr>
        </a:p>
      </dsp:txBody>
      <dsp:txXfrm rot="-5400000">
        <a:off x="0" y="1214274"/>
        <a:ext cx="853968" cy="555860"/>
      </dsp:txXfrm>
    </dsp:sp>
    <dsp:sp modelId="{3A216E70-3514-4FA2-B781-70D40D54EE80}">
      <dsp:nvSpPr>
        <dsp:cNvPr id="0" name=""/>
        <dsp:cNvSpPr/>
      </dsp:nvSpPr>
      <dsp:spPr>
        <a:xfrm rot="5400000">
          <a:off x="2791639" y="-869323"/>
          <a:ext cx="792970" cy="4695829"/>
        </a:xfrm>
        <a:prstGeom prst="round2SameRect">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Các</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hoạt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động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chính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trong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cuộc</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đời</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Nguyễn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Tuân</a:t>
          </a:r>
          <a:r>
            <a:rPr lang="en-US" sz="2400" b="1" i="1" kern="1200" dirty="0" smtClean="0">
              <a:latin typeface="Times New Roman" pitchFamily="18" charset="0"/>
              <a:cs typeface="Times New Roman" pitchFamily="18" charset="0"/>
            </a:rPr>
            <a:t> </a:t>
          </a:r>
          <a:endParaRPr lang="en-US" sz="2400" b="1" i="1" kern="1200" dirty="0">
            <a:latin typeface="Times New Roman" pitchFamily="18" charset="0"/>
            <a:cs typeface="Times New Roman" pitchFamily="18" charset="0"/>
          </a:endParaRPr>
        </a:p>
      </dsp:txBody>
      <dsp:txXfrm rot="-5400000">
        <a:off x="840210" y="1120816"/>
        <a:ext cx="4657119" cy="715550"/>
      </dsp:txXfrm>
    </dsp:sp>
    <dsp:sp modelId="{1B4A69D8-BEF3-4364-987E-D26A59EFC11E}">
      <dsp:nvSpPr>
        <dsp:cNvPr id="0" name=""/>
        <dsp:cNvSpPr/>
      </dsp:nvSpPr>
      <dsp:spPr>
        <a:xfrm rot="5400000">
          <a:off x="-182993" y="1966808"/>
          <a:ext cx="1219954" cy="853968"/>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N3</a:t>
          </a:r>
          <a:endParaRPr lang="en-US" sz="2400" b="1" u="none"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0" y="2210799"/>
        <a:ext cx="853968" cy="365986"/>
      </dsp:txXfrm>
    </dsp:sp>
    <dsp:sp modelId="{2B84E108-E595-4893-91D7-7A5FBB40EA4B}">
      <dsp:nvSpPr>
        <dsp:cNvPr id="0" name=""/>
        <dsp:cNvSpPr/>
      </dsp:nvSpPr>
      <dsp:spPr>
        <a:xfrm rot="5400000">
          <a:off x="2792813" y="-84976"/>
          <a:ext cx="792970" cy="4695829"/>
        </a:xfrm>
        <a:prstGeom prst="round2Same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Phong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cách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sáng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tác</a:t>
          </a:r>
          <a:r>
            <a:rPr lang="en-US" sz="2400" b="1" i="1" kern="1200" dirty="0" smtClean="0">
              <a:latin typeface="Times New Roman" pitchFamily="18" charset="0"/>
              <a:cs typeface="Times New Roman" pitchFamily="18" charset="0"/>
            </a:rPr>
            <a:t> </a:t>
          </a:r>
          <a:endParaRPr lang="en-US" sz="2400" b="1" i="1" kern="1200" dirty="0">
            <a:latin typeface="Times New Roman" pitchFamily="18" charset="0"/>
            <a:cs typeface="Times New Roman" pitchFamily="18" charset="0"/>
          </a:endParaRPr>
        </a:p>
      </dsp:txBody>
      <dsp:txXfrm rot="-5400000">
        <a:off x="841384" y="1905163"/>
        <a:ext cx="4657119" cy="715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E2EA7-0EAB-4E2D-A090-2F490EAF7E93}">
      <dsp:nvSpPr>
        <dsp:cNvPr id="0" name=""/>
        <dsp:cNvSpPr/>
      </dsp:nvSpPr>
      <dsp:spPr>
        <a:xfrm rot="5400000">
          <a:off x="-142278" y="183172"/>
          <a:ext cx="1221147" cy="854803"/>
        </a:xfrm>
        <a:prstGeom prst="chevron">
          <a:avLst/>
        </a:prstGeom>
        <a:solidFill>
          <a:schemeClr val="tx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N4</a:t>
          </a:r>
          <a:r>
            <a:rPr lang="en-US" sz="1800"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rot="-5400000">
        <a:off x="40895" y="427402"/>
        <a:ext cx="854803" cy="366344"/>
      </dsp:txXfrm>
    </dsp:sp>
    <dsp:sp modelId="{94101EB2-4642-4FA5-A054-6582566CABBE}">
      <dsp:nvSpPr>
        <dsp:cNvPr id="0" name=""/>
        <dsp:cNvSpPr/>
      </dsp:nvSpPr>
      <dsp:spPr>
        <a:xfrm rot="5400000">
          <a:off x="2637442" y="-1787521"/>
          <a:ext cx="1119951" cy="4694994"/>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Những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đóng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góp</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cho</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nền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văn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học</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dân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tộc</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các</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tác</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phẩm</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chính</a:t>
          </a:r>
          <a:endParaRPr lang="en-US" sz="2400" b="1" i="1" kern="1200" dirty="0">
            <a:latin typeface="Times New Roman" pitchFamily="18" charset="0"/>
            <a:cs typeface="Times New Roman" pitchFamily="18" charset="0"/>
          </a:endParaRPr>
        </a:p>
      </dsp:txBody>
      <dsp:txXfrm rot="-5400000">
        <a:off x="849921" y="54672"/>
        <a:ext cx="4640322" cy="1010607"/>
      </dsp:txXfrm>
    </dsp:sp>
    <dsp:sp modelId="{63B74D1A-B93D-4FF1-9DAF-6C9AC50CBCF5}">
      <dsp:nvSpPr>
        <dsp:cNvPr id="0" name=""/>
        <dsp:cNvSpPr/>
      </dsp:nvSpPr>
      <dsp:spPr>
        <a:xfrm rot="5400000">
          <a:off x="-278201" y="1064466"/>
          <a:ext cx="1411206" cy="854803"/>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itchFamily="18" charset="0"/>
              <a:cs typeface="Times New Roman" pitchFamily="18" charset="0"/>
            </a:rPr>
            <a:t>N5</a:t>
          </a:r>
          <a:endParaRPr lang="en-US" sz="2400" b="1" kern="1200" dirty="0">
            <a:solidFill>
              <a:schemeClr val="tx1"/>
            </a:solidFill>
            <a:latin typeface="Times New Roman" pitchFamily="18" charset="0"/>
            <a:cs typeface="Times New Roman" pitchFamily="18" charset="0"/>
          </a:endParaRPr>
        </a:p>
      </dsp:txBody>
      <dsp:txXfrm rot="-5400000">
        <a:off x="1" y="1213667"/>
        <a:ext cx="854803" cy="556403"/>
      </dsp:txXfrm>
    </dsp:sp>
    <dsp:sp modelId="{3A216E70-3514-4FA2-B781-70D40D54EE80}">
      <dsp:nvSpPr>
        <dsp:cNvPr id="0" name=""/>
        <dsp:cNvSpPr/>
      </dsp:nvSpPr>
      <dsp:spPr>
        <a:xfrm rot="5400000">
          <a:off x="2791671" y="-869255"/>
          <a:ext cx="793745" cy="4694994"/>
        </a:xfrm>
        <a:prstGeom prst="round2SameRect">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Những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nét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chính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về</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tập</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truyện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Vang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bóng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một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thời</a:t>
          </a:r>
          <a:r>
            <a:rPr lang="en-US" sz="2400" b="1" i="1" kern="1200" dirty="0" smtClean="0">
              <a:latin typeface="Times New Roman" pitchFamily="18" charset="0"/>
              <a:cs typeface="Times New Roman" pitchFamily="18" charset="0"/>
            </a:rPr>
            <a:t>”</a:t>
          </a:r>
          <a:endParaRPr lang="en-US" sz="2400" b="1" i="1" kern="1200" dirty="0">
            <a:latin typeface="Times New Roman" pitchFamily="18" charset="0"/>
            <a:cs typeface="Times New Roman" pitchFamily="18" charset="0"/>
          </a:endParaRPr>
        </a:p>
      </dsp:txBody>
      <dsp:txXfrm rot="-5400000">
        <a:off x="841047" y="1120116"/>
        <a:ext cx="4656247" cy="716251"/>
      </dsp:txXfrm>
    </dsp:sp>
    <dsp:sp modelId="{1B4A69D8-BEF3-4364-987E-D26A59EFC11E}">
      <dsp:nvSpPr>
        <dsp:cNvPr id="0" name=""/>
        <dsp:cNvSpPr/>
      </dsp:nvSpPr>
      <dsp:spPr>
        <a:xfrm rot="5400000">
          <a:off x="-183172" y="1966935"/>
          <a:ext cx="1221147" cy="854803"/>
        </a:xfrm>
        <a:prstGeom prst="chevron">
          <a:avLst/>
        </a:prstGeom>
        <a:solidFill>
          <a:srgbClr val="FF00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N6</a:t>
          </a:r>
          <a:endParaRPr lang="en-US" sz="2400" b="1" u="none"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5400000">
        <a:off x="1" y="2211165"/>
        <a:ext cx="854803" cy="366344"/>
      </dsp:txXfrm>
    </dsp:sp>
    <dsp:sp modelId="{2B84E108-E595-4893-91D7-7A5FBB40EA4B}">
      <dsp:nvSpPr>
        <dsp:cNvPr id="0" name=""/>
        <dsp:cNvSpPr/>
      </dsp:nvSpPr>
      <dsp:spPr>
        <a:xfrm rot="5400000">
          <a:off x="2792845" y="-84141"/>
          <a:ext cx="793745" cy="4694994"/>
        </a:xfrm>
        <a:prstGeom prst="round2SameRect">
          <a:avLst/>
        </a:prstGeom>
        <a:solidFill>
          <a:srgbClr val="FF00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Xuất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xứ</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của</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truyện</a:t>
          </a:r>
          <a:r>
            <a:rPr lang="en-US" sz="2400" b="1" i="1" kern="1200" dirty="0" smtClean="0">
              <a:latin typeface="Times New Roman" pitchFamily="18" charset="0"/>
              <a:cs typeface="Times New Roman" pitchFamily="18" charset="0"/>
            </a:rPr>
            <a:t> “ </a:t>
          </a:r>
          <a:r>
            <a:rPr lang="en-US" sz="2400" b="1" i="1" kern="1200" dirty="0" err="1" smtClean="0">
              <a:latin typeface="Times New Roman" pitchFamily="18" charset="0"/>
              <a:cs typeface="Times New Roman" pitchFamily="18" charset="0"/>
            </a:rPr>
            <a:t>Chữ</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người</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tử</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tù</a:t>
          </a:r>
          <a:r>
            <a:rPr lang="en-US" sz="2400" b="1" i="1" kern="1200" dirty="0" smtClean="0">
              <a:latin typeface="Times New Roman" pitchFamily="18" charset="0"/>
              <a:cs typeface="Times New Roman" pitchFamily="18" charset="0"/>
            </a:rPr>
            <a:t>” </a:t>
          </a:r>
          <a:endParaRPr lang="en-US" sz="2400" b="1" i="1" kern="1200" dirty="0">
            <a:latin typeface="Times New Roman" pitchFamily="18" charset="0"/>
            <a:cs typeface="Times New Roman" pitchFamily="18" charset="0"/>
          </a:endParaRPr>
        </a:p>
      </dsp:txBody>
      <dsp:txXfrm rot="-5400000">
        <a:off x="842221" y="1905230"/>
        <a:ext cx="4656247" cy="7162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B7394-7882-4773-8C18-1F4CA7A12B2D}" type="datetimeFigureOut">
              <a:rPr lang="en-US" smtClean="0"/>
              <a:t>11/6/2020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B121C-F306-408C-AF54-0DCC41BDE493}" type="slidenum">
              <a:rPr lang="en-US" smtClean="0"/>
              <a:t>‹#›</a:t>
            </a:fld>
            <a:endParaRPr lang="en-US"/>
          </a:p>
        </p:txBody>
      </p:sp>
    </p:spTree>
    <p:extLst>
      <p:ext uri="{BB962C8B-B14F-4D97-AF65-F5344CB8AC3E}">
        <p14:creationId xmlns:p14="http://schemas.microsoft.com/office/powerpoint/2010/main" val="320622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00858C-38A1-4133-A3F1-2EBD5AEF0258}" type="slidenum">
              <a:rPr lang="en-US" smtClean="0"/>
              <a:pPr/>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6460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6242-75C0-4159-8E54-DCA6DA3A05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349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B2C831-0072-45B2-B72E-94394C64B0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997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855C2F-1CC1-4945-BDB0-F07901C008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14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6242-75C0-4159-8E54-DCA6DA3A05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9623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E13A5E-FC97-41BD-BCB6-41C836AD4C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551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6DA0A0-0E94-46BD-8B1B-3D84357E2A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182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AB24A0-757B-4D9A-A577-D4034A175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923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33420E-FD42-445D-ABDD-6AE2A64F1D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768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593758C-D688-48C3-AF40-BE6DDB8EDB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794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69DDD96-8DA7-40CD-B78D-C7DB0FAE2F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5211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0EB913-D600-42CF-A1A9-34A92054E8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2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E13A5E-FC97-41BD-BCB6-41C836AD4C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0358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EC2470-4CF1-4A00-8DD6-B5A26D2BBE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3575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B2C831-0072-45B2-B72E-94394C64B0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685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855C2F-1CC1-4945-BDB0-F07901C008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8257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717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19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41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5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595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144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49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6DA0A0-0E94-46BD-8B1B-3D84357E2A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7433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602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1" y="273056"/>
            <a:ext cx="5111751"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508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33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486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06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AB24A0-757B-4D9A-A577-D4034A175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885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33420E-FD42-445D-ABDD-6AE2A64F1D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052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593758C-D688-48C3-AF40-BE6DDB8EDB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96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69DDD96-8DA7-40CD-B78D-C7DB0FAE2F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610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0EB913-D600-42CF-A1A9-34A92054E8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660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EC2470-4CF1-4A00-8DD6-B5A26D2BBE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200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F38BBE4-596F-44E3-9492-A68CD2DCD5C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481605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F38BBE4-596F-44E3-9492-A68CD2DCD5C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21209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32"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917" tIns="60958" rIns="121917" bIns="609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121917"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FD70DFAE-58B0-47BA-BD11-53F2931789AF}" type="datetimeFigureOut">
              <a:rPr lang="en-US" smtClean="0">
                <a:solidFill>
                  <a:prstClr val="black">
                    <a:tint val="75000"/>
                  </a:prstClr>
                </a:solidFill>
              </a:rPr>
              <a:pPr defTabSz="1219170"/>
              <a:t>11/6/2020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44D458AA-AF95-4E81-A47C-F186660D89DF}"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75334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slideLayout" Target="../slideLayouts/slideLayout25.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audio" Target="NULL"/><Relationship Id="rId2" Type="http://schemas.microsoft.com/office/2007/relationships/media" Target="../media/media1.wma"/><Relationship Id="rId16" Type="http://schemas.microsoft.com/office/2007/relationships/diagramDrawing" Target="../diagrams/drawing3.xml"/><Relationship Id="rId1" Type="http://schemas.openxmlformats.org/officeDocument/2006/relationships/audio" Target="NULL" TargetMode="Externa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slide" Target="slide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audio" Target="../media/audio1.wav"/><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emf"/><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0" y="35974"/>
            <a:ext cx="1800200" cy="1232786"/>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800" u="sng" dirty="0" err="1">
                <a:solidFill>
                  <a:srgbClr val="000000"/>
                </a:solidFill>
                <a:latin typeface="Tahoma" pitchFamily="34" charset="0"/>
              </a:rPr>
              <a:t>Tiết</a:t>
            </a:r>
            <a:r>
              <a:rPr lang="en-US" sz="2800" u="sng" dirty="0">
                <a:solidFill>
                  <a:srgbClr val="000000"/>
                </a:solidFill>
                <a:latin typeface="Tahoma" pitchFamily="34" charset="0"/>
              </a:rPr>
              <a:t> </a:t>
            </a:r>
            <a:r>
              <a:rPr lang="en-US" sz="2800" u="sng" dirty="0" smtClean="0">
                <a:solidFill>
                  <a:srgbClr val="000000"/>
                </a:solidFill>
                <a:latin typeface="Tahoma" pitchFamily="34" charset="0"/>
              </a:rPr>
              <a:t>36 :</a:t>
            </a:r>
            <a:endParaRPr lang="en-US" sz="2800" u="sng" dirty="0">
              <a:solidFill>
                <a:srgbClr val="000000"/>
              </a:solidFill>
              <a:latin typeface="Tahoma" pitchFamily="34" charset="0"/>
            </a:endParaRPr>
          </a:p>
        </p:txBody>
      </p:sp>
      <p:sp>
        <p:nvSpPr>
          <p:cNvPr id="2" name="Rectangle 1"/>
          <p:cNvSpPr/>
          <p:nvPr/>
        </p:nvSpPr>
        <p:spPr>
          <a:xfrm>
            <a:off x="1800200" y="79341"/>
            <a:ext cx="7343800" cy="1189419"/>
          </a:xfrm>
          <a:prstGeom prst="rect">
            <a:avLst/>
          </a:prstGeom>
          <a:noFill/>
        </p:spPr>
        <p:txBody>
          <a:bodyPr wrap="square" lIns="91440" tIns="45720" rIns="91440" bIns="45720">
            <a:spAutoFit/>
          </a:bodyPr>
          <a:lstStyle/>
          <a:p>
            <a:pPr algn="ctr"/>
            <a:r>
              <a:rPr lang="en-US" sz="72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95000"/>
                    <a:lumOff val="5000"/>
                  </a:schemeClr>
                </a:solidFill>
                <a:effectLst>
                  <a:outerShdw blurRad="41275" dist="12700" dir="12000000" algn="tl" rotWithShape="0">
                    <a:srgbClr val="000000">
                      <a:alpha val="40000"/>
                    </a:srgbClr>
                  </a:outerShdw>
                </a:effectLst>
              </a:rPr>
              <a:t>Chữ</a:t>
            </a:r>
            <a:r>
              <a:rPr lang="en-US"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95000"/>
                    <a:lumOff val="5000"/>
                  </a:schemeClr>
                </a:solidFill>
                <a:effectLst>
                  <a:outerShdw blurRad="41275" dist="12700" dir="12000000" algn="tl" rotWithShape="0">
                    <a:srgbClr val="000000">
                      <a:alpha val="40000"/>
                    </a:srgbClr>
                  </a:outerShdw>
                </a:effectLst>
              </a:rPr>
              <a:t> </a:t>
            </a:r>
            <a:r>
              <a:rPr lang="en-US" sz="72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95000"/>
                    <a:lumOff val="5000"/>
                  </a:schemeClr>
                </a:solidFill>
                <a:effectLst>
                  <a:outerShdw blurRad="41275" dist="12700" dir="12000000" algn="tl" rotWithShape="0">
                    <a:srgbClr val="000000">
                      <a:alpha val="40000"/>
                    </a:srgbClr>
                  </a:outerShdw>
                </a:effectLst>
              </a:rPr>
              <a:t>người</a:t>
            </a:r>
            <a:r>
              <a:rPr lang="en-US"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95000"/>
                    <a:lumOff val="5000"/>
                  </a:schemeClr>
                </a:solidFill>
                <a:effectLst>
                  <a:outerShdw blurRad="41275" dist="12700" dir="12000000" algn="tl" rotWithShape="0">
                    <a:srgbClr val="000000">
                      <a:alpha val="40000"/>
                    </a:srgbClr>
                  </a:outerShdw>
                </a:effectLst>
              </a:rPr>
              <a:t> </a:t>
            </a:r>
            <a:r>
              <a:rPr lang="en-US" sz="72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95000"/>
                    <a:lumOff val="5000"/>
                  </a:schemeClr>
                </a:solidFill>
                <a:effectLst>
                  <a:outerShdw blurRad="41275" dist="12700" dir="12000000" algn="tl" rotWithShape="0">
                    <a:srgbClr val="000000">
                      <a:alpha val="40000"/>
                    </a:srgbClr>
                  </a:outerShdw>
                </a:effectLst>
              </a:rPr>
              <a:t>tử</a:t>
            </a:r>
            <a:r>
              <a:rPr lang="en-US"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95000"/>
                    <a:lumOff val="5000"/>
                  </a:schemeClr>
                </a:solidFill>
                <a:effectLst>
                  <a:outerShdw blurRad="41275" dist="12700" dir="12000000" algn="tl" rotWithShape="0">
                    <a:srgbClr val="000000">
                      <a:alpha val="40000"/>
                    </a:srgbClr>
                  </a:outerShdw>
                </a:effectLst>
              </a:rPr>
              <a:t> </a:t>
            </a:r>
            <a:r>
              <a:rPr lang="en-US" sz="72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95000"/>
                    <a:lumOff val="5000"/>
                  </a:schemeClr>
                </a:solidFill>
                <a:effectLst>
                  <a:outerShdw blurRad="41275" dist="12700" dir="12000000" algn="tl" rotWithShape="0">
                    <a:srgbClr val="000000">
                      <a:alpha val="40000"/>
                    </a:srgbClr>
                  </a:outerShdw>
                </a:effectLst>
              </a:rPr>
              <a:t>tù</a:t>
            </a:r>
            <a:endParaRPr lang="en-US"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95000"/>
                  <a:lumOff val="5000"/>
                </a:schemeClr>
              </a:solidFill>
              <a:effectLst>
                <a:outerShdw blurRad="41275" dist="12700" dir="12000000" algn="tl" rotWithShape="0">
                  <a:srgbClr val="000000">
                    <a:alpha val="40000"/>
                  </a:srgbClr>
                </a:outerShdw>
              </a:effectLst>
            </a:endParaRPr>
          </a:p>
        </p:txBody>
      </p:sp>
      <p:pic>
        <p:nvPicPr>
          <p:cNvPr id="5" name="Picture 2" descr="D:\ISS\mon hoc\Văn\Lop 12\V_12_VHVN_09_CoLan_ChuNguoiTuTu_Phan 1.pptx\V_12_VHVN_09_CoLan_ChuNguoiTuTu_Phan 1_hinhanh\5124f5af5550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32" y="404664"/>
            <a:ext cx="10260632" cy="77825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292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0" y="0"/>
            <a:ext cx="9080500" cy="6858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36:               CHỮ NGƯỜI TỬ TÙ</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87" name="Line 19"/>
          <p:cNvSpPr>
            <a:spLocks noChangeShapeType="1"/>
          </p:cNvSpPr>
          <p:nvPr/>
        </p:nvSpPr>
        <p:spPr bwMode="auto">
          <a:xfrm>
            <a:off x="4211960" y="1143000"/>
            <a:ext cx="0" cy="571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9" name="Rectangle 4"/>
          <p:cNvSpPr>
            <a:spLocks noChangeArrowheads="1"/>
          </p:cNvSpPr>
          <p:nvPr/>
        </p:nvSpPr>
        <p:spPr bwMode="auto">
          <a:xfrm>
            <a:off x="31250" y="685800"/>
            <a:ext cx="418071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400" b="1" dirty="0">
                <a:latin typeface="Times New Roman" pitchFamily="18" charset="0"/>
                <a:cs typeface="Times New Roman" pitchFamily="18" charset="0"/>
              </a:rPr>
              <a:t>I.TÌM HIỂU CHUNG:</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ngắn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tù</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Xuất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xứ</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Nhan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tóm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tắt</a:t>
            </a:r>
            <a:r>
              <a:rPr lang="en-US" sz="2400" b="1" dirty="0" smtClean="0">
                <a:latin typeface="Times New Roman" pitchFamily="18" charset="0"/>
                <a:cs typeface="Times New Roman" pitchFamily="18" charset="0"/>
              </a:rPr>
              <a:t>:</a:t>
            </a:r>
          </a:p>
          <a:p>
            <a:pPr fontAlgn="base">
              <a:spcBef>
                <a:spcPct val="20000"/>
              </a:spcBef>
              <a:spcAft>
                <a:spcPct val="0"/>
              </a:spcAft>
            </a:pPr>
            <a:r>
              <a:rPr lang="en-US" sz="2400" b="1" dirty="0" smtClean="0">
                <a:latin typeface="Times New Roman" pitchFamily="18" charset="0"/>
                <a:cs typeface="Times New Roman" pitchFamily="18" charset="0"/>
              </a:rPr>
              <a:t>II. </a:t>
            </a: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a:t>
            </a:r>
          </a:p>
          <a:p>
            <a:pPr fontAlgn="base">
              <a:spcBef>
                <a:spcPct val="20000"/>
              </a:spcBef>
              <a:spcAft>
                <a:spcPct val="0"/>
              </a:spcAft>
            </a:pPr>
            <a:endParaRPr lang="en-US" sz="2400" b="1" dirty="0" smtClean="0">
              <a:latin typeface="Times New Roman" pitchFamily="18" charset="0"/>
              <a:cs typeface="Times New Roman" pitchFamily="18" charset="0"/>
            </a:endParaRPr>
          </a:p>
          <a:p>
            <a:pPr fontAlgn="base">
              <a:spcBef>
                <a:spcPct val="20000"/>
              </a:spcBef>
              <a:spcAft>
                <a:spcPct val="0"/>
              </a:spcAft>
            </a:pPr>
            <a:endParaRPr lang="en-US" sz="2400" b="1" dirty="0" smtClean="0">
              <a:latin typeface="Times New Roman" pitchFamily="18" charset="0"/>
              <a:cs typeface="Times New Roman" pitchFamily="18" charset="0"/>
            </a:endParaRPr>
          </a:p>
        </p:txBody>
      </p:sp>
      <p:sp>
        <p:nvSpPr>
          <p:cNvPr id="6" name="Cloud Callout 5"/>
          <p:cNvSpPr/>
          <p:nvPr/>
        </p:nvSpPr>
        <p:spPr>
          <a:xfrm>
            <a:off x="3187461" y="685800"/>
            <a:ext cx="5876652" cy="3024336"/>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Truyện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kể</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về</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cuộc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gặp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gỡ</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giữa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những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nhân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nào</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Họ</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gặp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nhau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trong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hoàn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cảnh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thế</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nào</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197569" y="3789040"/>
            <a:ext cx="4824536" cy="303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tx1"/>
                </a:solidFill>
                <a:latin typeface="Times New Roman" panose="02020603050405020304" pitchFamily="18" charset="0"/>
                <a:cs typeface="Times New Roman" panose="02020603050405020304" pitchFamily="18" charset="0"/>
              </a:rPr>
              <a:t>Tình huống truyện là cái tình thế xảy ra truyện, là </a:t>
            </a:r>
            <a:r>
              <a:rPr lang="vi-VN" sz="2400" b="1" dirty="0" smtClean="0">
                <a:solidFill>
                  <a:schemeClr val="tx1"/>
                </a:solidFill>
                <a:latin typeface="Times New Roman" panose="02020603050405020304" pitchFamily="18" charset="0"/>
                <a:cs typeface="Times New Roman" panose="02020603050405020304" pitchFamily="18" charset="0"/>
              </a:rPr>
              <a:t>kh</a:t>
            </a:r>
            <a:r>
              <a:rPr lang="en-US" sz="2400" b="1" dirty="0" err="1" smtClean="0">
                <a:solidFill>
                  <a:schemeClr val="tx1"/>
                </a:solidFill>
                <a:latin typeface="Times New Roman" panose="02020603050405020304" pitchFamily="18" charset="0"/>
                <a:cs typeface="Times New Roman" panose="02020603050405020304" pitchFamily="18" charset="0"/>
              </a:rPr>
              <a:t>ỏa</a:t>
            </a:r>
            <a:r>
              <a:rPr lang="vi-VN" sz="2400" b="1" dirty="0" smtClean="0">
                <a:solidFill>
                  <a:schemeClr val="tx1"/>
                </a:solidFill>
                <a:latin typeface="Times New Roman" panose="02020603050405020304" pitchFamily="18" charset="0"/>
                <a:cs typeface="Times New Roman" panose="02020603050405020304" pitchFamily="18" charset="0"/>
              </a:rPr>
              <a:t>nh </a:t>
            </a:r>
            <a:r>
              <a:rPr lang="vi-VN" sz="2400" b="1" dirty="0">
                <a:solidFill>
                  <a:schemeClr val="tx1"/>
                </a:solidFill>
                <a:latin typeface="Times New Roman" panose="02020603050405020304" pitchFamily="18" charset="0"/>
                <a:cs typeface="Times New Roman" panose="02020603050405020304" pitchFamily="18" charset="0"/>
              </a:rPr>
              <a:t>khắc được tạo nên bởi một sự kiện đặc biệt khiến cho tại đó, cuộc sống hiện lên đậm đặc nhất và ý đồ tư tưởng của tác giả cũng được bộc lộ sắc nét </a:t>
            </a:r>
            <a:r>
              <a:rPr lang="vi-VN" sz="2400" b="1" dirty="0" smtClean="0">
                <a:solidFill>
                  <a:schemeClr val="tx1"/>
                </a:solidFill>
                <a:latin typeface="Times New Roman" panose="02020603050405020304" pitchFamily="18" charset="0"/>
                <a:cs typeface="Times New Roman" panose="02020603050405020304" pitchFamily="18" charset="0"/>
              </a:rPr>
              <a:t>nhất</a:t>
            </a:r>
            <a:r>
              <a:rPr lang="en-US" sz="2400" b="1" dirty="0" smtClean="0">
                <a:solidFill>
                  <a:schemeClr val="tx1"/>
                </a:solidFill>
                <a:latin typeface="Times New Roman" panose="02020603050405020304" pitchFamily="18" charset="0"/>
                <a:cs typeface="Times New Roman" panose="02020603050405020304" pitchFamily="18" charset="0"/>
              </a:rPr>
              <a:t>.(</a:t>
            </a:r>
            <a:r>
              <a:rPr lang="en-US" sz="2400" b="1" dirty="0" err="1" smtClean="0">
                <a:solidFill>
                  <a:schemeClr val="tx1"/>
                </a:solidFill>
                <a:latin typeface="Times New Roman" panose="02020603050405020304" pitchFamily="18" charset="0"/>
                <a:cs typeface="Times New Roman" panose="02020603050405020304" pitchFamily="18" charset="0"/>
              </a:rPr>
              <a:t>Nguyễn</a:t>
            </a:r>
            <a:r>
              <a:rPr lang="en-US" sz="2400" b="1" dirty="0" smtClean="0">
                <a:solidFill>
                  <a:schemeClr val="tx1"/>
                </a:solidFill>
                <a:latin typeface="Times New Roman" panose="02020603050405020304" pitchFamily="18" charset="0"/>
                <a:cs typeface="Times New Roman" panose="02020603050405020304" pitchFamily="18" charset="0"/>
              </a:rPr>
              <a:t> Minh </a:t>
            </a:r>
            <a:r>
              <a:rPr lang="en-US" sz="2400" b="1" dirty="0" err="1" smtClean="0">
                <a:solidFill>
                  <a:schemeClr val="tx1"/>
                </a:solidFill>
                <a:latin typeface="Times New Roman" panose="02020603050405020304" pitchFamily="18" charset="0"/>
                <a:cs typeface="Times New Roman" panose="02020603050405020304" pitchFamily="18" charset="0"/>
              </a:rPr>
              <a:t>Châu</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296251" y="2488332"/>
            <a:ext cx="5876652" cy="3024336"/>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Về</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phương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diện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xã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hội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Huấn</a:t>
            </a:r>
            <a:r>
              <a:rPr lang="en-US" sz="2800" b="1" dirty="0" smtClean="0">
                <a:solidFill>
                  <a:schemeClr val="tx1"/>
                </a:solidFill>
                <a:latin typeface="Times New Roman" panose="02020603050405020304" pitchFamily="18" charset="0"/>
                <a:cs typeface="Times New Roman" panose="02020603050405020304" pitchFamily="18" charset="0"/>
              </a:rPr>
              <a:t> Cao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quản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ngục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có</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quan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hệ</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thế</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nào</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ular Callout 2"/>
          <p:cNvSpPr/>
          <p:nvPr/>
        </p:nvSpPr>
        <p:spPr>
          <a:xfrm>
            <a:off x="-191470" y="2348880"/>
            <a:ext cx="4135995" cy="2148880"/>
          </a:xfrm>
          <a:prstGeom prst="wedgeRoundRectCallout">
            <a:avLst>
              <a:gd name="adj1" fmla="val -40335"/>
              <a:gd name="adj2" fmla="val 14845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Về</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phương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diện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xã</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hội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Huấn</a:t>
            </a:r>
            <a:r>
              <a:rPr lang="en-US" sz="2000" b="1" dirty="0" smtClean="0">
                <a:solidFill>
                  <a:schemeClr val="tx1"/>
                </a:solidFill>
                <a:latin typeface="Times New Roman" panose="02020603050405020304" pitchFamily="18" charset="0"/>
                <a:cs typeface="Times New Roman" panose="02020603050405020304" pitchFamily="18" charset="0"/>
              </a:rPr>
              <a:t> Cao </a:t>
            </a:r>
            <a:r>
              <a:rPr lang="en-US" sz="2000" b="1" dirty="0" err="1" smtClean="0">
                <a:solidFill>
                  <a:schemeClr val="tx1"/>
                </a:solidFill>
                <a:latin typeface="Times New Roman" panose="02020603050405020304" pitchFamily="18" charset="0"/>
                <a:cs typeface="Times New Roman" panose="02020603050405020304" pitchFamily="18" charset="0"/>
              </a:rPr>
              <a:t>và</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Viên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quản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ngục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được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đặt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trong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thế</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đối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lập</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với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nhau</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nhưng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về</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sở</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thích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tâm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hồn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hai</a:t>
            </a:r>
            <a:r>
              <a:rPr lang="en-US" sz="2000" b="1" dirty="0" smtClean="0">
                <a:solidFill>
                  <a:schemeClr val="tx1"/>
                </a:solidFill>
                <a:latin typeface="Times New Roman" panose="02020603050405020304" pitchFamily="18" charset="0"/>
                <a:cs typeface="Times New Roman" panose="02020603050405020304" pitchFamily="18" charset="0"/>
              </a:rPr>
              <a:t> con </a:t>
            </a:r>
            <a:r>
              <a:rPr lang="en-US" sz="2000" b="1" dirty="0" err="1" smtClean="0">
                <a:solidFill>
                  <a:schemeClr val="tx1"/>
                </a:solidFill>
                <a:latin typeface="Times New Roman" panose="02020603050405020304" pitchFamily="18" charset="0"/>
                <a:cs typeface="Times New Roman" panose="02020603050405020304" pitchFamily="18" charset="0"/>
              </a:rPr>
              <a:t>người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này</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giống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nhau</a:t>
            </a:r>
            <a:r>
              <a:rPr lang="en-US" sz="2000" b="1" dirty="0" smtClean="0">
                <a:solidFill>
                  <a:schemeClr val="tx1"/>
                </a:solidFill>
                <a:latin typeface="Times New Roman" panose="02020603050405020304" pitchFamily="18" charset="0"/>
                <a:cs typeface="Times New Roman" panose="02020603050405020304" pitchFamily="18" charset="0"/>
              </a:rPr>
              <a:t> ở </a:t>
            </a:r>
            <a:r>
              <a:rPr lang="en-US" sz="2000" b="1" dirty="0" err="1" smtClean="0">
                <a:solidFill>
                  <a:schemeClr val="tx1"/>
                </a:solidFill>
                <a:latin typeface="Times New Roman" panose="02020603050405020304" pitchFamily="18" charset="0"/>
                <a:cs typeface="Times New Roman" panose="02020603050405020304" pitchFamily="18" charset="0"/>
              </a:rPr>
              <a:t>điểm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nào</a:t>
            </a:r>
            <a:r>
              <a:rPr lang="en-US" sz="2000" b="1"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9452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6" grpId="1" animBg="1"/>
      <p:bldP spid="2" grpId="0" animBg="1"/>
      <p:bldP spid="2" grpId="1" animBg="1"/>
      <p:bldP spid="8" grpId="0" animBg="1"/>
      <p:bldP spid="8" grpId="1"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0" y="0"/>
            <a:ext cx="9080500" cy="6858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36:               CHỮ NGƯỜI TỬ TÙ</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87" name="Line 19"/>
          <p:cNvSpPr>
            <a:spLocks noChangeShapeType="1"/>
          </p:cNvSpPr>
          <p:nvPr/>
        </p:nvSpPr>
        <p:spPr bwMode="auto">
          <a:xfrm>
            <a:off x="4211960" y="1143000"/>
            <a:ext cx="0" cy="571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9" name="Rectangle 4"/>
          <p:cNvSpPr>
            <a:spLocks noChangeArrowheads="1"/>
          </p:cNvSpPr>
          <p:nvPr/>
        </p:nvSpPr>
        <p:spPr bwMode="auto">
          <a:xfrm>
            <a:off x="31250" y="685800"/>
            <a:ext cx="418071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400" b="1" dirty="0">
                <a:latin typeface="Times New Roman" pitchFamily="18" charset="0"/>
                <a:cs typeface="Times New Roman" pitchFamily="18" charset="0"/>
              </a:rPr>
              <a:t>I.TÌM HIỂU CHUNG:</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ngắn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tù</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Xuất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xứ</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Nhan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tóm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tắt</a:t>
            </a:r>
            <a:r>
              <a:rPr lang="en-US" sz="2400" b="1" dirty="0" smtClean="0">
                <a:latin typeface="Times New Roman" pitchFamily="18" charset="0"/>
                <a:cs typeface="Times New Roman" pitchFamily="18" charset="0"/>
              </a:rPr>
              <a:t>:</a:t>
            </a:r>
          </a:p>
          <a:p>
            <a:pPr fontAlgn="base">
              <a:spcBef>
                <a:spcPct val="20000"/>
              </a:spcBef>
              <a:spcAft>
                <a:spcPct val="0"/>
              </a:spcAft>
            </a:pPr>
            <a:r>
              <a:rPr lang="en-US" sz="2400" b="1" dirty="0" smtClean="0">
                <a:latin typeface="Times New Roman" pitchFamily="18" charset="0"/>
                <a:cs typeface="Times New Roman" pitchFamily="18" charset="0"/>
              </a:rPr>
              <a:t>II. </a:t>
            </a: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Nhân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Huấn</a:t>
            </a:r>
            <a:r>
              <a:rPr lang="en-US" sz="2400" b="1" dirty="0" smtClean="0">
                <a:latin typeface="Times New Roman" pitchFamily="18" charset="0"/>
                <a:cs typeface="Times New Roman" pitchFamily="18" charset="0"/>
              </a:rPr>
              <a:t> Cao:</a:t>
            </a:r>
          </a:p>
          <a:p>
            <a:pPr fontAlgn="base">
              <a:spcBef>
                <a:spcPct val="20000"/>
              </a:spcBef>
              <a:spcAft>
                <a:spcPct val="0"/>
              </a:spcAft>
            </a:pPr>
            <a:endParaRPr lang="en-US" sz="2400" b="1" dirty="0" smtClean="0">
              <a:latin typeface="Times New Roman" pitchFamily="18" charset="0"/>
              <a:cs typeface="Times New Roman" pitchFamily="18" charset="0"/>
            </a:endParaRPr>
          </a:p>
          <a:p>
            <a:pPr fontAlgn="base">
              <a:spcBef>
                <a:spcPct val="20000"/>
              </a:spcBef>
              <a:spcAft>
                <a:spcPct val="0"/>
              </a:spcAft>
            </a:pPr>
            <a:endParaRPr lang="en-US" sz="2400" b="1" dirty="0" smtClean="0">
              <a:latin typeface="Times New Roman" pitchFamily="18" charset="0"/>
              <a:cs typeface="Times New Roman" pitchFamily="18" charset="0"/>
            </a:endParaRPr>
          </a:p>
          <a:p>
            <a:pPr fontAlgn="base">
              <a:spcBef>
                <a:spcPct val="20000"/>
              </a:spcBef>
              <a:spcAft>
                <a:spcPct val="0"/>
              </a:spcAft>
            </a:pPr>
            <a:endParaRPr lang="en-US" sz="2400" b="1" dirty="0" smtClean="0">
              <a:latin typeface="Times New Roman" pitchFamily="18" charset="0"/>
              <a:cs typeface="Times New Roman" pitchFamily="18" charset="0"/>
            </a:endParaRPr>
          </a:p>
          <a:p>
            <a:pPr fontAlgn="base">
              <a:spcBef>
                <a:spcPct val="20000"/>
              </a:spcBef>
              <a:spcAft>
                <a:spcPct val="0"/>
              </a:spcAft>
            </a:pPr>
            <a:endParaRPr lang="en-US" sz="2400" b="1" dirty="0" smtClean="0">
              <a:latin typeface="Times New Roman" pitchFamily="18" charset="0"/>
              <a:cs typeface="Times New Roman" pitchFamily="18" charset="0"/>
            </a:endParaRPr>
          </a:p>
        </p:txBody>
      </p:sp>
      <p:sp>
        <p:nvSpPr>
          <p:cNvPr id="6" name="Cloud Callout 5"/>
          <p:cNvSpPr/>
          <p:nvPr/>
        </p:nvSpPr>
        <p:spPr>
          <a:xfrm>
            <a:off x="2987824" y="1916832"/>
            <a:ext cx="5876652" cy="3024336"/>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Trong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truyện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nhân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Huấn</a:t>
            </a:r>
            <a:r>
              <a:rPr lang="en-US" sz="2800" b="1" dirty="0" smtClean="0">
                <a:solidFill>
                  <a:schemeClr val="tx1"/>
                </a:solidFill>
                <a:latin typeface="Times New Roman" panose="02020603050405020304" pitchFamily="18" charset="0"/>
                <a:cs typeface="Times New Roman" panose="02020603050405020304" pitchFamily="18" charset="0"/>
              </a:rPr>
              <a:t> Cao </a:t>
            </a:r>
            <a:r>
              <a:rPr lang="en-US" sz="2800" b="1" dirty="0" err="1" smtClean="0">
                <a:solidFill>
                  <a:schemeClr val="tx1"/>
                </a:solidFill>
                <a:latin typeface="Times New Roman" panose="02020603050405020304" pitchFamily="18" charset="0"/>
                <a:cs typeface="Times New Roman" panose="02020603050405020304" pitchFamily="18" charset="0"/>
              </a:rPr>
              <a:t>được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khắc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họa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với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những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phẩm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chất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tốt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đẹp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nào</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360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0"/>
          <p:cNvSpPr>
            <a:spLocks noChangeArrowheads="1"/>
          </p:cNvSpPr>
          <p:nvPr/>
        </p:nvSpPr>
        <p:spPr bwMode="auto">
          <a:xfrm rot="3059888">
            <a:off x="4566926" y="436151"/>
            <a:ext cx="2191588" cy="2858760"/>
          </a:xfrm>
          <a:prstGeom prst="ellipse">
            <a:avLst/>
          </a:prstGeom>
          <a:solidFill>
            <a:srgbClr val="FF000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en-US" sz="2000" b="1" dirty="0" err="1" smtClean="0">
                <a:solidFill>
                  <a:schemeClr val="tx1"/>
                </a:solidFill>
                <a:latin typeface="Times New Roman" pitchFamily="18" charset="0"/>
                <a:cs typeface="Times New Roman" pitchFamily="18" charset="0"/>
              </a:rPr>
              <a:t>Một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anh</a:t>
            </a:r>
            <a:r>
              <a:rPr lang="en-US" sz="2000" b="1" dirty="0" smtClean="0">
                <a:solidFill>
                  <a:schemeClr val="tx1"/>
                </a:solidFill>
                <a:latin typeface="Times New Roman" pitchFamily="18" charset="0"/>
                <a:cs typeface="Times New Roman" pitchFamily="18" charset="0"/>
              </a:rPr>
              <a:t> hung </a:t>
            </a:r>
            <a:r>
              <a:rPr lang="en-US" sz="2000" b="1" dirty="0" err="1" smtClean="0">
                <a:solidFill>
                  <a:schemeClr val="tx1"/>
                </a:solidFill>
                <a:latin typeface="Times New Roman" pitchFamily="18" charset="0"/>
                <a:cs typeface="Times New Roman" pitchFamily="18" charset="0"/>
              </a:rPr>
              <a:t>có</a:t>
            </a:r>
            <a:endParaRPr lang="en-US" sz="2000" b="1" dirty="0" smtClean="0">
              <a:solidFill>
                <a:schemeClr val="tx1"/>
              </a:solidFill>
              <a:latin typeface="Times New Roman" pitchFamily="18" charset="0"/>
              <a:cs typeface="Times New Roman" pitchFamily="18" charset="0"/>
            </a:endParaRPr>
          </a:p>
          <a:p>
            <a:pPr algn="ctr">
              <a:defRPr/>
            </a:pPr>
            <a:r>
              <a:rPr lang="en-US" sz="2000" b="1" dirty="0" err="1">
                <a:solidFill>
                  <a:schemeClr val="tx1"/>
                </a:solidFill>
                <a:latin typeface="Times New Roman" pitchFamily="18" charset="0"/>
                <a:cs typeface="Times New Roman" pitchFamily="18" charset="0"/>
              </a:rPr>
              <a:t>d</a:t>
            </a:r>
            <a:r>
              <a:rPr lang="en-US" sz="2000" b="1" dirty="0" err="1" smtClean="0">
                <a:solidFill>
                  <a:schemeClr val="tx1"/>
                </a:solidFill>
                <a:latin typeface="Times New Roman" pitchFamily="18" charset="0"/>
                <a:cs typeface="Times New Roman" pitchFamily="18" charset="0"/>
              </a:rPr>
              <a:t>ũng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khí</a:t>
            </a:r>
            <a:r>
              <a:rPr lang="en-US" sz="2000" b="1" dirty="0" smtClean="0">
                <a:solidFill>
                  <a:schemeClr val="tx1"/>
                </a:solidFill>
                <a:latin typeface="Times New Roman" pitchFamily="18" charset="0"/>
                <a:cs typeface="Times New Roman" pitchFamily="18" charset="0"/>
              </a:rPr>
              <a:t> phi</a:t>
            </a:r>
          </a:p>
          <a:p>
            <a:pPr algn="ctr">
              <a:defRPr/>
            </a:pP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thường</a:t>
            </a:r>
            <a:endParaRPr lang="en-US" sz="2000" b="1" dirty="0">
              <a:solidFill>
                <a:schemeClr val="tx1"/>
              </a:solidFill>
              <a:latin typeface="Times New Roman" pitchFamily="18" charset="0"/>
              <a:cs typeface="Times New Roman" pitchFamily="18" charset="0"/>
            </a:endParaRPr>
          </a:p>
        </p:txBody>
      </p:sp>
      <p:sp>
        <p:nvSpPr>
          <p:cNvPr id="6" name="Oval 6"/>
          <p:cNvSpPr>
            <a:spLocks noChangeArrowheads="1"/>
          </p:cNvSpPr>
          <p:nvPr/>
        </p:nvSpPr>
        <p:spPr bwMode="auto">
          <a:xfrm rot="21033251">
            <a:off x="3916011" y="2931418"/>
            <a:ext cx="2179889" cy="2716213"/>
          </a:xfrm>
          <a:prstGeom prst="ellipse">
            <a:avLst/>
          </a:prstGeom>
          <a:solidFill>
            <a:srgbClr val="00B05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Một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tấm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lòng</a:t>
            </a:r>
            <a:r>
              <a:rPr lang="en-US" sz="2000" b="1" dirty="0" smtClean="0">
                <a:solidFill>
                  <a:schemeClr val="tx1"/>
                </a:solidFill>
                <a:latin typeface="Times New Roman" pitchFamily="18" charset="0"/>
                <a:cs typeface="Times New Roman" pitchFamily="18" charset="0"/>
              </a:rPr>
              <a:t>,</a:t>
            </a:r>
          </a:p>
          <a:p>
            <a:pPr algn="ctr">
              <a:defRPr/>
            </a:pPr>
            <a:r>
              <a:rPr lang="en-US" sz="2000" b="1" dirty="0" err="1" smtClean="0">
                <a:solidFill>
                  <a:schemeClr val="tx1"/>
                </a:solidFill>
                <a:latin typeface="Times New Roman" pitchFamily="18" charset="0"/>
                <a:cs typeface="Times New Roman" pitchFamily="18" charset="0"/>
              </a:rPr>
              <a:t>một</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a:t>
            </a:r>
            <a:r>
              <a:rPr lang="en-US" sz="2000" b="1" dirty="0" err="1" smtClean="0">
                <a:solidFill>
                  <a:schemeClr val="tx1"/>
                </a:solidFill>
                <a:latin typeface="Times New Roman" pitchFamily="18" charset="0"/>
                <a:cs typeface="Times New Roman" pitchFamily="18" charset="0"/>
              </a:rPr>
              <a:t>hiên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lương</a:t>
            </a:r>
            <a:r>
              <a:rPr lang="en-US" sz="2000" b="1" dirty="0" smtClean="0">
                <a:solidFill>
                  <a:schemeClr val="tx1"/>
                </a:solidFill>
                <a:latin typeface="Times New Roman" pitchFamily="18" charset="0"/>
                <a:cs typeface="Times New Roman" pitchFamily="18" charset="0"/>
              </a:rPr>
              <a:t> </a:t>
            </a:r>
          </a:p>
          <a:p>
            <a:pPr algn="ctr">
              <a:defRPr/>
            </a:pPr>
            <a:r>
              <a:rPr lang="en-US" sz="2000" b="1" dirty="0" err="1">
                <a:solidFill>
                  <a:schemeClr val="tx1"/>
                </a:solidFill>
                <a:latin typeface="Times New Roman" pitchFamily="18" charset="0"/>
                <a:cs typeface="Times New Roman" pitchFamily="18" charset="0"/>
              </a:rPr>
              <a:t>t</a:t>
            </a:r>
            <a:r>
              <a:rPr lang="en-US" sz="2000" b="1" dirty="0" err="1" smtClean="0">
                <a:solidFill>
                  <a:schemeClr val="tx1"/>
                </a:solidFill>
                <a:latin typeface="Times New Roman" pitchFamily="18" charset="0"/>
                <a:cs typeface="Times New Roman" pitchFamily="18" charset="0"/>
              </a:rPr>
              <a:t>rong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sáng</a:t>
            </a:r>
            <a:endParaRPr lang="en-US" sz="2000" b="1" dirty="0">
              <a:solidFill>
                <a:schemeClr val="tx1"/>
              </a:solidFill>
              <a:latin typeface="Times New Roman" pitchFamily="18" charset="0"/>
              <a:cs typeface="Times New Roman" pitchFamily="18" charset="0"/>
            </a:endParaRPr>
          </a:p>
        </p:txBody>
      </p:sp>
      <p:sp>
        <p:nvSpPr>
          <p:cNvPr id="8" name="Oval 8"/>
          <p:cNvSpPr>
            <a:spLocks noChangeArrowheads="1"/>
          </p:cNvSpPr>
          <p:nvPr/>
        </p:nvSpPr>
        <p:spPr bwMode="auto">
          <a:xfrm rot="465363">
            <a:off x="1576847" y="1756816"/>
            <a:ext cx="2954338" cy="2028281"/>
          </a:xfrm>
          <a:prstGeom prst="ellipse">
            <a:avLst/>
          </a:prstGeom>
          <a:solidFill>
            <a:schemeClr val="bg1">
              <a:lumMod val="75000"/>
            </a:schemeClr>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r>
              <a:rPr lang="en-US" sz="2000" b="1" dirty="0" err="1" smtClean="0">
                <a:solidFill>
                  <a:schemeClr val="tx1"/>
                </a:solidFill>
                <a:latin typeface="Times New Roman" pitchFamily="18" charset="0"/>
                <a:cs typeface="Times New Roman" pitchFamily="18" charset="0"/>
              </a:rPr>
              <a:t>Một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nghệ</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sĩ</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tài</a:t>
            </a:r>
            <a:endParaRPr lang="en-US" sz="2000" b="1" dirty="0" smtClean="0">
              <a:solidFill>
                <a:schemeClr val="tx1"/>
              </a:solidFill>
              <a:latin typeface="Times New Roman" pitchFamily="18" charset="0"/>
              <a:cs typeface="Times New Roman" pitchFamily="18" charset="0"/>
            </a:endParaRPr>
          </a:p>
          <a:p>
            <a:pPr>
              <a:defRPr/>
            </a:pP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hoa</a:t>
            </a:r>
            <a:r>
              <a:rPr lang="en-US" sz="2000" b="1" dirty="0" smtClean="0">
                <a:solidFill>
                  <a:schemeClr val="tx1"/>
                </a:solidFill>
                <a:latin typeface="Times New Roman" pitchFamily="18" charset="0"/>
                <a:cs typeface="Times New Roman" pitchFamily="18" charset="0"/>
              </a:rPr>
              <a:t> </a:t>
            </a:r>
            <a:endParaRPr lang="en-US" sz="2000" b="1" dirty="0">
              <a:solidFill>
                <a:schemeClr val="tx1"/>
              </a:solidFill>
              <a:latin typeface="Times New Roman" pitchFamily="18" charset="0"/>
              <a:cs typeface="Times New Roman" pitchFamily="18" charset="0"/>
            </a:endParaRPr>
          </a:p>
        </p:txBody>
      </p:sp>
      <p:sp>
        <p:nvSpPr>
          <p:cNvPr id="12" name="Oval 11"/>
          <p:cNvSpPr>
            <a:spLocks noChangeArrowheads="1"/>
          </p:cNvSpPr>
          <p:nvPr/>
        </p:nvSpPr>
        <p:spPr bwMode="auto">
          <a:xfrm>
            <a:off x="3862279" y="2282855"/>
            <a:ext cx="1563454" cy="1500187"/>
          </a:xfrm>
          <a:prstGeom prst="ellipse">
            <a:avLst/>
          </a:prstGeom>
          <a:solidFill>
            <a:srgbClr val="FFFF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000" b="1" dirty="0" err="1" smtClean="0">
                <a:solidFill>
                  <a:schemeClr val="tx1"/>
                </a:solidFill>
                <a:latin typeface="Times New Roman" pitchFamily="18" charset="0"/>
                <a:cs typeface="Times New Roman" pitchFamily="18" charset="0"/>
              </a:rPr>
              <a:t>Huấn</a:t>
            </a:r>
            <a:r>
              <a:rPr lang="en-US" sz="2000" b="1" dirty="0" smtClean="0">
                <a:solidFill>
                  <a:schemeClr val="tx1"/>
                </a:solidFill>
                <a:latin typeface="Times New Roman" pitchFamily="18" charset="0"/>
                <a:cs typeface="Times New Roman" pitchFamily="18" charset="0"/>
              </a:rPr>
              <a:t> Cao</a:t>
            </a:r>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81802642"/>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0" y="0"/>
            <a:ext cx="9080500" cy="6858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36:               CHỮ NGƯỜI TỬ TÙ</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87" name="Line 19"/>
          <p:cNvSpPr>
            <a:spLocks noChangeShapeType="1"/>
          </p:cNvSpPr>
          <p:nvPr/>
        </p:nvSpPr>
        <p:spPr bwMode="auto">
          <a:xfrm>
            <a:off x="4211960" y="1143000"/>
            <a:ext cx="0" cy="571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9" name="Rectangle 4"/>
          <p:cNvSpPr>
            <a:spLocks noChangeArrowheads="1"/>
          </p:cNvSpPr>
          <p:nvPr/>
        </p:nvSpPr>
        <p:spPr bwMode="auto">
          <a:xfrm>
            <a:off x="31250" y="685800"/>
            <a:ext cx="418071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400" b="1" dirty="0">
                <a:latin typeface="Times New Roman" pitchFamily="18" charset="0"/>
                <a:cs typeface="Times New Roman" pitchFamily="18" charset="0"/>
              </a:rPr>
              <a:t>I.TÌM HIỂU CHUNG:</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ngắn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tù</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Xuất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xứ</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Nhan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tóm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tắt</a:t>
            </a:r>
            <a:r>
              <a:rPr lang="en-US" sz="2400" b="1" dirty="0" smtClean="0">
                <a:latin typeface="Times New Roman" pitchFamily="18" charset="0"/>
                <a:cs typeface="Times New Roman" pitchFamily="18" charset="0"/>
              </a:rPr>
              <a:t>:</a:t>
            </a:r>
          </a:p>
          <a:p>
            <a:pPr fontAlgn="base">
              <a:spcBef>
                <a:spcPct val="20000"/>
              </a:spcBef>
              <a:spcAft>
                <a:spcPct val="0"/>
              </a:spcAft>
            </a:pPr>
            <a:r>
              <a:rPr lang="en-US" sz="2400" b="1" dirty="0" smtClean="0">
                <a:latin typeface="Times New Roman" pitchFamily="18" charset="0"/>
                <a:cs typeface="Times New Roman" pitchFamily="18" charset="0"/>
              </a:rPr>
              <a:t>II. </a:t>
            </a: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Nhân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Huấn</a:t>
            </a:r>
            <a:r>
              <a:rPr lang="en-US" sz="2400" b="1" dirty="0" smtClean="0">
                <a:latin typeface="Times New Roman" pitchFamily="18" charset="0"/>
                <a:cs typeface="Times New Roman" pitchFamily="18" charset="0"/>
              </a:rPr>
              <a:t> Cao:</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Huấn</a:t>
            </a:r>
            <a:r>
              <a:rPr lang="en-US" sz="2400" b="1" dirty="0" smtClean="0">
                <a:latin typeface="Times New Roman" pitchFamily="18" charset="0"/>
                <a:cs typeface="Times New Roman" pitchFamily="18" charset="0"/>
              </a:rPr>
              <a:t> Cao –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hoa</a:t>
            </a:r>
            <a:r>
              <a:rPr lang="en-US" sz="2400" b="1" dirty="0" smtClean="0">
                <a:latin typeface="Times New Roman" pitchFamily="18" charset="0"/>
                <a:cs typeface="Times New Roman" pitchFamily="18" charset="0"/>
              </a:rPr>
              <a:t>:</a:t>
            </a:r>
          </a:p>
          <a:p>
            <a:pPr fontAlgn="base">
              <a:spcBef>
                <a:spcPct val="20000"/>
              </a:spcBef>
              <a:spcAft>
                <a:spcPct val="0"/>
              </a:spcAft>
            </a:pPr>
            <a:endParaRPr lang="en-US" sz="2400" b="1" dirty="0" smtClean="0">
              <a:latin typeface="Times New Roman" pitchFamily="18" charset="0"/>
              <a:cs typeface="Times New Roman" pitchFamily="18" charset="0"/>
            </a:endParaRPr>
          </a:p>
          <a:p>
            <a:pPr fontAlgn="base">
              <a:spcBef>
                <a:spcPct val="20000"/>
              </a:spcBef>
              <a:spcAft>
                <a:spcPct val="0"/>
              </a:spcAft>
            </a:pPr>
            <a:endParaRPr lang="en-US" sz="2400" b="1" dirty="0" smtClean="0">
              <a:latin typeface="Times New Roman" pitchFamily="18" charset="0"/>
              <a:cs typeface="Times New Roman" pitchFamily="18" charset="0"/>
            </a:endParaRPr>
          </a:p>
          <a:p>
            <a:pPr fontAlgn="base">
              <a:spcBef>
                <a:spcPct val="20000"/>
              </a:spcBef>
              <a:spcAft>
                <a:spcPct val="0"/>
              </a:spcAft>
            </a:pPr>
            <a:endParaRPr lang="en-US" sz="2400" b="1" dirty="0" smtClean="0">
              <a:latin typeface="Times New Roman" pitchFamily="18" charset="0"/>
              <a:cs typeface="Times New Roman" pitchFamily="18" charset="0"/>
            </a:endParaRPr>
          </a:p>
          <a:p>
            <a:pPr fontAlgn="base">
              <a:spcBef>
                <a:spcPct val="20000"/>
              </a:spcBef>
              <a:spcAft>
                <a:spcPct val="0"/>
              </a:spcAft>
            </a:pPr>
            <a:endParaRPr lang="en-US" sz="2400" b="1" dirty="0" smtClean="0">
              <a:latin typeface="Times New Roman" pitchFamily="18" charset="0"/>
              <a:cs typeface="Times New Roman" pitchFamily="18" charset="0"/>
            </a:endParaRPr>
          </a:p>
        </p:txBody>
      </p:sp>
      <p:sp>
        <p:nvSpPr>
          <p:cNvPr id="6" name="Cloud Callout 5"/>
          <p:cNvSpPr/>
          <p:nvPr/>
        </p:nvSpPr>
        <p:spPr>
          <a:xfrm>
            <a:off x="2987824" y="1916832"/>
            <a:ext cx="5876652" cy="3024336"/>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Tìm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những</a:t>
            </a:r>
            <a:r>
              <a:rPr lang="en-US" sz="2800" b="1" dirty="0" smtClean="0">
                <a:solidFill>
                  <a:schemeClr val="tx1"/>
                </a:solidFill>
                <a:latin typeface="Times New Roman" panose="02020603050405020304" pitchFamily="18" charset="0"/>
                <a:cs typeface="Times New Roman" panose="02020603050405020304" pitchFamily="18" charset="0"/>
              </a:rPr>
              <a:t> chi </a:t>
            </a:r>
            <a:r>
              <a:rPr lang="en-US" sz="2800" b="1" dirty="0" err="1" smtClean="0">
                <a:solidFill>
                  <a:schemeClr val="tx1"/>
                </a:solidFill>
                <a:latin typeface="Times New Roman" panose="02020603050405020304" pitchFamily="18" charset="0"/>
                <a:cs typeface="Times New Roman" panose="02020603050405020304" pitchFamily="18" charset="0"/>
              </a:rPr>
              <a:t>tiết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chứng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tỏ</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Huấn</a:t>
            </a:r>
            <a:r>
              <a:rPr lang="en-US" sz="2800" b="1" dirty="0" smtClean="0">
                <a:solidFill>
                  <a:schemeClr val="tx1"/>
                </a:solidFill>
                <a:latin typeface="Times New Roman" panose="02020603050405020304" pitchFamily="18" charset="0"/>
                <a:cs typeface="Times New Roman" panose="02020603050405020304" pitchFamily="18" charset="0"/>
              </a:rPr>
              <a:t> Cao </a:t>
            </a:r>
            <a:r>
              <a:rPr lang="en-US" sz="2800" b="1" dirty="0" err="1" smtClean="0">
                <a:solidFill>
                  <a:schemeClr val="tx1"/>
                </a:solidFill>
                <a:latin typeface="Times New Roman" panose="02020603050405020304" pitchFamily="18" charset="0"/>
                <a:cs typeface="Times New Roman" panose="02020603050405020304" pitchFamily="18" charset="0"/>
              </a:rPr>
              <a:t>là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người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có</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tài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chữ</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đẹp</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772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animEffect transition="in" filter="fade">
                                      <p:cBhvr>
                                        <p:cTn id="23" dur="500"/>
                                        <p:tgtEl>
                                          <p:spTgt spid="9">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2"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3"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6" grpId="1" animBg="1"/>
      <p:bldP spid="6" grpId="2" animBg="1"/>
      <p:bldP spid="6"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4"/>
          <p:cNvSpPr>
            <a:spLocks noChangeArrowheads="1"/>
          </p:cNvSpPr>
          <p:nvPr/>
        </p:nvSpPr>
        <p:spPr bwMode="auto">
          <a:xfrm rot="21114725">
            <a:off x="3003169" y="66795"/>
            <a:ext cx="1775004" cy="2845590"/>
          </a:xfrm>
          <a:prstGeom prst="ellipse">
            <a:avLst/>
          </a:prstGeom>
          <a:solidFill>
            <a:srgbClr val="FF00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000" b="1" dirty="0" err="1">
                <a:solidFill>
                  <a:schemeClr val="tx1"/>
                </a:solidFill>
                <a:latin typeface="Times New Roman" pitchFamily="18" charset="0"/>
                <a:cs typeface="Times New Roman" pitchFamily="18" charset="0"/>
              </a:rPr>
              <a:t>Tài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viết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chữ</a:t>
            </a:r>
            <a:endParaRPr lang="en-US" sz="2000" b="1" dirty="0">
              <a:solidFill>
                <a:schemeClr val="tx1"/>
              </a:solidFill>
              <a:latin typeface="Times New Roman" pitchFamily="18" charset="0"/>
              <a:cs typeface="Times New Roman" pitchFamily="18" charset="0"/>
            </a:endParaRPr>
          </a:p>
          <a:p>
            <a:pPr algn="ctr">
              <a:defRPr/>
            </a:pPr>
            <a:r>
              <a:rPr lang="en-US" sz="2000" b="1" dirty="0" err="1">
                <a:solidFill>
                  <a:schemeClr val="tx1"/>
                </a:solidFill>
                <a:latin typeface="Times New Roman" pitchFamily="18" charset="0"/>
                <a:cs typeface="Times New Roman" pitchFamily="18" charset="0"/>
              </a:rPr>
              <a:t>rất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nhanh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và</a:t>
            </a:r>
            <a:endParaRPr lang="en-US" sz="2000" b="1" dirty="0">
              <a:solidFill>
                <a:schemeClr val="tx1"/>
              </a:solidFill>
              <a:latin typeface="Times New Roman" pitchFamily="18" charset="0"/>
              <a:cs typeface="Times New Roman" pitchFamily="18" charset="0"/>
            </a:endParaRPr>
          </a:p>
          <a:p>
            <a:pPr algn="ctr">
              <a:defRPr/>
            </a:pPr>
            <a:r>
              <a:rPr lang="en-US" sz="2000" b="1" dirty="0" err="1">
                <a:solidFill>
                  <a:schemeClr val="tx1"/>
                </a:solidFill>
                <a:latin typeface="Times New Roman" pitchFamily="18" charset="0"/>
                <a:cs typeface="Times New Roman" pitchFamily="18" charset="0"/>
              </a:rPr>
              <a:t>đẹp</a:t>
            </a:r>
            <a:endParaRPr lang="en-US" sz="2000" b="1" dirty="0">
              <a:solidFill>
                <a:schemeClr val="tx1"/>
              </a:solidFill>
              <a:latin typeface="Times New Roman" pitchFamily="18" charset="0"/>
              <a:cs typeface="Times New Roman" pitchFamily="18" charset="0"/>
            </a:endParaRPr>
          </a:p>
        </p:txBody>
      </p:sp>
      <p:sp>
        <p:nvSpPr>
          <p:cNvPr id="5" name="Oval 28"/>
          <p:cNvSpPr>
            <a:spLocks noChangeArrowheads="1"/>
          </p:cNvSpPr>
          <p:nvPr/>
        </p:nvSpPr>
        <p:spPr bwMode="auto">
          <a:xfrm rot="19795406">
            <a:off x="4385008" y="1583877"/>
            <a:ext cx="3046703" cy="1583157"/>
          </a:xfrm>
          <a:prstGeom prst="ellipse">
            <a:avLst/>
          </a:prstGeom>
          <a:solidFill>
            <a:schemeClr val="bg1">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000" b="1" dirty="0" err="1">
                <a:solidFill>
                  <a:schemeClr val="tx1"/>
                </a:solidFill>
                <a:latin typeface="Times New Roman" pitchFamily="18" charset="0"/>
                <a:cs typeface="Times New Roman" pitchFamily="18" charset="0"/>
              </a:rPr>
              <a:t>Chữ</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đẹp</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lắm</a:t>
            </a:r>
            <a:r>
              <a:rPr lang="en-US" sz="2000" b="1" dirty="0">
                <a:solidFill>
                  <a:schemeClr val="tx1"/>
                </a:solidFill>
                <a:latin typeface="Times New Roman" pitchFamily="18" charset="0"/>
                <a:cs typeface="Times New Roman" pitchFamily="18" charset="0"/>
              </a:rPr>
              <a:t>, </a:t>
            </a:r>
          </a:p>
          <a:p>
            <a:pPr algn="ctr">
              <a:defRPr/>
            </a:pPr>
            <a:r>
              <a:rPr lang="en-US" sz="2000" b="1" dirty="0" err="1">
                <a:solidFill>
                  <a:schemeClr val="tx1"/>
                </a:solidFill>
                <a:latin typeface="Times New Roman" pitchFamily="18" charset="0"/>
                <a:cs typeface="Times New Roman" pitchFamily="18" charset="0"/>
              </a:rPr>
              <a:t>vuông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lắm</a:t>
            </a:r>
            <a:endParaRPr lang="en-US" sz="2000" b="1" dirty="0">
              <a:solidFill>
                <a:schemeClr val="tx1"/>
              </a:solidFill>
              <a:latin typeface="Times New Roman" pitchFamily="18" charset="0"/>
              <a:cs typeface="Times New Roman" pitchFamily="18" charset="0"/>
            </a:endParaRPr>
          </a:p>
        </p:txBody>
      </p:sp>
      <p:sp>
        <p:nvSpPr>
          <p:cNvPr id="6" name="Oval 27"/>
          <p:cNvSpPr>
            <a:spLocks noChangeArrowheads="1"/>
          </p:cNvSpPr>
          <p:nvPr/>
        </p:nvSpPr>
        <p:spPr bwMode="auto">
          <a:xfrm rot="1718818">
            <a:off x="4310750" y="3687515"/>
            <a:ext cx="3200002" cy="1554163"/>
          </a:xfrm>
          <a:prstGeom prst="ellipse">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en-US" sz="2000" b="1" dirty="0" err="1">
                <a:solidFill>
                  <a:schemeClr val="tx1"/>
                </a:solidFill>
                <a:latin typeface="Times New Roman" pitchFamily="18" charset="0"/>
                <a:cs typeface="Times New Roman" pitchFamily="18" charset="0"/>
              </a:rPr>
              <a:t>Nét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chữ</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vuông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vắn</a:t>
            </a:r>
            <a:r>
              <a:rPr lang="en-US" sz="2000" b="1" dirty="0">
                <a:solidFill>
                  <a:schemeClr val="tx1"/>
                </a:solidFill>
                <a:latin typeface="Times New Roman" pitchFamily="18" charset="0"/>
                <a:cs typeface="Times New Roman" pitchFamily="18" charset="0"/>
              </a:rPr>
              <a:t>, </a:t>
            </a:r>
          </a:p>
          <a:p>
            <a:pPr>
              <a:defRPr/>
            </a:pPr>
            <a:r>
              <a:rPr lang="en-US" sz="2000" b="1" dirty="0" err="1">
                <a:solidFill>
                  <a:schemeClr val="tx1"/>
                </a:solidFill>
                <a:latin typeface="Times New Roman" pitchFamily="18" charset="0"/>
                <a:cs typeface="Times New Roman" pitchFamily="18" charset="0"/>
              </a:rPr>
              <a:t>tươi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tắn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nói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lên</a:t>
            </a:r>
            <a:endParaRPr lang="en-US" sz="2000" b="1" dirty="0">
              <a:solidFill>
                <a:schemeClr val="tx1"/>
              </a:solidFill>
              <a:latin typeface="Times New Roman" pitchFamily="18" charset="0"/>
              <a:cs typeface="Times New Roman" pitchFamily="18" charset="0"/>
            </a:endParaRPr>
          </a:p>
          <a:p>
            <a:pPr>
              <a:defRPr/>
            </a:pPr>
            <a:r>
              <a:rPr lang="en-US" sz="2000" b="1" dirty="0" err="1">
                <a:solidFill>
                  <a:schemeClr val="tx1"/>
                </a:solidFill>
                <a:latin typeface="Times New Roman" pitchFamily="18" charset="0"/>
                <a:cs typeface="Times New Roman" pitchFamily="18" charset="0"/>
              </a:rPr>
              <a:t>hoài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bão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tung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hoành</a:t>
            </a:r>
            <a:endParaRPr lang="en-US" sz="2000" b="1" dirty="0">
              <a:solidFill>
                <a:schemeClr val="tx1"/>
              </a:solidFill>
              <a:latin typeface="Times New Roman" pitchFamily="18" charset="0"/>
              <a:cs typeface="Times New Roman" pitchFamily="18" charset="0"/>
            </a:endParaRPr>
          </a:p>
          <a:p>
            <a:pPr>
              <a:defRPr/>
            </a:pPr>
            <a:r>
              <a:rPr lang="en-US" sz="2000" b="1" dirty="0" err="1">
                <a:solidFill>
                  <a:schemeClr val="tx1"/>
                </a:solidFill>
                <a:latin typeface="Times New Roman" pitchFamily="18" charset="0"/>
                <a:cs typeface="Times New Roman" pitchFamily="18" charset="0"/>
              </a:rPr>
              <a:t>của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một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đời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người</a:t>
            </a:r>
            <a:endParaRPr lang="en-US" sz="2000" b="1" dirty="0">
              <a:solidFill>
                <a:schemeClr val="tx1"/>
              </a:solidFill>
              <a:latin typeface="Times New Roman" pitchFamily="18" charset="0"/>
              <a:cs typeface="Times New Roman" pitchFamily="18" charset="0"/>
            </a:endParaRPr>
          </a:p>
        </p:txBody>
      </p:sp>
      <p:sp>
        <p:nvSpPr>
          <p:cNvPr id="7" name="Oval 26"/>
          <p:cNvSpPr>
            <a:spLocks noChangeArrowheads="1"/>
          </p:cNvSpPr>
          <p:nvPr/>
        </p:nvSpPr>
        <p:spPr bwMode="auto">
          <a:xfrm rot="542264">
            <a:off x="2735106" y="3718034"/>
            <a:ext cx="1887058" cy="3044019"/>
          </a:xfrm>
          <a:prstGeom prst="ellipse">
            <a:avLst/>
          </a:prstGeom>
          <a:solidFill>
            <a:srgbClr val="FF99FF"/>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000" b="1" dirty="0" err="1">
                <a:solidFill>
                  <a:schemeClr val="tx1"/>
                </a:solidFill>
                <a:latin typeface="Times New Roman" pitchFamily="18" charset="0"/>
                <a:cs typeface="Times New Roman" pitchFamily="18" charset="0"/>
              </a:rPr>
              <a:t>Sở</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nguyện</a:t>
            </a:r>
            <a:endParaRPr lang="en-US" sz="2000" b="1" dirty="0">
              <a:solidFill>
                <a:schemeClr val="tx1"/>
              </a:solidFill>
              <a:latin typeface="Times New Roman" pitchFamily="18" charset="0"/>
              <a:cs typeface="Times New Roman" pitchFamily="18" charset="0"/>
            </a:endParaRPr>
          </a:p>
          <a:p>
            <a:pPr algn="ctr">
              <a:defRPr/>
            </a:pPr>
            <a:r>
              <a:rPr lang="en-US" sz="2000" b="1" dirty="0" err="1">
                <a:solidFill>
                  <a:schemeClr val="tx1"/>
                </a:solidFill>
                <a:latin typeface="Times New Roman" pitchFamily="18" charset="0"/>
                <a:cs typeface="Times New Roman" pitchFamily="18" charset="0"/>
              </a:rPr>
              <a:t>của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quản</a:t>
            </a:r>
            <a:endParaRPr lang="en-US" sz="2000" b="1" dirty="0">
              <a:solidFill>
                <a:schemeClr val="tx1"/>
              </a:solidFill>
              <a:latin typeface="Times New Roman" pitchFamily="18" charset="0"/>
              <a:cs typeface="Times New Roman" pitchFamily="18" charset="0"/>
            </a:endParaRPr>
          </a:p>
          <a:p>
            <a:pPr algn="ctr">
              <a:defRPr/>
            </a:pPr>
            <a:r>
              <a:rPr lang="en-US" sz="2000" b="1" dirty="0" err="1">
                <a:solidFill>
                  <a:schemeClr val="tx1"/>
                </a:solidFill>
                <a:latin typeface="Times New Roman" pitchFamily="18" charset="0"/>
                <a:cs typeface="Times New Roman" pitchFamily="18" charset="0"/>
              </a:rPr>
              <a:t>ngục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là</a:t>
            </a:r>
            <a:r>
              <a:rPr lang="en-US" sz="2000" b="1" dirty="0">
                <a:solidFill>
                  <a:schemeClr val="tx1"/>
                </a:solidFill>
                <a:latin typeface="Times New Roman" pitchFamily="18" charset="0"/>
                <a:cs typeface="Times New Roman" pitchFamily="18" charset="0"/>
              </a:rPr>
              <a:t> </a:t>
            </a:r>
          </a:p>
          <a:p>
            <a:pPr algn="ctr">
              <a:defRPr/>
            </a:pPr>
            <a:r>
              <a:rPr lang="en-US" sz="2000" b="1" dirty="0" err="1">
                <a:solidFill>
                  <a:schemeClr val="tx1"/>
                </a:solidFill>
                <a:latin typeface="Times New Roman" pitchFamily="18" charset="0"/>
                <a:cs typeface="Times New Roman" pitchFamily="18" charset="0"/>
              </a:rPr>
              <a:t>treo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trong</a:t>
            </a:r>
            <a:endParaRPr lang="en-US" sz="2000" b="1" dirty="0">
              <a:solidFill>
                <a:schemeClr val="tx1"/>
              </a:solidFill>
              <a:latin typeface="Times New Roman" pitchFamily="18" charset="0"/>
              <a:cs typeface="Times New Roman" pitchFamily="18" charset="0"/>
            </a:endParaRPr>
          </a:p>
          <a:p>
            <a:pPr algn="ctr">
              <a:defRPr/>
            </a:pPr>
            <a:r>
              <a:rPr lang="en-US" sz="2000" b="1" dirty="0" err="1">
                <a:solidFill>
                  <a:schemeClr val="tx1"/>
                </a:solidFill>
                <a:latin typeface="Times New Roman" pitchFamily="18" charset="0"/>
                <a:cs typeface="Times New Roman" pitchFamily="18" charset="0"/>
              </a:rPr>
              <a:t>nhà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đôi</a:t>
            </a:r>
            <a:r>
              <a:rPr lang="en-US" sz="2000" b="1" dirty="0">
                <a:solidFill>
                  <a:schemeClr val="tx1"/>
                </a:solidFill>
                <a:latin typeface="Times New Roman" pitchFamily="18" charset="0"/>
                <a:cs typeface="Times New Roman" pitchFamily="18" charset="0"/>
              </a:rPr>
              <a:t> </a:t>
            </a:r>
          </a:p>
          <a:p>
            <a:pPr algn="ctr">
              <a:defRPr/>
            </a:pPr>
            <a:r>
              <a:rPr lang="en-US" sz="2000" b="1" dirty="0" err="1">
                <a:solidFill>
                  <a:schemeClr val="tx1"/>
                </a:solidFill>
                <a:latin typeface="Times New Roman" pitchFamily="18" charset="0"/>
                <a:cs typeface="Times New Roman" pitchFamily="18" charset="0"/>
              </a:rPr>
              <a:t>câu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đối</a:t>
            </a:r>
            <a:endParaRPr lang="en-US" sz="2000" b="1" dirty="0">
              <a:solidFill>
                <a:schemeClr val="tx1"/>
              </a:solidFill>
              <a:latin typeface="Times New Roman" pitchFamily="18" charset="0"/>
              <a:cs typeface="Times New Roman" pitchFamily="18" charset="0"/>
            </a:endParaRPr>
          </a:p>
          <a:p>
            <a:pPr algn="ctr">
              <a:defRPr/>
            </a:pPr>
            <a:r>
              <a:rPr lang="en-US" sz="2000" b="1" dirty="0">
                <a:solidFill>
                  <a:schemeClr val="tx1"/>
                </a:solidFill>
                <a:latin typeface="Times New Roman" pitchFamily="18" charset="0"/>
                <a:cs typeface="Times New Roman" pitchFamily="18" charset="0"/>
              </a:rPr>
              <a:t>do </a:t>
            </a:r>
            <a:r>
              <a:rPr lang="en-US" sz="2000" b="1" dirty="0" err="1">
                <a:solidFill>
                  <a:schemeClr val="tx1"/>
                </a:solidFill>
                <a:latin typeface="Times New Roman" pitchFamily="18" charset="0"/>
                <a:cs typeface="Times New Roman" pitchFamily="18" charset="0"/>
              </a:rPr>
              <a:t>Huấn</a:t>
            </a:r>
            <a:r>
              <a:rPr lang="en-US" sz="2000" b="1" dirty="0">
                <a:solidFill>
                  <a:schemeClr val="tx1"/>
                </a:solidFill>
                <a:latin typeface="Times New Roman" pitchFamily="18" charset="0"/>
                <a:cs typeface="Times New Roman" pitchFamily="18" charset="0"/>
              </a:rPr>
              <a:t> </a:t>
            </a:r>
          </a:p>
          <a:p>
            <a:pPr algn="ctr">
              <a:defRPr/>
            </a:pPr>
            <a:r>
              <a:rPr lang="en-US" sz="2000" b="1" dirty="0">
                <a:solidFill>
                  <a:schemeClr val="tx1"/>
                </a:solidFill>
                <a:latin typeface="Times New Roman" pitchFamily="18" charset="0"/>
                <a:cs typeface="Times New Roman" pitchFamily="18" charset="0"/>
              </a:rPr>
              <a:t>Cao </a:t>
            </a:r>
            <a:r>
              <a:rPr lang="en-US" sz="2000" b="1" dirty="0" err="1">
                <a:solidFill>
                  <a:schemeClr val="tx1"/>
                </a:solidFill>
                <a:latin typeface="Times New Roman" pitchFamily="18" charset="0"/>
                <a:cs typeface="Times New Roman" pitchFamily="18" charset="0"/>
              </a:rPr>
              <a:t>viết</a:t>
            </a:r>
            <a:endParaRPr lang="en-US" sz="2000" b="1" dirty="0">
              <a:solidFill>
                <a:schemeClr val="tx1"/>
              </a:solidFill>
              <a:latin typeface="Times New Roman" pitchFamily="18" charset="0"/>
              <a:cs typeface="Times New Roman" pitchFamily="18" charset="0"/>
            </a:endParaRPr>
          </a:p>
        </p:txBody>
      </p:sp>
      <p:sp>
        <p:nvSpPr>
          <p:cNvPr id="8" name="Oval 7"/>
          <p:cNvSpPr/>
          <p:nvPr/>
        </p:nvSpPr>
        <p:spPr bwMode="auto">
          <a:xfrm>
            <a:off x="539552" y="2492896"/>
            <a:ext cx="3346295" cy="1569003"/>
          </a:xfrm>
          <a:prstGeom prst="ellipse">
            <a:avLst/>
          </a:prstGeom>
          <a:solidFill>
            <a:srgbClr val="92D05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000" b="1" dirty="0" err="1">
                <a:solidFill>
                  <a:schemeClr val="tx1"/>
                </a:solidFill>
                <a:latin typeface="Times New Roman" pitchFamily="18" charset="0"/>
                <a:cs typeface="Times New Roman" pitchFamily="18" charset="0"/>
              </a:rPr>
              <a:t>Có</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được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chữ</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ông</a:t>
            </a:r>
            <a:endParaRPr lang="en-US" sz="2000" b="1" dirty="0">
              <a:solidFill>
                <a:schemeClr val="tx1"/>
              </a:solidFill>
              <a:latin typeface="Times New Roman" pitchFamily="18" charset="0"/>
              <a:cs typeface="Times New Roman" pitchFamily="18" charset="0"/>
            </a:endParaRPr>
          </a:p>
          <a:p>
            <a:pPr algn="ctr">
              <a:defRPr/>
            </a:pPr>
            <a:r>
              <a:rPr lang="en-US" sz="2000" b="1" dirty="0" err="1">
                <a:solidFill>
                  <a:schemeClr val="tx1"/>
                </a:solidFill>
                <a:latin typeface="Times New Roman" pitchFamily="18" charset="0"/>
                <a:cs typeface="Times New Roman" pitchFamily="18" charset="0"/>
              </a:rPr>
              <a:t>Huấn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treo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trong</a:t>
            </a:r>
            <a:r>
              <a:rPr lang="en-US" sz="2000" b="1" dirty="0">
                <a:solidFill>
                  <a:schemeClr val="tx1"/>
                </a:solidFill>
                <a:latin typeface="Times New Roman" pitchFamily="18" charset="0"/>
                <a:cs typeface="Times New Roman" pitchFamily="18" charset="0"/>
              </a:rPr>
              <a:t> </a:t>
            </a:r>
          </a:p>
          <a:p>
            <a:pPr algn="ctr">
              <a:defRPr/>
            </a:pPr>
            <a:r>
              <a:rPr lang="en-US" sz="2000" b="1" dirty="0" err="1">
                <a:solidFill>
                  <a:schemeClr val="tx1"/>
                </a:solidFill>
                <a:latin typeface="Times New Roman" pitchFamily="18" charset="0"/>
                <a:cs typeface="Times New Roman" pitchFamily="18" charset="0"/>
              </a:rPr>
              <a:t>nhà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là</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có</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vật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báu</a:t>
            </a:r>
            <a:endParaRPr lang="en-US" sz="2000" b="1" dirty="0">
              <a:solidFill>
                <a:schemeClr val="tx1"/>
              </a:solidFill>
              <a:latin typeface="Times New Roman" pitchFamily="18" charset="0"/>
              <a:cs typeface="Times New Roman" pitchFamily="18" charset="0"/>
            </a:endParaRPr>
          </a:p>
          <a:p>
            <a:pPr algn="ctr">
              <a:defRPr/>
            </a:pPr>
            <a:r>
              <a:rPr lang="en-US" sz="2000" b="1" dirty="0" err="1">
                <a:solidFill>
                  <a:schemeClr val="tx1"/>
                </a:solidFill>
                <a:latin typeface="Times New Roman" pitchFamily="18" charset="0"/>
                <a:cs typeface="Times New Roman" pitchFamily="18" charset="0"/>
              </a:rPr>
              <a:t>trên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đời</a:t>
            </a:r>
            <a:endParaRPr lang="en-US" sz="2000" b="1" dirty="0">
              <a:solidFill>
                <a:schemeClr val="tx1"/>
              </a:solidFill>
              <a:latin typeface="Times New Roman" pitchFamily="18" charset="0"/>
              <a:cs typeface="Times New Roman" pitchFamily="18" charset="0"/>
            </a:endParaRPr>
          </a:p>
        </p:txBody>
      </p:sp>
      <p:sp>
        <p:nvSpPr>
          <p:cNvPr id="11" name="Oval 29"/>
          <p:cNvSpPr>
            <a:spLocks noChangeArrowheads="1"/>
          </p:cNvSpPr>
          <p:nvPr/>
        </p:nvSpPr>
        <p:spPr bwMode="auto">
          <a:xfrm>
            <a:off x="3571875" y="2714625"/>
            <a:ext cx="1500188" cy="1428750"/>
          </a:xfrm>
          <a:prstGeom prst="ellipse">
            <a:avLst/>
          </a:prstGeom>
          <a:solidFill>
            <a:srgbClr val="FFFF0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en-US" dirty="0" err="1">
                <a:solidFill>
                  <a:schemeClr val="tx1"/>
                </a:solidFill>
                <a:latin typeface="Times New Roman" pitchFamily="18" charset="0"/>
                <a:cs typeface="Times New Roman" pitchFamily="18" charset="0"/>
              </a:rPr>
              <a:t>Tài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viết</a:t>
            </a:r>
            <a:r>
              <a:rPr lang="en-US" dirty="0">
                <a:solidFill>
                  <a:schemeClr val="tx1"/>
                </a:solidFill>
                <a:latin typeface="Times New Roman" pitchFamily="18" charset="0"/>
                <a:cs typeface="Times New Roman" pitchFamily="18" charset="0"/>
              </a:rPr>
              <a:t> </a:t>
            </a:r>
          </a:p>
          <a:p>
            <a:pPr>
              <a:defRPr/>
            </a:pPr>
            <a:r>
              <a:rPr lang="en-US" dirty="0" err="1">
                <a:solidFill>
                  <a:schemeClr val="tx1"/>
                </a:solidFill>
                <a:latin typeface="Times New Roman" pitchFamily="18" charset="0"/>
                <a:cs typeface="Times New Roman" pitchFamily="18" charset="0"/>
              </a:rPr>
              <a:t>chữ</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đẹp</a:t>
            </a:r>
            <a:endParaRPr lang="en-US" dirty="0">
              <a:solidFill>
                <a:schemeClr val="tx1"/>
              </a:solidFill>
              <a:latin typeface="Times New Roman" pitchFamily="18" charset="0"/>
              <a:cs typeface="Times New Roman" pitchFamily="18" charset="0"/>
            </a:endParaRPr>
          </a:p>
        </p:txBody>
      </p:sp>
      <p:sp>
        <p:nvSpPr>
          <p:cNvPr id="12" name="Curved Right Arrow 11"/>
          <p:cNvSpPr/>
          <p:nvPr/>
        </p:nvSpPr>
        <p:spPr bwMode="auto">
          <a:xfrm rot="21128424">
            <a:off x="-43155" y="4143244"/>
            <a:ext cx="1428750" cy="3040063"/>
          </a:xfrm>
          <a:prstGeom prst="curved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en-US" dirty="0">
                <a:solidFill>
                  <a:schemeClr val="tx1"/>
                </a:solidFill>
                <a:latin typeface="Arial" charset="0"/>
                <a:cs typeface="Arial" charset="0"/>
              </a:rPr>
              <a:t>   </a:t>
            </a:r>
            <a:r>
              <a:rPr lang="en-US" dirty="0" err="1">
                <a:solidFill>
                  <a:schemeClr val="tx1"/>
                </a:solidFill>
                <a:latin typeface="Times New Roman" pitchFamily="18" charset="0"/>
                <a:cs typeface="Times New Roman" pitchFamily="18" charset="0"/>
              </a:rPr>
              <a:t>Bày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tỏ</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lòng</a:t>
            </a:r>
            <a:endParaRPr lang="en-US" dirty="0">
              <a:solidFill>
                <a:schemeClr val="tx1"/>
              </a:solidFill>
              <a:latin typeface="Times New Roman" pitchFamily="18" charset="0"/>
              <a:cs typeface="Times New Roman" pitchFamily="18" charset="0"/>
            </a:endParaRPr>
          </a:p>
          <a:p>
            <a:pPr>
              <a:defRPr/>
            </a:pPr>
            <a:r>
              <a:rPr lang="en-US" dirty="0" err="1">
                <a:solidFill>
                  <a:schemeClr val="tx1"/>
                </a:solidFill>
                <a:latin typeface="Times New Roman" pitchFamily="18" charset="0"/>
                <a:cs typeface="Times New Roman" pitchFamily="18" charset="0"/>
              </a:rPr>
              <a:t>ngưỡng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mộ</a:t>
            </a:r>
            <a:endParaRPr lang="en-US" dirty="0">
              <a:solidFill>
                <a:schemeClr val="tx1"/>
              </a:solidFill>
              <a:latin typeface="Times New Roman" pitchFamily="18" charset="0"/>
              <a:cs typeface="Times New Roman" pitchFamily="18" charset="0"/>
            </a:endParaRPr>
          </a:p>
          <a:p>
            <a:pPr>
              <a:defRPr/>
            </a:pPr>
            <a:r>
              <a:rPr lang="en-US" dirty="0" err="1">
                <a:solidFill>
                  <a:schemeClr val="tx1"/>
                </a:solidFill>
                <a:latin typeface="Times New Roman" pitchFamily="18" charset="0"/>
                <a:cs typeface="Times New Roman" pitchFamily="18" charset="0"/>
              </a:rPr>
              <a:t>với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bậc</a:t>
            </a:r>
            <a:endParaRPr lang="en-US" dirty="0">
              <a:solidFill>
                <a:schemeClr val="tx1"/>
              </a:solidFill>
              <a:latin typeface="Times New Roman" pitchFamily="18" charset="0"/>
              <a:cs typeface="Times New Roman" pitchFamily="18" charset="0"/>
            </a:endParaRPr>
          </a:p>
          <a:p>
            <a:pPr>
              <a:defRPr/>
            </a:pPr>
            <a:r>
              <a:rPr lang="en-US" dirty="0" err="1">
                <a:solidFill>
                  <a:schemeClr val="tx1"/>
                </a:solidFill>
                <a:latin typeface="Times New Roman" pitchFamily="18" charset="0"/>
                <a:cs typeface="Times New Roman" pitchFamily="18" charset="0"/>
              </a:rPr>
              <a:t>tài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hoa</a:t>
            </a:r>
            <a:endParaRPr lang="en-US" dirty="0">
              <a:solidFill>
                <a:schemeClr val="tx1"/>
              </a:solidFill>
              <a:latin typeface="Times New Roman" pitchFamily="18" charset="0"/>
              <a:cs typeface="Times New Roman" pitchFamily="18" charset="0"/>
            </a:endParaRPr>
          </a:p>
        </p:txBody>
      </p:sp>
      <p:sp>
        <p:nvSpPr>
          <p:cNvPr id="13" name="Curved Left Arrow 12"/>
          <p:cNvSpPr/>
          <p:nvPr/>
        </p:nvSpPr>
        <p:spPr bwMode="auto">
          <a:xfrm rot="627742">
            <a:off x="7559758" y="2905678"/>
            <a:ext cx="1571625" cy="2857500"/>
          </a:xfrm>
          <a:prstGeom prst="curvedLef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trân</a:t>
            </a:r>
            <a:r>
              <a:rPr lang="en-US" dirty="0">
                <a:solidFill>
                  <a:schemeClr val="tx1"/>
                </a:solidFill>
                <a:latin typeface="Times New Roman" pitchFamily="18" charset="0"/>
                <a:cs typeface="Times New Roman" pitchFamily="18" charset="0"/>
              </a:rPr>
              <a:t> </a:t>
            </a:r>
          </a:p>
          <a:p>
            <a:pPr>
              <a:defRPr/>
            </a:pPr>
            <a:r>
              <a:rPr lang="en-US" dirty="0" err="1">
                <a:solidFill>
                  <a:schemeClr val="tx1"/>
                </a:solidFill>
                <a:latin typeface="Times New Roman" pitchFamily="18" charset="0"/>
                <a:cs typeface="Times New Roman" pitchFamily="18" charset="0"/>
              </a:rPr>
              <a:t>trọng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nghệ</a:t>
            </a:r>
            <a:r>
              <a:rPr lang="en-US" dirty="0">
                <a:solidFill>
                  <a:schemeClr val="tx1"/>
                </a:solidFill>
                <a:latin typeface="Times New Roman" pitchFamily="18" charset="0"/>
                <a:cs typeface="Times New Roman" pitchFamily="18" charset="0"/>
              </a:rPr>
              <a:t> </a:t>
            </a:r>
          </a:p>
          <a:p>
            <a:pPr>
              <a:defRPr/>
            </a:pPr>
            <a:r>
              <a:rPr lang="en-US" dirty="0" err="1">
                <a:solidFill>
                  <a:schemeClr val="tx1"/>
                </a:solidFill>
                <a:latin typeface="Times New Roman" pitchFamily="18" charset="0"/>
                <a:cs typeface="Times New Roman" pitchFamily="18" charset="0"/>
              </a:rPr>
              <a:t>thuật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thư</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pháp</a:t>
            </a:r>
            <a:r>
              <a:rPr lang="en-US" dirty="0">
                <a:solidFill>
                  <a:schemeClr val="tx1"/>
                </a:solidFill>
                <a:latin typeface="Times New Roman" pitchFamily="18" charset="0"/>
                <a:cs typeface="Times New Roman" pitchFamily="18" charset="0"/>
              </a:rPr>
              <a:t> </a:t>
            </a:r>
          </a:p>
          <a:p>
            <a:pPr>
              <a:defRPr/>
            </a:pPr>
            <a:r>
              <a:rPr lang="en-US" dirty="0" err="1">
                <a:solidFill>
                  <a:schemeClr val="tx1"/>
                </a:solidFill>
                <a:latin typeface="Times New Roman" pitchFamily="18" charset="0"/>
                <a:cs typeface="Times New Roman" pitchFamily="18" charset="0"/>
              </a:rPr>
              <a:t>cổ</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truyền</a:t>
            </a:r>
            <a:r>
              <a:rPr lang="en-US" dirty="0">
                <a:solidFill>
                  <a:schemeClr val="tx1"/>
                </a:solidFill>
                <a:latin typeface="Times New Roman" pitchFamily="18" charset="0"/>
                <a:cs typeface="Times New Roman" pitchFamily="18" charset="0"/>
              </a:rPr>
              <a:t> </a:t>
            </a:r>
          </a:p>
          <a:p>
            <a:pPr>
              <a:defRPr/>
            </a:pPr>
            <a:r>
              <a:rPr lang="en-US" dirty="0" err="1">
                <a:solidFill>
                  <a:schemeClr val="tx1"/>
                </a:solidFill>
                <a:latin typeface="Times New Roman" pitchFamily="18" charset="0"/>
                <a:cs typeface="Times New Roman" pitchFamily="18" charset="0"/>
              </a:rPr>
              <a:t>dân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tộc</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2145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1" grpId="1"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5078583" y="1143000"/>
            <a:ext cx="400191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400" b="1" dirty="0">
                <a:solidFill>
                  <a:srgbClr val="00A800"/>
                </a:solidFill>
                <a:latin typeface="Times New Roman" pitchFamily="18" charset="0"/>
                <a:cs typeface="Times New Roman" pitchFamily="18" charset="0"/>
              </a:rPr>
              <a:t>I.TÌM HIỂU CHUNG:</a:t>
            </a:r>
          </a:p>
          <a:p>
            <a:pPr fontAlgn="base">
              <a:spcBef>
                <a:spcPct val="20000"/>
              </a:spcBef>
              <a:spcAft>
                <a:spcPct val="0"/>
              </a:spcAft>
            </a:pPr>
            <a:r>
              <a:rPr lang="en-US" sz="2400" b="1" dirty="0">
                <a:solidFill>
                  <a:srgbClr val="00A800"/>
                </a:solidFill>
                <a:latin typeface="Times New Roman" pitchFamily="18" charset="0"/>
                <a:cs typeface="Times New Roman" pitchFamily="18" charset="0"/>
              </a:rPr>
              <a:t>1. </a:t>
            </a:r>
            <a:r>
              <a:rPr lang="en-US" sz="2400" b="1" dirty="0" err="1" smtClean="0">
                <a:solidFill>
                  <a:srgbClr val="00A800"/>
                </a:solidFill>
                <a:latin typeface="Times New Roman" pitchFamily="18" charset="0"/>
                <a:cs typeface="Times New Roman" pitchFamily="18" charset="0"/>
              </a:rPr>
              <a:t>Tác</a:t>
            </a:r>
            <a:r>
              <a:rPr lang="en-US" sz="2400" b="1" dirty="0" smtClean="0">
                <a:solidFill>
                  <a:srgbClr val="00A800"/>
                </a:solidFill>
                <a:latin typeface="Times New Roman" pitchFamily="18" charset="0"/>
                <a:cs typeface="Times New Roman" pitchFamily="18" charset="0"/>
              </a:rPr>
              <a:t> </a:t>
            </a:r>
            <a:r>
              <a:rPr lang="en-US" sz="2400" b="1" dirty="0" err="1" smtClean="0">
                <a:solidFill>
                  <a:srgbClr val="00A800"/>
                </a:solidFill>
                <a:latin typeface="Times New Roman" pitchFamily="18" charset="0"/>
                <a:cs typeface="Times New Roman" pitchFamily="18" charset="0"/>
              </a:rPr>
              <a:t>giả</a:t>
            </a:r>
            <a:r>
              <a:rPr lang="en-US" sz="2400" b="1" dirty="0" smtClean="0">
                <a:solidFill>
                  <a:srgbClr val="00A800"/>
                </a:solidFill>
                <a:latin typeface="Times New Roman" pitchFamily="18" charset="0"/>
                <a:cs typeface="Times New Roman" pitchFamily="18" charset="0"/>
              </a:rPr>
              <a:t>: </a:t>
            </a:r>
            <a:endParaRPr lang="en-US" sz="2400" b="1" dirty="0">
              <a:solidFill>
                <a:srgbClr val="00A800"/>
              </a:solidFill>
              <a:latin typeface="Times New Roman" pitchFamily="18" charset="0"/>
              <a:cs typeface="Times New Roman" pitchFamily="18" charset="0"/>
            </a:endParaRPr>
          </a:p>
        </p:txBody>
      </p:sp>
      <p:sp>
        <p:nvSpPr>
          <p:cNvPr id="7187" name="Line 19"/>
          <p:cNvSpPr>
            <a:spLocks noChangeShapeType="1"/>
          </p:cNvSpPr>
          <p:nvPr/>
        </p:nvSpPr>
        <p:spPr bwMode="auto">
          <a:xfrm>
            <a:off x="5062527" y="1143000"/>
            <a:ext cx="0" cy="5486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4" name="Chevron 4"/>
          <p:cNvSpPr/>
          <p:nvPr/>
        </p:nvSpPr>
        <p:spPr>
          <a:xfrm>
            <a:off x="4097528" y="3225655"/>
            <a:ext cx="948944" cy="406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3</a:t>
            </a:r>
            <a:endParaRPr lang="en-US" sz="2800" kern="1200" dirty="0"/>
          </a:p>
        </p:txBody>
      </p:sp>
      <p:sp>
        <p:nvSpPr>
          <p:cNvPr id="12" name="Rectangle 6"/>
          <p:cNvSpPr>
            <a:spLocks noChangeArrowheads="1"/>
          </p:cNvSpPr>
          <p:nvPr/>
        </p:nvSpPr>
        <p:spPr bwMode="auto">
          <a:xfrm>
            <a:off x="0" y="0"/>
            <a:ext cx="9144000" cy="6858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36:                CHỮ NGƯỜI TỬ TÙ</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28134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5724128" y="1143000"/>
            <a:ext cx="335637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400" b="1" dirty="0">
                <a:solidFill>
                  <a:srgbClr val="00A800"/>
                </a:solidFill>
                <a:latin typeface="Times New Roman" pitchFamily="18" charset="0"/>
                <a:cs typeface="Times New Roman" pitchFamily="18" charset="0"/>
              </a:rPr>
              <a:t>I.TÌM HIỂU CHUNG:</a:t>
            </a:r>
          </a:p>
          <a:p>
            <a:pPr marL="457200" indent="-457200" fontAlgn="base">
              <a:spcBef>
                <a:spcPct val="20000"/>
              </a:spcBef>
              <a:spcAft>
                <a:spcPct val="0"/>
              </a:spcAft>
              <a:buAutoNum type="arabicPeriod"/>
            </a:pPr>
            <a:r>
              <a:rPr lang="en-US" sz="2400" b="1" dirty="0" err="1" smtClean="0">
                <a:solidFill>
                  <a:srgbClr val="00A800"/>
                </a:solidFill>
                <a:latin typeface="Times New Roman" pitchFamily="18" charset="0"/>
                <a:cs typeface="Times New Roman" pitchFamily="18" charset="0"/>
              </a:rPr>
              <a:t>Tác</a:t>
            </a:r>
            <a:r>
              <a:rPr lang="en-US" sz="2400" b="1" dirty="0" smtClean="0">
                <a:solidFill>
                  <a:srgbClr val="00A800"/>
                </a:solidFill>
                <a:latin typeface="Times New Roman" pitchFamily="18" charset="0"/>
                <a:cs typeface="Times New Roman" pitchFamily="18" charset="0"/>
              </a:rPr>
              <a:t> </a:t>
            </a:r>
            <a:r>
              <a:rPr lang="en-US" sz="2400" b="1" dirty="0" err="1" smtClean="0">
                <a:solidFill>
                  <a:srgbClr val="00A800"/>
                </a:solidFill>
                <a:latin typeface="Times New Roman" pitchFamily="18" charset="0"/>
                <a:cs typeface="Times New Roman" pitchFamily="18" charset="0"/>
              </a:rPr>
              <a:t>giả</a:t>
            </a:r>
            <a:r>
              <a:rPr lang="en-US" sz="2400" b="1" dirty="0" smtClean="0">
                <a:solidFill>
                  <a:srgbClr val="00A800"/>
                </a:solidFill>
                <a:latin typeface="Times New Roman" pitchFamily="18" charset="0"/>
                <a:cs typeface="Times New Roman" pitchFamily="18" charset="0"/>
              </a:rPr>
              <a:t>: </a:t>
            </a:r>
          </a:p>
          <a:p>
            <a:pPr marL="457200" indent="-457200" fontAlgn="base">
              <a:spcBef>
                <a:spcPct val="20000"/>
              </a:spcBef>
              <a:spcAft>
                <a:spcPct val="0"/>
              </a:spcAft>
              <a:buAutoNum type="arabicPeriod"/>
            </a:pPr>
            <a:r>
              <a:rPr lang="en-US" sz="2400" b="1" dirty="0" err="1" smtClean="0">
                <a:solidFill>
                  <a:srgbClr val="00A800"/>
                </a:solidFill>
                <a:latin typeface="Times New Roman" pitchFamily="18" charset="0"/>
                <a:cs typeface="Times New Roman" pitchFamily="18" charset="0"/>
              </a:rPr>
              <a:t>Tập</a:t>
            </a:r>
            <a:r>
              <a:rPr lang="en-US" sz="2400" b="1" dirty="0" smtClean="0">
                <a:solidFill>
                  <a:srgbClr val="00A800"/>
                </a:solidFill>
                <a:latin typeface="Times New Roman" pitchFamily="18" charset="0"/>
                <a:cs typeface="Times New Roman" pitchFamily="18" charset="0"/>
              </a:rPr>
              <a:t> </a:t>
            </a:r>
            <a:r>
              <a:rPr lang="en-US" sz="2400" b="1" dirty="0" err="1" smtClean="0">
                <a:solidFill>
                  <a:srgbClr val="00A800"/>
                </a:solidFill>
                <a:latin typeface="Times New Roman" pitchFamily="18" charset="0"/>
                <a:cs typeface="Times New Roman" pitchFamily="18" charset="0"/>
              </a:rPr>
              <a:t>truyện</a:t>
            </a:r>
            <a:r>
              <a:rPr lang="en-US" sz="2400" b="1" dirty="0" smtClean="0">
                <a:solidFill>
                  <a:srgbClr val="00A800"/>
                </a:solidFill>
                <a:latin typeface="Times New Roman" pitchFamily="18" charset="0"/>
                <a:cs typeface="Times New Roman" pitchFamily="18" charset="0"/>
              </a:rPr>
              <a:t> “</a:t>
            </a:r>
            <a:r>
              <a:rPr lang="en-US" sz="2400" b="1" dirty="0" err="1" smtClean="0">
                <a:solidFill>
                  <a:srgbClr val="00A800"/>
                </a:solidFill>
                <a:latin typeface="Times New Roman" pitchFamily="18" charset="0"/>
                <a:cs typeface="Times New Roman" pitchFamily="18" charset="0"/>
              </a:rPr>
              <a:t>Vang</a:t>
            </a:r>
            <a:r>
              <a:rPr lang="en-US" sz="2400" b="1" dirty="0" smtClean="0">
                <a:solidFill>
                  <a:srgbClr val="00A800"/>
                </a:solidFill>
                <a:latin typeface="Times New Roman" pitchFamily="18" charset="0"/>
                <a:cs typeface="Times New Roman" pitchFamily="18" charset="0"/>
              </a:rPr>
              <a:t> </a:t>
            </a:r>
            <a:r>
              <a:rPr lang="en-US" sz="2400" b="1" dirty="0" err="1" smtClean="0">
                <a:solidFill>
                  <a:srgbClr val="00A800"/>
                </a:solidFill>
                <a:latin typeface="Times New Roman" pitchFamily="18" charset="0"/>
                <a:cs typeface="Times New Roman" pitchFamily="18" charset="0"/>
              </a:rPr>
              <a:t>bóng</a:t>
            </a:r>
            <a:r>
              <a:rPr lang="en-US" sz="2400" b="1" dirty="0" smtClean="0">
                <a:solidFill>
                  <a:srgbClr val="00A800"/>
                </a:solidFill>
                <a:latin typeface="Times New Roman" pitchFamily="18" charset="0"/>
                <a:cs typeface="Times New Roman" pitchFamily="18" charset="0"/>
              </a:rPr>
              <a:t> </a:t>
            </a:r>
            <a:r>
              <a:rPr lang="en-US" sz="2400" b="1" dirty="0" err="1" smtClean="0">
                <a:solidFill>
                  <a:srgbClr val="00A800"/>
                </a:solidFill>
                <a:latin typeface="Times New Roman" pitchFamily="18" charset="0"/>
                <a:cs typeface="Times New Roman" pitchFamily="18" charset="0"/>
              </a:rPr>
              <a:t>một</a:t>
            </a:r>
            <a:r>
              <a:rPr lang="en-US" sz="2400" b="1" dirty="0" smtClean="0">
                <a:solidFill>
                  <a:srgbClr val="00A800"/>
                </a:solidFill>
                <a:latin typeface="Times New Roman" pitchFamily="18" charset="0"/>
                <a:cs typeface="Times New Roman" pitchFamily="18" charset="0"/>
              </a:rPr>
              <a:t> </a:t>
            </a:r>
            <a:r>
              <a:rPr lang="en-US" sz="2400" b="1" dirty="0" err="1" smtClean="0">
                <a:solidFill>
                  <a:srgbClr val="00A800"/>
                </a:solidFill>
                <a:latin typeface="Times New Roman" pitchFamily="18" charset="0"/>
                <a:cs typeface="Times New Roman" pitchFamily="18" charset="0"/>
              </a:rPr>
              <a:t>thời</a:t>
            </a:r>
            <a:r>
              <a:rPr lang="en-US" sz="2400" b="1" dirty="0" smtClean="0">
                <a:solidFill>
                  <a:srgbClr val="00A800"/>
                </a:solidFill>
                <a:latin typeface="Times New Roman" pitchFamily="18" charset="0"/>
                <a:cs typeface="Times New Roman" pitchFamily="18" charset="0"/>
              </a:rPr>
              <a:t>”:</a:t>
            </a:r>
            <a:endParaRPr lang="en-US" sz="2400" b="1" dirty="0">
              <a:solidFill>
                <a:srgbClr val="00A800"/>
              </a:solidFill>
              <a:latin typeface="Times New Roman" pitchFamily="18" charset="0"/>
              <a:cs typeface="Times New Roman" pitchFamily="18" charset="0"/>
            </a:endParaRPr>
          </a:p>
        </p:txBody>
      </p:sp>
      <p:sp>
        <p:nvSpPr>
          <p:cNvPr id="7187" name="Line 19"/>
          <p:cNvSpPr>
            <a:spLocks noChangeShapeType="1"/>
          </p:cNvSpPr>
          <p:nvPr/>
        </p:nvSpPr>
        <p:spPr bwMode="auto">
          <a:xfrm>
            <a:off x="5724128" y="1143000"/>
            <a:ext cx="0" cy="5486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 name="Rectangle 2"/>
          <p:cNvSpPr/>
          <p:nvPr/>
        </p:nvSpPr>
        <p:spPr>
          <a:xfrm>
            <a:off x="541820" y="677222"/>
            <a:ext cx="46085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Hoạt động nhóm </a:t>
            </a:r>
            <a:endParaRPr lang="en-US" sz="2400" b="1" dirty="0">
              <a:solidFill>
                <a:schemeClr val="tx1"/>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3783908738"/>
              </p:ext>
            </p:extLst>
          </p:nvPr>
        </p:nvGraphicFramePr>
        <p:xfrm>
          <a:off x="-32307" y="1275706"/>
          <a:ext cx="5549798"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ound Same Side Corner Rectangle 4"/>
          <p:cNvSpPr/>
          <p:nvPr/>
        </p:nvSpPr>
        <p:spPr>
          <a:xfrm>
            <a:off x="879392" y="3899151"/>
            <a:ext cx="4557838" cy="795132"/>
          </a:xfrm>
          <a:prstGeom prst="rect">
            <a:avLst/>
          </a:prstGeom>
          <a:solidFill>
            <a:srgbClr val="00B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dirty="0" err="1" smtClean="0">
                <a:latin typeface="Times New Roman" pitchFamily="18" charset="0"/>
                <a:cs typeface="Times New Roman" pitchFamily="18" charset="0"/>
              </a:rPr>
              <a:t>Những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đóng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góp</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nền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văn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học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dân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tộc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phẩm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chính</a:t>
            </a:r>
            <a:endParaRPr lang="en-US" sz="2400" b="1" i="1" kern="1200" dirty="0">
              <a:latin typeface="Times New Roman" pitchFamily="18" charset="0"/>
              <a:cs typeface="Times New Roman" pitchFamily="18" charset="0"/>
            </a:endParaRPr>
          </a:p>
        </p:txBody>
      </p:sp>
      <p:grpSp>
        <p:nvGrpSpPr>
          <p:cNvPr id="22" name="Group 21"/>
          <p:cNvGrpSpPr/>
          <p:nvPr/>
        </p:nvGrpSpPr>
        <p:grpSpPr>
          <a:xfrm>
            <a:off x="-52497" y="3849563"/>
            <a:ext cx="948944" cy="1355634"/>
            <a:chOff x="0" y="2316773"/>
            <a:chExt cx="948944" cy="1355634"/>
          </a:xfrm>
          <a:solidFill>
            <a:srgbClr val="00B050"/>
          </a:solidFill>
        </p:grpSpPr>
        <p:sp>
          <p:nvSpPr>
            <p:cNvPr id="23" name="Chevron 22"/>
            <p:cNvSpPr/>
            <p:nvPr/>
          </p:nvSpPr>
          <p:spPr>
            <a:xfrm rot="5400000">
              <a:off x="-203345" y="2520118"/>
              <a:ext cx="1355634" cy="948944"/>
            </a:xfrm>
            <a:prstGeom prst="chevron">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Chevron 4"/>
            <p:cNvSpPr/>
            <p:nvPr/>
          </p:nvSpPr>
          <p:spPr>
            <a:xfrm>
              <a:off x="0" y="2791245"/>
              <a:ext cx="948944" cy="4066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N4</a:t>
              </a:r>
              <a:endParaRPr lang="en-US" sz="2400" b="1" u="none"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2" name="Rectangle 6"/>
          <p:cNvSpPr>
            <a:spLocks noChangeArrowheads="1"/>
          </p:cNvSpPr>
          <p:nvPr/>
        </p:nvSpPr>
        <p:spPr bwMode="auto">
          <a:xfrm>
            <a:off x="0" y="0"/>
            <a:ext cx="9144000" cy="6858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36:                CHỮ NGƯỜI TỬ TÙ</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3" name="Group 12"/>
          <p:cNvGrpSpPr/>
          <p:nvPr/>
        </p:nvGrpSpPr>
        <p:grpSpPr>
          <a:xfrm>
            <a:off x="-32307" y="4695181"/>
            <a:ext cx="948944" cy="1355634"/>
            <a:chOff x="0" y="2316773"/>
            <a:chExt cx="948944" cy="1355634"/>
          </a:xfrm>
          <a:solidFill>
            <a:schemeClr val="accent1">
              <a:lumMod val="65000"/>
            </a:schemeClr>
          </a:solidFill>
        </p:grpSpPr>
        <p:sp>
          <p:nvSpPr>
            <p:cNvPr id="15" name="Chevron 14"/>
            <p:cNvSpPr/>
            <p:nvPr/>
          </p:nvSpPr>
          <p:spPr>
            <a:xfrm rot="5400000">
              <a:off x="-203345" y="2520118"/>
              <a:ext cx="1355634" cy="948944"/>
            </a:xfrm>
            <a:prstGeom prst="chevron">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hevron 4"/>
            <p:cNvSpPr/>
            <p:nvPr/>
          </p:nvSpPr>
          <p:spPr>
            <a:xfrm>
              <a:off x="0" y="2791245"/>
              <a:ext cx="948944" cy="4066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N5</a:t>
              </a:r>
              <a:endParaRPr lang="en-US" sz="2400" b="1" u="none"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7" name="Round Same Side Corner Rectangle 4"/>
          <p:cNvSpPr/>
          <p:nvPr/>
        </p:nvSpPr>
        <p:spPr>
          <a:xfrm>
            <a:off x="879392" y="4743871"/>
            <a:ext cx="4557838" cy="795132"/>
          </a:xfrm>
          <a:prstGeom prst="rect">
            <a:avLst/>
          </a:prstGeom>
          <a:solidFill>
            <a:schemeClr val="accent5">
              <a:lumMod val="6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Những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nét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chính</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về</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tập</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truyện</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Vang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bóng</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một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thời</a:t>
            </a:r>
            <a:r>
              <a:rPr lang="en-US" sz="2400" b="1" i="1" kern="1200" dirty="0" smtClean="0">
                <a:latin typeface="Times New Roman" pitchFamily="18" charset="0"/>
                <a:cs typeface="Times New Roman" pitchFamily="18" charset="0"/>
              </a:rPr>
              <a:t>”</a:t>
            </a:r>
            <a:endParaRPr lang="en-US" sz="2400" b="1" i="1" kern="1200" dirty="0">
              <a:latin typeface="Times New Roman" pitchFamily="18" charset="0"/>
              <a:cs typeface="Times New Roman" pitchFamily="18" charset="0"/>
            </a:endParaRPr>
          </a:p>
        </p:txBody>
      </p:sp>
      <p:grpSp>
        <p:nvGrpSpPr>
          <p:cNvPr id="18" name="Group 17"/>
          <p:cNvGrpSpPr/>
          <p:nvPr/>
        </p:nvGrpSpPr>
        <p:grpSpPr>
          <a:xfrm>
            <a:off x="-65431" y="5576343"/>
            <a:ext cx="948944" cy="1355634"/>
            <a:chOff x="0" y="2316773"/>
            <a:chExt cx="948944" cy="1355634"/>
          </a:xfrm>
          <a:solidFill>
            <a:schemeClr val="accent1">
              <a:lumMod val="65000"/>
            </a:schemeClr>
          </a:solidFill>
        </p:grpSpPr>
        <p:sp>
          <p:nvSpPr>
            <p:cNvPr id="19" name="Chevron 18"/>
            <p:cNvSpPr/>
            <p:nvPr/>
          </p:nvSpPr>
          <p:spPr>
            <a:xfrm rot="5400000">
              <a:off x="-203345" y="2520118"/>
              <a:ext cx="1355634" cy="948944"/>
            </a:xfrm>
            <a:prstGeom prst="chevron">
              <a:avLst/>
            </a:prstGeom>
            <a:solidFill>
              <a:srgbClr val="0070C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0" y="2791245"/>
              <a:ext cx="948944" cy="406690"/>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N6</a:t>
              </a:r>
              <a:endParaRPr lang="en-US" sz="2400" b="1" u="none"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5" name="Round Same Side Corner Rectangle 4"/>
          <p:cNvSpPr/>
          <p:nvPr/>
        </p:nvSpPr>
        <p:spPr>
          <a:xfrm>
            <a:off x="877825" y="5683358"/>
            <a:ext cx="4557838" cy="795132"/>
          </a:xfrm>
          <a:prstGeom prst="rect">
            <a:avLst/>
          </a:prstGeom>
          <a:solidFill>
            <a:srgbClr val="0070C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1" kern="1200" dirty="0" err="1" smtClean="0">
                <a:latin typeface="Times New Roman" pitchFamily="18" charset="0"/>
                <a:cs typeface="Times New Roman" pitchFamily="18" charset="0"/>
              </a:rPr>
              <a:t>Xuất</a:t>
            </a:r>
            <a:r>
              <a:rPr lang="en-US" sz="2400" b="1" i="1" kern="1200" dirty="0" smtClean="0">
                <a:latin typeface="Times New Roman" pitchFamily="18" charset="0"/>
                <a:cs typeface="Times New Roman" pitchFamily="18" charset="0"/>
              </a:rPr>
              <a:t> </a:t>
            </a:r>
            <a:r>
              <a:rPr lang="en-US" sz="2400" b="1" i="1" kern="1200" dirty="0" err="1" smtClean="0">
                <a:latin typeface="Times New Roman" pitchFamily="18" charset="0"/>
                <a:cs typeface="Times New Roman" pitchFamily="18" charset="0"/>
              </a:rPr>
              <a:t>xứ</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truyện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Chữ</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người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tử</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tù</a:t>
            </a:r>
            <a:r>
              <a:rPr lang="en-US" sz="2400" b="1" i="1" dirty="0" smtClean="0">
                <a:latin typeface="Times New Roman" pitchFamily="18" charset="0"/>
                <a:cs typeface="Times New Roman" pitchFamily="18" charset="0"/>
              </a:rPr>
              <a:t>”</a:t>
            </a:r>
            <a:endParaRPr lang="en-US" sz="2400" b="1" i="1" kern="1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637252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hlinkClick r:id="rId5" action="ppaction://hlinksldjump"/>
          </p:cNvPr>
          <p:cNvSpPr/>
          <p:nvPr/>
        </p:nvSpPr>
        <p:spPr>
          <a:xfrm>
            <a:off x="55419"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9140"/>
            <a:r>
              <a:rPr lang="en-US" sz="2100" b="1" dirty="0">
                <a:solidFill>
                  <a:srgbClr val="FFFF00"/>
                </a:solidFill>
                <a:latin typeface="Times New Roman" pitchFamily="18" charset="0"/>
                <a:cs typeface="Times New Roman" pitchFamily="18" charset="0"/>
              </a:rPr>
              <a:t>THỜI GIAN</a:t>
            </a:r>
          </a:p>
        </p:txBody>
      </p:sp>
      <p:sp>
        <p:nvSpPr>
          <p:cNvPr id="42" name="Rectangle 41"/>
          <p:cNvSpPr/>
          <p:nvPr/>
        </p:nvSpPr>
        <p:spPr>
          <a:xfrm>
            <a:off x="1631452" y="5247885"/>
            <a:ext cx="5890343" cy="1025921"/>
          </a:xfrm>
          <a:prstGeom prst="rect">
            <a:avLst/>
          </a:prstGeom>
          <a:noFill/>
        </p:spPr>
        <p:txBody>
          <a:bodyPr wrap="square" lIns="121914" tIns="60957" rIns="121914" bIns="60957">
            <a:spAutoFit/>
          </a:bodyPr>
          <a:lstStyle/>
          <a:p>
            <a:pPr algn="ctr" defTabSz="1219140"/>
            <a:r>
              <a:rPr lang="en-US" sz="59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30" name="Rectangle 29"/>
          <p:cNvSpPr/>
          <p:nvPr/>
        </p:nvSpPr>
        <p:spPr>
          <a:xfrm>
            <a:off x="33235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8</a:t>
            </a:r>
          </a:p>
        </p:txBody>
      </p:sp>
      <p:sp>
        <p:nvSpPr>
          <p:cNvPr id="31" name="Rectangle 30"/>
          <p:cNvSpPr/>
          <p:nvPr/>
        </p:nvSpPr>
        <p:spPr>
          <a:xfrm>
            <a:off x="40347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dirty="0">
                <a:solidFill>
                  <a:srgbClr val="FFFF00"/>
                </a:solidFill>
                <a:latin typeface="Times New Roman" pitchFamily="18" charset="0"/>
                <a:cs typeface="Times New Roman" pitchFamily="18" charset="0"/>
              </a:rPr>
              <a:t>7</a:t>
            </a:r>
          </a:p>
        </p:txBody>
      </p:sp>
      <p:sp>
        <p:nvSpPr>
          <p:cNvPr id="32" name="Rectangle 31"/>
          <p:cNvSpPr/>
          <p:nvPr/>
        </p:nvSpPr>
        <p:spPr>
          <a:xfrm>
            <a:off x="47459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dirty="0">
                <a:solidFill>
                  <a:srgbClr val="FFFF00"/>
                </a:solidFill>
                <a:latin typeface="Times New Roman" pitchFamily="18" charset="0"/>
                <a:cs typeface="Times New Roman" pitchFamily="18" charset="0"/>
              </a:rPr>
              <a:t>6</a:t>
            </a:r>
          </a:p>
        </p:txBody>
      </p:sp>
      <p:sp>
        <p:nvSpPr>
          <p:cNvPr id="33" name="Rectangle 32"/>
          <p:cNvSpPr/>
          <p:nvPr/>
        </p:nvSpPr>
        <p:spPr>
          <a:xfrm>
            <a:off x="54571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5</a:t>
            </a:r>
          </a:p>
        </p:txBody>
      </p:sp>
      <p:sp>
        <p:nvSpPr>
          <p:cNvPr id="34" name="Rectangle 33"/>
          <p:cNvSpPr/>
          <p:nvPr/>
        </p:nvSpPr>
        <p:spPr>
          <a:xfrm>
            <a:off x="61683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dirty="0">
                <a:solidFill>
                  <a:srgbClr val="FFFF00"/>
                </a:solidFill>
                <a:latin typeface="Times New Roman" pitchFamily="18" charset="0"/>
                <a:cs typeface="Times New Roman" pitchFamily="18" charset="0"/>
              </a:rPr>
              <a:t>4</a:t>
            </a:r>
          </a:p>
        </p:txBody>
      </p:sp>
      <p:sp>
        <p:nvSpPr>
          <p:cNvPr id="35" name="Rectangle 34"/>
          <p:cNvSpPr/>
          <p:nvPr/>
        </p:nvSpPr>
        <p:spPr>
          <a:xfrm>
            <a:off x="68795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3</a:t>
            </a:r>
          </a:p>
        </p:txBody>
      </p:sp>
      <p:sp>
        <p:nvSpPr>
          <p:cNvPr id="36" name="Rectangle 35"/>
          <p:cNvSpPr/>
          <p:nvPr/>
        </p:nvSpPr>
        <p:spPr>
          <a:xfrm>
            <a:off x="75907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2</a:t>
            </a:r>
          </a:p>
        </p:txBody>
      </p:sp>
      <p:sp>
        <p:nvSpPr>
          <p:cNvPr id="37" name="Rectangle 36"/>
          <p:cNvSpPr/>
          <p:nvPr/>
        </p:nvSpPr>
        <p:spPr>
          <a:xfrm>
            <a:off x="83019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a:t>
            </a:r>
          </a:p>
        </p:txBody>
      </p:sp>
      <p:sp>
        <p:nvSpPr>
          <p:cNvPr id="39" name="Rectangle 38"/>
          <p:cNvSpPr/>
          <p:nvPr/>
        </p:nvSpPr>
        <p:spPr>
          <a:xfrm>
            <a:off x="19011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dirty="0">
                <a:solidFill>
                  <a:srgbClr val="FFFF00"/>
                </a:solidFill>
                <a:latin typeface="Times New Roman" pitchFamily="18" charset="0"/>
                <a:cs typeface="Times New Roman" pitchFamily="18" charset="0"/>
              </a:rPr>
              <a:t>10</a:t>
            </a:r>
          </a:p>
        </p:txBody>
      </p:sp>
      <p:sp>
        <p:nvSpPr>
          <p:cNvPr id="40" name="Rectangle 39"/>
          <p:cNvSpPr/>
          <p:nvPr/>
        </p:nvSpPr>
        <p:spPr>
          <a:xfrm>
            <a:off x="26123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dirty="0">
                <a:solidFill>
                  <a:srgbClr val="FFFF00"/>
                </a:solidFill>
                <a:latin typeface="Times New Roman" pitchFamily="18" charset="0"/>
                <a:cs typeface="Times New Roman" pitchFamily="18" charset="0"/>
              </a:rPr>
              <a:t>9</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9347200" y="1889276"/>
            <a:ext cx="812800" cy="812800"/>
          </a:xfrm>
          <a:prstGeom prst="rect">
            <a:avLst/>
          </a:prstGeom>
        </p:spPr>
      </p:pic>
      <p:sp>
        <p:nvSpPr>
          <p:cNvPr id="3" name="Explosion 2 2"/>
          <p:cNvSpPr/>
          <p:nvPr/>
        </p:nvSpPr>
        <p:spPr>
          <a:xfrm>
            <a:off x="6066752" y="908720"/>
            <a:ext cx="2540000" cy="2808312"/>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3 phút bắt đầu </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4" name="Diagram 23"/>
          <p:cNvGraphicFramePr/>
          <p:nvPr>
            <p:extLst>
              <p:ext uri="{D42A27DB-BD31-4B8C-83A1-F6EECF244321}">
                <p14:modId xmlns:p14="http://schemas.microsoft.com/office/powerpoint/2010/main" val="2517846985"/>
              </p:ext>
            </p:extLst>
          </p:nvPr>
        </p:nvGraphicFramePr>
        <p:xfrm>
          <a:off x="-34818" y="53072"/>
          <a:ext cx="5549798" cy="3672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8" name="Diagram 27"/>
          <p:cNvGraphicFramePr/>
          <p:nvPr>
            <p:extLst>
              <p:ext uri="{D42A27DB-BD31-4B8C-83A1-F6EECF244321}">
                <p14:modId xmlns:p14="http://schemas.microsoft.com/office/powerpoint/2010/main" val="605620269"/>
              </p:ext>
            </p:extLst>
          </p:nvPr>
        </p:nvGraphicFramePr>
        <p:xfrm>
          <a:off x="-78079" y="2628079"/>
          <a:ext cx="5549798" cy="36724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9" name="Rectangle 28"/>
          <p:cNvSpPr/>
          <p:nvPr/>
        </p:nvSpPr>
        <p:spPr>
          <a:xfrm>
            <a:off x="5937901" y="432284"/>
            <a:ext cx="3157666" cy="648072"/>
          </a:xfrm>
          <a:prstGeom prst="rect">
            <a:avLst/>
          </a:prstGeom>
          <a:solidFill>
            <a:srgbClr val="D8E8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effectLst>
                  <a:outerShdw blurRad="38100" dist="38100" dir="2700000" algn="tl">
                    <a:srgbClr val="000000">
                      <a:alpha val="43137"/>
                    </a:srgbClr>
                  </a:outerShdw>
                </a:effectLst>
              </a:rPr>
              <a:t>Cùng</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nhau</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khám</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phá</a:t>
            </a:r>
            <a:r>
              <a:rPr lang="en-US" sz="2400" b="1" dirty="0" smtClean="0">
                <a:solidFill>
                  <a:schemeClr val="tx1"/>
                </a:solidFill>
                <a:effectLst>
                  <a:outerShdw blurRad="38100" dist="38100" dir="2700000" algn="tl">
                    <a:srgbClr val="000000">
                      <a:alpha val="43137"/>
                    </a:srgbClr>
                  </a:outerShdw>
                </a:effectLst>
              </a:rPr>
              <a:t>!</a:t>
            </a: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6176625"/>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xit" presetSubtype="0" fill="hold" grpId="0" nodeType="clickEffect">
                                  <p:stCondLst>
                                    <p:cond delay="0"/>
                                  </p:stCondLst>
                                  <p:iterate type="lt">
                                    <p:tmPct val="10000"/>
                                  </p:iterate>
                                  <p:childTnLst>
                                    <p:anim calcmode="lin" valueType="num">
                                      <p:cBhvr>
                                        <p:cTn id="14" dur="200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5" dur="20000"/>
                                        <p:tgtEl>
                                          <p:spTgt spid="39"/>
                                        </p:tgtEl>
                                        <p:attrNameLst>
                                          <p:attrName>ppt_y</p:attrName>
                                        </p:attrNameLst>
                                      </p:cBhvr>
                                      <p:tavLst>
                                        <p:tav tm="0">
                                          <p:val>
                                            <p:strVal val="ppt_y"/>
                                          </p:val>
                                        </p:tav>
                                        <p:tav tm="100000">
                                          <p:val>
                                            <p:strVal val="ppt_y"/>
                                          </p:val>
                                        </p:tav>
                                      </p:tavLst>
                                    </p:anim>
                                    <p:anim calcmode="lin" valueType="num">
                                      <p:cBhvr>
                                        <p:cTn id="16" dur="200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17" dur="200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20000" tmFilter="0,0; .5, 0; 1, 1"/>
                                        <p:tgtEl>
                                          <p:spTgt spid="39"/>
                                        </p:tgtEl>
                                      </p:cBhvr>
                                    </p:animEffect>
                                    <p:set>
                                      <p:cBhvr>
                                        <p:cTn id="19" dur="1" fill="hold">
                                          <p:stCondLst>
                                            <p:cond delay="19999"/>
                                          </p:stCondLst>
                                        </p:cTn>
                                        <p:tgtEl>
                                          <p:spTgt spid="39"/>
                                        </p:tgtEl>
                                        <p:attrNameLst>
                                          <p:attrName>style.visibility</p:attrName>
                                        </p:attrNameLst>
                                      </p:cBhvr>
                                      <p:to>
                                        <p:strVal val="hidden"/>
                                      </p:to>
                                    </p:set>
                                  </p:childTnLst>
                                </p:cTn>
                              </p:par>
                            </p:childTnLst>
                          </p:cTn>
                        </p:par>
                        <p:par>
                          <p:cTn id="20" fill="hold">
                            <p:stCondLst>
                              <p:cond delay="22000"/>
                            </p:stCondLst>
                            <p:childTnLst>
                              <p:par>
                                <p:cTn id="21" presetID="41" presetClass="exit" presetSubtype="0" fill="hold" grpId="0" nodeType="afterEffect">
                                  <p:stCondLst>
                                    <p:cond delay="0"/>
                                  </p:stCondLst>
                                  <p:iterate type="lt">
                                    <p:tmPct val="10000"/>
                                  </p:iterate>
                                  <p:childTnLst>
                                    <p:anim calcmode="lin" valueType="num">
                                      <p:cBhvr>
                                        <p:cTn id="22" dur="200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3" dur="20000"/>
                                        <p:tgtEl>
                                          <p:spTgt spid="40"/>
                                        </p:tgtEl>
                                        <p:attrNameLst>
                                          <p:attrName>ppt_y</p:attrName>
                                        </p:attrNameLst>
                                      </p:cBhvr>
                                      <p:tavLst>
                                        <p:tav tm="0">
                                          <p:val>
                                            <p:strVal val="ppt_y"/>
                                          </p:val>
                                        </p:tav>
                                        <p:tav tm="100000">
                                          <p:val>
                                            <p:strVal val="ppt_y"/>
                                          </p:val>
                                        </p:tav>
                                      </p:tavLst>
                                    </p:anim>
                                    <p:anim calcmode="lin" valueType="num">
                                      <p:cBhvr>
                                        <p:cTn id="24" dur="200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25" dur="200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20000" tmFilter="0,0; .5, 0; 1, 1"/>
                                        <p:tgtEl>
                                          <p:spTgt spid="40"/>
                                        </p:tgtEl>
                                      </p:cBhvr>
                                    </p:animEffect>
                                    <p:set>
                                      <p:cBhvr>
                                        <p:cTn id="27" dur="1" fill="hold">
                                          <p:stCondLst>
                                            <p:cond delay="19999"/>
                                          </p:stCondLst>
                                        </p:cTn>
                                        <p:tgtEl>
                                          <p:spTgt spid="40"/>
                                        </p:tgtEl>
                                        <p:attrNameLst>
                                          <p:attrName>style.visibility</p:attrName>
                                        </p:attrNameLst>
                                      </p:cBhvr>
                                      <p:to>
                                        <p:strVal val="hidden"/>
                                      </p:to>
                                    </p:set>
                                  </p:childTnLst>
                                </p:cTn>
                              </p:par>
                            </p:childTnLst>
                          </p:cTn>
                        </p:par>
                        <p:par>
                          <p:cTn id="28" fill="hold">
                            <p:stCondLst>
                              <p:cond delay="42000"/>
                            </p:stCondLst>
                            <p:childTnLst>
                              <p:par>
                                <p:cTn id="29" presetID="41" presetClass="exit" presetSubtype="0" fill="hold" grpId="0" nodeType="afterEffect">
                                  <p:stCondLst>
                                    <p:cond delay="0"/>
                                  </p:stCondLst>
                                  <p:iterate type="lt">
                                    <p:tmPct val="10000"/>
                                  </p:iterate>
                                  <p:childTnLst>
                                    <p:anim calcmode="lin" valueType="num">
                                      <p:cBhvr>
                                        <p:cTn id="30" dur="200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1" dur="20000"/>
                                        <p:tgtEl>
                                          <p:spTgt spid="30"/>
                                        </p:tgtEl>
                                        <p:attrNameLst>
                                          <p:attrName>ppt_y</p:attrName>
                                        </p:attrNameLst>
                                      </p:cBhvr>
                                      <p:tavLst>
                                        <p:tav tm="0">
                                          <p:val>
                                            <p:strVal val="ppt_y"/>
                                          </p:val>
                                        </p:tav>
                                        <p:tav tm="100000">
                                          <p:val>
                                            <p:strVal val="ppt_y"/>
                                          </p:val>
                                        </p:tav>
                                      </p:tavLst>
                                    </p:anim>
                                    <p:anim calcmode="lin" valueType="num">
                                      <p:cBhvr>
                                        <p:cTn id="32" dur="200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33" dur="200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20000" tmFilter="0,0; .5, 0; 1, 1"/>
                                        <p:tgtEl>
                                          <p:spTgt spid="30"/>
                                        </p:tgtEl>
                                      </p:cBhvr>
                                    </p:animEffect>
                                    <p:set>
                                      <p:cBhvr>
                                        <p:cTn id="35" dur="1" fill="hold">
                                          <p:stCondLst>
                                            <p:cond delay="19999"/>
                                          </p:stCondLst>
                                        </p:cTn>
                                        <p:tgtEl>
                                          <p:spTgt spid="30"/>
                                        </p:tgtEl>
                                        <p:attrNameLst>
                                          <p:attrName>style.visibility</p:attrName>
                                        </p:attrNameLst>
                                      </p:cBhvr>
                                      <p:to>
                                        <p:strVal val="hidden"/>
                                      </p:to>
                                    </p:set>
                                  </p:childTnLst>
                                </p:cTn>
                              </p:par>
                            </p:childTnLst>
                          </p:cTn>
                        </p:par>
                        <p:par>
                          <p:cTn id="36" fill="hold">
                            <p:stCondLst>
                              <p:cond delay="62000"/>
                            </p:stCondLst>
                            <p:childTnLst>
                              <p:par>
                                <p:cTn id="37" presetID="41" presetClass="exit" presetSubtype="0" fill="hold" grpId="0" nodeType="afterEffect">
                                  <p:stCondLst>
                                    <p:cond delay="0"/>
                                  </p:stCondLst>
                                  <p:iterate type="lt">
                                    <p:tmPct val="10000"/>
                                  </p:iterate>
                                  <p:childTnLst>
                                    <p:anim calcmode="lin" valueType="num">
                                      <p:cBhvr>
                                        <p:cTn id="38" dur="200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9" dur="20000"/>
                                        <p:tgtEl>
                                          <p:spTgt spid="31"/>
                                        </p:tgtEl>
                                        <p:attrNameLst>
                                          <p:attrName>ppt_y</p:attrName>
                                        </p:attrNameLst>
                                      </p:cBhvr>
                                      <p:tavLst>
                                        <p:tav tm="0">
                                          <p:val>
                                            <p:strVal val="ppt_y"/>
                                          </p:val>
                                        </p:tav>
                                        <p:tav tm="100000">
                                          <p:val>
                                            <p:strVal val="ppt_y"/>
                                          </p:val>
                                        </p:tav>
                                      </p:tavLst>
                                    </p:anim>
                                    <p:anim calcmode="lin" valueType="num">
                                      <p:cBhvr>
                                        <p:cTn id="40" dur="200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41" dur="200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20000" tmFilter="0,0; .5, 0; 1, 1"/>
                                        <p:tgtEl>
                                          <p:spTgt spid="31"/>
                                        </p:tgtEl>
                                      </p:cBhvr>
                                    </p:animEffect>
                                    <p:set>
                                      <p:cBhvr>
                                        <p:cTn id="43" dur="1" fill="hold">
                                          <p:stCondLst>
                                            <p:cond delay="19999"/>
                                          </p:stCondLst>
                                        </p:cTn>
                                        <p:tgtEl>
                                          <p:spTgt spid="31"/>
                                        </p:tgtEl>
                                        <p:attrNameLst>
                                          <p:attrName>style.visibility</p:attrName>
                                        </p:attrNameLst>
                                      </p:cBhvr>
                                      <p:to>
                                        <p:strVal val="hidden"/>
                                      </p:to>
                                    </p:set>
                                  </p:childTnLst>
                                </p:cTn>
                              </p:par>
                            </p:childTnLst>
                          </p:cTn>
                        </p:par>
                        <p:par>
                          <p:cTn id="44" fill="hold">
                            <p:stCondLst>
                              <p:cond delay="82000"/>
                            </p:stCondLst>
                            <p:childTnLst>
                              <p:par>
                                <p:cTn id="45" presetID="41" presetClass="exit" presetSubtype="0" fill="hold" grpId="0" nodeType="afterEffect">
                                  <p:stCondLst>
                                    <p:cond delay="0"/>
                                  </p:stCondLst>
                                  <p:iterate type="lt">
                                    <p:tmPct val="10000"/>
                                  </p:iterate>
                                  <p:childTnLst>
                                    <p:anim calcmode="lin" valueType="num">
                                      <p:cBhvr>
                                        <p:cTn id="46" dur="200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7" dur="20000"/>
                                        <p:tgtEl>
                                          <p:spTgt spid="32"/>
                                        </p:tgtEl>
                                        <p:attrNameLst>
                                          <p:attrName>ppt_y</p:attrName>
                                        </p:attrNameLst>
                                      </p:cBhvr>
                                      <p:tavLst>
                                        <p:tav tm="0">
                                          <p:val>
                                            <p:strVal val="ppt_y"/>
                                          </p:val>
                                        </p:tav>
                                        <p:tav tm="100000">
                                          <p:val>
                                            <p:strVal val="ppt_y"/>
                                          </p:val>
                                        </p:tav>
                                      </p:tavLst>
                                    </p:anim>
                                    <p:anim calcmode="lin" valueType="num">
                                      <p:cBhvr>
                                        <p:cTn id="48" dur="200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9" dur="200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20000" tmFilter="0,0; .5, 0; 1, 1"/>
                                        <p:tgtEl>
                                          <p:spTgt spid="32"/>
                                        </p:tgtEl>
                                      </p:cBhvr>
                                    </p:animEffect>
                                    <p:set>
                                      <p:cBhvr>
                                        <p:cTn id="51" dur="1" fill="hold">
                                          <p:stCondLst>
                                            <p:cond delay="19999"/>
                                          </p:stCondLst>
                                        </p:cTn>
                                        <p:tgtEl>
                                          <p:spTgt spid="32"/>
                                        </p:tgtEl>
                                        <p:attrNameLst>
                                          <p:attrName>style.visibility</p:attrName>
                                        </p:attrNameLst>
                                      </p:cBhvr>
                                      <p:to>
                                        <p:strVal val="hidden"/>
                                      </p:to>
                                    </p:set>
                                  </p:childTnLst>
                                </p:cTn>
                              </p:par>
                            </p:childTnLst>
                          </p:cTn>
                        </p:par>
                        <p:par>
                          <p:cTn id="52" fill="hold">
                            <p:stCondLst>
                              <p:cond delay="102000"/>
                            </p:stCondLst>
                            <p:childTnLst>
                              <p:par>
                                <p:cTn id="53" presetID="41" presetClass="exit" presetSubtype="0" fill="hold" grpId="0" nodeType="afterEffect">
                                  <p:stCondLst>
                                    <p:cond delay="0"/>
                                  </p:stCondLst>
                                  <p:iterate type="lt">
                                    <p:tmPct val="10000"/>
                                  </p:iterate>
                                  <p:childTnLst>
                                    <p:anim calcmode="lin" valueType="num">
                                      <p:cBhvr>
                                        <p:cTn id="54" dur="2000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5" dur="20000"/>
                                        <p:tgtEl>
                                          <p:spTgt spid="33"/>
                                        </p:tgtEl>
                                        <p:attrNameLst>
                                          <p:attrName>ppt_y</p:attrName>
                                        </p:attrNameLst>
                                      </p:cBhvr>
                                      <p:tavLst>
                                        <p:tav tm="0">
                                          <p:val>
                                            <p:strVal val="ppt_y"/>
                                          </p:val>
                                        </p:tav>
                                        <p:tav tm="100000">
                                          <p:val>
                                            <p:strVal val="ppt_y"/>
                                          </p:val>
                                        </p:tav>
                                      </p:tavLst>
                                    </p:anim>
                                    <p:anim calcmode="lin" valueType="num">
                                      <p:cBhvr>
                                        <p:cTn id="56" dur="20000"/>
                                        <p:tgtEl>
                                          <p:spTgt spid="33"/>
                                        </p:tgtEl>
                                        <p:attrNameLst>
                                          <p:attrName>ppt_h</p:attrName>
                                        </p:attrNameLst>
                                      </p:cBhvr>
                                      <p:tavLst>
                                        <p:tav tm="0">
                                          <p:val>
                                            <p:strVal val="ppt_h"/>
                                          </p:val>
                                        </p:tav>
                                        <p:tav tm="50000">
                                          <p:val>
                                            <p:strVal val="ppt_h+.01"/>
                                          </p:val>
                                        </p:tav>
                                        <p:tav tm="100000">
                                          <p:val>
                                            <p:strVal val="ppt_h/10"/>
                                          </p:val>
                                        </p:tav>
                                      </p:tavLst>
                                    </p:anim>
                                    <p:anim calcmode="lin" valueType="num">
                                      <p:cBhvr>
                                        <p:cTn id="57" dur="20000"/>
                                        <p:tgtEl>
                                          <p:spTgt spid="33"/>
                                        </p:tgtEl>
                                        <p:attrNameLst>
                                          <p:attrName>ppt_w</p:attrName>
                                        </p:attrNameLst>
                                      </p:cBhvr>
                                      <p:tavLst>
                                        <p:tav tm="0">
                                          <p:val>
                                            <p:strVal val="ppt_w"/>
                                          </p:val>
                                        </p:tav>
                                        <p:tav tm="50000">
                                          <p:val>
                                            <p:strVal val="ppt_w+.01"/>
                                          </p:val>
                                        </p:tav>
                                        <p:tav tm="100000">
                                          <p:val>
                                            <p:strVal val="ppt_w/10"/>
                                          </p:val>
                                        </p:tav>
                                      </p:tavLst>
                                    </p:anim>
                                    <p:animEffect transition="out" filter="fade">
                                      <p:cBhvr>
                                        <p:cTn id="58" dur="20000" tmFilter="0,0; .5, 0; 1, 1"/>
                                        <p:tgtEl>
                                          <p:spTgt spid="33"/>
                                        </p:tgtEl>
                                      </p:cBhvr>
                                    </p:animEffect>
                                    <p:set>
                                      <p:cBhvr>
                                        <p:cTn id="59" dur="1" fill="hold">
                                          <p:stCondLst>
                                            <p:cond delay="19999"/>
                                          </p:stCondLst>
                                        </p:cTn>
                                        <p:tgtEl>
                                          <p:spTgt spid="33"/>
                                        </p:tgtEl>
                                        <p:attrNameLst>
                                          <p:attrName>style.visibility</p:attrName>
                                        </p:attrNameLst>
                                      </p:cBhvr>
                                      <p:to>
                                        <p:strVal val="hidden"/>
                                      </p:to>
                                    </p:set>
                                  </p:childTnLst>
                                </p:cTn>
                              </p:par>
                            </p:childTnLst>
                          </p:cTn>
                        </p:par>
                        <p:par>
                          <p:cTn id="60" fill="hold">
                            <p:stCondLst>
                              <p:cond delay="122000"/>
                            </p:stCondLst>
                            <p:childTnLst>
                              <p:par>
                                <p:cTn id="61" presetID="41" presetClass="exit" presetSubtype="0" fill="hold" grpId="0" nodeType="afterEffect">
                                  <p:stCondLst>
                                    <p:cond delay="0"/>
                                  </p:stCondLst>
                                  <p:iterate type="lt">
                                    <p:tmPct val="10000"/>
                                  </p:iterate>
                                  <p:childTnLst>
                                    <p:anim calcmode="lin" valueType="num">
                                      <p:cBhvr>
                                        <p:cTn id="62" dur="20000"/>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63" dur="20000"/>
                                        <p:tgtEl>
                                          <p:spTgt spid="34"/>
                                        </p:tgtEl>
                                        <p:attrNameLst>
                                          <p:attrName>ppt_y</p:attrName>
                                        </p:attrNameLst>
                                      </p:cBhvr>
                                      <p:tavLst>
                                        <p:tav tm="0">
                                          <p:val>
                                            <p:strVal val="ppt_y"/>
                                          </p:val>
                                        </p:tav>
                                        <p:tav tm="100000">
                                          <p:val>
                                            <p:strVal val="ppt_y"/>
                                          </p:val>
                                        </p:tav>
                                      </p:tavLst>
                                    </p:anim>
                                    <p:anim calcmode="lin" valueType="num">
                                      <p:cBhvr>
                                        <p:cTn id="64" dur="20000"/>
                                        <p:tgtEl>
                                          <p:spTgt spid="34"/>
                                        </p:tgtEl>
                                        <p:attrNameLst>
                                          <p:attrName>ppt_h</p:attrName>
                                        </p:attrNameLst>
                                      </p:cBhvr>
                                      <p:tavLst>
                                        <p:tav tm="0">
                                          <p:val>
                                            <p:strVal val="ppt_h"/>
                                          </p:val>
                                        </p:tav>
                                        <p:tav tm="50000">
                                          <p:val>
                                            <p:strVal val="ppt_h+.01"/>
                                          </p:val>
                                        </p:tav>
                                        <p:tav tm="100000">
                                          <p:val>
                                            <p:strVal val="ppt_h/10"/>
                                          </p:val>
                                        </p:tav>
                                      </p:tavLst>
                                    </p:anim>
                                    <p:anim calcmode="lin" valueType="num">
                                      <p:cBhvr>
                                        <p:cTn id="65" dur="20000"/>
                                        <p:tgtEl>
                                          <p:spTgt spid="34"/>
                                        </p:tgtEl>
                                        <p:attrNameLst>
                                          <p:attrName>ppt_w</p:attrName>
                                        </p:attrNameLst>
                                      </p:cBhvr>
                                      <p:tavLst>
                                        <p:tav tm="0">
                                          <p:val>
                                            <p:strVal val="ppt_w"/>
                                          </p:val>
                                        </p:tav>
                                        <p:tav tm="50000">
                                          <p:val>
                                            <p:strVal val="ppt_w+.01"/>
                                          </p:val>
                                        </p:tav>
                                        <p:tav tm="100000">
                                          <p:val>
                                            <p:strVal val="ppt_w/10"/>
                                          </p:val>
                                        </p:tav>
                                      </p:tavLst>
                                    </p:anim>
                                    <p:animEffect transition="out" filter="fade">
                                      <p:cBhvr>
                                        <p:cTn id="66" dur="20000" tmFilter="0,0; .5, 0; 1, 1"/>
                                        <p:tgtEl>
                                          <p:spTgt spid="34"/>
                                        </p:tgtEl>
                                      </p:cBhvr>
                                    </p:animEffect>
                                    <p:set>
                                      <p:cBhvr>
                                        <p:cTn id="67" dur="1" fill="hold">
                                          <p:stCondLst>
                                            <p:cond delay="19999"/>
                                          </p:stCondLst>
                                        </p:cTn>
                                        <p:tgtEl>
                                          <p:spTgt spid="34"/>
                                        </p:tgtEl>
                                        <p:attrNameLst>
                                          <p:attrName>style.visibility</p:attrName>
                                        </p:attrNameLst>
                                      </p:cBhvr>
                                      <p:to>
                                        <p:strVal val="hidden"/>
                                      </p:to>
                                    </p:set>
                                  </p:childTnLst>
                                </p:cTn>
                              </p:par>
                            </p:childTnLst>
                          </p:cTn>
                        </p:par>
                        <p:par>
                          <p:cTn id="68" fill="hold">
                            <p:stCondLst>
                              <p:cond delay="142000"/>
                            </p:stCondLst>
                            <p:childTnLst>
                              <p:par>
                                <p:cTn id="69" presetID="41" presetClass="exit" presetSubtype="0" fill="hold" grpId="0" nodeType="afterEffect">
                                  <p:stCondLst>
                                    <p:cond delay="0"/>
                                  </p:stCondLst>
                                  <p:iterate type="lt">
                                    <p:tmPct val="10000"/>
                                  </p:iterate>
                                  <p:childTnLst>
                                    <p:anim calcmode="lin" valueType="num">
                                      <p:cBhvr>
                                        <p:cTn id="70" dur="20000"/>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71" dur="20000"/>
                                        <p:tgtEl>
                                          <p:spTgt spid="35"/>
                                        </p:tgtEl>
                                        <p:attrNameLst>
                                          <p:attrName>ppt_y</p:attrName>
                                        </p:attrNameLst>
                                      </p:cBhvr>
                                      <p:tavLst>
                                        <p:tav tm="0">
                                          <p:val>
                                            <p:strVal val="ppt_y"/>
                                          </p:val>
                                        </p:tav>
                                        <p:tav tm="100000">
                                          <p:val>
                                            <p:strVal val="ppt_y"/>
                                          </p:val>
                                        </p:tav>
                                      </p:tavLst>
                                    </p:anim>
                                    <p:anim calcmode="lin" valueType="num">
                                      <p:cBhvr>
                                        <p:cTn id="72" dur="20000"/>
                                        <p:tgtEl>
                                          <p:spTgt spid="35"/>
                                        </p:tgtEl>
                                        <p:attrNameLst>
                                          <p:attrName>ppt_h</p:attrName>
                                        </p:attrNameLst>
                                      </p:cBhvr>
                                      <p:tavLst>
                                        <p:tav tm="0">
                                          <p:val>
                                            <p:strVal val="ppt_h"/>
                                          </p:val>
                                        </p:tav>
                                        <p:tav tm="50000">
                                          <p:val>
                                            <p:strVal val="ppt_h+.01"/>
                                          </p:val>
                                        </p:tav>
                                        <p:tav tm="100000">
                                          <p:val>
                                            <p:strVal val="ppt_h/10"/>
                                          </p:val>
                                        </p:tav>
                                      </p:tavLst>
                                    </p:anim>
                                    <p:anim calcmode="lin" valueType="num">
                                      <p:cBhvr>
                                        <p:cTn id="73" dur="20000"/>
                                        <p:tgtEl>
                                          <p:spTgt spid="35"/>
                                        </p:tgtEl>
                                        <p:attrNameLst>
                                          <p:attrName>ppt_w</p:attrName>
                                        </p:attrNameLst>
                                      </p:cBhvr>
                                      <p:tavLst>
                                        <p:tav tm="0">
                                          <p:val>
                                            <p:strVal val="ppt_w"/>
                                          </p:val>
                                        </p:tav>
                                        <p:tav tm="50000">
                                          <p:val>
                                            <p:strVal val="ppt_w+.01"/>
                                          </p:val>
                                        </p:tav>
                                        <p:tav tm="100000">
                                          <p:val>
                                            <p:strVal val="ppt_w/10"/>
                                          </p:val>
                                        </p:tav>
                                      </p:tavLst>
                                    </p:anim>
                                    <p:animEffect transition="out" filter="fade">
                                      <p:cBhvr>
                                        <p:cTn id="74" dur="20000" tmFilter="0,0; .5, 0; 1, 1"/>
                                        <p:tgtEl>
                                          <p:spTgt spid="35"/>
                                        </p:tgtEl>
                                      </p:cBhvr>
                                    </p:animEffect>
                                    <p:set>
                                      <p:cBhvr>
                                        <p:cTn id="75" dur="1" fill="hold">
                                          <p:stCondLst>
                                            <p:cond delay="19999"/>
                                          </p:stCondLst>
                                        </p:cTn>
                                        <p:tgtEl>
                                          <p:spTgt spid="35"/>
                                        </p:tgtEl>
                                        <p:attrNameLst>
                                          <p:attrName>style.visibility</p:attrName>
                                        </p:attrNameLst>
                                      </p:cBhvr>
                                      <p:to>
                                        <p:strVal val="hidden"/>
                                      </p:to>
                                    </p:set>
                                  </p:childTnLst>
                                </p:cTn>
                              </p:par>
                            </p:childTnLst>
                          </p:cTn>
                        </p:par>
                        <p:par>
                          <p:cTn id="76" fill="hold">
                            <p:stCondLst>
                              <p:cond delay="162000"/>
                            </p:stCondLst>
                            <p:childTnLst>
                              <p:par>
                                <p:cTn id="77" presetID="41" presetClass="exit" presetSubtype="0" fill="hold" grpId="0" nodeType="afterEffect">
                                  <p:stCondLst>
                                    <p:cond delay="0"/>
                                  </p:stCondLst>
                                  <p:iterate type="lt">
                                    <p:tmPct val="10000"/>
                                  </p:iterate>
                                  <p:childTnLst>
                                    <p:anim calcmode="lin" valueType="num">
                                      <p:cBhvr>
                                        <p:cTn id="78" dur="20000"/>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9" dur="20000"/>
                                        <p:tgtEl>
                                          <p:spTgt spid="36"/>
                                        </p:tgtEl>
                                        <p:attrNameLst>
                                          <p:attrName>ppt_y</p:attrName>
                                        </p:attrNameLst>
                                      </p:cBhvr>
                                      <p:tavLst>
                                        <p:tav tm="0">
                                          <p:val>
                                            <p:strVal val="ppt_y"/>
                                          </p:val>
                                        </p:tav>
                                        <p:tav tm="100000">
                                          <p:val>
                                            <p:strVal val="ppt_y"/>
                                          </p:val>
                                        </p:tav>
                                      </p:tavLst>
                                    </p:anim>
                                    <p:anim calcmode="lin" valueType="num">
                                      <p:cBhvr>
                                        <p:cTn id="80" dur="20000"/>
                                        <p:tgtEl>
                                          <p:spTgt spid="36"/>
                                        </p:tgtEl>
                                        <p:attrNameLst>
                                          <p:attrName>ppt_h</p:attrName>
                                        </p:attrNameLst>
                                      </p:cBhvr>
                                      <p:tavLst>
                                        <p:tav tm="0">
                                          <p:val>
                                            <p:strVal val="ppt_h"/>
                                          </p:val>
                                        </p:tav>
                                        <p:tav tm="50000">
                                          <p:val>
                                            <p:strVal val="ppt_h+.01"/>
                                          </p:val>
                                        </p:tav>
                                        <p:tav tm="100000">
                                          <p:val>
                                            <p:strVal val="ppt_h/10"/>
                                          </p:val>
                                        </p:tav>
                                      </p:tavLst>
                                    </p:anim>
                                    <p:anim calcmode="lin" valueType="num">
                                      <p:cBhvr>
                                        <p:cTn id="81" dur="20000"/>
                                        <p:tgtEl>
                                          <p:spTgt spid="36"/>
                                        </p:tgtEl>
                                        <p:attrNameLst>
                                          <p:attrName>ppt_w</p:attrName>
                                        </p:attrNameLst>
                                      </p:cBhvr>
                                      <p:tavLst>
                                        <p:tav tm="0">
                                          <p:val>
                                            <p:strVal val="ppt_w"/>
                                          </p:val>
                                        </p:tav>
                                        <p:tav tm="50000">
                                          <p:val>
                                            <p:strVal val="ppt_w+.01"/>
                                          </p:val>
                                        </p:tav>
                                        <p:tav tm="100000">
                                          <p:val>
                                            <p:strVal val="ppt_w/10"/>
                                          </p:val>
                                        </p:tav>
                                      </p:tavLst>
                                    </p:anim>
                                    <p:animEffect transition="out" filter="fade">
                                      <p:cBhvr>
                                        <p:cTn id="82" dur="20000" tmFilter="0,0; .5, 0; 1, 1"/>
                                        <p:tgtEl>
                                          <p:spTgt spid="36"/>
                                        </p:tgtEl>
                                      </p:cBhvr>
                                    </p:animEffect>
                                    <p:set>
                                      <p:cBhvr>
                                        <p:cTn id="83" dur="1" fill="hold">
                                          <p:stCondLst>
                                            <p:cond delay="19999"/>
                                          </p:stCondLst>
                                        </p:cTn>
                                        <p:tgtEl>
                                          <p:spTgt spid="36"/>
                                        </p:tgtEl>
                                        <p:attrNameLst>
                                          <p:attrName>style.visibility</p:attrName>
                                        </p:attrNameLst>
                                      </p:cBhvr>
                                      <p:to>
                                        <p:strVal val="hidden"/>
                                      </p:to>
                                    </p:set>
                                  </p:childTnLst>
                                </p:cTn>
                              </p:par>
                            </p:childTnLst>
                          </p:cTn>
                        </p:par>
                        <p:par>
                          <p:cTn id="84" fill="hold">
                            <p:stCondLst>
                              <p:cond delay="182000"/>
                            </p:stCondLst>
                            <p:childTnLst>
                              <p:par>
                                <p:cTn id="85" presetID="41" presetClass="exit" presetSubtype="0" fill="hold" grpId="0" nodeType="afterEffect">
                                  <p:stCondLst>
                                    <p:cond delay="0"/>
                                  </p:stCondLst>
                                  <p:iterate type="lt">
                                    <p:tmPct val="10000"/>
                                  </p:iterate>
                                  <p:childTnLst>
                                    <p:anim calcmode="lin" valueType="num">
                                      <p:cBhvr>
                                        <p:cTn id="86" dur="20000"/>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7" dur="20000"/>
                                        <p:tgtEl>
                                          <p:spTgt spid="37"/>
                                        </p:tgtEl>
                                        <p:attrNameLst>
                                          <p:attrName>ppt_y</p:attrName>
                                        </p:attrNameLst>
                                      </p:cBhvr>
                                      <p:tavLst>
                                        <p:tav tm="0">
                                          <p:val>
                                            <p:strVal val="ppt_y"/>
                                          </p:val>
                                        </p:tav>
                                        <p:tav tm="100000">
                                          <p:val>
                                            <p:strVal val="ppt_y"/>
                                          </p:val>
                                        </p:tav>
                                      </p:tavLst>
                                    </p:anim>
                                    <p:anim calcmode="lin" valueType="num">
                                      <p:cBhvr>
                                        <p:cTn id="88" dur="20000"/>
                                        <p:tgtEl>
                                          <p:spTgt spid="37"/>
                                        </p:tgtEl>
                                        <p:attrNameLst>
                                          <p:attrName>ppt_h</p:attrName>
                                        </p:attrNameLst>
                                      </p:cBhvr>
                                      <p:tavLst>
                                        <p:tav tm="0">
                                          <p:val>
                                            <p:strVal val="ppt_h"/>
                                          </p:val>
                                        </p:tav>
                                        <p:tav tm="50000">
                                          <p:val>
                                            <p:strVal val="ppt_h+.01"/>
                                          </p:val>
                                        </p:tav>
                                        <p:tav tm="100000">
                                          <p:val>
                                            <p:strVal val="ppt_h/10"/>
                                          </p:val>
                                        </p:tav>
                                      </p:tavLst>
                                    </p:anim>
                                    <p:anim calcmode="lin" valueType="num">
                                      <p:cBhvr>
                                        <p:cTn id="89" dur="20000"/>
                                        <p:tgtEl>
                                          <p:spTgt spid="37"/>
                                        </p:tgtEl>
                                        <p:attrNameLst>
                                          <p:attrName>ppt_w</p:attrName>
                                        </p:attrNameLst>
                                      </p:cBhvr>
                                      <p:tavLst>
                                        <p:tav tm="0">
                                          <p:val>
                                            <p:strVal val="ppt_w"/>
                                          </p:val>
                                        </p:tav>
                                        <p:tav tm="50000">
                                          <p:val>
                                            <p:strVal val="ppt_w+.01"/>
                                          </p:val>
                                        </p:tav>
                                        <p:tav tm="100000">
                                          <p:val>
                                            <p:strVal val="ppt_w/10"/>
                                          </p:val>
                                        </p:tav>
                                      </p:tavLst>
                                    </p:anim>
                                    <p:animEffect transition="out" filter="fade">
                                      <p:cBhvr>
                                        <p:cTn id="90" dur="20000" tmFilter="0,0; .5, 0; 1, 1"/>
                                        <p:tgtEl>
                                          <p:spTgt spid="37"/>
                                        </p:tgtEl>
                                      </p:cBhvr>
                                    </p:animEffect>
                                    <p:set>
                                      <p:cBhvr>
                                        <p:cTn id="91" dur="1" fill="hold">
                                          <p:stCondLst>
                                            <p:cond delay="19999"/>
                                          </p:stCondLst>
                                        </p:cTn>
                                        <p:tgtEl>
                                          <p:spTgt spid="37"/>
                                        </p:tgtEl>
                                        <p:attrNameLst>
                                          <p:attrName>style.visibility</p:attrName>
                                        </p:attrNameLst>
                                      </p:cBhvr>
                                      <p:to>
                                        <p:strVal val="hidden"/>
                                      </p:to>
                                    </p:set>
                                  </p:childTnLst>
                                </p:cTn>
                              </p:par>
                              <p:par>
                                <p:cTn id="92" presetID="1" presetClass="mediacall" presetSubtype="0" fill="hold" nodeType="withEffect">
                                  <p:stCondLst>
                                    <p:cond delay="0"/>
                                  </p:stCondLst>
                                  <p:childTnLst>
                                    <p:cmd type="call" cmd="playFrom(0.0)">
                                      <p:cBhvr>
                                        <p:cTn id="93" dur="774" fill="hold"/>
                                        <p:tgtEl>
                                          <p:spTgt spid="2"/>
                                        </p:tgtEl>
                                      </p:cBhvr>
                                    </p:cmd>
                                  </p:childTnLst>
                                </p:cTn>
                              </p:par>
                              <p:par>
                                <p:cTn id="94" presetID="10"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26" presetClass="emph" presetSubtype="0" repeatCount="5000" fill="hold" grpId="1" nodeType="withEffect">
                                  <p:stCondLst>
                                    <p:cond delay="0"/>
                                  </p:stCondLst>
                                  <p:childTnLst>
                                    <p:animEffect transition="out" filter="fade">
                                      <p:cBhvr>
                                        <p:cTn id="98" dur="500" tmFilter="0, 0; .2, .5; .8, .5; 1, 0"/>
                                        <p:tgtEl>
                                          <p:spTgt spid="42"/>
                                        </p:tgtEl>
                                      </p:cBhvr>
                                    </p:animEffect>
                                    <p:animScale>
                                      <p:cBhvr>
                                        <p:cTn id="99" dur="25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p:stCondLst>
                        <p:cond delay="0"/>
                      </p:stCondLst>
                      <p:childTnLst>
                        <p:par>
                          <p:cTn id="102" fill="hold">
                            <p:stCondLst>
                              <p:cond delay="0"/>
                            </p:stCondLst>
                            <p:childTnLst>
                              <p:par>
                                <p:cTn id="103" presetID="26" presetClass="emph" presetSubtype="0" fill="hold" grpId="0" nodeType="clickEffect">
                                  <p:stCondLst>
                                    <p:cond delay="0"/>
                                  </p:stCondLst>
                                  <p:childTnLst>
                                    <p:animEffect transition="out" filter="fade">
                                      <p:cBhvr>
                                        <p:cTn id="104" dur="500" tmFilter="0, 0; .2, .5; .8, .5; 1, 0"/>
                                        <p:tgtEl>
                                          <p:spTgt spid="41"/>
                                        </p:tgtEl>
                                      </p:cBhvr>
                                    </p:animEffect>
                                    <p:animScale>
                                      <p:cBhvr>
                                        <p:cTn id="105"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106"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5078583" y="1143000"/>
            <a:ext cx="400191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A800"/>
                </a:solidFill>
                <a:effectLst/>
                <a:uLnTx/>
                <a:uFillTx/>
                <a:latin typeface="Times New Roman" pitchFamily="18" charset="0"/>
                <a:ea typeface="+mn-ea"/>
                <a:cs typeface="Times New Roman" pitchFamily="18" charset="0"/>
              </a:rPr>
              <a:t>I.TÌM HIỂU CHUNG: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A800"/>
                </a:solidFill>
                <a:effectLst/>
                <a:uLnTx/>
                <a:uFillTx/>
                <a:latin typeface="Times New Roman" pitchFamily="18" charset="0"/>
                <a:ea typeface="+mn-ea"/>
                <a:cs typeface="Times New Roman" pitchFamily="18" charset="0"/>
              </a:rPr>
              <a:t>1. </a:t>
            </a:r>
            <a:r>
              <a:rPr kumimoji="0" lang="en-US" sz="2400" b="1" i="0" u="none" strike="noStrike" kern="1200" cap="none" spc="0" normalizeH="0" baseline="0" noProof="0" dirty="0" err="1" smtClean="0">
                <a:ln>
                  <a:noFill/>
                </a:ln>
                <a:solidFill>
                  <a:srgbClr val="00A800"/>
                </a:solidFill>
                <a:effectLst/>
                <a:uLnTx/>
                <a:uFillTx/>
                <a:latin typeface="Times New Roman" pitchFamily="18" charset="0"/>
                <a:ea typeface="+mn-ea"/>
                <a:cs typeface="Times New Roman" pitchFamily="18" charset="0"/>
              </a:rPr>
              <a:t>Tác</a:t>
            </a:r>
            <a:r>
              <a:rPr kumimoji="0" lang="en-US" sz="2400" b="1" i="0" u="none" strike="noStrike" kern="1200" cap="none" spc="0" normalizeH="0" baseline="0" noProof="0" dirty="0" smtClean="0">
                <a:ln>
                  <a:noFill/>
                </a:ln>
                <a:solidFill>
                  <a:srgbClr val="00A8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srgbClr val="00A800"/>
                </a:solidFill>
                <a:effectLst/>
                <a:uLnTx/>
                <a:uFillTx/>
                <a:latin typeface="Times New Roman" pitchFamily="18" charset="0"/>
                <a:ea typeface="+mn-ea"/>
                <a:cs typeface="Times New Roman" pitchFamily="18" charset="0"/>
              </a:rPr>
              <a:t>giả</a:t>
            </a:r>
            <a:r>
              <a:rPr kumimoji="0" lang="en-US" sz="2400" b="1" i="0" u="none" strike="noStrike" kern="1200" cap="none" spc="0" normalizeH="0" baseline="0" noProof="0" dirty="0" smtClean="0">
                <a:ln>
                  <a:noFill/>
                </a:ln>
                <a:solidFill>
                  <a:srgbClr val="00A800"/>
                </a:solidFill>
                <a:effectLst/>
                <a:uLnTx/>
                <a:uFillTx/>
                <a:latin typeface="Times New Roman" pitchFamily="18" charset="0"/>
                <a:ea typeface="+mn-ea"/>
                <a:cs typeface="Times New Roman" pitchFamily="18" charset="0"/>
              </a:rPr>
              <a:t>: </a:t>
            </a:r>
            <a:endParaRPr kumimoji="0" lang="en-US" sz="2400" b="1" i="0" u="none" strike="noStrike" kern="1200" cap="none" spc="0" normalizeH="0" baseline="0" noProof="0" dirty="0">
              <a:ln>
                <a:noFill/>
              </a:ln>
              <a:solidFill>
                <a:srgbClr val="00A800"/>
              </a:solidFill>
              <a:effectLst/>
              <a:uLnTx/>
              <a:uFillTx/>
              <a:latin typeface="Times New Roman" pitchFamily="18" charset="0"/>
              <a:ea typeface="+mn-ea"/>
              <a:cs typeface="Times New Roman" pitchFamily="18" charset="0"/>
            </a:endParaRPr>
          </a:p>
        </p:txBody>
      </p:sp>
      <p:sp>
        <p:nvSpPr>
          <p:cNvPr id="7187" name="Line 19"/>
          <p:cNvSpPr>
            <a:spLocks noChangeShapeType="1"/>
          </p:cNvSpPr>
          <p:nvPr/>
        </p:nvSpPr>
        <p:spPr bwMode="auto">
          <a:xfrm>
            <a:off x="5062527" y="1143000"/>
            <a:ext cx="0" cy="5486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4" name="Chevron 4"/>
          <p:cNvSpPr/>
          <p:nvPr/>
        </p:nvSpPr>
        <p:spPr>
          <a:xfrm>
            <a:off x="4097528" y="3225655"/>
            <a:ext cx="948944" cy="406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DEF6F1"/>
                </a:solidFill>
                <a:effectLst/>
                <a:uLnTx/>
                <a:uFillTx/>
                <a:latin typeface="Arial"/>
                <a:ea typeface="+mn-ea"/>
                <a:cs typeface="Arial"/>
              </a:rPr>
              <a:t>3</a:t>
            </a:r>
            <a:endParaRPr kumimoji="0" lang="en-US" sz="2800" b="0" i="0" u="none" strike="noStrike" kern="1200" cap="none" spc="0" normalizeH="0" baseline="0" noProof="0" dirty="0">
              <a:ln>
                <a:noFill/>
              </a:ln>
              <a:solidFill>
                <a:srgbClr val="DEF6F1"/>
              </a:solidFill>
              <a:effectLst/>
              <a:uLnTx/>
              <a:uFillTx/>
              <a:latin typeface="Arial"/>
              <a:ea typeface="+mn-ea"/>
              <a:cs typeface="Arial"/>
            </a:endParaRPr>
          </a:p>
        </p:txBody>
      </p:sp>
      <p:sp>
        <p:nvSpPr>
          <p:cNvPr id="12" name="Rectangle 6"/>
          <p:cNvSpPr>
            <a:spLocks noChangeArrowheads="1"/>
          </p:cNvSpPr>
          <p:nvPr/>
        </p:nvSpPr>
        <p:spPr bwMode="auto">
          <a:xfrm>
            <a:off x="0" y="0"/>
            <a:ext cx="9144000" cy="6858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a:t>
            </a:r>
            <a:r>
              <a:rPr kumimoji="0" lang="en-US" sz="32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36:                CHỮ NGƯỜI TỬ TÙ</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433" t="7550" r="9050" b="12960"/>
          <a:stretch/>
        </p:blipFill>
        <p:spPr>
          <a:xfrm>
            <a:off x="5220072" y="2132856"/>
            <a:ext cx="3456384" cy="419728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0" y="2132856"/>
            <a:ext cx="9144000" cy="472514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000" b="1" dirty="0" err="1" smtClean="0">
                <a:solidFill>
                  <a:schemeClr val="tx1"/>
                </a:solidFill>
                <a:latin typeface="Times New Roman" panose="02020603050405020304" pitchFamily="18" charset="0"/>
                <a:cs typeface="Times New Roman" panose="02020603050405020304" pitchFamily="18" charset="0"/>
              </a:rPr>
              <a:t>Nguyễn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Tuân</a:t>
            </a:r>
            <a:r>
              <a:rPr lang="en-US" sz="2000" b="1" dirty="0" smtClean="0">
                <a:solidFill>
                  <a:schemeClr val="tx1"/>
                </a:solidFill>
                <a:latin typeface="Times New Roman" panose="02020603050405020304" pitchFamily="18" charset="0"/>
                <a:cs typeface="Times New Roman" panose="02020603050405020304" pitchFamily="18" charset="0"/>
              </a:rPr>
              <a:t> (1910-1987)</a:t>
            </a:r>
          </a:p>
          <a:p>
            <a:pPr marL="342900" indent="-342900">
              <a:buFontTx/>
              <a:buChar char="-"/>
            </a:pPr>
            <a:r>
              <a:rPr lang="en-US" sz="2000" b="1" dirty="0" err="1" smtClean="0">
                <a:solidFill>
                  <a:schemeClr val="tx1"/>
                </a:solidFill>
                <a:latin typeface="Times New Roman" panose="02020603050405020304" pitchFamily="18" charset="0"/>
                <a:cs typeface="Times New Roman" panose="02020603050405020304" pitchFamily="18" charset="0"/>
              </a:rPr>
              <a:t>Quê</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quán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Thanh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Xuân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Hà</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Nội</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dirty="0" err="1" smtClean="0">
                <a:solidFill>
                  <a:schemeClr val="tx1"/>
                </a:solidFill>
                <a:latin typeface="Times New Roman" panose="02020603050405020304" pitchFamily="18" charset="0"/>
                <a:cs typeface="Times New Roman" panose="02020603050405020304" pitchFamily="18" charset="0"/>
              </a:rPr>
              <a:t>Xuất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thân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trong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gia</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đình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nhà</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nho</a:t>
            </a:r>
            <a:endParaRPr lang="en-US" sz="2000" b="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dirty="0" err="1" smtClean="0">
                <a:solidFill>
                  <a:schemeClr val="tx1"/>
                </a:solidFill>
                <a:latin typeface="Times New Roman" panose="02020603050405020304" pitchFamily="18" charset="0"/>
                <a:cs typeface="Times New Roman" panose="02020603050405020304" pitchFamily="18" charset="0"/>
              </a:rPr>
              <a:t>Cuộc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đời</a:t>
            </a:r>
            <a:r>
              <a:rPr lang="en-US" sz="2000" b="1" dirty="0" smtClean="0">
                <a:solidFill>
                  <a:schemeClr val="tx1"/>
                </a:solidFill>
                <a:latin typeface="Times New Roman" panose="02020603050405020304" pitchFamily="18" charset="0"/>
                <a:cs typeface="Times New Roman" panose="02020603050405020304" pitchFamily="18" charset="0"/>
              </a:rPr>
              <a:t>, con </a:t>
            </a:r>
            <a:r>
              <a:rPr lang="en-US" sz="2000" b="1" dirty="0" err="1" smtClean="0">
                <a:solidFill>
                  <a:schemeClr val="tx1"/>
                </a:solidFill>
                <a:latin typeface="Times New Roman" panose="02020603050405020304" pitchFamily="18" charset="0"/>
                <a:cs typeface="Times New Roman" panose="02020603050405020304" pitchFamily="18" charset="0"/>
              </a:rPr>
              <a:t>người</a:t>
            </a:r>
            <a:r>
              <a:rPr lang="en-US" sz="2000" b="1" dirty="0" smtClean="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Là</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một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nghệ</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sĩ</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suốt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đời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tìm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cái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đẹp</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cá</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tính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độc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đáo</a:t>
            </a:r>
            <a:r>
              <a:rPr lang="en-US" sz="2000" b="1" dirty="0" smtClean="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Học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đến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bậc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thành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chung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sau</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đó</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viết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văn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và</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làm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báo</a:t>
            </a:r>
            <a:r>
              <a:rPr lang="en-US" sz="2000" b="1" dirty="0" smtClean="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Từ</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sau</a:t>
            </a:r>
            <a:r>
              <a:rPr lang="en-US" sz="2000" b="1" dirty="0" smtClean="0">
                <a:solidFill>
                  <a:schemeClr val="tx1"/>
                </a:solidFill>
                <a:latin typeface="Times New Roman" panose="02020603050405020304" pitchFamily="18" charset="0"/>
                <a:cs typeface="Times New Roman" panose="02020603050405020304" pitchFamily="18" charset="0"/>
              </a:rPr>
              <a:t> CMT8  </a:t>
            </a:r>
            <a:r>
              <a:rPr lang="en-US" sz="2000" b="1" dirty="0" err="1" smtClean="0">
                <a:solidFill>
                  <a:schemeClr val="tx1"/>
                </a:solidFill>
                <a:latin typeface="Times New Roman" panose="02020603050405020304" pitchFamily="18" charset="0"/>
                <a:cs typeface="Times New Roman" panose="02020603050405020304" pitchFamily="18" charset="0"/>
              </a:rPr>
              <a:t>dùng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ngòi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bút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phục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vụ</a:t>
            </a:r>
            <a:r>
              <a:rPr lang="en-US" sz="2000" b="1" dirty="0" smtClean="0">
                <a:solidFill>
                  <a:schemeClr val="tx1"/>
                </a:solidFill>
                <a:latin typeface="Times New Roman" panose="02020603050405020304" pitchFamily="18" charset="0"/>
                <a:cs typeface="Times New Roman" panose="02020603050405020304" pitchFamily="18" charset="0"/>
              </a:rPr>
              <a:t> 2 </a:t>
            </a:r>
            <a:r>
              <a:rPr lang="en-US" sz="2000" b="1" dirty="0" err="1" smtClean="0">
                <a:solidFill>
                  <a:schemeClr val="tx1"/>
                </a:solidFill>
                <a:latin typeface="Times New Roman" panose="02020603050405020304" pitchFamily="18" charset="0"/>
                <a:cs typeface="Times New Roman" panose="02020603050405020304" pitchFamily="18" charset="0"/>
              </a:rPr>
              <a:t>cuộc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kháng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chiến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của</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dân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tộc</a:t>
            </a:r>
            <a:endParaRPr lang="en-US" sz="2000" b="1" dirty="0" smtClean="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Từ</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năm</a:t>
            </a:r>
            <a:r>
              <a:rPr lang="en-US" sz="2000" b="1" dirty="0" smtClean="0">
                <a:solidFill>
                  <a:schemeClr val="tx1"/>
                </a:solidFill>
                <a:latin typeface="Times New Roman" panose="02020603050405020304" pitchFamily="18" charset="0"/>
                <a:cs typeface="Times New Roman" panose="02020603050405020304" pitchFamily="18" charset="0"/>
              </a:rPr>
              <a:t> 1948 </a:t>
            </a:r>
            <a:r>
              <a:rPr lang="en-US" sz="2000" b="1" dirty="0" err="1" smtClean="0">
                <a:solidFill>
                  <a:schemeClr val="tx1"/>
                </a:solidFill>
                <a:latin typeface="Times New Roman" panose="02020603050405020304" pitchFamily="18" charset="0"/>
                <a:cs typeface="Times New Roman" panose="02020603050405020304" pitchFamily="18" charset="0"/>
              </a:rPr>
              <a:t>đến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năm</a:t>
            </a:r>
            <a:r>
              <a:rPr lang="en-US" sz="2000" b="1" dirty="0" smtClean="0">
                <a:solidFill>
                  <a:schemeClr val="tx1"/>
                </a:solidFill>
                <a:latin typeface="Times New Roman" panose="02020603050405020304" pitchFamily="18" charset="0"/>
                <a:cs typeface="Times New Roman" panose="02020603050405020304" pitchFamily="18" charset="0"/>
              </a:rPr>
              <a:t> 1958 </a:t>
            </a:r>
            <a:r>
              <a:rPr lang="en-US" sz="2000" b="1" dirty="0" err="1" smtClean="0">
                <a:solidFill>
                  <a:schemeClr val="tx1"/>
                </a:solidFill>
                <a:latin typeface="Times New Roman" panose="02020603050405020304" pitchFamily="18" charset="0"/>
                <a:cs typeface="Times New Roman" panose="02020603050405020304" pitchFamily="18" charset="0"/>
              </a:rPr>
              <a:t>là</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tổng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thư</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ký</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hội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Văn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nghệ</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Việt</a:t>
            </a:r>
            <a:r>
              <a:rPr lang="en-US" sz="2000" b="1" dirty="0" smtClean="0">
                <a:solidFill>
                  <a:schemeClr val="tx1"/>
                </a:solidFill>
                <a:latin typeface="Times New Roman" panose="02020603050405020304" pitchFamily="18" charset="0"/>
                <a:cs typeface="Times New Roman" panose="02020603050405020304" pitchFamily="18" charset="0"/>
              </a:rPr>
              <a:t> Nam.</a:t>
            </a:r>
          </a:p>
          <a:p>
            <a:pPr marL="342900" indent="-342900">
              <a:buFontTx/>
              <a:buChar char="-"/>
            </a:pPr>
            <a:r>
              <a:rPr lang="en-US" sz="2000" b="1" dirty="0" err="1" smtClean="0">
                <a:solidFill>
                  <a:schemeClr val="tx1"/>
                </a:solidFill>
                <a:latin typeface="Times New Roman" panose="02020603050405020304" pitchFamily="18" charset="0"/>
                <a:cs typeface="Times New Roman" panose="02020603050405020304" pitchFamily="18" charset="0"/>
              </a:rPr>
              <a:t>Phong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cách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sáng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tác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tài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hoa</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uyên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bác</a:t>
            </a:r>
            <a:r>
              <a:rPr lang="en-US" sz="2000" b="1" dirty="0" smtClean="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000" b="1" dirty="0" err="1" smtClean="0">
                <a:solidFill>
                  <a:schemeClr val="tx1"/>
                </a:solidFill>
                <a:latin typeface="Times New Roman" panose="02020603050405020304" pitchFamily="18" charset="0"/>
                <a:cs typeface="Times New Roman" panose="02020603050405020304" pitchFamily="18" charset="0"/>
              </a:rPr>
              <a:t>Những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đóng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góp</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cho</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nền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văn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học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dân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tôc</a:t>
            </a:r>
            <a:r>
              <a:rPr lang="en-US" sz="2000" b="1" dirty="0" smtClean="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a:t>
            </a:r>
            <a:r>
              <a:rPr lang="en-US" sz="2000" b="1" dirty="0" err="1" smtClean="0">
                <a:solidFill>
                  <a:schemeClr val="tx1"/>
                </a:solidFill>
                <a:latin typeface="Times New Roman" panose="02020603050405020304" pitchFamily="18" charset="0"/>
                <a:cs typeface="Times New Roman" panose="02020603050405020304" pitchFamily="18" charset="0"/>
              </a:rPr>
              <a:t>húc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đẩy</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sự</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phát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triển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của</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thể</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tùy</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bút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bút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kí</a:t>
            </a:r>
            <a:r>
              <a:rPr lang="en-US" sz="2000" b="1" dirty="0" smtClean="0">
                <a:solidFill>
                  <a:schemeClr val="tx1"/>
                </a:solidFill>
                <a:latin typeface="Times New Roman" panose="02020603050405020304" pitchFamily="18" charset="0"/>
                <a:cs typeface="Times New Roman" panose="02020603050405020304" pitchFamily="18" charset="0"/>
              </a:rPr>
              <a:t>; </a:t>
            </a:r>
          </a:p>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a:t>
            </a:r>
            <a:r>
              <a:rPr lang="en-US" sz="2000" b="1" dirty="0" err="1" smtClean="0">
                <a:solidFill>
                  <a:schemeClr val="tx1"/>
                </a:solidFill>
                <a:latin typeface="Times New Roman" panose="02020603050405020304" pitchFamily="18" charset="0"/>
                <a:cs typeface="Times New Roman" panose="02020603050405020304" pitchFamily="18" charset="0"/>
              </a:rPr>
              <a:t>àm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phong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phú</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thêm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ngôn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ngữ</a:t>
            </a:r>
            <a:r>
              <a:rPr lang="en-US" sz="2000" b="1" dirty="0" smtClean="0">
                <a:solidFill>
                  <a:schemeClr val="tx1"/>
                </a:solidFill>
                <a:latin typeface="Times New Roman" panose="02020603050405020304" pitchFamily="18" charset="0"/>
                <a:cs typeface="Times New Roman" panose="02020603050405020304" pitchFamily="18" charset="0"/>
              </a:rPr>
              <a:t> VH </a:t>
            </a:r>
            <a:r>
              <a:rPr lang="en-US" sz="2000" b="1" dirty="0" err="1" smtClean="0">
                <a:solidFill>
                  <a:schemeClr val="tx1"/>
                </a:solidFill>
                <a:latin typeface="Times New Roman" panose="02020603050405020304" pitchFamily="18" charset="0"/>
                <a:cs typeface="Times New Roman" panose="02020603050405020304" pitchFamily="18" charset="0"/>
              </a:rPr>
              <a:t>dân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tộc</a:t>
            </a:r>
            <a:r>
              <a:rPr lang="en-US" sz="2000" b="1" dirty="0" smtClean="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Đem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đến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cho</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nền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văn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xuôi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hiện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đại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một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phong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cách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tài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hoa</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và</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độc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đáo</a:t>
            </a:r>
            <a:r>
              <a:rPr lang="en-US" sz="2000" b="1" dirty="0" smtClean="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000" b="1" dirty="0" err="1" smtClean="0">
                <a:solidFill>
                  <a:schemeClr val="tx1"/>
                </a:solidFill>
                <a:latin typeface="Times New Roman" panose="02020603050405020304" pitchFamily="18" charset="0"/>
                <a:cs typeface="Times New Roman" panose="02020603050405020304" pitchFamily="18" charset="0"/>
              </a:rPr>
              <a:t>Tác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phẩm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chính</a:t>
            </a:r>
            <a:r>
              <a:rPr lang="en-US" sz="2000" b="1" dirty="0" smtClean="0">
                <a:solidFill>
                  <a:schemeClr val="tx1"/>
                </a:solidFill>
                <a:latin typeface="Times New Roman" panose="02020603050405020304" pitchFamily="18" charset="0"/>
                <a:cs typeface="Times New Roman" panose="02020603050405020304" pitchFamily="18" charset="0"/>
              </a:rPr>
              <a:t>: SGK</a:t>
            </a:r>
          </a:p>
          <a:p>
            <a:r>
              <a:rPr lang="en-US" sz="2000" b="1"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0" y="908720"/>
            <a:ext cx="9080500" cy="5720679"/>
            <a:chOff x="1013254" y="3754957"/>
            <a:chExt cx="22360666" cy="9041457"/>
          </a:xfrm>
        </p:grpSpPr>
        <p:sp>
          <p:nvSpPr>
            <p:cNvPr id="9" name="Rounded Rectangle 8"/>
            <p:cNvSpPr/>
            <p:nvPr/>
          </p:nvSpPr>
          <p:spPr>
            <a:xfrm>
              <a:off x="1013254" y="4429635"/>
              <a:ext cx="22360666" cy="8366779"/>
            </a:xfrm>
            <a:prstGeom prst="roundRect">
              <a:avLst>
                <a:gd name="adj" fmla="val 244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0" name="Group 9"/>
            <p:cNvGrpSpPr/>
            <p:nvPr/>
          </p:nvGrpSpPr>
          <p:grpSpPr>
            <a:xfrm>
              <a:off x="8249250" y="3754957"/>
              <a:ext cx="7888674" cy="1349356"/>
              <a:chOff x="8248539" y="3669065"/>
              <a:chExt cx="8136048" cy="1391670"/>
            </a:xfrm>
          </p:grpSpPr>
          <p:sp>
            <p:nvSpPr>
              <p:cNvPr id="39" name="Rounded Rectangle 38"/>
              <p:cNvSpPr/>
              <p:nvPr/>
            </p:nvSpPr>
            <p:spPr>
              <a:xfrm>
                <a:off x="8248539" y="3669065"/>
                <a:ext cx="8136048" cy="1391670"/>
              </a:xfrm>
              <a:prstGeom prst="roundRect">
                <a:avLst>
                  <a:gd name="adj" fmla="val 7888"/>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prstClr val="white"/>
                  </a:solidFill>
                </a:endParaRPr>
              </a:p>
            </p:txBody>
          </p:sp>
          <p:pic>
            <p:nvPicPr>
              <p:cNvPr id="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9925" y="3900997"/>
                <a:ext cx="7101446" cy="9652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1176917" y="5224401"/>
              <a:ext cx="22033340" cy="7415598"/>
              <a:chOff x="1176917" y="5224401"/>
              <a:chExt cx="22033340" cy="7415598"/>
            </a:xfrm>
          </p:grpSpPr>
          <p:grpSp>
            <p:nvGrpSpPr>
              <p:cNvPr id="13" name="Group 12"/>
              <p:cNvGrpSpPr/>
              <p:nvPr/>
            </p:nvGrpSpPr>
            <p:grpSpPr>
              <a:xfrm>
                <a:off x="1176917" y="5500699"/>
                <a:ext cx="4311070" cy="7139300"/>
                <a:chOff x="1262744" y="5500699"/>
                <a:chExt cx="4311070" cy="7139300"/>
              </a:xfrm>
            </p:grpSpPr>
            <p:sp>
              <p:nvSpPr>
                <p:cNvPr id="35" name="Rounded Rectangle 34"/>
                <p:cNvSpPr/>
                <p:nvPr/>
              </p:nvSpPr>
              <p:spPr>
                <a:xfrm>
                  <a:off x="1262744" y="5562600"/>
                  <a:ext cx="4311070" cy="7077399"/>
                </a:xfrm>
                <a:prstGeom prst="roundRect">
                  <a:avLst>
                    <a:gd name="adj" fmla="val 4671"/>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prstClr val="white"/>
                    </a:solidFill>
                  </a:endParaRPr>
                </a:p>
              </p:txBody>
            </p:sp>
            <p:sp>
              <p:nvSpPr>
                <p:cNvPr id="36" name="Rectangle 35"/>
                <p:cNvSpPr/>
                <p:nvPr/>
              </p:nvSpPr>
              <p:spPr>
                <a:xfrm>
                  <a:off x="1499281" y="5500699"/>
                  <a:ext cx="3837990" cy="1600646"/>
                </a:xfrm>
                <a:prstGeom prst="rect">
                  <a:avLst/>
                </a:prstGeom>
                <a:noFill/>
              </p:spPr>
              <p:txBody>
                <a:bodyPr wrap="square" anchor="ctr">
                  <a:spAutoFit/>
                </a:bodyPr>
                <a:lstStyle/>
                <a:p>
                  <a:pPr algn="ctr">
                    <a:spcAft>
                      <a:spcPts val="225"/>
                    </a:spcAft>
                  </a:pPr>
                  <a:r>
                    <a:rPr lang="en-US" sz="1650" b="1" i="1" spc="-56">
                      <a:solidFill>
                        <a:prstClr val="white"/>
                      </a:solidFill>
                      <a:latin typeface="Arial" pitchFamily="34" charset="0"/>
                      <a:ea typeface="Calibri"/>
                      <a:cs typeface="Arial" pitchFamily="34" charset="0"/>
                    </a:rPr>
                    <a:t>Một chuyến đi</a:t>
                  </a:r>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298" y="7790932"/>
                  <a:ext cx="4109962" cy="4747611"/>
                </a:xfrm>
                <a:prstGeom prst="roundRect">
                  <a:avLst>
                    <a:gd name="adj" fmla="val 4676"/>
                  </a:avLst>
                </a:prstGeom>
                <a:solidFill>
                  <a:srgbClr val="FFFFFF">
                    <a:shade val="85000"/>
                  </a:srgbClr>
                </a:solidFill>
                <a:ln w="88900" cap="sq">
                  <a:noFill/>
                  <a:miter lim="800000"/>
                </a:ln>
                <a:effectLst>
                  <a:innerShdw blurRad="114300">
                    <a:prstClr val="black"/>
                  </a:innerShdw>
                </a:effectLst>
              </p:spPr>
            </p:pic>
            <p:sp>
              <p:nvSpPr>
                <p:cNvPr id="38" name="Rectangle 37"/>
                <p:cNvSpPr/>
                <p:nvPr/>
              </p:nvSpPr>
              <p:spPr>
                <a:xfrm>
                  <a:off x="2547842" y="6934200"/>
                  <a:ext cx="1740877" cy="1025029"/>
                </a:xfrm>
                <a:prstGeom prst="rect">
                  <a:avLst/>
                </a:prstGeom>
              </p:spPr>
              <p:txBody>
                <a:bodyPr wrap="none">
                  <a:spAutoFit/>
                </a:bodyPr>
                <a:lstStyle/>
                <a:p>
                  <a:pPr algn="ctr">
                    <a:lnSpc>
                      <a:spcPct val="115000"/>
                    </a:lnSpc>
                    <a:spcAft>
                      <a:spcPts val="225"/>
                    </a:spcAft>
                  </a:pPr>
                  <a:r>
                    <a:rPr lang="en-US" sz="1650" b="1">
                      <a:solidFill>
                        <a:prstClr val="white"/>
                      </a:solidFill>
                      <a:latin typeface="Arial" pitchFamily="34" charset="0"/>
                      <a:ea typeface="Calibri"/>
                      <a:cs typeface="Arial" pitchFamily="34" charset="0"/>
                    </a:rPr>
                    <a:t>1938</a:t>
                  </a:r>
                </a:p>
              </p:txBody>
            </p:sp>
          </p:grpSp>
          <p:grpSp>
            <p:nvGrpSpPr>
              <p:cNvPr id="15" name="Group 14"/>
              <p:cNvGrpSpPr/>
              <p:nvPr/>
            </p:nvGrpSpPr>
            <p:grpSpPr>
              <a:xfrm>
                <a:off x="5607485" y="5562600"/>
                <a:ext cx="4311070" cy="7077399"/>
                <a:chOff x="5885544" y="5562600"/>
                <a:chExt cx="4311070" cy="7077399"/>
              </a:xfrm>
            </p:grpSpPr>
            <p:sp>
              <p:nvSpPr>
                <p:cNvPr id="31" name="Rounded Rectangle 30"/>
                <p:cNvSpPr/>
                <p:nvPr/>
              </p:nvSpPr>
              <p:spPr>
                <a:xfrm>
                  <a:off x="5885544" y="5562600"/>
                  <a:ext cx="4311070" cy="7077399"/>
                </a:xfrm>
                <a:prstGeom prst="roundRect">
                  <a:avLst>
                    <a:gd name="adj" fmla="val 4671"/>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prstClr val="white"/>
                    </a:solidFill>
                  </a:endParaRPr>
                </a:p>
              </p:txBody>
            </p: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6098" y="7790932"/>
                  <a:ext cx="4109962" cy="4761887"/>
                </a:xfrm>
                <a:prstGeom prst="roundRect">
                  <a:avLst>
                    <a:gd name="adj" fmla="val 4676"/>
                  </a:avLst>
                </a:prstGeom>
                <a:solidFill>
                  <a:srgbClr val="FFFFFF">
                    <a:shade val="85000"/>
                  </a:srgbClr>
                </a:solidFill>
                <a:ln w="88900" cap="sq">
                  <a:noFill/>
                  <a:miter lim="800000"/>
                </a:ln>
                <a:effectLst>
                  <a:innerShdw blurRad="114300">
                    <a:prstClr val="black"/>
                  </a:innerShdw>
                </a:effectLst>
              </p:spPr>
            </p:pic>
            <p:sp>
              <p:nvSpPr>
                <p:cNvPr id="33" name="Rectangle 32"/>
                <p:cNvSpPr/>
                <p:nvPr/>
              </p:nvSpPr>
              <p:spPr>
                <a:xfrm>
                  <a:off x="6122081" y="5563000"/>
                  <a:ext cx="3837990" cy="1600646"/>
                </a:xfrm>
                <a:prstGeom prst="rect">
                  <a:avLst/>
                </a:prstGeom>
                <a:noFill/>
              </p:spPr>
              <p:txBody>
                <a:bodyPr wrap="square" anchor="ctr">
                  <a:spAutoFit/>
                </a:bodyPr>
                <a:lstStyle/>
                <a:p>
                  <a:pPr algn="ctr">
                    <a:spcAft>
                      <a:spcPts val="225"/>
                    </a:spcAft>
                  </a:pPr>
                  <a:r>
                    <a:rPr lang="en-US" sz="1650" b="1" i="1" spc="-56">
                      <a:solidFill>
                        <a:prstClr val="white"/>
                      </a:solidFill>
                      <a:latin typeface="Arial" pitchFamily="34" charset="0"/>
                      <a:ea typeface="Calibri"/>
                      <a:cs typeface="Arial" pitchFamily="34" charset="0"/>
                    </a:rPr>
                    <a:t>Vang bóng một thời </a:t>
                  </a:r>
                </a:p>
              </p:txBody>
            </p:sp>
            <p:sp>
              <p:nvSpPr>
                <p:cNvPr id="34" name="Rectangle 33"/>
                <p:cNvSpPr/>
                <p:nvPr/>
              </p:nvSpPr>
              <p:spPr>
                <a:xfrm>
                  <a:off x="7170642" y="6934200"/>
                  <a:ext cx="1740877" cy="1025029"/>
                </a:xfrm>
                <a:prstGeom prst="rect">
                  <a:avLst/>
                </a:prstGeom>
              </p:spPr>
              <p:txBody>
                <a:bodyPr wrap="none">
                  <a:spAutoFit/>
                </a:bodyPr>
                <a:lstStyle/>
                <a:p>
                  <a:pPr algn="ctr">
                    <a:lnSpc>
                      <a:spcPct val="115000"/>
                    </a:lnSpc>
                    <a:spcAft>
                      <a:spcPts val="225"/>
                    </a:spcAft>
                  </a:pPr>
                  <a:r>
                    <a:rPr lang="en-US" sz="1650" b="1">
                      <a:solidFill>
                        <a:prstClr val="white"/>
                      </a:solidFill>
                      <a:latin typeface="Arial" pitchFamily="34" charset="0"/>
                      <a:ea typeface="Calibri"/>
                      <a:cs typeface="Arial" pitchFamily="34" charset="0"/>
                    </a:rPr>
                    <a:t>1940</a:t>
                  </a:r>
                </a:p>
              </p:txBody>
            </p:sp>
          </p:grpSp>
          <p:grpSp>
            <p:nvGrpSpPr>
              <p:cNvPr id="16" name="Group 15"/>
              <p:cNvGrpSpPr/>
              <p:nvPr/>
            </p:nvGrpSpPr>
            <p:grpSpPr>
              <a:xfrm>
                <a:off x="10038052" y="5562600"/>
                <a:ext cx="4311070" cy="7077399"/>
                <a:chOff x="10491411" y="5562600"/>
                <a:chExt cx="4311070" cy="7077399"/>
              </a:xfrm>
            </p:grpSpPr>
            <p:sp>
              <p:nvSpPr>
                <p:cNvPr id="27" name="Rounded Rectangle 26"/>
                <p:cNvSpPr/>
                <p:nvPr/>
              </p:nvSpPr>
              <p:spPr>
                <a:xfrm>
                  <a:off x="10491411" y="5562600"/>
                  <a:ext cx="4311070" cy="7077399"/>
                </a:xfrm>
                <a:prstGeom prst="roundRect">
                  <a:avLst>
                    <a:gd name="adj" fmla="val 4671"/>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prstClr val="white"/>
                    </a:solidFill>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1965" y="7781099"/>
                  <a:ext cx="4109962" cy="4757444"/>
                </a:xfrm>
                <a:prstGeom prst="roundRect">
                  <a:avLst>
                    <a:gd name="adj" fmla="val 4676"/>
                  </a:avLst>
                </a:prstGeom>
                <a:solidFill>
                  <a:srgbClr val="FFFFFF">
                    <a:shade val="85000"/>
                  </a:srgbClr>
                </a:solidFill>
                <a:ln w="88900" cap="sq">
                  <a:noFill/>
                  <a:miter lim="800000"/>
                </a:ln>
                <a:effectLst>
                  <a:innerShdw blurRad="114300">
                    <a:prstClr val="black"/>
                  </a:innerShdw>
                </a:effectLst>
              </p:spPr>
            </p:pic>
            <p:sp>
              <p:nvSpPr>
                <p:cNvPr id="29" name="Rectangle 28"/>
                <p:cNvSpPr/>
                <p:nvPr/>
              </p:nvSpPr>
              <p:spPr>
                <a:xfrm>
                  <a:off x="10727948" y="5563000"/>
                  <a:ext cx="3837990" cy="1600646"/>
                </a:xfrm>
                <a:prstGeom prst="rect">
                  <a:avLst/>
                </a:prstGeom>
                <a:noFill/>
              </p:spPr>
              <p:txBody>
                <a:bodyPr wrap="square" anchor="ctr">
                  <a:spAutoFit/>
                </a:bodyPr>
                <a:lstStyle/>
                <a:p>
                  <a:pPr algn="ctr">
                    <a:spcAft>
                      <a:spcPts val="225"/>
                    </a:spcAft>
                  </a:pPr>
                  <a:r>
                    <a:rPr lang="vi-VN" sz="1650" b="1" i="1" spc="-56">
                      <a:solidFill>
                        <a:prstClr val="white"/>
                      </a:solidFill>
                      <a:latin typeface="Arial" pitchFamily="34" charset="0"/>
                      <a:ea typeface="Calibri"/>
                      <a:cs typeface="Arial" pitchFamily="34" charset="0"/>
                    </a:rPr>
                    <a:t>Thiếu quê hương </a:t>
                  </a:r>
                </a:p>
              </p:txBody>
            </p:sp>
            <p:sp>
              <p:nvSpPr>
                <p:cNvPr id="30" name="Rectangle 29"/>
                <p:cNvSpPr/>
                <p:nvPr/>
              </p:nvSpPr>
              <p:spPr>
                <a:xfrm>
                  <a:off x="11776509" y="6934200"/>
                  <a:ext cx="1740877" cy="1025029"/>
                </a:xfrm>
                <a:prstGeom prst="rect">
                  <a:avLst/>
                </a:prstGeom>
              </p:spPr>
              <p:txBody>
                <a:bodyPr wrap="none">
                  <a:spAutoFit/>
                </a:bodyPr>
                <a:lstStyle/>
                <a:p>
                  <a:pPr algn="ctr">
                    <a:lnSpc>
                      <a:spcPct val="115000"/>
                    </a:lnSpc>
                    <a:spcAft>
                      <a:spcPts val="225"/>
                    </a:spcAft>
                  </a:pPr>
                  <a:r>
                    <a:rPr lang="en-US" sz="1650" b="1">
                      <a:solidFill>
                        <a:prstClr val="white"/>
                      </a:solidFill>
                      <a:latin typeface="Arial" pitchFamily="34" charset="0"/>
                      <a:ea typeface="Calibri"/>
                      <a:cs typeface="Arial" pitchFamily="34" charset="0"/>
                    </a:rPr>
                    <a:t>1940</a:t>
                  </a:r>
                </a:p>
              </p:txBody>
            </p:sp>
          </p:grpSp>
          <p:grpSp>
            <p:nvGrpSpPr>
              <p:cNvPr id="17" name="Group 16"/>
              <p:cNvGrpSpPr/>
              <p:nvPr/>
            </p:nvGrpSpPr>
            <p:grpSpPr>
              <a:xfrm>
                <a:off x="14468619" y="5224401"/>
                <a:ext cx="4311070" cy="7415598"/>
                <a:chOff x="14944877" y="5224401"/>
                <a:chExt cx="4311070" cy="7415598"/>
              </a:xfrm>
            </p:grpSpPr>
            <p:sp>
              <p:nvSpPr>
                <p:cNvPr id="23" name="Rounded Rectangle 22"/>
                <p:cNvSpPr/>
                <p:nvPr/>
              </p:nvSpPr>
              <p:spPr>
                <a:xfrm>
                  <a:off x="14944877" y="5562600"/>
                  <a:ext cx="4311070" cy="7077399"/>
                </a:xfrm>
                <a:prstGeom prst="roundRect">
                  <a:avLst>
                    <a:gd name="adj" fmla="val 4671"/>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prstClr val="white"/>
                    </a:solidFill>
                  </a:endParaRP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45431" y="7790932"/>
                  <a:ext cx="4109962" cy="4747611"/>
                </a:xfrm>
                <a:prstGeom prst="roundRect">
                  <a:avLst>
                    <a:gd name="adj" fmla="val 4676"/>
                  </a:avLst>
                </a:prstGeom>
                <a:solidFill>
                  <a:srgbClr val="FFFFFF">
                    <a:shade val="85000"/>
                  </a:srgbClr>
                </a:solidFill>
                <a:ln w="88900" cap="sq">
                  <a:noFill/>
                  <a:miter lim="800000"/>
                </a:ln>
                <a:effectLst>
                  <a:innerShdw blurRad="114300">
                    <a:prstClr val="black"/>
                  </a:innerShdw>
                </a:effectLst>
              </p:spPr>
            </p:pic>
            <p:sp>
              <p:nvSpPr>
                <p:cNvPr id="25" name="Rectangle 24"/>
                <p:cNvSpPr/>
                <p:nvPr/>
              </p:nvSpPr>
              <p:spPr>
                <a:xfrm>
                  <a:off x="15181414" y="5224401"/>
                  <a:ext cx="3837990" cy="2277843"/>
                </a:xfrm>
                <a:prstGeom prst="rect">
                  <a:avLst/>
                </a:prstGeom>
                <a:noFill/>
              </p:spPr>
              <p:txBody>
                <a:bodyPr wrap="square" anchor="ctr">
                  <a:spAutoFit/>
                </a:bodyPr>
                <a:lstStyle/>
                <a:p>
                  <a:pPr algn="ctr">
                    <a:spcAft>
                      <a:spcPts val="225"/>
                    </a:spcAft>
                  </a:pPr>
                  <a:r>
                    <a:rPr lang="vi-VN" sz="1650" b="1" i="1" spc="-56">
                      <a:solidFill>
                        <a:prstClr val="white"/>
                      </a:solidFill>
                      <a:latin typeface="Arial" pitchFamily="34" charset="0"/>
                      <a:ea typeface="Calibri"/>
                      <a:cs typeface="Arial" pitchFamily="34" charset="0"/>
                    </a:rPr>
                    <a:t>Chiếc lư đồng mắt cua </a:t>
                  </a:r>
                </a:p>
              </p:txBody>
            </p:sp>
            <p:sp>
              <p:nvSpPr>
                <p:cNvPr id="26" name="Rectangle 25"/>
                <p:cNvSpPr/>
                <p:nvPr/>
              </p:nvSpPr>
              <p:spPr>
                <a:xfrm>
                  <a:off x="16229975" y="6934200"/>
                  <a:ext cx="1740877" cy="1025030"/>
                </a:xfrm>
                <a:prstGeom prst="rect">
                  <a:avLst/>
                </a:prstGeom>
              </p:spPr>
              <p:txBody>
                <a:bodyPr wrap="none">
                  <a:spAutoFit/>
                </a:bodyPr>
                <a:lstStyle/>
                <a:p>
                  <a:pPr algn="ctr">
                    <a:lnSpc>
                      <a:spcPct val="115000"/>
                    </a:lnSpc>
                    <a:spcAft>
                      <a:spcPts val="225"/>
                    </a:spcAft>
                  </a:pPr>
                  <a:r>
                    <a:rPr lang="en-US" sz="1650" b="1">
                      <a:solidFill>
                        <a:prstClr val="white"/>
                      </a:solidFill>
                      <a:latin typeface="Arial" pitchFamily="34" charset="0"/>
                      <a:ea typeface="Calibri"/>
                      <a:cs typeface="Arial" pitchFamily="34" charset="0"/>
                    </a:rPr>
                    <a:t>1941</a:t>
                  </a:r>
                </a:p>
              </p:txBody>
            </p:sp>
          </p:grpSp>
          <p:grpSp>
            <p:nvGrpSpPr>
              <p:cNvPr id="18" name="Group 17"/>
              <p:cNvGrpSpPr/>
              <p:nvPr/>
            </p:nvGrpSpPr>
            <p:grpSpPr>
              <a:xfrm>
                <a:off x="18899187" y="5562600"/>
                <a:ext cx="4311070" cy="7077399"/>
                <a:chOff x="19364477" y="5562600"/>
                <a:chExt cx="4311070" cy="7077399"/>
              </a:xfrm>
            </p:grpSpPr>
            <p:sp>
              <p:nvSpPr>
                <p:cNvPr id="19" name="Rounded Rectangle 18"/>
                <p:cNvSpPr/>
                <p:nvPr/>
              </p:nvSpPr>
              <p:spPr>
                <a:xfrm>
                  <a:off x="19364477" y="5562600"/>
                  <a:ext cx="4311070" cy="7077399"/>
                </a:xfrm>
                <a:prstGeom prst="roundRect">
                  <a:avLst>
                    <a:gd name="adj" fmla="val 4671"/>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prstClr val="white"/>
                    </a:solidFill>
                  </a:endParaRP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r="2015" b="7693"/>
                <a:stretch/>
              </p:blipFill>
              <p:spPr>
                <a:xfrm>
                  <a:off x="19465031" y="7805208"/>
                  <a:ext cx="4109962" cy="4733335"/>
                </a:xfrm>
                <a:prstGeom prst="roundRect">
                  <a:avLst>
                    <a:gd name="adj" fmla="val 4676"/>
                  </a:avLst>
                </a:prstGeom>
                <a:solidFill>
                  <a:srgbClr val="FFFFFF">
                    <a:shade val="85000"/>
                  </a:srgbClr>
                </a:solidFill>
                <a:ln w="88900" cap="sq">
                  <a:noFill/>
                  <a:miter lim="800000"/>
                </a:ln>
                <a:effectLst>
                  <a:innerShdw blurRad="114300">
                    <a:prstClr val="black"/>
                  </a:innerShdw>
                </a:effectLst>
              </p:spPr>
            </p:pic>
            <p:sp>
              <p:nvSpPr>
                <p:cNvPr id="21" name="Rectangle 20"/>
                <p:cNvSpPr/>
                <p:nvPr/>
              </p:nvSpPr>
              <p:spPr>
                <a:xfrm>
                  <a:off x="19601014" y="5839297"/>
                  <a:ext cx="3837990" cy="923451"/>
                </a:xfrm>
                <a:prstGeom prst="rect">
                  <a:avLst/>
                </a:prstGeom>
                <a:noFill/>
              </p:spPr>
              <p:txBody>
                <a:bodyPr wrap="square" anchor="ctr">
                  <a:spAutoFit/>
                </a:bodyPr>
                <a:lstStyle/>
                <a:p>
                  <a:pPr algn="ctr">
                    <a:spcAft>
                      <a:spcPts val="225"/>
                    </a:spcAft>
                  </a:pPr>
                  <a:r>
                    <a:rPr lang="en-US" sz="1650" b="1" i="1" spc="-56">
                      <a:solidFill>
                        <a:prstClr val="white"/>
                      </a:solidFill>
                      <a:latin typeface="Arial" pitchFamily="34" charset="0"/>
                      <a:ea typeface="Calibri"/>
                      <a:cs typeface="Arial" pitchFamily="34" charset="0"/>
                    </a:rPr>
                    <a:t>Sông Đà</a:t>
                  </a:r>
                </a:p>
              </p:txBody>
            </p:sp>
            <p:sp>
              <p:nvSpPr>
                <p:cNvPr id="22" name="Rectangle 21"/>
                <p:cNvSpPr/>
                <p:nvPr/>
              </p:nvSpPr>
              <p:spPr>
                <a:xfrm>
                  <a:off x="20570482" y="6934200"/>
                  <a:ext cx="1899058" cy="1025029"/>
                </a:xfrm>
                <a:prstGeom prst="rect">
                  <a:avLst/>
                </a:prstGeom>
              </p:spPr>
              <p:txBody>
                <a:bodyPr wrap="none">
                  <a:spAutoFit/>
                </a:bodyPr>
                <a:lstStyle/>
                <a:p>
                  <a:pPr algn="ctr">
                    <a:lnSpc>
                      <a:spcPct val="115000"/>
                    </a:lnSpc>
                    <a:spcAft>
                      <a:spcPts val="225"/>
                    </a:spcAft>
                  </a:pPr>
                  <a:r>
                    <a:rPr lang="en-US" sz="1650" b="1" dirty="0">
                      <a:solidFill>
                        <a:prstClr val="white"/>
                      </a:solidFill>
                      <a:latin typeface="Arial" pitchFamily="34" charset="0"/>
                      <a:ea typeface="Calibri"/>
                      <a:cs typeface="Arial" pitchFamily="34" charset="0"/>
                    </a:rPr>
                    <a:t> 1960</a:t>
                  </a:r>
                </a:p>
              </p:txBody>
            </p:sp>
          </p:grpSp>
        </p:grpSp>
      </p:grpSp>
    </p:spTree>
    <p:custDataLst>
      <p:tags r:id="rId1"/>
    </p:custDataLst>
    <p:extLst>
      <p:ext uri="{BB962C8B-B14F-4D97-AF65-F5344CB8AC3E}">
        <p14:creationId xmlns:p14="http://schemas.microsoft.com/office/powerpoint/2010/main" val="2404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0" y="0"/>
            <a:ext cx="9080500" cy="6858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36:               CHỮ NGƯỜI TỬ TÙ</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87" name="Line 19"/>
          <p:cNvSpPr>
            <a:spLocks noChangeShapeType="1"/>
          </p:cNvSpPr>
          <p:nvPr/>
        </p:nvSpPr>
        <p:spPr bwMode="auto">
          <a:xfrm>
            <a:off x="4211960" y="1143000"/>
            <a:ext cx="0" cy="571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9" name="Rectangle 4"/>
          <p:cNvSpPr>
            <a:spLocks noChangeArrowheads="1"/>
          </p:cNvSpPr>
          <p:nvPr/>
        </p:nvSpPr>
        <p:spPr bwMode="auto">
          <a:xfrm>
            <a:off x="31250" y="685800"/>
            <a:ext cx="418071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400" b="1" dirty="0">
                <a:latin typeface="Times New Roman" pitchFamily="18" charset="0"/>
                <a:cs typeface="Times New Roman" pitchFamily="18" charset="0"/>
              </a:rPr>
              <a:t>I.TÌM HIỂU CHUNG:</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ngắn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tù</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Xuất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xứ</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Nhan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p>
          <a:p>
            <a:pPr fontAlgn="base">
              <a:spcBef>
                <a:spcPct val="20000"/>
              </a:spcBef>
              <a:spcAft>
                <a:spcPct val="0"/>
              </a:spcAft>
            </a:pPr>
            <a:endParaRPr lang="en-US" sz="2400" b="1" dirty="0" smtClean="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5533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pic>
        <p:nvPicPr>
          <p:cNvPr id="4" name="Picture 11" descr="ta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0"/>
            <a:ext cx="598646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hơi ch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3786188"/>
            <a:ext cx="5572125"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Content Placeholder 5" descr="NhavanNguyenTuan1_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57188" y="3857625"/>
            <a:ext cx="2714625" cy="2571750"/>
          </a:xfrm>
          <a:noFill/>
        </p:spPr>
      </p:pic>
      <p:pic>
        <p:nvPicPr>
          <p:cNvPr id="5126" name="Picture 6" descr="L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57188"/>
            <a:ext cx="267017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20023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500"/>
                                        <p:tgtEl>
                                          <p:spTgt spid="5125"/>
                                        </p:tgtEl>
                                      </p:cBhvr>
                                    </p:animEffect>
                                  </p:childTnLst>
                                </p:cTn>
                              </p:par>
                              <p:par>
                                <p:cTn id="8" presetID="4" presetClass="entr" presetSubtype="16"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box(in)">
                                      <p:cBhvr>
                                        <p:cTn id="10" dur="500"/>
                                        <p:tgtEl>
                                          <p:spTgt spid="51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0" y="0"/>
            <a:ext cx="9080500" cy="6858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36:               CHỮ NGƯỜI TỬ TÙ</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87" name="Line 19"/>
          <p:cNvSpPr>
            <a:spLocks noChangeShapeType="1"/>
          </p:cNvSpPr>
          <p:nvPr/>
        </p:nvSpPr>
        <p:spPr bwMode="auto">
          <a:xfrm>
            <a:off x="4211960" y="1143000"/>
            <a:ext cx="0" cy="571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9" name="Rectangle 4"/>
          <p:cNvSpPr>
            <a:spLocks noChangeArrowheads="1"/>
          </p:cNvSpPr>
          <p:nvPr/>
        </p:nvSpPr>
        <p:spPr bwMode="auto">
          <a:xfrm>
            <a:off x="31250" y="685800"/>
            <a:ext cx="418071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400" b="1" dirty="0">
                <a:latin typeface="Times New Roman" pitchFamily="18" charset="0"/>
                <a:cs typeface="Times New Roman" pitchFamily="18" charset="0"/>
              </a:rPr>
              <a:t>I.TÌM HIỂU CHUNG:</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rabicPeriod"/>
            </a:pP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ngắn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tù</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Xuất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xứ</a:t>
            </a:r>
            <a:r>
              <a:rPr lang="en-US" sz="2400" b="1" dirty="0" smtClean="0">
                <a:latin typeface="Times New Roman" pitchFamily="18" charset="0"/>
                <a:cs typeface="Times New Roman" pitchFamily="18" charset="0"/>
              </a:rPr>
              <a:t>:</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Nhan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p>
          <a:p>
            <a:pPr marL="457200" indent="-457200" fontAlgn="base">
              <a:spcBef>
                <a:spcPct val="20000"/>
              </a:spcBef>
              <a:spcAft>
                <a:spcPct val="0"/>
              </a:spcAft>
              <a:buAutoNum type="alphaLcPeriod"/>
            </a:pP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tóm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tắt</a:t>
            </a:r>
            <a:r>
              <a:rPr lang="en-US" sz="2400" b="1" dirty="0" smtClean="0">
                <a:latin typeface="Times New Roman" pitchFamily="18" charset="0"/>
                <a:cs typeface="Times New Roman" pitchFamily="18" charset="0"/>
              </a:rPr>
              <a:t>:</a:t>
            </a:r>
          </a:p>
          <a:p>
            <a:pPr fontAlgn="base">
              <a:spcBef>
                <a:spcPct val="20000"/>
              </a:spcBef>
              <a:spcAft>
                <a:spcPct val="0"/>
              </a:spcAft>
            </a:pPr>
            <a:endParaRPr lang="en-US" sz="2400" b="1" dirty="0" smtClean="0">
              <a:latin typeface="Times New Roman" pitchFamily="18" charset="0"/>
              <a:cs typeface="Times New Roman" pitchFamily="18" charset="0"/>
            </a:endParaRPr>
          </a:p>
        </p:txBody>
      </p:sp>
      <p:sp>
        <p:nvSpPr>
          <p:cNvPr id="5" name="Cloud Callout 4"/>
          <p:cNvSpPr/>
          <p:nvPr/>
        </p:nvSpPr>
        <p:spPr>
          <a:xfrm>
            <a:off x="4211960" y="1268760"/>
            <a:ext cx="4752528" cy="309634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Hãy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tóm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tắt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ngắn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gọn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truyện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Chữ</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người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tử</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tù</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184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50722" y="2088143"/>
            <a:ext cx="5835587" cy="3477875"/>
          </a:xfrm>
          <a:prstGeom prst="rect">
            <a:avLst/>
          </a:prstGeom>
        </p:spPr>
        <p:txBody>
          <a:bodyPr wrap="square">
            <a:spAutoFit/>
          </a:bodyPr>
          <a:lstStyle/>
          <a:p>
            <a:pPr algn="just">
              <a:lnSpc>
                <a:spcPts val="2438"/>
              </a:lnSpc>
              <a:defRPr/>
            </a:pPr>
            <a:r>
              <a:rPr lang="vi-VN" sz="2000" b="1" dirty="0">
                <a:latin typeface="Times New Roman" panose="02020603050405020304" pitchFamily="18" charset="0"/>
                <a:ea typeface="Tahoma" pitchFamily="34" charset="0"/>
                <a:cs typeface="Times New Roman" panose="02020603050405020304" pitchFamily="18" charset="0"/>
              </a:rPr>
              <a:t>Viên quản ngục ngưỡng mộ tài năng và khí phách của Huấn Cao nên đã đối đãi hết mực tử tế. Ông luôn khát khao ánh sáng chữ nghĩa nên tha thiết xin chữ Huấn Cao</a:t>
            </a:r>
            <a:r>
              <a:rPr lang="vi-VN" sz="2000" b="1" dirty="0" smtClean="0">
                <a:latin typeface="Times New Roman" panose="02020603050405020304" pitchFamily="18" charset="0"/>
                <a:ea typeface="Tahoma" pitchFamily="34" charset="0"/>
                <a:cs typeface="Times New Roman" panose="02020603050405020304" pitchFamily="18" charset="0"/>
              </a:rPr>
              <a:t>.</a:t>
            </a:r>
            <a:endParaRPr lang="en-US" sz="2000" b="1" dirty="0" smtClean="0">
              <a:latin typeface="Times New Roman" panose="02020603050405020304" pitchFamily="18" charset="0"/>
              <a:ea typeface="Tahoma" pitchFamily="34" charset="0"/>
              <a:cs typeface="Times New Roman" panose="02020603050405020304" pitchFamily="18" charset="0"/>
            </a:endParaRPr>
          </a:p>
          <a:p>
            <a:pPr algn="just">
              <a:lnSpc>
                <a:spcPts val="2438"/>
              </a:lnSpc>
              <a:defRPr/>
            </a:pP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Khi</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chưa</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hiểu</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được</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tấm</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lòng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của</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viên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Quản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Ngục</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Huấn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Cao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tỏ</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rõ</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thái</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độ</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coi</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thường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không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hợp</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tác</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Nhưng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khi</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đã</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h</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iểu</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được</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tấm</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lòng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biệt</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nhỡn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liên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tài</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của</a:t>
            </a:r>
            <a:r>
              <a:rPr lang="en-US" sz="2000" b="1" dirty="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ông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Huấn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Cao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đã</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sẵn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sàng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cho</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chữ</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trước</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khi</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ra</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pháp</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trường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chịu</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án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a:t>
            </a:r>
          </a:p>
          <a:p>
            <a:pPr algn="just">
              <a:lnSpc>
                <a:spcPts val="2438"/>
              </a:lnSpc>
              <a:defRPr/>
            </a:pP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Viên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quản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ngục</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nhận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chữ</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và</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lời</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khuyên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của</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Huấn</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Cao,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tâm</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trạng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vô</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cùng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xúc</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động</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cảm</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kích</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a:t>
            </a:r>
            <a:endParaRPr lang="vi-VN" sz="2000" b="1" dirty="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endParaRPr>
          </a:p>
        </p:txBody>
      </p:sp>
      <p:sp>
        <p:nvSpPr>
          <p:cNvPr id="33" name="Rectangle 32"/>
          <p:cNvSpPr/>
          <p:nvPr/>
        </p:nvSpPr>
        <p:spPr>
          <a:xfrm>
            <a:off x="557074" y="527689"/>
            <a:ext cx="5923773" cy="1631216"/>
          </a:xfrm>
          <a:prstGeom prst="rect">
            <a:avLst/>
          </a:prstGeom>
        </p:spPr>
        <p:txBody>
          <a:bodyPr wrap="square">
            <a:spAutoFit/>
          </a:bodyPr>
          <a:lstStyle/>
          <a:p>
            <a:pPr algn="ctr">
              <a:lnSpc>
                <a:spcPts val="2438"/>
              </a:lnSpc>
              <a:defRPr/>
            </a:pP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Tóm</a:t>
            </a:r>
            <a:r>
              <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tắt</a:t>
            </a:r>
            <a:r>
              <a:rPr lang="en-US" sz="2000" b="1" dirty="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a:t>
            </a:r>
            <a:endParaRPr lang="en-US"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endParaRPr>
          </a:p>
          <a:p>
            <a:pPr algn="just">
              <a:lnSpc>
                <a:spcPts val="2438"/>
              </a:lnSpc>
              <a:defRPr/>
            </a:pPr>
            <a:r>
              <a:rPr lang="vi-VN" sz="2000" b="1" dirty="0" smtClean="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Huấn </a:t>
            </a:r>
            <a:r>
              <a:rPr lang="vi-VN" sz="2000" b="1" dirty="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Cao là một người có tài viết chữ đẹp và có</a:t>
            </a:r>
            <a:r>
              <a:rPr lang="en-US" sz="2000" b="1" dirty="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vi-VN" sz="2000" b="1" dirty="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khí</a:t>
            </a:r>
            <a:r>
              <a:rPr lang="en-US" sz="2000" b="1" dirty="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 </a:t>
            </a:r>
            <a:r>
              <a:rPr lang="vi-VN" sz="2000" b="1" dirty="0">
                <a:solidFill>
                  <a:schemeClr val="tx1">
                    <a:lumMod val="95000"/>
                    <a:lumOff val="5000"/>
                  </a:schemeClr>
                </a:solidFill>
                <a:latin typeface="Times New Roman" panose="02020603050405020304" pitchFamily="18" charset="0"/>
                <a:ea typeface="Tahoma" pitchFamily="34" charset="0"/>
                <a:cs typeface="Times New Roman" panose="02020603050405020304" pitchFamily="18" charset="0"/>
              </a:rPr>
              <a:t>phách hiên ngang. Vì đứng lên chống lại triều đình mục nát nên ông bị kết án tử hình, bị giam ở nhà ngục tỉnh Sơn Tây.</a:t>
            </a:r>
          </a:p>
        </p:txBody>
      </p:sp>
      <p:pic>
        <p:nvPicPr>
          <p:cNvPr id="4098" name="Picture 2" descr="D:\ISS\mon hoc\Văn\Lop 12\V_12_VHVN_09_CoLan_ChuNguoiTuTu_Phan 1.pptx\links\Untitled-1.png"/>
          <p:cNvPicPr>
            <a:picLocks noChangeAspect="1" noChangeArrowheads="1"/>
          </p:cNvPicPr>
          <p:nvPr/>
        </p:nvPicPr>
        <p:blipFill rotWithShape="1">
          <a:blip r:embed="rId3">
            <a:extLst>
              <a:ext uri="{28A0092B-C50C-407E-A947-70E740481C1C}">
                <a14:useLocalDpi xmlns:a14="http://schemas.microsoft.com/office/drawing/2010/main" val="0"/>
              </a:ext>
            </a:extLst>
          </a:blip>
          <a:srcRect l="33184" t="9597" r="-2709" b="1206"/>
          <a:stretch/>
        </p:blipFill>
        <p:spPr bwMode="auto">
          <a:xfrm>
            <a:off x="6386309" y="1343297"/>
            <a:ext cx="2757692" cy="451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937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1509509872,E:\E-LEARNING\E-LEARNING NOP SO GD\NHOM VAN - HOAI\Hoài Ele\E-learning-Hoai\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6,1509509872,E:\E-LEARNING\E-LEARNING NOP SO GD\NHOM VAN - HOAI\Hoài Ele\E-learning-Hoai\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6,1509509872,E:\E-LEARNING\E-LEARNING NOP SO GD\NHOM VAN - HOAI\Hoài Ele\E-learning-Hoai\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6,1509509872,E:\E-LEARNING\E-LEARNING NOP SO GD\NHOM VAN - HOAI\Hoài Ele\E-learning-Hoai\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6,1509509872,E:\E-LEARNING\E-LEARNING NOP SO GD\NHOM VAN - HOAI\Hoài Ele\E-learning-Hoai\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6,1509509872,E:\E-LEARNING\E-LEARNING NOP SO GD\NHOM VAN - HOAI\Hoài Ele\E-learning-Hoai\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1509509872,E:\E-LEARNING\E-LEARNING NOP SO GD\NHOM VAN - HOAI\Hoài Ele\E-learning-Hoai\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6,1509509872,E:\E-LEARNING\E-LEARNING NOP SO GD\NHOM VAN - HOAI\Hoài Ele\E-learning-Hoai\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6,1509509872,E:\E-LEARNING\E-LEARNING NOP SO GD\NHOM VAN - HOAI\Hoài Ele\E-learning-Hoai\Media.ppcx"/>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1134</Words>
  <Application>Microsoft Office PowerPoint</Application>
  <PresentationFormat>On-screen Show (4:3)</PresentationFormat>
  <Paragraphs>184</Paragraphs>
  <Slides>14</Slides>
  <Notes>1</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Tahoma</vt:lpstr>
      <vt:lpstr>Times New Roman</vt:lpstr>
      <vt:lpstr>Default Design</vt:lpstr>
      <vt:lpstr>1_Default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Longlam</dc:creator>
  <cp:lastModifiedBy>Administrator</cp:lastModifiedBy>
  <cp:revision>93</cp:revision>
  <dcterms:created xsi:type="dcterms:W3CDTF">2019-10-17T07:36:32Z</dcterms:created>
  <dcterms:modified xsi:type="dcterms:W3CDTF">2020-11-06T03:47:42Z</dcterms:modified>
</cp:coreProperties>
</file>