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85" r:id="rId4"/>
    <p:sldId id="2007577081" r:id="rId5"/>
    <p:sldId id="2007577082" r:id="rId6"/>
    <p:sldId id="2007577083" r:id="rId7"/>
    <p:sldId id="259" r:id="rId8"/>
    <p:sldId id="258" r:id="rId9"/>
    <p:sldId id="263" r:id="rId10"/>
    <p:sldId id="262" r:id="rId11"/>
    <p:sldId id="260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5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9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4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0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0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625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13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80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13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4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0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92744" y="2581871"/>
            <a:ext cx="4639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Sinh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hoạt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lớp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2400" y="3559431"/>
            <a:ext cx="4686299" cy="60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Giáo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viên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: …………………….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38C7B-853B-4D02-B31C-21660D456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89" y="2083983"/>
            <a:ext cx="7877421" cy="435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1287D-0058-4455-BFDC-5B0FAF2A681B}"/>
              </a:ext>
            </a:extLst>
          </p:cNvPr>
          <p:cNvSpPr txBox="1"/>
          <p:nvPr/>
        </p:nvSpPr>
        <p:spPr>
          <a:xfrm>
            <a:off x="1818167" y="165021"/>
            <a:ext cx="939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ở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658759" y="2509751"/>
            <a:ext cx="5326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tạm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biệt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endParaRPr lang="zh-CN" altLang="en-US" sz="5400" b="1" dirty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11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55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Tiếp tục ổn định, duy trì nền nếp quy định.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Tiếp tục thực hiện tốt nội quy của nhà trường đề ra.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Tích cực học tập để nâng cao chất lượng. 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279636" y="941184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11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49123" y="2318070"/>
            <a:ext cx="4404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THEO NHÓM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9" y="4450832"/>
            <a:ext cx="1720215" cy="240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DD173-5670-4C9D-B48B-1F3482EC5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686" y="1944450"/>
            <a:ext cx="6292155" cy="3969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FC88C-E9E1-4AF0-BF37-0658999821C4}"/>
              </a:ext>
            </a:extLst>
          </p:cNvPr>
          <p:cNvSpPr txBox="1"/>
          <p:nvPr/>
        </p:nvSpPr>
        <p:spPr>
          <a:xfrm>
            <a:off x="2448194" y="1303917"/>
            <a:ext cx="734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2137633" y="3020175"/>
            <a:ext cx="8441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  <a:ea typeface="微软雅黑" panose="020B0503020204020204" pitchFamily="34" charset="-122"/>
              </a:rPr>
              <a:t>S</a:t>
            </a:r>
            <a:r>
              <a:rPr lang="vi-VN" altLang="zh-CN" sz="2800" dirty="0">
                <a:latin typeface="+mj-lt"/>
                <a:ea typeface="微软雅黑" panose="020B0503020204020204" pitchFamily="34" charset="-122"/>
              </a:rPr>
              <a:t>au khi khi kết thúc hoạt động thực hành chăm vườn cây xanh: </a:t>
            </a:r>
          </a:p>
          <a:p>
            <a:r>
              <a:rPr lang="en-US" altLang="zh-CN" sz="2800" dirty="0">
                <a:latin typeface="+mj-lt"/>
                <a:ea typeface="微软雅黑" panose="020B0503020204020204" pitchFamily="34" charset="-122"/>
              </a:rPr>
              <a:t>-</a:t>
            </a:r>
            <a:r>
              <a:rPr lang="vi-VN" altLang="zh-CN" sz="2800" dirty="0">
                <a:latin typeface="+mj-lt"/>
                <a:ea typeface="微软雅黑" panose="020B0503020204020204" pitchFamily="34" charset="-122"/>
              </a:rPr>
              <a:t> Dọn rửa, sắp xếp lại các dụng cụ lao động đã sử dụng.</a:t>
            </a:r>
          </a:p>
          <a:p>
            <a:r>
              <a:rPr lang="en-US" altLang="zh-CN" sz="2800" dirty="0">
                <a:latin typeface="+mj-lt"/>
                <a:ea typeface="微软雅黑" panose="020B0503020204020204" pitchFamily="34" charset="-122"/>
              </a:rPr>
              <a:t>-</a:t>
            </a:r>
            <a:r>
              <a:rPr lang="vi-VN" altLang="zh-CN" sz="2800" dirty="0">
                <a:latin typeface="+mj-lt"/>
                <a:ea typeface="微软雅黑" panose="020B0503020204020204" pitchFamily="34" charset="-122"/>
              </a:rPr>
              <a:t> Rửa chân tay sạch sẽ, đảm bảo vệ sinh cá nhân. 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02671" y="3614119"/>
            <a:ext cx="5127309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 </a:t>
            </a:r>
            <a:r>
              <a:rPr lang="en-US" altLang="zh-CN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sẻ</a:t>
            </a:r>
            <a:r>
              <a:rPr lang="en-US" altLang="zh-CN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altLang="zh-CN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</a:t>
            </a:r>
            <a:endParaRPr lang="en-US" altLang="zh-CN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206</Words>
  <Application>Microsoft Office PowerPoint</Application>
  <PresentationFormat>Widescreen</PresentationFormat>
  <Paragraphs>31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Lato Hairline</vt:lpstr>
      <vt:lpstr>Lato Regular</vt:lpstr>
      <vt:lpstr>微软雅黑</vt:lpstr>
      <vt:lpstr>方正黑体简体</vt:lpstr>
      <vt:lpstr>Arial</vt:lpstr>
      <vt:lpstr>Arial Black</vt:lpstr>
      <vt:lpstr>Calibri</vt:lpstr>
      <vt:lpstr>Ebrima</vt:lpstr>
      <vt:lpstr>Lato Light</vt:lpstr>
      <vt:lpstr>Times New Roman</vt:lpstr>
      <vt:lpstr>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tran thao</cp:lastModifiedBy>
  <cp:revision>7</cp:revision>
  <dcterms:created xsi:type="dcterms:W3CDTF">2016-11-23T14:13:00Z</dcterms:created>
  <dcterms:modified xsi:type="dcterms:W3CDTF">2021-09-16T10:31:42Z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