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73" r:id="rId3"/>
    <p:sldId id="276" r:id="rId4"/>
    <p:sldId id="277" r:id="rId5"/>
    <p:sldId id="278" r:id="rId6"/>
    <p:sldId id="269" r:id="rId7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3399"/>
    <a:srgbClr val="CC0099"/>
    <a:srgbClr val="FEF4EC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81620" autoAdjust="0"/>
  </p:normalViewPr>
  <p:slideViewPr>
    <p:cSldViewPr>
      <p:cViewPr>
        <p:scale>
          <a:sx n="50" d="100"/>
          <a:sy n="50" d="100"/>
        </p:scale>
        <p:origin x="-1186" y="-466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27/8/2022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755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27/8/2022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27/8/2022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27/8/2022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27/8/2022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27/8/2022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27/8/2022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27/8/2022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27/8/2022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27/8/2022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27/8/2022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27/8/2022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27/8/2022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19" y="6544828"/>
            <a:ext cx="29210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TRƯỜNG TIỂU HỌC </a:t>
            </a:r>
            <a:r>
              <a:rPr lang="en-US" altLang="en-US" sz="3500" b="1" smtClean="0">
                <a:solidFill>
                  <a:srgbClr val="FF0066"/>
                </a:solidFill>
                <a:latin typeface="Times New Roman" pitchFamily="18" charset="0"/>
              </a:rPr>
              <a:t>……</a:t>
            </a:r>
            <a:endParaRPr lang="en-US" altLang="en-US" sz="3500" b="1">
              <a:solidFill>
                <a:srgbClr val="FF0066"/>
              </a:solidFill>
              <a:latin typeface="Times New Roman" pitchFamily="18" charset="0"/>
            </a:endParaRP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2783822" y="4343401"/>
            <a:ext cx="10928600" cy="1822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 Toán lớp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5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: BẢNG CHIA </a:t>
            </a:r>
            <a:r>
              <a:rPr lang="en-US" sz="5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9 </a:t>
            </a:r>
            <a:r>
              <a:rPr lang="en-US" sz="5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(T1)</a:t>
            </a:r>
            <a:endParaRPr lang="en-US" sz="54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</a:t>
            </a:r>
            <a:r>
              <a:rPr lang="en-US" sz="60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</a:t>
            </a: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DỰ GIỜ THĂM LỚP</a:t>
            </a: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479" y="6230770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2320469" y="6753274"/>
            <a:ext cx="1162751" cy="151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048702" y="5944175"/>
            <a:ext cx="1069334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6" y="-109904"/>
            <a:ext cx="1382714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257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2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  <a:endPara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3807619" y="1041400"/>
            <a:ext cx="8557581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 smtClean="0">
                <a:solidFill>
                  <a:srgbClr val="0000CC"/>
                </a:solidFill>
                <a:latin typeface="Times New Roman" pitchFamily="18" charset="0"/>
              </a:rPr>
              <a:t>Bài: BẢNG CHIA </a:t>
            </a:r>
            <a:r>
              <a:rPr lang="en-US" sz="3200" b="1" smtClean="0">
                <a:solidFill>
                  <a:srgbClr val="0000CC"/>
                </a:solidFill>
                <a:latin typeface="Times New Roman" pitchFamily="18" charset="0"/>
              </a:rPr>
              <a:t>9 (T1)</a:t>
            </a:r>
            <a:endParaRPr lang="en-US" sz="3200" b="1" smtClean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204119" y="1600200"/>
            <a:ext cx="2363147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Khám phá:</a:t>
            </a:r>
            <a:endParaRPr lang="en-US" b="1" u="sng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91" t="27895" r="18751" b="14913"/>
          <a:stretch/>
        </p:blipFill>
        <p:spPr bwMode="auto">
          <a:xfrm>
            <a:off x="1571309" y="2142820"/>
            <a:ext cx="13030200" cy="6637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251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2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  <a:endPara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3807619" y="1041400"/>
            <a:ext cx="8557581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 smtClean="0">
                <a:solidFill>
                  <a:srgbClr val="0000CC"/>
                </a:solidFill>
                <a:latin typeface="Times New Roman" pitchFamily="18" charset="0"/>
              </a:rPr>
              <a:t>Bài: BẢNG CHIA </a:t>
            </a:r>
            <a:r>
              <a:rPr lang="en-US" sz="3200" b="1" smtClean="0">
                <a:solidFill>
                  <a:srgbClr val="0000CC"/>
                </a:solidFill>
                <a:latin typeface="Times New Roman" pitchFamily="18" charset="0"/>
              </a:rPr>
              <a:t>9 (T1)</a:t>
            </a:r>
            <a:endParaRPr lang="en-US" sz="3200" b="1" smtClean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204119" y="1600200"/>
            <a:ext cx="2363147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Khám phá:</a:t>
            </a:r>
            <a:endParaRPr lang="en-US" b="1" u="sng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80" t="28772" r="18060" b="31052"/>
          <a:stretch/>
        </p:blipFill>
        <p:spPr bwMode="auto">
          <a:xfrm>
            <a:off x="1204118" y="2286000"/>
            <a:ext cx="14458695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00" t="42664" r="61499" b="38078"/>
          <a:stretch/>
        </p:blipFill>
        <p:spPr bwMode="auto">
          <a:xfrm>
            <a:off x="4099719" y="4419600"/>
            <a:ext cx="1032114" cy="2483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00" t="42664" r="61499" b="38078"/>
          <a:stretch/>
        </p:blipFill>
        <p:spPr bwMode="auto">
          <a:xfrm>
            <a:off x="7401351" y="3886200"/>
            <a:ext cx="1032114" cy="2483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6062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2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  <a:endPara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3807619" y="1041400"/>
            <a:ext cx="8557581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 smtClean="0">
                <a:solidFill>
                  <a:srgbClr val="0000CC"/>
                </a:solidFill>
                <a:latin typeface="Times New Roman" pitchFamily="18" charset="0"/>
              </a:rPr>
              <a:t>Bài: BẢNG CHIA </a:t>
            </a:r>
            <a:r>
              <a:rPr lang="en-US" sz="3200" b="1" smtClean="0">
                <a:solidFill>
                  <a:srgbClr val="0000CC"/>
                </a:solidFill>
                <a:latin typeface="Times New Roman" pitchFamily="18" charset="0"/>
              </a:rPr>
              <a:t>9 (T1)</a:t>
            </a:r>
            <a:endParaRPr lang="en-US" sz="3200" b="1" smtClean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204119" y="1600200"/>
            <a:ext cx="2302233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Luyện tập:</a:t>
            </a:r>
            <a:endParaRPr lang="en-US" b="1" u="sng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95" t="29649" r="65425" b="62804"/>
          <a:stretch/>
        </p:blipFill>
        <p:spPr bwMode="auto">
          <a:xfrm>
            <a:off x="1204119" y="2166883"/>
            <a:ext cx="2743200" cy="694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40" t="37547" r="68837" b="46141"/>
          <a:stretch/>
        </p:blipFill>
        <p:spPr bwMode="auto">
          <a:xfrm>
            <a:off x="1543403" y="2933284"/>
            <a:ext cx="1996282" cy="3316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74" t="37547" r="45900" b="46141"/>
          <a:stretch/>
        </p:blipFill>
        <p:spPr bwMode="auto">
          <a:xfrm>
            <a:off x="6801204" y="2933284"/>
            <a:ext cx="2286730" cy="3316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824" t="37547" r="24368" b="46141"/>
          <a:stretch/>
        </p:blipFill>
        <p:spPr bwMode="auto">
          <a:xfrm>
            <a:off x="11982804" y="2933284"/>
            <a:ext cx="2099115" cy="3316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3484961" y="2895601"/>
            <a:ext cx="105830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smtClean="0">
                <a:latin typeface="Arial" pitchFamily="34" charset="0"/>
                <a:cs typeface="Arial" pitchFamily="34" charset="0"/>
              </a:rPr>
              <a:t>= </a:t>
            </a:r>
            <a:r>
              <a:rPr lang="en-US" sz="4800" smtClean="0">
                <a:latin typeface="Arial" pitchFamily="34" charset="0"/>
                <a:cs typeface="Arial" pitchFamily="34" charset="0"/>
              </a:rPr>
              <a:t>2</a:t>
            </a:r>
            <a:endParaRPr lang="en-US" sz="480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484961" y="4040189"/>
            <a:ext cx="105830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smtClean="0">
                <a:latin typeface="Arial" pitchFamily="34" charset="0"/>
                <a:cs typeface="Arial" pitchFamily="34" charset="0"/>
              </a:rPr>
              <a:t>= </a:t>
            </a:r>
            <a:r>
              <a:rPr lang="en-US" sz="4800" smtClean="0">
                <a:latin typeface="Arial" pitchFamily="34" charset="0"/>
                <a:cs typeface="Arial" pitchFamily="34" charset="0"/>
              </a:rPr>
              <a:t>4</a:t>
            </a:r>
            <a:endParaRPr lang="en-US" sz="480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484961" y="5183189"/>
            <a:ext cx="105830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smtClean="0">
                <a:latin typeface="Arial" pitchFamily="34" charset="0"/>
                <a:cs typeface="Arial" pitchFamily="34" charset="0"/>
              </a:rPr>
              <a:t>= </a:t>
            </a:r>
            <a:r>
              <a:rPr lang="en-US" sz="4800" smtClean="0">
                <a:latin typeface="Arial" pitchFamily="34" charset="0"/>
                <a:cs typeface="Arial" pitchFamily="34" charset="0"/>
              </a:rPr>
              <a:t>1</a:t>
            </a:r>
            <a:endParaRPr lang="en-US" sz="480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750393" y="2906822"/>
            <a:ext cx="105830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smtClean="0">
                <a:latin typeface="Arial" pitchFamily="34" charset="0"/>
                <a:cs typeface="Arial" pitchFamily="34" charset="0"/>
              </a:rPr>
              <a:t>= </a:t>
            </a:r>
            <a:r>
              <a:rPr lang="en-US" sz="4800" smtClean="0">
                <a:latin typeface="Arial" pitchFamily="34" charset="0"/>
                <a:cs typeface="Arial" pitchFamily="34" charset="0"/>
              </a:rPr>
              <a:t>5</a:t>
            </a:r>
            <a:endParaRPr lang="en-US" sz="480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750393" y="4051410"/>
            <a:ext cx="105830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smtClean="0">
                <a:latin typeface="Arial" pitchFamily="34" charset="0"/>
                <a:cs typeface="Arial" pitchFamily="34" charset="0"/>
              </a:rPr>
              <a:t>= </a:t>
            </a:r>
            <a:r>
              <a:rPr lang="en-US" sz="4800" smtClean="0">
                <a:latin typeface="Arial" pitchFamily="34" charset="0"/>
                <a:cs typeface="Arial" pitchFamily="34" charset="0"/>
              </a:rPr>
              <a:t>3</a:t>
            </a:r>
            <a:endParaRPr lang="en-US" sz="480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750393" y="5194410"/>
            <a:ext cx="14013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smtClean="0">
                <a:latin typeface="Arial" pitchFamily="34" charset="0"/>
                <a:cs typeface="Arial" pitchFamily="34" charset="0"/>
              </a:rPr>
              <a:t>= </a:t>
            </a:r>
            <a:r>
              <a:rPr lang="en-US" sz="4800" smtClean="0">
                <a:latin typeface="Arial" pitchFamily="34" charset="0"/>
                <a:cs typeface="Arial" pitchFamily="34" charset="0"/>
              </a:rPr>
              <a:t>10</a:t>
            </a:r>
            <a:endParaRPr lang="en-US" sz="480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3929519" y="2895600"/>
            <a:ext cx="105830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smtClean="0">
                <a:latin typeface="Arial" pitchFamily="34" charset="0"/>
                <a:cs typeface="Arial" pitchFamily="34" charset="0"/>
              </a:rPr>
              <a:t>= </a:t>
            </a:r>
            <a:r>
              <a:rPr lang="en-US" sz="4800" smtClean="0">
                <a:latin typeface="Arial" pitchFamily="34" charset="0"/>
                <a:cs typeface="Arial" pitchFamily="34" charset="0"/>
              </a:rPr>
              <a:t>6</a:t>
            </a:r>
            <a:endParaRPr lang="en-US" sz="480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3929519" y="4040188"/>
            <a:ext cx="105830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smtClean="0">
                <a:latin typeface="Arial" pitchFamily="34" charset="0"/>
                <a:cs typeface="Arial" pitchFamily="34" charset="0"/>
              </a:rPr>
              <a:t>= </a:t>
            </a:r>
            <a:r>
              <a:rPr lang="en-US" sz="4800" smtClean="0">
                <a:latin typeface="Arial" pitchFamily="34" charset="0"/>
                <a:cs typeface="Arial" pitchFamily="34" charset="0"/>
              </a:rPr>
              <a:t>9</a:t>
            </a:r>
            <a:endParaRPr lang="en-US" sz="4800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3929519" y="5183188"/>
            <a:ext cx="105830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smtClean="0">
                <a:latin typeface="Arial" pitchFamily="34" charset="0"/>
                <a:cs typeface="Arial" pitchFamily="34" charset="0"/>
              </a:rPr>
              <a:t>= </a:t>
            </a:r>
            <a:r>
              <a:rPr lang="en-US" sz="4800" smtClean="0">
                <a:latin typeface="Arial" pitchFamily="34" charset="0"/>
                <a:cs typeface="Arial" pitchFamily="34" charset="0"/>
              </a:rPr>
              <a:t>7</a:t>
            </a:r>
            <a:endParaRPr lang="en-US" sz="480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55" t="52222" r="16495" b="35029"/>
          <a:stretch/>
        </p:blipFill>
        <p:spPr bwMode="auto">
          <a:xfrm>
            <a:off x="1559373" y="6249989"/>
            <a:ext cx="13970346" cy="1622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3642519" y="8001000"/>
            <a:ext cx="33377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smtClean="0">
                <a:latin typeface="Arial" pitchFamily="34" charset="0"/>
                <a:cs typeface="Arial" pitchFamily="34" charset="0"/>
              </a:rPr>
              <a:t>90 kg : 9 = 10 kg</a:t>
            </a:r>
            <a:endParaRPr lang="en-US" sz="32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544546" y="8001000"/>
            <a:ext cx="21547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smtClean="0">
                <a:latin typeface="Arial" pitchFamily="34" charset="0"/>
                <a:cs typeface="Arial" pitchFamily="34" charset="0"/>
              </a:rPr>
              <a:t>63 </a:t>
            </a:r>
            <a:r>
              <a:rPr lang="en-US" sz="3200" b="1" i="1" smtClean="0">
                <a:latin typeface="Arial" pitchFamily="34" charset="0"/>
                <a:cs typeface="Arial" pitchFamily="34" charset="0"/>
              </a:rPr>
              <a:t>l</a:t>
            </a:r>
            <a:r>
              <a:rPr lang="en-US" sz="3200" b="1" smtClean="0">
                <a:latin typeface="Arial" pitchFamily="34" charset="0"/>
                <a:cs typeface="Arial" pitchFamily="34" charset="0"/>
              </a:rPr>
              <a:t>: 9 = 7</a:t>
            </a:r>
            <a:r>
              <a:rPr lang="en-US" sz="3200" b="1" i="1" smtClean="0">
                <a:latin typeface="Arial" pitchFamily="34" charset="0"/>
                <a:cs typeface="Arial" pitchFamily="34" charset="0"/>
              </a:rPr>
              <a:t>l</a:t>
            </a:r>
            <a:endParaRPr lang="en-US" sz="3200" b="1" i="1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2405519" y="8001000"/>
            <a:ext cx="31582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smtClean="0">
                <a:latin typeface="Arial" pitchFamily="34" charset="0"/>
                <a:cs typeface="Arial" pitchFamily="34" charset="0"/>
              </a:rPr>
              <a:t>9 dm : 9 = 1 dm</a:t>
            </a:r>
            <a:endParaRPr lang="en-US" sz="3200" b="1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8518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2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  <a:endPara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3807619" y="1041400"/>
            <a:ext cx="8557581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 smtClean="0">
                <a:solidFill>
                  <a:srgbClr val="0000CC"/>
                </a:solidFill>
                <a:latin typeface="Times New Roman" pitchFamily="18" charset="0"/>
              </a:rPr>
              <a:t>Bài: BẢNG CHIA </a:t>
            </a:r>
            <a:r>
              <a:rPr lang="en-US" sz="3200" b="1" smtClean="0">
                <a:solidFill>
                  <a:srgbClr val="0000CC"/>
                </a:solidFill>
                <a:latin typeface="Times New Roman" pitchFamily="18" charset="0"/>
              </a:rPr>
              <a:t>9 (T1)</a:t>
            </a:r>
            <a:endParaRPr lang="en-US" sz="3200" b="1" smtClean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204119" y="1600200"/>
            <a:ext cx="2302233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Luyện tập:</a:t>
            </a:r>
            <a:endParaRPr lang="en-US" b="1" u="sng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04" t="33778" r="69955" b="55999"/>
          <a:stretch/>
        </p:blipFill>
        <p:spPr bwMode="auto">
          <a:xfrm>
            <a:off x="1206782" y="2154050"/>
            <a:ext cx="1902337" cy="990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85" t="37516" r="23879" b="47168"/>
          <a:stretch/>
        </p:blipFill>
        <p:spPr bwMode="auto">
          <a:xfrm>
            <a:off x="1302977" y="3144740"/>
            <a:ext cx="13861935" cy="2875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8897251" y="4678680"/>
            <a:ext cx="612668" cy="1015663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6000" smtClean="0">
                <a:latin typeface="Arial" pitchFamily="34" charset="0"/>
                <a:cs typeface="Arial" pitchFamily="34" charset="0"/>
              </a:rPr>
              <a:t>3</a:t>
            </a:r>
            <a:endParaRPr lang="en-US" sz="6000"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0576719" y="4678680"/>
            <a:ext cx="612668" cy="1015663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6000" smtClean="0">
                <a:latin typeface="Arial" pitchFamily="34" charset="0"/>
                <a:cs typeface="Arial" pitchFamily="34" charset="0"/>
              </a:rPr>
              <a:t>8</a:t>
            </a:r>
            <a:endParaRPr lang="en-US" sz="6000"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2173851" y="4699337"/>
            <a:ext cx="612668" cy="1015663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6000" smtClean="0">
                <a:latin typeface="Arial" pitchFamily="34" charset="0"/>
                <a:cs typeface="Arial" pitchFamily="34" charset="0"/>
              </a:rPr>
              <a:t>4</a:t>
            </a:r>
            <a:endParaRPr lang="en-US" sz="6000"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3850251" y="4699337"/>
            <a:ext cx="612668" cy="1015663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6000" smtClean="0">
                <a:latin typeface="Arial" pitchFamily="34" charset="0"/>
                <a:cs typeface="Arial" pitchFamily="34" charset="0"/>
              </a:rPr>
              <a:t>5</a:t>
            </a:r>
            <a:endParaRPr lang="en-US" sz="600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5684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719" y="218988"/>
            <a:ext cx="14417345" cy="8459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WordArt 3"/>
          <p:cNvSpPr>
            <a:spLocks noChangeArrowheads="1" noChangeShapeType="1" noTextEdit="1"/>
          </p:cNvSpPr>
          <p:nvPr/>
        </p:nvSpPr>
        <p:spPr bwMode="auto">
          <a:xfrm>
            <a:off x="1966119" y="3657600"/>
            <a:ext cx="12649200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48668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1446</TotalTime>
  <Words>169</Words>
  <Application>Microsoft Office PowerPoint</Application>
  <PresentationFormat>Custom</PresentationFormat>
  <Paragraphs>40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224</cp:revision>
  <dcterms:created xsi:type="dcterms:W3CDTF">2022-07-10T01:37:20Z</dcterms:created>
  <dcterms:modified xsi:type="dcterms:W3CDTF">2022-08-27T09:10:52Z</dcterms:modified>
</cp:coreProperties>
</file>