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42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373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5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27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06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5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2699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848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033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532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55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14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55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112</Words>
  <PresentationFormat>Màn hình rộng</PresentationFormat>
  <Paragraphs>32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2023-09-16T11:53:23Z</dcterms:modified>
</cp:coreProperties>
</file>