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870" r:id="rId2"/>
    <p:sldId id="859" r:id="rId3"/>
    <p:sldId id="871" r:id="rId4"/>
    <p:sldId id="872" r:id="rId5"/>
    <p:sldId id="873" r:id="rId6"/>
    <p:sldId id="874" r:id="rId7"/>
    <p:sldId id="875" r:id="rId8"/>
    <p:sldId id="876" r:id="rId9"/>
    <p:sldId id="877" r:id="rId10"/>
    <p:sldId id="878" r:id="rId11"/>
    <p:sldId id="879" r:id="rId12"/>
    <p:sldId id="880" r:id="rId13"/>
    <p:sldId id="881" r:id="rId14"/>
    <p:sldId id="882" r:id="rId15"/>
    <p:sldId id="883" r:id="rId16"/>
    <p:sldId id="884" r:id="rId17"/>
    <p:sldId id="885" r:id="rId18"/>
    <p:sldId id="886" r:id="rId19"/>
    <p:sldId id="887" r:id="rId20"/>
    <p:sldId id="723" r:id="rId21"/>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E8867AD-EF16-4402-9E9E-3FA5D933B004}">
          <p14:sldIdLst>
            <p14:sldId id="870"/>
            <p14:sldId id="859"/>
            <p14:sldId id="871"/>
            <p14:sldId id="872"/>
            <p14:sldId id="873"/>
            <p14:sldId id="874"/>
            <p14:sldId id="875"/>
            <p14:sldId id="876"/>
            <p14:sldId id="877"/>
            <p14:sldId id="878"/>
            <p14:sldId id="879"/>
            <p14:sldId id="880"/>
            <p14:sldId id="881"/>
            <p14:sldId id="882"/>
            <p14:sldId id="883"/>
            <p14:sldId id="884"/>
            <p14:sldId id="885"/>
            <p14:sldId id="886"/>
            <p14:sldId id="887"/>
            <p14:sldId id="723"/>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310D"/>
    <a:srgbClr val="355216"/>
    <a:srgbClr val="FDEED7"/>
    <a:srgbClr val="FDE9CB"/>
    <a:srgbClr val="FDF3B5"/>
    <a:srgbClr val="FEF4EC"/>
    <a:srgbClr val="E3E6E2"/>
    <a:srgbClr val="CDD2CC"/>
    <a:srgbClr val="D3DDD1"/>
    <a:srgbClr val="FDEF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75" autoAdjust="0"/>
    <p:restoredTop sz="94057" autoAdjust="0"/>
  </p:normalViewPr>
  <p:slideViewPr>
    <p:cSldViewPr>
      <p:cViewPr>
        <p:scale>
          <a:sx n="100" d="100"/>
          <a:sy n="100" d="100"/>
        </p:scale>
        <p:origin x="-918" y="-210"/>
      </p:cViewPr>
      <p:guideLst>
        <p:guide orient="horz" pos="2160"/>
        <p:guide pos="383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image" Target="../media/image5.wmf"/><Relationship Id="rId5" Type="http://schemas.openxmlformats.org/officeDocument/2006/relationships/image" Target="../media/image9.wmf"/><Relationship Id="rId4" Type="http://schemas.openxmlformats.org/officeDocument/2006/relationships/image" Target="../media/image8.wmf"/></Relationships>
</file>

<file path=ppt/drawings/_rels/vmlDrawing10.vml.rels><?xml version="1.0" encoding="UTF-8" standalone="yes"?>
<Relationships xmlns="http://schemas.openxmlformats.org/package/2006/relationships"><Relationship Id="rId8" Type="http://schemas.openxmlformats.org/officeDocument/2006/relationships/image" Target="../media/image72.wmf"/><Relationship Id="rId3" Type="http://schemas.openxmlformats.org/officeDocument/2006/relationships/image" Target="../media/image67.wmf"/><Relationship Id="rId7" Type="http://schemas.openxmlformats.org/officeDocument/2006/relationships/image" Target="../media/image71.wmf"/><Relationship Id="rId2" Type="http://schemas.openxmlformats.org/officeDocument/2006/relationships/image" Target="../media/image66.wmf"/><Relationship Id="rId1" Type="http://schemas.openxmlformats.org/officeDocument/2006/relationships/image" Target="../media/image65.wmf"/><Relationship Id="rId6" Type="http://schemas.openxmlformats.org/officeDocument/2006/relationships/image" Target="../media/image70.wmf"/><Relationship Id="rId5" Type="http://schemas.openxmlformats.org/officeDocument/2006/relationships/image" Target="../media/image69.wmf"/><Relationship Id="rId10" Type="http://schemas.openxmlformats.org/officeDocument/2006/relationships/image" Target="../media/image74.wmf"/><Relationship Id="rId4" Type="http://schemas.openxmlformats.org/officeDocument/2006/relationships/image" Target="../media/image68.wmf"/><Relationship Id="rId9" Type="http://schemas.openxmlformats.org/officeDocument/2006/relationships/image" Target="../media/image73.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77.wmf"/><Relationship Id="rId2" Type="http://schemas.openxmlformats.org/officeDocument/2006/relationships/image" Target="../media/image76.wmf"/><Relationship Id="rId1" Type="http://schemas.openxmlformats.org/officeDocument/2006/relationships/image" Target="../media/image75.wmf"/><Relationship Id="rId6" Type="http://schemas.openxmlformats.org/officeDocument/2006/relationships/image" Target="../media/image80.wmf"/><Relationship Id="rId5" Type="http://schemas.openxmlformats.org/officeDocument/2006/relationships/image" Target="../media/image79.wmf"/><Relationship Id="rId4" Type="http://schemas.openxmlformats.org/officeDocument/2006/relationships/image" Target="../media/image78.wmf"/></Relationships>
</file>

<file path=ppt/drawings/_rels/vmlDrawing12.vml.rels><?xml version="1.0" encoding="UTF-8" standalone="yes"?>
<Relationships xmlns="http://schemas.openxmlformats.org/package/2006/relationships"><Relationship Id="rId8" Type="http://schemas.openxmlformats.org/officeDocument/2006/relationships/image" Target="../media/image86.wmf"/><Relationship Id="rId3" Type="http://schemas.openxmlformats.org/officeDocument/2006/relationships/image" Target="../media/image77.wmf"/><Relationship Id="rId7" Type="http://schemas.openxmlformats.org/officeDocument/2006/relationships/image" Target="../media/image85.wmf"/><Relationship Id="rId2" Type="http://schemas.openxmlformats.org/officeDocument/2006/relationships/image" Target="../media/image81.wmf"/><Relationship Id="rId1" Type="http://schemas.openxmlformats.org/officeDocument/2006/relationships/image" Target="../media/image75.wmf"/><Relationship Id="rId6" Type="http://schemas.openxmlformats.org/officeDocument/2006/relationships/image" Target="../media/image84.wmf"/><Relationship Id="rId5" Type="http://schemas.openxmlformats.org/officeDocument/2006/relationships/image" Target="../media/image83.wmf"/><Relationship Id="rId4" Type="http://schemas.openxmlformats.org/officeDocument/2006/relationships/image" Target="../media/image82.wmf"/></Relationships>
</file>

<file path=ppt/drawings/_rels/vmlDrawing13.vml.rels><?xml version="1.0" encoding="UTF-8" standalone="yes"?>
<Relationships xmlns="http://schemas.openxmlformats.org/package/2006/relationships"><Relationship Id="rId8" Type="http://schemas.openxmlformats.org/officeDocument/2006/relationships/image" Target="../media/image94.wmf"/><Relationship Id="rId3" Type="http://schemas.openxmlformats.org/officeDocument/2006/relationships/image" Target="../media/image89.wmf"/><Relationship Id="rId7" Type="http://schemas.openxmlformats.org/officeDocument/2006/relationships/image" Target="../media/image93.wmf"/><Relationship Id="rId2" Type="http://schemas.openxmlformats.org/officeDocument/2006/relationships/image" Target="../media/image88.wmf"/><Relationship Id="rId1" Type="http://schemas.openxmlformats.org/officeDocument/2006/relationships/image" Target="../media/image87.wmf"/><Relationship Id="rId6" Type="http://schemas.openxmlformats.org/officeDocument/2006/relationships/image" Target="../media/image92.wmf"/><Relationship Id="rId5" Type="http://schemas.openxmlformats.org/officeDocument/2006/relationships/image" Target="../media/image91.wmf"/><Relationship Id="rId4" Type="http://schemas.openxmlformats.org/officeDocument/2006/relationships/image" Target="../media/image90.wmf"/></Relationships>
</file>

<file path=ppt/drawings/_rels/vmlDrawing14.vml.rels><?xml version="1.0" encoding="UTF-8" standalone="yes"?>
<Relationships xmlns="http://schemas.openxmlformats.org/package/2006/relationships"><Relationship Id="rId8" Type="http://schemas.openxmlformats.org/officeDocument/2006/relationships/image" Target="../media/image99.wmf"/><Relationship Id="rId3" Type="http://schemas.openxmlformats.org/officeDocument/2006/relationships/image" Target="../media/image89.wmf"/><Relationship Id="rId7" Type="http://schemas.openxmlformats.org/officeDocument/2006/relationships/image" Target="../media/image98.wmf"/><Relationship Id="rId2" Type="http://schemas.openxmlformats.org/officeDocument/2006/relationships/image" Target="../media/image95.wmf"/><Relationship Id="rId1" Type="http://schemas.openxmlformats.org/officeDocument/2006/relationships/image" Target="../media/image87.wmf"/><Relationship Id="rId6" Type="http://schemas.openxmlformats.org/officeDocument/2006/relationships/image" Target="../media/image97.wmf"/><Relationship Id="rId5" Type="http://schemas.openxmlformats.org/officeDocument/2006/relationships/image" Target="../media/image91.wmf"/><Relationship Id="rId4" Type="http://schemas.openxmlformats.org/officeDocument/2006/relationships/image" Target="../media/image96.wmf"/><Relationship Id="rId9" Type="http://schemas.openxmlformats.org/officeDocument/2006/relationships/image" Target="../media/image100.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89.wmf"/><Relationship Id="rId2" Type="http://schemas.openxmlformats.org/officeDocument/2006/relationships/image" Target="../media/image101.wmf"/><Relationship Id="rId1" Type="http://schemas.openxmlformats.org/officeDocument/2006/relationships/image" Target="../media/image87.wmf"/><Relationship Id="rId6" Type="http://schemas.openxmlformats.org/officeDocument/2006/relationships/image" Target="../media/image103.wmf"/><Relationship Id="rId5" Type="http://schemas.openxmlformats.org/officeDocument/2006/relationships/image" Target="../media/image91.wmf"/><Relationship Id="rId4" Type="http://schemas.openxmlformats.org/officeDocument/2006/relationships/image" Target="../media/image102.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105.wmf"/><Relationship Id="rId1" Type="http://schemas.openxmlformats.org/officeDocument/2006/relationships/image" Target="../media/image104.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108.wmf"/><Relationship Id="rId2" Type="http://schemas.openxmlformats.org/officeDocument/2006/relationships/image" Target="../media/image107.wmf"/><Relationship Id="rId1" Type="http://schemas.openxmlformats.org/officeDocument/2006/relationships/image" Target="../media/image106.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image" Target="../media/image16.wmf"/><Relationship Id="rId4" Type="http://schemas.openxmlformats.org/officeDocument/2006/relationships/image" Target="../media/image19.w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27.wmf"/><Relationship Id="rId3" Type="http://schemas.openxmlformats.org/officeDocument/2006/relationships/image" Target="../media/image22.wmf"/><Relationship Id="rId7" Type="http://schemas.openxmlformats.org/officeDocument/2006/relationships/image" Target="../media/image26.wmf"/><Relationship Id="rId2" Type="http://schemas.openxmlformats.org/officeDocument/2006/relationships/image" Target="../media/image21.wmf"/><Relationship Id="rId1" Type="http://schemas.openxmlformats.org/officeDocument/2006/relationships/image" Target="../media/image20.wmf"/><Relationship Id="rId6" Type="http://schemas.openxmlformats.org/officeDocument/2006/relationships/image" Target="../media/image25.wmf"/><Relationship Id="rId5" Type="http://schemas.openxmlformats.org/officeDocument/2006/relationships/image" Target="../media/image24.wmf"/><Relationship Id="rId4" Type="http://schemas.openxmlformats.org/officeDocument/2006/relationships/image" Target="../media/image23.w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35.wmf"/><Relationship Id="rId3" Type="http://schemas.openxmlformats.org/officeDocument/2006/relationships/image" Target="../media/image30.wmf"/><Relationship Id="rId7" Type="http://schemas.openxmlformats.org/officeDocument/2006/relationships/image" Target="../media/image34.wmf"/><Relationship Id="rId2" Type="http://schemas.openxmlformats.org/officeDocument/2006/relationships/image" Target="../media/image29.wmf"/><Relationship Id="rId1" Type="http://schemas.openxmlformats.org/officeDocument/2006/relationships/image" Target="../media/image28.wmf"/><Relationship Id="rId6" Type="http://schemas.openxmlformats.org/officeDocument/2006/relationships/image" Target="../media/image33.wmf"/><Relationship Id="rId5" Type="http://schemas.openxmlformats.org/officeDocument/2006/relationships/image" Target="../media/image32.wmf"/><Relationship Id="rId4" Type="http://schemas.openxmlformats.org/officeDocument/2006/relationships/image" Target="../media/image31.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37.wmf"/><Relationship Id="rId1" Type="http://schemas.openxmlformats.org/officeDocument/2006/relationships/image" Target="../media/image36.wmf"/><Relationship Id="rId4" Type="http://schemas.openxmlformats.org/officeDocument/2006/relationships/image" Target="../media/image39.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42.wmf"/><Relationship Id="rId7" Type="http://schemas.openxmlformats.org/officeDocument/2006/relationships/image" Target="../media/image46.wmf"/><Relationship Id="rId2" Type="http://schemas.openxmlformats.org/officeDocument/2006/relationships/image" Target="../media/image41.wmf"/><Relationship Id="rId1" Type="http://schemas.openxmlformats.org/officeDocument/2006/relationships/image" Target="../media/image40.wmf"/><Relationship Id="rId6" Type="http://schemas.openxmlformats.org/officeDocument/2006/relationships/image" Target="../media/image45.wmf"/><Relationship Id="rId5" Type="http://schemas.openxmlformats.org/officeDocument/2006/relationships/image" Target="../media/image44.wmf"/><Relationship Id="rId4" Type="http://schemas.openxmlformats.org/officeDocument/2006/relationships/image" Target="../media/image43.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49.wmf"/><Relationship Id="rId7" Type="http://schemas.openxmlformats.org/officeDocument/2006/relationships/image" Target="../media/image53.wmf"/><Relationship Id="rId2" Type="http://schemas.openxmlformats.org/officeDocument/2006/relationships/image" Target="../media/image48.wmf"/><Relationship Id="rId1" Type="http://schemas.openxmlformats.org/officeDocument/2006/relationships/image" Target="../media/image47.wmf"/><Relationship Id="rId6" Type="http://schemas.openxmlformats.org/officeDocument/2006/relationships/image" Target="../media/image52.wmf"/><Relationship Id="rId5" Type="http://schemas.openxmlformats.org/officeDocument/2006/relationships/image" Target="../media/image51.wmf"/><Relationship Id="rId4" Type="http://schemas.openxmlformats.org/officeDocument/2006/relationships/image" Target="../media/image50.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56.wmf"/><Relationship Id="rId7" Type="http://schemas.openxmlformats.org/officeDocument/2006/relationships/image" Target="../media/image60.wmf"/><Relationship Id="rId2" Type="http://schemas.openxmlformats.org/officeDocument/2006/relationships/image" Target="../media/image55.wmf"/><Relationship Id="rId1" Type="http://schemas.openxmlformats.org/officeDocument/2006/relationships/image" Target="../media/image54.wmf"/><Relationship Id="rId6" Type="http://schemas.openxmlformats.org/officeDocument/2006/relationships/image" Target="../media/image59.wmf"/><Relationship Id="rId5" Type="http://schemas.openxmlformats.org/officeDocument/2006/relationships/image" Target="../media/image58.wmf"/><Relationship Id="rId4" Type="http://schemas.openxmlformats.org/officeDocument/2006/relationships/image" Target="../media/image57.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62.wmf"/><Relationship Id="rId2" Type="http://schemas.openxmlformats.org/officeDocument/2006/relationships/image" Target="../media/image61.wmf"/><Relationship Id="rId1" Type="http://schemas.openxmlformats.org/officeDocument/2006/relationships/image" Target="../media/image54.wmf"/><Relationship Id="rId5" Type="http://schemas.openxmlformats.org/officeDocument/2006/relationships/image" Target="../media/image64.wmf"/><Relationship Id="rId4" Type="http://schemas.openxmlformats.org/officeDocument/2006/relationships/image" Target="../media/image6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8553F7-B9DF-40E4-9460-D9E3E4AC60BE}" type="datetimeFigureOut">
              <a:rPr lang="en-US" smtClean="0"/>
              <a:t>12/03/2024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6F3B7D-E3BB-4AF2-97E7-41990B22480D}" type="slidenum">
              <a:rPr lang="en-US" smtClean="0"/>
              <a:t>‹#›</a:t>
            </a:fld>
            <a:endParaRPr lang="en-US"/>
          </a:p>
        </p:txBody>
      </p:sp>
    </p:spTree>
    <p:extLst>
      <p:ext uri="{BB962C8B-B14F-4D97-AF65-F5344CB8AC3E}">
        <p14:creationId xmlns:p14="http://schemas.microsoft.com/office/powerpoint/2010/main" val="1866573691"/>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a:t>
            </a:fld>
            <a:endParaRPr lang="en-US"/>
          </a:p>
        </p:txBody>
      </p:sp>
    </p:spTree>
    <p:extLst>
      <p:ext uri="{BB962C8B-B14F-4D97-AF65-F5344CB8AC3E}">
        <p14:creationId xmlns:p14="http://schemas.microsoft.com/office/powerpoint/2010/main" val="8407137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10</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11</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12</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13</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14</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15</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16</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17</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18</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19</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20</a:t>
            </a:fld>
            <a:endParaRPr lang="en-US"/>
          </a:p>
        </p:txBody>
      </p:sp>
    </p:spTree>
    <p:extLst>
      <p:ext uri="{BB962C8B-B14F-4D97-AF65-F5344CB8AC3E}">
        <p14:creationId xmlns:p14="http://schemas.microsoft.com/office/powerpoint/2010/main" val="11434328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3</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4</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5</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6</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7</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8</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9</a:t>
            </a:fld>
            <a:endParaRPr lang="en-US"/>
          </a:p>
        </p:txBody>
      </p:sp>
    </p:spTree>
    <p:extLst>
      <p:ext uri="{BB962C8B-B14F-4D97-AF65-F5344CB8AC3E}">
        <p14:creationId xmlns:p14="http://schemas.microsoft.com/office/powerpoint/2010/main" val="8186118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26"/>
            <a:ext cx="10360501"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324" y="3886200"/>
            <a:ext cx="8532178" cy="1752600"/>
          </a:xfrm>
        </p:spPr>
        <p:txBody>
          <a:bodyPr/>
          <a:lstStyle>
            <a:lvl1pPr marL="0" indent="0" algn="ctr">
              <a:buNone/>
              <a:defRPr>
                <a:solidFill>
                  <a:schemeClr val="tx1">
                    <a:tint val="75000"/>
                  </a:schemeClr>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12/03/2024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684431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12/03/2024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722964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06374"/>
            <a:ext cx="2742486" cy="438785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441" y="206374"/>
            <a:ext cx="8024310" cy="43878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12/03/2024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372447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12/03/2024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818628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1"/>
            <a:ext cx="10360501" cy="1362075"/>
          </a:xfrm>
        </p:spPr>
        <p:txBody>
          <a:bodyPr anchor="t"/>
          <a:lstStyle>
            <a:lvl1pPr algn="l">
              <a:defRPr sz="5300" b="1" cap="all"/>
            </a:lvl1pPr>
          </a:lstStyle>
          <a:p>
            <a:r>
              <a:rPr lang="en-US" smtClean="0"/>
              <a:t>Click to edit Master title style</a:t>
            </a:r>
            <a:endParaRPr lang="en-US"/>
          </a:p>
        </p:txBody>
      </p:sp>
      <p:sp>
        <p:nvSpPr>
          <p:cNvPr id="3" name="Text Placeholder 2"/>
          <p:cNvSpPr>
            <a:spLocks noGrp="1"/>
          </p:cNvSpPr>
          <p:nvPr>
            <p:ph type="body" idx="1"/>
          </p:nvPr>
        </p:nvSpPr>
        <p:spPr>
          <a:xfrm>
            <a:off x="962833" y="2906713"/>
            <a:ext cx="10360501" cy="1500187"/>
          </a:xfrm>
        </p:spPr>
        <p:txBody>
          <a:bodyPr anchor="b"/>
          <a:lstStyle>
            <a:lvl1pPr marL="0" indent="0">
              <a:buNone/>
              <a:defRPr sz="2700">
                <a:solidFill>
                  <a:schemeClr val="tx1">
                    <a:tint val="75000"/>
                  </a:schemeClr>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F611894-28B8-4005-BA35-73238799DD5F}" type="datetimeFigureOut">
              <a:rPr lang="en-US" smtClean="0"/>
              <a:t>12/03/2024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192837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441" y="1200151"/>
            <a:ext cx="5383398" cy="339407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5986" y="1200151"/>
            <a:ext cx="5383398" cy="339407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F611894-28B8-4005-BA35-73238799DD5F}" type="datetimeFigureOut">
              <a:rPr lang="en-US" smtClean="0"/>
              <a:t>12/03/2024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3634785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441" y="274637"/>
            <a:ext cx="10969943"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441" y="1535113"/>
            <a:ext cx="5385514"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4" name="Content Placeholder 3"/>
          <p:cNvSpPr>
            <a:spLocks noGrp="1"/>
          </p:cNvSpPr>
          <p:nvPr>
            <p:ph sz="half" idx="2"/>
          </p:nvPr>
        </p:nvSpPr>
        <p:spPr>
          <a:xfrm>
            <a:off x="609441" y="2174875"/>
            <a:ext cx="5385514"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1756" y="1535113"/>
            <a:ext cx="5387630"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6" name="Content Placeholder 5"/>
          <p:cNvSpPr>
            <a:spLocks noGrp="1"/>
          </p:cNvSpPr>
          <p:nvPr>
            <p:ph sz="quarter" idx="4"/>
          </p:nvPr>
        </p:nvSpPr>
        <p:spPr>
          <a:xfrm>
            <a:off x="6191756" y="2174875"/>
            <a:ext cx="5387630"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F611894-28B8-4005-BA35-73238799DD5F}" type="datetimeFigureOut">
              <a:rPr lang="en-US" smtClean="0"/>
              <a:t>12/03/2024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437921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F611894-28B8-4005-BA35-73238799DD5F}" type="datetimeFigureOut">
              <a:rPr lang="en-US" smtClean="0"/>
              <a:t>12/03/2024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728311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611894-28B8-4005-BA35-73238799DD5F}" type="datetimeFigureOut">
              <a:rPr lang="en-US" smtClean="0"/>
              <a:t>12/03/2024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590025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3" y="273049"/>
            <a:ext cx="4010039" cy="1162051"/>
          </a:xfrm>
        </p:spPr>
        <p:txBody>
          <a:bodyPr anchor="b"/>
          <a:lstStyle>
            <a:lvl1pPr algn="l">
              <a:defRPr sz="2700" b="1"/>
            </a:lvl1pPr>
          </a:lstStyle>
          <a:p>
            <a:r>
              <a:rPr lang="en-US" smtClean="0"/>
              <a:t>Click to edit Master title style</a:t>
            </a:r>
            <a:endParaRPr lang="en-US"/>
          </a:p>
        </p:txBody>
      </p:sp>
      <p:sp>
        <p:nvSpPr>
          <p:cNvPr id="3" name="Content Placeholder 2"/>
          <p:cNvSpPr>
            <a:spLocks noGrp="1"/>
          </p:cNvSpPr>
          <p:nvPr>
            <p:ph idx="1"/>
          </p:nvPr>
        </p:nvSpPr>
        <p:spPr>
          <a:xfrm>
            <a:off x="4765492" y="273052"/>
            <a:ext cx="6813892"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443" y="1435102"/>
            <a:ext cx="4010039" cy="46910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611894-28B8-4005-BA35-73238799DD5F}" type="datetimeFigureOut">
              <a:rPr lang="en-US" smtClean="0"/>
              <a:t>12/03/2024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87491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0"/>
            <a:ext cx="7313295" cy="566739"/>
          </a:xfrm>
        </p:spPr>
        <p:txBody>
          <a:bodyPr anchor="b"/>
          <a:lstStyle>
            <a:lvl1pPr algn="l">
              <a:defRPr sz="2700" b="1"/>
            </a:lvl1pPr>
          </a:lstStyle>
          <a:p>
            <a:r>
              <a:rPr lang="en-US" smtClean="0"/>
              <a:t>Click to edit Master title style</a:t>
            </a:r>
            <a:endParaRPr lang="en-US"/>
          </a:p>
        </p:txBody>
      </p:sp>
      <p:sp>
        <p:nvSpPr>
          <p:cNvPr id="3" name="Picture Placeholder 2"/>
          <p:cNvSpPr>
            <a:spLocks noGrp="1"/>
          </p:cNvSpPr>
          <p:nvPr>
            <p:ph type="pic" idx="1"/>
          </p:nvPr>
        </p:nvSpPr>
        <p:spPr>
          <a:xfrm>
            <a:off x="2389095" y="612775"/>
            <a:ext cx="7313295" cy="4114800"/>
          </a:xfrm>
        </p:spPr>
        <p:txBody>
          <a:bodyPr/>
          <a:lstStyle>
            <a:lvl1pPr marL="0" indent="0">
              <a:buNone/>
              <a:defRPr sz="43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endParaRPr lang="en-US"/>
          </a:p>
        </p:txBody>
      </p:sp>
      <p:sp>
        <p:nvSpPr>
          <p:cNvPr id="4" name="Text Placeholder 3"/>
          <p:cNvSpPr>
            <a:spLocks noGrp="1"/>
          </p:cNvSpPr>
          <p:nvPr>
            <p:ph type="body" sz="half" idx="2"/>
          </p:nvPr>
        </p:nvSpPr>
        <p:spPr>
          <a:xfrm>
            <a:off x="2389095" y="5367338"/>
            <a:ext cx="7313295" cy="8048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611894-28B8-4005-BA35-73238799DD5F}" type="datetimeFigureOut">
              <a:rPr lang="en-US" smtClean="0"/>
              <a:t>12/03/2024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327877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274637"/>
            <a:ext cx="10969943" cy="1143000"/>
          </a:xfrm>
          <a:prstGeom prst="rect">
            <a:avLst/>
          </a:prstGeom>
        </p:spPr>
        <p:txBody>
          <a:bodyPr vert="horz" lIns="121899" tIns="60949" rIns="121899" bIns="60949"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441" y="1600201"/>
            <a:ext cx="10969943" cy="4525963"/>
          </a:xfrm>
          <a:prstGeom prst="rect">
            <a:avLst/>
          </a:prstGeom>
        </p:spPr>
        <p:txBody>
          <a:bodyPr vert="horz" lIns="121899" tIns="60949" rIns="121899" bIns="6094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441" y="6356351"/>
            <a:ext cx="2844059" cy="365125"/>
          </a:xfrm>
          <a:prstGeom prst="rect">
            <a:avLst/>
          </a:prstGeom>
        </p:spPr>
        <p:txBody>
          <a:bodyPr vert="horz" lIns="121899" tIns="60949" rIns="121899" bIns="60949" rtlCol="0" anchor="ctr"/>
          <a:lstStyle>
            <a:lvl1pPr algn="l">
              <a:defRPr sz="1600">
                <a:solidFill>
                  <a:schemeClr val="tx1">
                    <a:tint val="75000"/>
                  </a:schemeClr>
                </a:solidFill>
              </a:defRPr>
            </a:lvl1pPr>
          </a:lstStyle>
          <a:p>
            <a:fld id="{BF611894-28B8-4005-BA35-73238799DD5F}" type="datetimeFigureOut">
              <a:rPr lang="en-US" smtClean="0"/>
              <a:t>12/03/2024</a:t>
            </a:fld>
            <a:endParaRPr lang="en-US"/>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121899" tIns="60949" rIns="121899" bIns="60949"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5325" y="6356351"/>
            <a:ext cx="2844059" cy="365125"/>
          </a:xfrm>
          <a:prstGeom prst="rect">
            <a:avLst/>
          </a:prstGeom>
        </p:spPr>
        <p:txBody>
          <a:bodyPr vert="horz" lIns="121899" tIns="60949" rIns="121899" bIns="60949" rtlCol="0" anchor="ctr"/>
          <a:lstStyle>
            <a:lvl1pPr algn="r">
              <a:defRPr sz="1600">
                <a:solidFill>
                  <a:schemeClr val="tx1">
                    <a:tint val="75000"/>
                  </a:schemeClr>
                </a:solidFill>
              </a:defRPr>
            </a:lvl1pPr>
          </a:lstStyle>
          <a:p>
            <a:fld id="{D0E06FD8-449D-4F0F-BCDD-5B30A88EA0EC}" type="slidenum">
              <a:rPr lang="en-US" smtClean="0"/>
              <a:t>‹#›</a:t>
            </a:fld>
            <a:endParaRPr lang="en-US"/>
          </a:p>
        </p:txBody>
      </p:sp>
    </p:spTree>
    <p:extLst>
      <p:ext uri="{BB962C8B-B14F-4D97-AF65-F5344CB8AC3E}">
        <p14:creationId xmlns:p14="http://schemas.microsoft.com/office/powerpoint/2010/main" val="8153037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218987" rtl="0" eaLnBrk="1" latinLnBrk="0" hangingPunct="1">
        <a:spcBef>
          <a:spcPct val="0"/>
        </a:spcBef>
        <a:buNone/>
        <a:defRPr sz="5900" kern="1200">
          <a:solidFill>
            <a:schemeClr val="tx1"/>
          </a:solidFill>
          <a:latin typeface="+mj-lt"/>
          <a:ea typeface="+mj-ea"/>
          <a:cs typeface="+mj-cs"/>
        </a:defRPr>
      </a:lvl1pPr>
    </p:titleStyle>
    <p:bodyStyle>
      <a:lvl1pPr marL="457120" indent="-457120" algn="l" defTabSz="1218987"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0427" indent="-380933" algn="l" defTabSz="1218987" rtl="0" eaLnBrk="1" latinLnBrk="0" hangingPunct="1">
        <a:spcBef>
          <a:spcPct val="20000"/>
        </a:spcBef>
        <a:buFont typeface="Arial" pitchFamily="34" charset="0"/>
        <a:buChar char="–"/>
        <a:defRPr sz="3700" kern="1200">
          <a:solidFill>
            <a:schemeClr val="tx1"/>
          </a:solidFill>
          <a:latin typeface="+mn-lt"/>
          <a:ea typeface="+mn-ea"/>
          <a:cs typeface="+mn-cs"/>
        </a:defRPr>
      </a:lvl2pPr>
      <a:lvl3pPr marL="1523733" indent="-304747" algn="l" defTabSz="1218987"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22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272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45.bin"/><Relationship Id="rId13" Type="http://schemas.openxmlformats.org/officeDocument/2006/relationships/image" Target="../media/image56.wmf"/><Relationship Id="rId18" Type="http://schemas.openxmlformats.org/officeDocument/2006/relationships/oleObject" Target="../embeddings/oleObject50.bin"/><Relationship Id="rId3" Type="http://schemas.openxmlformats.org/officeDocument/2006/relationships/notesSlide" Target="../notesSlides/notesSlide10.xml"/><Relationship Id="rId21" Type="http://schemas.openxmlformats.org/officeDocument/2006/relationships/image" Target="../media/image60.wmf"/><Relationship Id="rId7" Type="http://schemas.openxmlformats.org/officeDocument/2006/relationships/image" Target="../media/image79.png"/><Relationship Id="rId12" Type="http://schemas.openxmlformats.org/officeDocument/2006/relationships/oleObject" Target="../embeddings/oleObject47.bin"/><Relationship Id="rId17" Type="http://schemas.openxmlformats.org/officeDocument/2006/relationships/image" Target="../media/image58.wmf"/><Relationship Id="rId2" Type="http://schemas.openxmlformats.org/officeDocument/2006/relationships/slideLayout" Target="../slideLayouts/slideLayout2.xml"/><Relationship Id="rId16" Type="http://schemas.openxmlformats.org/officeDocument/2006/relationships/oleObject" Target="../embeddings/oleObject49.bin"/><Relationship Id="rId20" Type="http://schemas.openxmlformats.org/officeDocument/2006/relationships/oleObject" Target="../embeddings/oleObject51.bin"/><Relationship Id="rId1" Type="http://schemas.openxmlformats.org/officeDocument/2006/relationships/vmlDrawing" Target="../drawings/vmlDrawing8.vml"/><Relationship Id="rId6" Type="http://schemas.openxmlformats.org/officeDocument/2006/relationships/image" Target="../media/image11.png"/><Relationship Id="rId11" Type="http://schemas.openxmlformats.org/officeDocument/2006/relationships/image" Target="../media/image55.wmf"/><Relationship Id="rId5" Type="http://schemas.openxmlformats.org/officeDocument/2006/relationships/image" Target="../media/image78.png"/><Relationship Id="rId15" Type="http://schemas.openxmlformats.org/officeDocument/2006/relationships/image" Target="../media/image57.wmf"/><Relationship Id="rId10" Type="http://schemas.openxmlformats.org/officeDocument/2006/relationships/oleObject" Target="../embeddings/oleObject46.bin"/><Relationship Id="rId19" Type="http://schemas.openxmlformats.org/officeDocument/2006/relationships/image" Target="../media/image59.wmf"/><Relationship Id="rId4" Type="http://schemas.openxmlformats.org/officeDocument/2006/relationships/image" Target="../media/image10.png"/><Relationship Id="rId9" Type="http://schemas.openxmlformats.org/officeDocument/2006/relationships/image" Target="../media/image54.wmf"/><Relationship Id="rId14" Type="http://schemas.openxmlformats.org/officeDocument/2006/relationships/oleObject" Target="../embeddings/oleObject48.bin"/></Relationships>
</file>

<file path=ppt/slides/_rels/slide11.xml.rels><?xml version="1.0" encoding="UTF-8" standalone="yes"?>
<Relationships xmlns="http://schemas.openxmlformats.org/package/2006/relationships"><Relationship Id="rId8" Type="http://schemas.openxmlformats.org/officeDocument/2006/relationships/image" Target="../media/image54.wmf"/><Relationship Id="rId13" Type="http://schemas.openxmlformats.org/officeDocument/2006/relationships/oleObject" Target="../embeddings/oleObject55.bin"/><Relationship Id="rId3" Type="http://schemas.openxmlformats.org/officeDocument/2006/relationships/notesSlide" Target="../notesSlides/notesSlide11.xml"/><Relationship Id="rId7" Type="http://schemas.openxmlformats.org/officeDocument/2006/relationships/oleObject" Target="../embeddings/oleObject52.bin"/><Relationship Id="rId12" Type="http://schemas.openxmlformats.org/officeDocument/2006/relationships/image" Target="../media/image62.wmf"/><Relationship Id="rId2" Type="http://schemas.openxmlformats.org/officeDocument/2006/relationships/slideLayout" Target="../slideLayouts/slideLayout2.xml"/><Relationship Id="rId16" Type="http://schemas.openxmlformats.org/officeDocument/2006/relationships/image" Target="../media/image64.wmf"/><Relationship Id="rId1" Type="http://schemas.openxmlformats.org/officeDocument/2006/relationships/vmlDrawing" Target="../drawings/vmlDrawing9.vml"/><Relationship Id="rId6" Type="http://schemas.openxmlformats.org/officeDocument/2006/relationships/image" Target="../media/image11.png"/><Relationship Id="rId11" Type="http://schemas.openxmlformats.org/officeDocument/2006/relationships/oleObject" Target="../embeddings/oleObject54.bin"/><Relationship Id="rId5" Type="http://schemas.openxmlformats.org/officeDocument/2006/relationships/image" Target="../media/image78.png"/><Relationship Id="rId15" Type="http://schemas.openxmlformats.org/officeDocument/2006/relationships/oleObject" Target="../embeddings/oleObject56.bin"/><Relationship Id="rId10" Type="http://schemas.openxmlformats.org/officeDocument/2006/relationships/image" Target="../media/image61.wmf"/><Relationship Id="rId4" Type="http://schemas.openxmlformats.org/officeDocument/2006/relationships/image" Target="../media/image10.png"/><Relationship Id="rId9" Type="http://schemas.openxmlformats.org/officeDocument/2006/relationships/oleObject" Target="../embeddings/oleObject53.bin"/><Relationship Id="rId14" Type="http://schemas.openxmlformats.org/officeDocument/2006/relationships/image" Target="../media/image63.wmf"/></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58.bin"/><Relationship Id="rId13" Type="http://schemas.openxmlformats.org/officeDocument/2006/relationships/image" Target="../media/image68.wmf"/><Relationship Id="rId18" Type="http://schemas.openxmlformats.org/officeDocument/2006/relationships/oleObject" Target="../embeddings/oleObject63.bin"/><Relationship Id="rId3" Type="http://schemas.openxmlformats.org/officeDocument/2006/relationships/notesSlide" Target="../notesSlides/notesSlide12.xml"/><Relationship Id="rId21" Type="http://schemas.openxmlformats.org/officeDocument/2006/relationships/image" Target="../media/image72.wmf"/><Relationship Id="rId7" Type="http://schemas.openxmlformats.org/officeDocument/2006/relationships/image" Target="../media/image65.wmf"/><Relationship Id="rId12" Type="http://schemas.openxmlformats.org/officeDocument/2006/relationships/oleObject" Target="../embeddings/oleObject60.bin"/><Relationship Id="rId17" Type="http://schemas.openxmlformats.org/officeDocument/2006/relationships/image" Target="../media/image70.wmf"/><Relationship Id="rId25" Type="http://schemas.openxmlformats.org/officeDocument/2006/relationships/image" Target="../media/image74.wmf"/><Relationship Id="rId2" Type="http://schemas.openxmlformats.org/officeDocument/2006/relationships/slideLayout" Target="../slideLayouts/slideLayout2.xml"/><Relationship Id="rId16" Type="http://schemas.openxmlformats.org/officeDocument/2006/relationships/oleObject" Target="../embeddings/oleObject62.bin"/><Relationship Id="rId20" Type="http://schemas.openxmlformats.org/officeDocument/2006/relationships/oleObject" Target="../embeddings/oleObject64.bin"/><Relationship Id="rId1" Type="http://schemas.openxmlformats.org/officeDocument/2006/relationships/vmlDrawing" Target="../drawings/vmlDrawing10.vml"/><Relationship Id="rId6" Type="http://schemas.openxmlformats.org/officeDocument/2006/relationships/oleObject" Target="../embeddings/oleObject57.bin"/><Relationship Id="rId11" Type="http://schemas.openxmlformats.org/officeDocument/2006/relationships/image" Target="../media/image67.wmf"/><Relationship Id="rId24" Type="http://schemas.openxmlformats.org/officeDocument/2006/relationships/oleObject" Target="../embeddings/oleObject66.bin"/><Relationship Id="rId5" Type="http://schemas.openxmlformats.org/officeDocument/2006/relationships/image" Target="../media/image11.png"/><Relationship Id="rId15" Type="http://schemas.openxmlformats.org/officeDocument/2006/relationships/image" Target="../media/image69.wmf"/><Relationship Id="rId23" Type="http://schemas.openxmlformats.org/officeDocument/2006/relationships/image" Target="../media/image73.wmf"/><Relationship Id="rId10" Type="http://schemas.openxmlformats.org/officeDocument/2006/relationships/oleObject" Target="../embeddings/oleObject59.bin"/><Relationship Id="rId19" Type="http://schemas.openxmlformats.org/officeDocument/2006/relationships/image" Target="../media/image71.wmf"/><Relationship Id="rId4" Type="http://schemas.openxmlformats.org/officeDocument/2006/relationships/image" Target="../media/image10.png"/><Relationship Id="rId9" Type="http://schemas.openxmlformats.org/officeDocument/2006/relationships/image" Target="../media/image66.wmf"/><Relationship Id="rId14" Type="http://schemas.openxmlformats.org/officeDocument/2006/relationships/oleObject" Target="../embeddings/oleObject61.bin"/><Relationship Id="rId22" Type="http://schemas.openxmlformats.org/officeDocument/2006/relationships/oleObject" Target="../embeddings/oleObject65.bin"/></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68.bin"/><Relationship Id="rId13" Type="http://schemas.openxmlformats.org/officeDocument/2006/relationships/image" Target="../media/image78.wmf"/><Relationship Id="rId18" Type="http://schemas.openxmlformats.org/officeDocument/2006/relationships/image" Target="../media/image100.png"/><Relationship Id="rId3" Type="http://schemas.openxmlformats.org/officeDocument/2006/relationships/notesSlide" Target="../notesSlides/notesSlide13.xml"/><Relationship Id="rId7" Type="http://schemas.openxmlformats.org/officeDocument/2006/relationships/image" Target="../media/image75.wmf"/><Relationship Id="rId12" Type="http://schemas.openxmlformats.org/officeDocument/2006/relationships/oleObject" Target="../embeddings/oleObject70.bin"/><Relationship Id="rId17" Type="http://schemas.openxmlformats.org/officeDocument/2006/relationships/image" Target="../media/image80.wmf"/><Relationship Id="rId2" Type="http://schemas.openxmlformats.org/officeDocument/2006/relationships/slideLayout" Target="../slideLayouts/slideLayout2.xml"/><Relationship Id="rId16" Type="http://schemas.openxmlformats.org/officeDocument/2006/relationships/oleObject" Target="../embeddings/oleObject72.bin"/><Relationship Id="rId1" Type="http://schemas.openxmlformats.org/officeDocument/2006/relationships/vmlDrawing" Target="../drawings/vmlDrawing11.vml"/><Relationship Id="rId6" Type="http://schemas.openxmlformats.org/officeDocument/2006/relationships/oleObject" Target="../embeddings/oleObject67.bin"/><Relationship Id="rId11" Type="http://schemas.openxmlformats.org/officeDocument/2006/relationships/image" Target="../media/image77.wmf"/><Relationship Id="rId5" Type="http://schemas.openxmlformats.org/officeDocument/2006/relationships/image" Target="../media/image11.png"/><Relationship Id="rId15" Type="http://schemas.openxmlformats.org/officeDocument/2006/relationships/image" Target="../media/image79.wmf"/><Relationship Id="rId10" Type="http://schemas.openxmlformats.org/officeDocument/2006/relationships/oleObject" Target="../embeddings/oleObject69.bin"/><Relationship Id="rId4" Type="http://schemas.openxmlformats.org/officeDocument/2006/relationships/image" Target="../media/image10.png"/><Relationship Id="rId9" Type="http://schemas.openxmlformats.org/officeDocument/2006/relationships/image" Target="../media/image76.wmf"/><Relationship Id="rId14" Type="http://schemas.openxmlformats.org/officeDocument/2006/relationships/oleObject" Target="../embeddings/oleObject71.bin"/></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74.bin"/><Relationship Id="rId13" Type="http://schemas.openxmlformats.org/officeDocument/2006/relationships/image" Target="../media/image82.wmf"/><Relationship Id="rId18" Type="http://schemas.openxmlformats.org/officeDocument/2006/relationships/image" Target="../media/image84.wmf"/><Relationship Id="rId3" Type="http://schemas.openxmlformats.org/officeDocument/2006/relationships/notesSlide" Target="../notesSlides/notesSlide14.xml"/><Relationship Id="rId21" Type="http://schemas.openxmlformats.org/officeDocument/2006/relationships/oleObject" Target="../embeddings/oleObject80.bin"/><Relationship Id="rId7" Type="http://schemas.openxmlformats.org/officeDocument/2006/relationships/image" Target="../media/image75.wmf"/><Relationship Id="rId12" Type="http://schemas.openxmlformats.org/officeDocument/2006/relationships/oleObject" Target="../embeddings/oleObject76.bin"/><Relationship Id="rId17" Type="http://schemas.openxmlformats.org/officeDocument/2006/relationships/oleObject" Target="../embeddings/oleObject78.bin"/><Relationship Id="rId2" Type="http://schemas.openxmlformats.org/officeDocument/2006/relationships/slideLayout" Target="../slideLayouts/slideLayout2.xml"/><Relationship Id="rId16" Type="http://schemas.openxmlformats.org/officeDocument/2006/relationships/image" Target="../media/image107.png"/><Relationship Id="rId20" Type="http://schemas.openxmlformats.org/officeDocument/2006/relationships/image" Target="../media/image85.wmf"/><Relationship Id="rId1" Type="http://schemas.openxmlformats.org/officeDocument/2006/relationships/vmlDrawing" Target="../drawings/vmlDrawing12.vml"/><Relationship Id="rId6" Type="http://schemas.openxmlformats.org/officeDocument/2006/relationships/oleObject" Target="../embeddings/oleObject73.bin"/><Relationship Id="rId11" Type="http://schemas.openxmlformats.org/officeDocument/2006/relationships/image" Target="../media/image77.wmf"/><Relationship Id="rId5" Type="http://schemas.openxmlformats.org/officeDocument/2006/relationships/image" Target="../media/image11.png"/><Relationship Id="rId15" Type="http://schemas.openxmlformats.org/officeDocument/2006/relationships/image" Target="../media/image83.wmf"/><Relationship Id="rId10" Type="http://schemas.openxmlformats.org/officeDocument/2006/relationships/oleObject" Target="../embeddings/oleObject75.bin"/><Relationship Id="rId19" Type="http://schemas.openxmlformats.org/officeDocument/2006/relationships/oleObject" Target="../embeddings/oleObject79.bin"/><Relationship Id="rId4" Type="http://schemas.openxmlformats.org/officeDocument/2006/relationships/image" Target="../media/image10.png"/><Relationship Id="rId9" Type="http://schemas.openxmlformats.org/officeDocument/2006/relationships/image" Target="../media/image81.wmf"/><Relationship Id="rId14" Type="http://schemas.openxmlformats.org/officeDocument/2006/relationships/oleObject" Target="../embeddings/oleObject77.bin"/><Relationship Id="rId22" Type="http://schemas.openxmlformats.org/officeDocument/2006/relationships/image" Target="../media/image86.wmf"/></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82.bin"/><Relationship Id="rId13" Type="http://schemas.openxmlformats.org/officeDocument/2006/relationships/image" Target="../media/image90.wmf"/><Relationship Id="rId18" Type="http://schemas.openxmlformats.org/officeDocument/2006/relationships/oleObject" Target="../embeddings/oleObject87.bin"/><Relationship Id="rId3" Type="http://schemas.openxmlformats.org/officeDocument/2006/relationships/notesSlide" Target="../notesSlides/notesSlide15.xml"/><Relationship Id="rId21" Type="http://schemas.openxmlformats.org/officeDocument/2006/relationships/image" Target="../media/image94.wmf"/><Relationship Id="rId7" Type="http://schemas.openxmlformats.org/officeDocument/2006/relationships/image" Target="../media/image87.wmf"/><Relationship Id="rId12" Type="http://schemas.openxmlformats.org/officeDocument/2006/relationships/oleObject" Target="../embeddings/oleObject84.bin"/><Relationship Id="rId17" Type="http://schemas.openxmlformats.org/officeDocument/2006/relationships/image" Target="../media/image92.wmf"/><Relationship Id="rId2" Type="http://schemas.openxmlformats.org/officeDocument/2006/relationships/slideLayout" Target="../slideLayouts/slideLayout2.xml"/><Relationship Id="rId16" Type="http://schemas.openxmlformats.org/officeDocument/2006/relationships/oleObject" Target="../embeddings/oleObject86.bin"/><Relationship Id="rId20" Type="http://schemas.openxmlformats.org/officeDocument/2006/relationships/oleObject" Target="../embeddings/oleObject88.bin"/><Relationship Id="rId1" Type="http://schemas.openxmlformats.org/officeDocument/2006/relationships/vmlDrawing" Target="../drawings/vmlDrawing13.vml"/><Relationship Id="rId6" Type="http://schemas.openxmlformats.org/officeDocument/2006/relationships/oleObject" Target="../embeddings/oleObject81.bin"/><Relationship Id="rId11" Type="http://schemas.openxmlformats.org/officeDocument/2006/relationships/image" Target="../media/image89.wmf"/><Relationship Id="rId5" Type="http://schemas.openxmlformats.org/officeDocument/2006/relationships/image" Target="../media/image11.png"/><Relationship Id="rId15" Type="http://schemas.openxmlformats.org/officeDocument/2006/relationships/image" Target="../media/image91.wmf"/><Relationship Id="rId10" Type="http://schemas.openxmlformats.org/officeDocument/2006/relationships/oleObject" Target="../embeddings/oleObject83.bin"/><Relationship Id="rId19" Type="http://schemas.openxmlformats.org/officeDocument/2006/relationships/image" Target="../media/image93.wmf"/><Relationship Id="rId4" Type="http://schemas.openxmlformats.org/officeDocument/2006/relationships/image" Target="../media/image10.png"/><Relationship Id="rId9" Type="http://schemas.openxmlformats.org/officeDocument/2006/relationships/image" Target="../media/image88.wmf"/><Relationship Id="rId14" Type="http://schemas.openxmlformats.org/officeDocument/2006/relationships/oleObject" Target="../embeddings/oleObject85.bin"/></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90.bin"/><Relationship Id="rId13" Type="http://schemas.openxmlformats.org/officeDocument/2006/relationships/image" Target="../media/image96.wmf"/><Relationship Id="rId18" Type="http://schemas.openxmlformats.org/officeDocument/2006/relationships/oleObject" Target="../embeddings/oleObject95.bin"/><Relationship Id="rId3" Type="http://schemas.openxmlformats.org/officeDocument/2006/relationships/notesSlide" Target="../notesSlides/notesSlide16.xml"/><Relationship Id="rId21" Type="http://schemas.openxmlformats.org/officeDocument/2006/relationships/image" Target="../media/image99.wmf"/><Relationship Id="rId7" Type="http://schemas.openxmlformats.org/officeDocument/2006/relationships/image" Target="../media/image87.wmf"/><Relationship Id="rId12" Type="http://schemas.openxmlformats.org/officeDocument/2006/relationships/oleObject" Target="../embeddings/oleObject92.bin"/><Relationship Id="rId17" Type="http://schemas.openxmlformats.org/officeDocument/2006/relationships/image" Target="../media/image97.wmf"/><Relationship Id="rId2" Type="http://schemas.openxmlformats.org/officeDocument/2006/relationships/slideLayout" Target="../slideLayouts/slideLayout2.xml"/><Relationship Id="rId16" Type="http://schemas.openxmlformats.org/officeDocument/2006/relationships/oleObject" Target="../embeddings/oleObject94.bin"/><Relationship Id="rId20" Type="http://schemas.openxmlformats.org/officeDocument/2006/relationships/oleObject" Target="../embeddings/oleObject96.bin"/><Relationship Id="rId1" Type="http://schemas.openxmlformats.org/officeDocument/2006/relationships/vmlDrawing" Target="../drawings/vmlDrawing14.vml"/><Relationship Id="rId6" Type="http://schemas.openxmlformats.org/officeDocument/2006/relationships/oleObject" Target="../embeddings/oleObject89.bin"/><Relationship Id="rId11" Type="http://schemas.openxmlformats.org/officeDocument/2006/relationships/image" Target="../media/image89.wmf"/><Relationship Id="rId5" Type="http://schemas.openxmlformats.org/officeDocument/2006/relationships/image" Target="../media/image11.png"/><Relationship Id="rId15" Type="http://schemas.openxmlformats.org/officeDocument/2006/relationships/image" Target="../media/image91.wmf"/><Relationship Id="rId23" Type="http://schemas.openxmlformats.org/officeDocument/2006/relationships/image" Target="../media/image100.wmf"/><Relationship Id="rId10" Type="http://schemas.openxmlformats.org/officeDocument/2006/relationships/oleObject" Target="../embeddings/oleObject91.bin"/><Relationship Id="rId19" Type="http://schemas.openxmlformats.org/officeDocument/2006/relationships/image" Target="../media/image98.wmf"/><Relationship Id="rId4" Type="http://schemas.openxmlformats.org/officeDocument/2006/relationships/image" Target="../media/image10.png"/><Relationship Id="rId9" Type="http://schemas.openxmlformats.org/officeDocument/2006/relationships/image" Target="../media/image95.wmf"/><Relationship Id="rId14" Type="http://schemas.openxmlformats.org/officeDocument/2006/relationships/oleObject" Target="../embeddings/oleObject93.bin"/><Relationship Id="rId22" Type="http://schemas.openxmlformats.org/officeDocument/2006/relationships/oleObject" Target="../embeddings/oleObject97.bin"/></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99.bin"/><Relationship Id="rId13" Type="http://schemas.openxmlformats.org/officeDocument/2006/relationships/image" Target="../media/image102.wmf"/><Relationship Id="rId3" Type="http://schemas.openxmlformats.org/officeDocument/2006/relationships/notesSlide" Target="../notesSlides/notesSlide17.xml"/><Relationship Id="rId7" Type="http://schemas.openxmlformats.org/officeDocument/2006/relationships/image" Target="../media/image87.wmf"/><Relationship Id="rId12" Type="http://schemas.openxmlformats.org/officeDocument/2006/relationships/oleObject" Target="../embeddings/oleObject101.bin"/><Relationship Id="rId17" Type="http://schemas.openxmlformats.org/officeDocument/2006/relationships/image" Target="../media/image103.wmf"/><Relationship Id="rId2" Type="http://schemas.openxmlformats.org/officeDocument/2006/relationships/slideLayout" Target="../slideLayouts/slideLayout2.xml"/><Relationship Id="rId16" Type="http://schemas.openxmlformats.org/officeDocument/2006/relationships/oleObject" Target="../embeddings/oleObject103.bin"/><Relationship Id="rId1" Type="http://schemas.openxmlformats.org/officeDocument/2006/relationships/vmlDrawing" Target="../drawings/vmlDrawing15.vml"/><Relationship Id="rId6" Type="http://schemas.openxmlformats.org/officeDocument/2006/relationships/oleObject" Target="../embeddings/oleObject98.bin"/><Relationship Id="rId11" Type="http://schemas.openxmlformats.org/officeDocument/2006/relationships/image" Target="../media/image89.wmf"/><Relationship Id="rId5" Type="http://schemas.openxmlformats.org/officeDocument/2006/relationships/image" Target="../media/image11.png"/><Relationship Id="rId15" Type="http://schemas.openxmlformats.org/officeDocument/2006/relationships/image" Target="../media/image91.wmf"/><Relationship Id="rId10" Type="http://schemas.openxmlformats.org/officeDocument/2006/relationships/oleObject" Target="../embeddings/oleObject100.bin"/><Relationship Id="rId4" Type="http://schemas.openxmlformats.org/officeDocument/2006/relationships/image" Target="../media/image10.png"/><Relationship Id="rId9" Type="http://schemas.openxmlformats.org/officeDocument/2006/relationships/image" Target="../media/image101.wmf"/><Relationship Id="rId14" Type="http://schemas.openxmlformats.org/officeDocument/2006/relationships/oleObject" Target="../embeddings/oleObject102.bin"/></Relationships>
</file>

<file path=ppt/slides/_rels/slide18.xml.rels><?xml version="1.0" encoding="UTF-8" standalone="yes"?>
<Relationships xmlns="http://schemas.openxmlformats.org/package/2006/relationships"><Relationship Id="rId8" Type="http://schemas.openxmlformats.org/officeDocument/2006/relationships/image" Target="../media/image104.wmf"/><Relationship Id="rId3" Type="http://schemas.openxmlformats.org/officeDocument/2006/relationships/notesSlide" Target="../notesSlides/notesSlide18.xml"/><Relationship Id="rId7" Type="http://schemas.openxmlformats.org/officeDocument/2006/relationships/oleObject" Target="../embeddings/oleObject104.bin"/><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image" Target="../media/image11.png"/><Relationship Id="rId11" Type="http://schemas.openxmlformats.org/officeDocument/2006/relationships/image" Target="../media/image128.png"/><Relationship Id="rId5" Type="http://schemas.openxmlformats.org/officeDocument/2006/relationships/image" Target="../media/image127.png"/><Relationship Id="rId10" Type="http://schemas.openxmlformats.org/officeDocument/2006/relationships/image" Target="../media/image105.wmf"/><Relationship Id="rId4" Type="http://schemas.openxmlformats.org/officeDocument/2006/relationships/image" Target="../media/image10.png"/><Relationship Id="rId9" Type="http://schemas.openxmlformats.org/officeDocument/2006/relationships/oleObject" Target="../embeddings/oleObject105.bin"/></Relationships>
</file>

<file path=ppt/slides/_rels/slide19.xml.rels><?xml version="1.0" encoding="UTF-8" standalone="yes"?>
<Relationships xmlns="http://schemas.openxmlformats.org/package/2006/relationships"><Relationship Id="rId8" Type="http://schemas.openxmlformats.org/officeDocument/2006/relationships/image" Target="../media/image106.wmf"/><Relationship Id="rId3" Type="http://schemas.openxmlformats.org/officeDocument/2006/relationships/notesSlide" Target="../notesSlides/notesSlide19.xml"/><Relationship Id="rId7" Type="http://schemas.openxmlformats.org/officeDocument/2006/relationships/oleObject" Target="../embeddings/oleObject106.bin"/><Relationship Id="rId12" Type="http://schemas.openxmlformats.org/officeDocument/2006/relationships/image" Target="../media/image108.wmf"/><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image" Target="../media/image132.png"/><Relationship Id="rId11" Type="http://schemas.openxmlformats.org/officeDocument/2006/relationships/oleObject" Target="../embeddings/oleObject108.bin"/><Relationship Id="rId5" Type="http://schemas.openxmlformats.org/officeDocument/2006/relationships/image" Target="../media/image109.png"/><Relationship Id="rId10" Type="http://schemas.openxmlformats.org/officeDocument/2006/relationships/image" Target="../media/image107.wmf"/><Relationship Id="rId4" Type="http://schemas.openxmlformats.org/officeDocument/2006/relationships/image" Target="../media/image10.png"/><Relationship Id="rId9" Type="http://schemas.openxmlformats.org/officeDocument/2006/relationships/oleObject" Target="../embeddings/oleObject107.bin"/></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5.emf"/><Relationship Id="rId18" Type="http://schemas.openxmlformats.org/officeDocument/2006/relationships/oleObject" Target="../embeddings/oleObject4.bin"/><Relationship Id="rId3" Type="http://schemas.openxmlformats.org/officeDocument/2006/relationships/notesSlide" Target="../notesSlides/notesSlide2.xml"/><Relationship Id="rId21" Type="http://schemas.openxmlformats.org/officeDocument/2006/relationships/image" Target="../media/image9.wmf"/><Relationship Id="rId7" Type="http://schemas.openxmlformats.org/officeDocument/2006/relationships/image" Target="../media/image5.wmf"/><Relationship Id="rId12" Type="http://schemas.openxmlformats.org/officeDocument/2006/relationships/image" Target="../media/image14.emf"/><Relationship Id="rId17" Type="http://schemas.openxmlformats.org/officeDocument/2006/relationships/image" Target="../media/image7.wmf"/><Relationship Id="rId2" Type="http://schemas.openxmlformats.org/officeDocument/2006/relationships/slideLayout" Target="../slideLayouts/slideLayout2.xml"/><Relationship Id="rId16" Type="http://schemas.openxmlformats.org/officeDocument/2006/relationships/oleObject" Target="../embeddings/oleObject3.bin"/><Relationship Id="rId20" Type="http://schemas.openxmlformats.org/officeDocument/2006/relationships/oleObject" Target="../embeddings/oleObject5.bin"/><Relationship Id="rId1" Type="http://schemas.openxmlformats.org/officeDocument/2006/relationships/vmlDrawing" Target="../drawings/vmlDrawing1.vml"/><Relationship Id="rId6" Type="http://schemas.openxmlformats.org/officeDocument/2006/relationships/oleObject" Target="../embeddings/oleObject1.bin"/><Relationship Id="rId11" Type="http://schemas.openxmlformats.org/officeDocument/2006/relationships/image" Target="../media/image13.emf"/><Relationship Id="rId5" Type="http://schemas.openxmlformats.org/officeDocument/2006/relationships/image" Target="../media/image11.png"/><Relationship Id="rId15" Type="http://schemas.openxmlformats.org/officeDocument/2006/relationships/image" Target="../media/image6.wmf"/><Relationship Id="rId10" Type="http://schemas.openxmlformats.org/officeDocument/2006/relationships/image" Target="../media/image12.emf"/><Relationship Id="rId19" Type="http://schemas.openxmlformats.org/officeDocument/2006/relationships/image" Target="../media/image8.wmf"/><Relationship Id="rId4" Type="http://schemas.openxmlformats.org/officeDocument/2006/relationships/image" Target="../media/image10.png"/><Relationship Id="rId9" Type="http://schemas.openxmlformats.org/officeDocument/2006/relationships/image" Target="../media/image13.png"/><Relationship Id="rId14" Type="http://schemas.openxmlformats.org/officeDocument/2006/relationships/oleObject" Target="../embeddings/oleObject2.bin"/></Relationships>
</file>

<file path=ppt/slides/_rels/slide20.xml.rels><?xml version="1.0" encoding="UTF-8" standalone="yes"?>
<Relationships xmlns="http://schemas.openxmlformats.org/package/2006/relationships"><Relationship Id="rId3" Type="http://schemas.openxmlformats.org/officeDocument/2006/relationships/image" Target="../media/image110.jp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13.png"/><Relationship Id="rId5" Type="http://schemas.openxmlformats.org/officeDocument/2006/relationships/image" Target="../media/image112.png"/><Relationship Id="rId4" Type="http://schemas.openxmlformats.org/officeDocument/2006/relationships/image" Target="../media/image111.png"/></Relationships>
</file>

<file path=ppt/slides/_rels/slide3.xml.rels><?xml version="1.0" encoding="UTF-8" standalone="yes"?>
<Relationships xmlns="http://schemas.openxmlformats.org/package/2006/relationships"><Relationship Id="rId8" Type="http://schemas.openxmlformats.org/officeDocument/2006/relationships/image" Target="../media/image16.wmf"/><Relationship Id="rId13" Type="http://schemas.openxmlformats.org/officeDocument/2006/relationships/oleObject" Target="../embeddings/oleObject9.bin"/><Relationship Id="rId3" Type="http://schemas.openxmlformats.org/officeDocument/2006/relationships/notesSlide" Target="../notesSlides/notesSlide3.xml"/><Relationship Id="rId7" Type="http://schemas.openxmlformats.org/officeDocument/2006/relationships/oleObject" Target="../embeddings/oleObject6.bin"/><Relationship Id="rId12" Type="http://schemas.openxmlformats.org/officeDocument/2006/relationships/image" Target="../media/image18.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22.png"/><Relationship Id="rId11" Type="http://schemas.openxmlformats.org/officeDocument/2006/relationships/oleObject" Target="../embeddings/oleObject8.bin"/><Relationship Id="rId5" Type="http://schemas.openxmlformats.org/officeDocument/2006/relationships/image" Target="../media/image11.png"/><Relationship Id="rId15" Type="http://schemas.openxmlformats.org/officeDocument/2006/relationships/image" Target="../media/image23.png"/><Relationship Id="rId10" Type="http://schemas.openxmlformats.org/officeDocument/2006/relationships/image" Target="../media/image17.wmf"/><Relationship Id="rId4" Type="http://schemas.openxmlformats.org/officeDocument/2006/relationships/image" Target="../media/image10.png"/><Relationship Id="rId9" Type="http://schemas.openxmlformats.org/officeDocument/2006/relationships/oleObject" Target="../embeddings/oleObject7.bin"/><Relationship Id="rId14" Type="http://schemas.openxmlformats.org/officeDocument/2006/relationships/image" Target="../media/image19.wmf"/></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11.bin"/><Relationship Id="rId13" Type="http://schemas.openxmlformats.org/officeDocument/2006/relationships/image" Target="../media/image23.wmf"/><Relationship Id="rId18" Type="http://schemas.openxmlformats.org/officeDocument/2006/relationships/oleObject" Target="../embeddings/oleObject16.bin"/><Relationship Id="rId3" Type="http://schemas.openxmlformats.org/officeDocument/2006/relationships/notesSlide" Target="../notesSlides/notesSlide4.xml"/><Relationship Id="rId21" Type="http://schemas.openxmlformats.org/officeDocument/2006/relationships/image" Target="../media/image27.wmf"/><Relationship Id="rId7" Type="http://schemas.openxmlformats.org/officeDocument/2006/relationships/image" Target="../media/image20.wmf"/><Relationship Id="rId12" Type="http://schemas.openxmlformats.org/officeDocument/2006/relationships/oleObject" Target="../embeddings/oleObject13.bin"/><Relationship Id="rId17" Type="http://schemas.openxmlformats.org/officeDocument/2006/relationships/image" Target="../media/image25.wmf"/><Relationship Id="rId2" Type="http://schemas.openxmlformats.org/officeDocument/2006/relationships/slideLayout" Target="../slideLayouts/slideLayout2.xml"/><Relationship Id="rId16" Type="http://schemas.openxmlformats.org/officeDocument/2006/relationships/oleObject" Target="../embeddings/oleObject15.bin"/><Relationship Id="rId20" Type="http://schemas.openxmlformats.org/officeDocument/2006/relationships/oleObject" Target="../embeddings/oleObject17.bin"/><Relationship Id="rId1" Type="http://schemas.openxmlformats.org/officeDocument/2006/relationships/vmlDrawing" Target="../drawings/vmlDrawing3.vml"/><Relationship Id="rId6" Type="http://schemas.openxmlformats.org/officeDocument/2006/relationships/oleObject" Target="../embeddings/oleObject10.bin"/><Relationship Id="rId11" Type="http://schemas.openxmlformats.org/officeDocument/2006/relationships/image" Target="../media/image22.wmf"/><Relationship Id="rId5" Type="http://schemas.openxmlformats.org/officeDocument/2006/relationships/image" Target="../media/image11.png"/><Relationship Id="rId15" Type="http://schemas.openxmlformats.org/officeDocument/2006/relationships/image" Target="../media/image24.wmf"/><Relationship Id="rId10" Type="http://schemas.openxmlformats.org/officeDocument/2006/relationships/oleObject" Target="../embeddings/oleObject12.bin"/><Relationship Id="rId19" Type="http://schemas.openxmlformats.org/officeDocument/2006/relationships/image" Target="../media/image26.wmf"/><Relationship Id="rId4" Type="http://schemas.openxmlformats.org/officeDocument/2006/relationships/image" Target="../media/image10.png"/><Relationship Id="rId9" Type="http://schemas.openxmlformats.org/officeDocument/2006/relationships/image" Target="../media/image21.wmf"/><Relationship Id="rId14" Type="http://schemas.openxmlformats.org/officeDocument/2006/relationships/oleObject" Target="../embeddings/oleObject14.bin"/></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19.bin"/><Relationship Id="rId13" Type="http://schemas.openxmlformats.org/officeDocument/2006/relationships/image" Target="../media/image31.wmf"/><Relationship Id="rId18" Type="http://schemas.openxmlformats.org/officeDocument/2006/relationships/image" Target="../media/image33.wmf"/><Relationship Id="rId3" Type="http://schemas.openxmlformats.org/officeDocument/2006/relationships/notesSlide" Target="../notesSlides/notesSlide5.xml"/><Relationship Id="rId21" Type="http://schemas.openxmlformats.org/officeDocument/2006/relationships/oleObject" Target="../embeddings/oleObject26.bin"/><Relationship Id="rId7" Type="http://schemas.openxmlformats.org/officeDocument/2006/relationships/image" Target="../media/image28.wmf"/><Relationship Id="rId12" Type="http://schemas.openxmlformats.org/officeDocument/2006/relationships/oleObject" Target="../embeddings/oleObject21.bin"/><Relationship Id="rId17" Type="http://schemas.openxmlformats.org/officeDocument/2006/relationships/oleObject" Target="../embeddings/oleObject24.bin"/><Relationship Id="rId2" Type="http://schemas.openxmlformats.org/officeDocument/2006/relationships/slideLayout" Target="../slideLayouts/slideLayout2.xml"/><Relationship Id="rId16" Type="http://schemas.openxmlformats.org/officeDocument/2006/relationships/oleObject" Target="../embeddings/oleObject23.bin"/><Relationship Id="rId20" Type="http://schemas.openxmlformats.org/officeDocument/2006/relationships/image" Target="../media/image34.wmf"/><Relationship Id="rId1" Type="http://schemas.openxmlformats.org/officeDocument/2006/relationships/vmlDrawing" Target="../drawings/vmlDrawing4.vml"/><Relationship Id="rId6" Type="http://schemas.openxmlformats.org/officeDocument/2006/relationships/oleObject" Target="../embeddings/oleObject18.bin"/><Relationship Id="rId11" Type="http://schemas.openxmlformats.org/officeDocument/2006/relationships/image" Target="../media/image30.wmf"/><Relationship Id="rId5" Type="http://schemas.openxmlformats.org/officeDocument/2006/relationships/image" Target="../media/image11.png"/><Relationship Id="rId15" Type="http://schemas.openxmlformats.org/officeDocument/2006/relationships/image" Target="../media/image32.wmf"/><Relationship Id="rId10" Type="http://schemas.openxmlformats.org/officeDocument/2006/relationships/oleObject" Target="../embeddings/oleObject20.bin"/><Relationship Id="rId19" Type="http://schemas.openxmlformats.org/officeDocument/2006/relationships/oleObject" Target="../embeddings/oleObject25.bin"/><Relationship Id="rId4" Type="http://schemas.openxmlformats.org/officeDocument/2006/relationships/image" Target="../media/image10.png"/><Relationship Id="rId9" Type="http://schemas.openxmlformats.org/officeDocument/2006/relationships/image" Target="../media/image29.wmf"/><Relationship Id="rId14" Type="http://schemas.openxmlformats.org/officeDocument/2006/relationships/oleObject" Target="../embeddings/oleObject22.bin"/><Relationship Id="rId22" Type="http://schemas.openxmlformats.org/officeDocument/2006/relationships/image" Target="../media/image35.wmf"/></Relationships>
</file>

<file path=ppt/slides/_rels/slide6.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10.png"/><Relationship Id="rId7" Type="http://schemas.openxmlformats.org/officeDocument/2006/relationships/image" Target="../media/image4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1.png"/><Relationship Id="rId11" Type="http://schemas.openxmlformats.org/officeDocument/2006/relationships/image" Target="../media/image46.png"/><Relationship Id="rId5" Type="http://schemas.openxmlformats.org/officeDocument/2006/relationships/image" Target="../media/image40.png"/><Relationship Id="rId10" Type="http://schemas.openxmlformats.org/officeDocument/2006/relationships/image" Target="../media/image45.png"/><Relationship Id="rId4" Type="http://schemas.openxmlformats.org/officeDocument/2006/relationships/image" Target="../media/image11.png"/><Relationship Id="rId9" Type="http://schemas.openxmlformats.org/officeDocument/2006/relationships/image" Target="../media/image44.png"/></Relationships>
</file>

<file path=ppt/slides/_rels/slide7.xml.rels><?xml version="1.0" encoding="UTF-8" standalone="yes"?>
<Relationships xmlns="http://schemas.openxmlformats.org/package/2006/relationships"><Relationship Id="rId8" Type="http://schemas.openxmlformats.org/officeDocument/2006/relationships/image" Target="../media/image36.wmf"/><Relationship Id="rId13" Type="http://schemas.openxmlformats.org/officeDocument/2006/relationships/oleObject" Target="../embeddings/oleObject30.bin"/><Relationship Id="rId3" Type="http://schemas.openxmlformats.org/officeDocument/2006/relationships/notesSlide" Target="../notesSlides/notesSlide7.xml"/><Relationship Id="rId7" Type="http://schemas.openxmlformats.org/officeDocument/2006/relationships/oleObject" Target="../embeddings/oleObject27.bin"/><Relationship Id="rId12" Type="http://schemas.openxmlformats.org/officeDocument/2006/relationships/image" Target="../media/image38.w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51.png"/><Relationship Id="rId11" Type="http://schemas.openxmlformats.org/officeDocument/2006/relationships/oleObject" Target="../embeddings/oleObject29.bin"/><Relationship Id="rId5" Type="http://schemas.openxmlformats.org/officeDocument/2006/relationships/image" Target="../media/image11.png"/><Relationship Id="rId10" Type="http://schemas.openxmlformats.org/officeDocument/2006/relationships/image" Target="../media/image37.wmf"/><Relationship Id="rId4" Type="http://schemas.openxmlformats.org/officeDocument/2006/relationships/image" Target="../media/image10.png"/><Relationship Id="rId9" Type="http://schemas.openxmlformats.org/officeDocument/2006/relationships/oleObject" Target="../embeddings/oleObject28.bin"/><Relationship Id="rId14" Type="http://schemas.openxmlformats.org/officeDocument/2006/relationships/image" Target="../media/image39.wmf"/></Relationships>
</file>

<file path=ppt/slides/_rels/slide8.xml.rels><?xml version="1.0" encoding="UTF-8" standalone="yes"?>
<Relationships xmlns="http://schemas.openxmlformats.org/package/2006/relationships"><Relationship Id="rId8" Type="http://schemas.openxmlformats.org/officeDocument/2006/relationships/image" Target="../media/image40.wmf"/><Relationship Id="rId13" Type="http://schemas.openxmlformats.org/officeDocument/2006/relationships/image" Target="../media/image42.wmf"/><Relationship Id="rId18" Type="http://schemas.openxmlformats.org/officeDocument/2006/relationships/oleObject" Target="../embeddings/oleObject36.bin"/><Relationship Id="rId3" Type="http://schemas.openxmlformats.org/officeDocument/2006/relationships/notesSlide" Target="../notesSlides/notesSlide8.xml"/><Relationship Id="rId21" Type="http://schemas.openxmlformats.org/officeDocument/2006/relationships/image" Target="../media/image46.wmf"/><Relationship Id="rId7" Type="http://schemas.openxmlformats.org/officeDocument/2006/relationships/oleObject" Target="../embeddings/oleObject31.bin"/><Relationship Id="rId12" Type="http://schemas.openxmlformats.org/officeDocument/2006/relationships/oleObject" Target="../embeddings/oleObject33.bin"/><Relationship Id="rId17" Type="http://schemas.openxmlformats.org/officeDocument/2006/relationships/image" Target="../media/image44.wmf"/><Relationship Id="rId2" Type="http://schemas.openxmlformats.org/officeDocument/2006/relationships/slideLayout" Target="../slideLayouts/slideLayout2.xml"/><Relationship Id="rId16" Type="http://schemas.openxmlformats.org/officeDocument/2006/relationships/oleObject" Target="../embeddings/oleObject35.bin"/><Relationship Id="rId20" Type="http://schemas.openxmlformats.org/officeDocument/2006/relationships/oleObject" Target="../embeddings/oleObject37.bin"/><Relationship Id="rId1" Type="http://schemas.openxmlformats.org/officeDocument/2006/relationships/vmlDrawing" Target="../drawings/vmlDrawing6.vml"/><Relationship Id="rId6" Type="http://schemas.openxmlformats.org/officeDocument/2006/relationships/image" Target="../media/image11.png"/><Relationship Id="rId11" Type="http://schemas.openxmlformats.org/officeDocument/2006/relationships/image" Target="../media/image41.wmf"/><Relationship Id="rId5" Type="http://schemas.openxmlformats.org/officeDocument/2006/relationships/image" Target="../media/image59.png"/><Relationship Id="rId15" Type="http://schemas.openxmlformats.org/officeDocument/2006/relationships/image" Target="../media/image43.wmf"/><Relationship Id="rId23" Type="http://schemas.openxmlformats.org/officeDocument/2006/relationships/image" Target="../media/image62.png"/><Relationship Id="rId10" Type="http://schemas.openxmlformats.org/officeDocument/2006/relationships/oleObject" Target="../embeddings/oleObject32.bin"/><Relationship Id="rId19" Type="http://schemas.openxmlformats.org/officeDocument/2006/relationships/image" Target="../media/image45.wmf"/><Relationship Id="rId4" Type="http://schemas.openxmlformats.org/officeDocument/2006/relationships/image" Target="../media/image10.png"/><Relationship Id="rId9" Type="http://schemas.openxmlformats.org/officeDocument/2006/relationships/image" Target="../media/image60.png"/><Relationship Id="rId14" Type="http://schemas.openxmlformats.org/officeDocument/2006/relationships/oleObject" Target="../embeddings/oleObject34.bin"/><Relationship Id="rId22" Type="http://schemas.openxmlformats.org/officeDocument/2006/relationships/image" Target="../media/image61.png"/></Relationships>
</file>

<file path=ppt/slides/_rels/slide9.xml.rels><?xml version="1.0" encoding="UTF-8" standalone="yes"?>
<Relationships xmlns="http://schemas.openxmlformats.org/package/2006/relationships"><Relationship Id="rId8" Type="http://schemas.openxmlformats.org/officeDocument/2006/relationships/image" Target="../media/image47.wmf"/><Relationship Id="rId13" Type="http://schemas.openxmlformats.org/officeDocument/2006/relationships/oleObject" Target="../embeddings/oleObject41.bin"/><Relationship Id="rId18" Type="http://schemas.openxmlformats.org/officeDocument/2006/relationships/image" Target="../media/image52.wmf"/><Relationship Id="rId3" Type="http://schemas.openxmlformats.org/officeDocument/2006/relationships/notesSlide" Target="../notesSlides/notesSlide9.xml"/><Relationship Id="rId7" Type="http://schemas.openxmlformats.org/officeDocument/2006/relationships/oleObject" Target="../embeddings/oleObject38.bin"/><Relationship Id="rId12" Type="http://schemas.openxmlformats.org/officeDocument/2006/relationships/image" Target="../media/image49.wmf"/><Relationship Id="rId17" Type="http://schemas.openxmlformats.org/officeDocument/2006/relationships/oleObject" Target="../embeddings/oleObject43.bin"/><Relationship Id="rId2" Type="http://schemas.openxmlformats.org/officeDocument/2006/relationships/slideLayout" Target="../slideLayouts/slideLayout2.xml"/><Relationship Id="rId16" Type="http://schemas.openxmlformats.org/officeDocument/2006/relationships/image" Target="../media/image51.wmf"/><Relationship Id="rId20" Type="http://schemas.openxmlformats.org/officeDocument/2006/relationships/image" Target="../media/image53.wmf"/><Relationship Id="rId1" Type="http://schemas.openxmlformats.org/officeDocument/2006/relationships/vmlDrawing" Target="../drawings/vmlDrawing7.vml"/><Relationship Id="rId6" Type="http://schemas.openxmlformats.org/officeDocument/2006/relationships/image" Target="../media/image70.png"/><Relationship Id="rId11" Type="http://schemas.openxmlformats.org/officeDocument/2006/relationships/oleObject" Target="../embeddings/oleObject40.bin"/><Relationship Id="rId5" Type="http://schemas.openxmlformats.org/officeDocument/2006/relationships/image" Target="../media/image11.png"/><Relationship Id="rId15" Type="http://schemas.openxmlformats.org/officeDocument/2006/relationships/oleObject" Target="../embeddings/oleObject42.bin"/><Relationship Id="rId10" Type="http://schemas.openxmlformats.org/officeDocument/2006/relationships/image" Target="../media/image48.wmf"/><Relationship Id="rId19" Type="http://schemas.openxmlformats.org/officeDocument/2006/relationships/oleObject" Target="../embeddings/oleObject44.bin"/><Relationship Id="rId4" Type="http://schemas.openxmlformats.org/officeDocument/2006/relationships/image" Target="../media/image10.png"/><Relationship Id="rId9" Type="http://schemas.openxmlformats.org/officeDocument/2006/relationships/oleObject" Target="../embeddings/oleObject39.bin"/><Relationship Id="rId14" Type="http://schemas.openxmlformats.org/officeDocument/2006/relationships/image" Target="../media/image50.wm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2" name="Rounded Rectangle 11"/>
          <p:cNvSpPr/>
          <p:nvPr/>
        </p:nvSpPr>
        <p:spPr>
          <a:xfrm>
            <a:off x="5845033" y="2453262"/>
            <a:ext cx="4724400" cy="1371599"/>
          </a:xfrm>
          <a:prstGeom prst="roundRect">
            <a:avLst>
              <a:gd name="adj" fmla="val 519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pic>
        <p:nvPicPr>
          <p:cNvPr id="307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52848" y="1600200"/>
            <a:ext cx="5253097" cy="780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0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8012" y="2151063"/>
            <a:ext cx="1757346" cy="325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03" name="Picture 3"/>
          <p:cNvPicPr>
            <a:picLocks noChangeAspect="1" noChangeArrowheads="1"/>
          </p:cNvPicPr>
          <p:nvPr/>
        </p:nvPicPr>
        <p:blipFill rotWithShape="1">
          <a:blip r:embed="rId6">
            <a:extLst>
              <a:ext uri="{28A0092B-C50C-407E-A947-70E740481C1C}">
                <a14:useLocalDpi xmlns:a14="http://schemas.microsoft.com/office/drawing/2010/main" val="0"/>
              </a:ext>
            </a:extLst>
          </a:blip>
          <a:srcRect l="10787" r="9896" b="10749"/>
          <a:stretch/>
        </p:blipFill>
        <p:spPr bwMode="auto">
          <a:xfrm>
            <a:off x="6530833" y="2681861"/>
            <a:ext cx="3479676" cy="9374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178798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2120" y="77194"/>
            <a:ext cx="1806542" cy="1572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le 6"/>
          <p:cNvSpPr/>
          <p:nvPr/>
        </p:nvSpPr>
        <p:spPr>
          <a:xfrm>
            <a:off x="2123930" y="152400"/>
            <a:ext cx="9837881" cy="1981200"/>
          </a:xfrm>
          <a:prstGeom prst="roundRect">
            <a:avLst>
              <a:gd name="adj" fmla="val 519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mc:AlternateContent xmlns:mc="http://schemas.openxmlformats.org/markup-compatibility/2006" xmlns:a14="http://schemas.microsoft.com/office/drawing/2010/main">
        <mc:Choice Requires="a14">
          <p:sp>
            <p:nvSpPr>
              <p:cNvPr id="8" name="TextBox 7"/>
              <p:cNvSpPr txBox="1"/>
              <p:nvPr/>
            </p:nvSpPr>
            <p:spPr>
              <a:xfrm>
                <a:off x="2360612" y="152400"/>
                <a:ext cx="9525000" cy="1119451"/>
              </a:xfrm>
              <a:prstGeom prst="rect">
                <a:avLst/>
              </a:prstGeom>
              <a:noFill/>
            </p:spPr>
            <p:txBody>
              <a:bodyPr wrap="square" lIns="121899" tIns="60949" rIns="121899" bIns="60949" rtlCol="0">
                <a:spAutoFit/>
              </a:bodyPr>
              <a:lstStyle/>
              <a:p>
                <a:r>
                  <a:rPr lang="en-US" sz="2600" b="1" smtClean="0">
                    <a:latin typeface="Arial" pitchFamily="34" charset="0"/>
                    <a:cs typeface="Arial" pitchFamily="34" charset="0"/>
                  </a:rPr>
                  <a:t>Cho góc </a:t>
                </a:r>
                <a14:m>
                  <m:oMath xmlns:m="http://schemas.openxmlformats.org/officeDocument/2006/math">
                    <m:r>
                      <a:rPr lang="en-US" sz="2600" b="1" i="1" smtClean="0">
                        <a:latin typeface="Cambria Math"/>
                        <a:ea typeface="Cambria Math"/>
                        <a:cs typeface="Arial" pitchFamily="34" charset="0"/>
                      </a:rPr>
                      <m:t>𝜶</m:t>
                    </m:r>
                  </m:oMath>
                </a14:m>
                <a:r>
                  <a:rPr lang="en-US" sz="2600" b="1" smtClean="0">
                    <a:latin typeface="Arial" pitchFamily="34" charset="0"/>
                    <a:cs typeface="Arial" pitchFamily="34" charset="0"/>
                  </a:rPr>
                  <a:t> thoả mãn </a:t>
                </a:r>
                <a14:m>
                  <m:oMath xmlns:m="http://schemas.openxmlformats.org/officeDocument/2006/math">
                    <m:f>
                      <m:fPr>
                        <m:ctrlPr>
                          <a:rPr lang="en-US" sz="2600" b="1" i="1" smtClean="0">
                            <a:latin typeface="Cambria Math"/>
                            <a:cs typeface="Arial" pitchFamily="34" charset="0"/>
                          </a:rPr>
                        </m:ctrlPr>
                      </m:fPr>
                      <m:num>
                        <m:r>
                          <a:rPr lang="en-US" sz="2600" b="1" i="1" smtClean="0">
                            <a:latin typeface="Cambria Math"/>
                            <a:ea typeface="Cambria Math"/>
                            <a:cs typeface="Arial" pitchFamily="34" charset="0"/>
                          </a:rPr>
                          <m:t>𝝅</m:t>
                        </m:r>
                      </m:num>
                      <m:den>
                        <m:r>
                          <a:rPr lang="en-US" sz="2600" b="1" i="1" smtClean="0">
                            <a:latin typeface="Cambria Math"/>
                            <a:cs typeface="Arial" pitchFamily="34" charset="0"/>
                          </a:rPr>
                          <m:t>𝟐</m:t>
                        </m:r>
                      </m:den>
                    </m:f>
                    <m:r>
                      <a:rPr lang="en-US" sz="2600" b="1" i="1" smtClean="0">
                        <a:latin typeface="Cambria Math"/>
                        <a:cs typeface="Arial" pitchFamily="34" charset="0"/>
                      </a:rPr>
                      <m:t>&lt;</m:t>
                    </m:r>
                    <m:r>
                      <a:rPr lang="en-US" sz="2600" b="1" i="1" smtClean="0">
                        <a:latin typeface="Cambria Math"/>
                        <a:ea typeface="Cambria Math"/>
                        <a:cs typeface="Arial" pitchFamily="34" charset="0"/>
                      </a:rPr>
                      <m:t>𝜶</m:t>
                    </m:r>
                    <m:r>
                      <a:rPr lang="en-US" sz="2600" b="1" i="1" smtClean="0">
                        <a:latin typeface="Cambria Math"/>
                        <a:ea typeface="Cambria Math"/>
                        <a:cs typeface="Arial" pitchFamily="34" charset="0"/>
                      </a:rPr>
                      <m:t>&lt;</m:t>
                    </m:r>
                    <m:r>
                      <a:rPr lang="en-US" sz="2600" b="1" i="1" smtClean="0">
                        <a:latin typeface="Cambria Math"/>
                        <a:ea typeface="Cambria Math"/>
                        <a:cs typeface="Arial" pitchFamily="34" charset="0"/>
                      </a:rPr>
                      <m:t>𝝅</m:t>
                    </m:r>
                  </m:oMath>
                </a14:m>
                <a:r>
                  <a:rPr lang="en-US" sz="2600" b="1" smtClean="0">
                    <a:latin typeface="Arial" pitchFamily="34" charset="0"/>
                    <a:cs typeface="Arial" pitchFamily="34" charset="0"/>
                  </a:rPr>
                  <a:t> , </a:t>
                </a:r>
                <a14:m>
                  <m:oMath xmlns:m="http://schemas.openxmlformats.org/officeDocument/2006/math">
                    <m:r>
                      <a:rPr lang="en-US" sz="2600" b="1" i="1" smtClean="0">
                        <a:latin typeface="Cambria Math"/>
                        <a:cs typeface="Arial" pitchFamily="34" charset="0"/>
                      </a:rPr>
                      <m:t>𝒄𝒐𝒔</m:t>
                    </m:r>
                    <m:r>
                      <a:rPr lang="en-US" sz="2600" b="1" i="1" smtClean="0">
                        <a:latin typeface="Cambria Math"/>
                        <a:ea typeface="Cambria Math"/>
                        <a:cs typeface="Arial" pitchFamily="34" charset="0"/>
                      </a:rPr>
                      <m:t>𝜶</m:t>
                    </m:r>
                    <m:r>
                      <a:rPr lang="en-US" sz="2600" b="1" i="1" smtClean="0">
                        <a:latin typeface="Cambria Math"/>
                        <a:ea typeface="Cambria Math"/>
                        <a:cs typeface="Arial" pitchFamily="34" charset="0"/>
                      </a:rPr>
                      <m:t>=−</m:t>
                    </m:r>
                    <m:f>
                      <m:fPr>
                        <m:ctrlPr>
                          <a:rPr lang="en-US" sz="2600" b="1" i="1" smtClean="0">
                            <a:latin typeface="Cambria Math"/>
                            <a:ea typeface="Cambria Math"/>
                            <a:cs typeface="Arial" pitchFamily="34" charset="0"/>
                          </a:rPr>
                        </m:ctrlPr>
                      </m:fPr>
                      <m:num>
                        <m:r>
                          <a:rPr lang="en-US" sz="2600" b="1" i="1" smtClean="0">
                            <a:latin typeface="Cambria Math"/>
                            <a:ea typeface="Cambria Math"/>
                            <a:cs typeface="Arial" pitchFamily="34" charset="0"/>
                          </a:rPr>
                          <m:t>𝟏</m:t>
                        </m:r>
                      </m:num>
                      <m:den>
                        <m:rad>
                          <m:radPr>
                            <m:degHide m:val="on"/>
                            <m:ctrlPr>
                              <a:rPr lang="en-US" sz="2600" b="1" i="1" smtClean="0">
                                <a:latin typeface="Cambria Math"/>
                                <a:ea typeface="Cambria Math"/>
                                <a:cs typeface="Arial" pitchFamily="34" charset="0"/>
                              </a:rPr>
                            </m:ctrlPr>
                          </m:radPr>
                          <m:deg/>
                          <m:e>
                            <m:r>
                              <a:rPr lang="en-US" sz="2600" b="1" i="1" smtClean="0">
                                <a:latin typeface="Cambria Math"/>
                                <a:ea typeface="Cambria Math"/>
                                <a:cs typeface="Arial" pitchFamily="34" charset="0"/>
                              </a:rPr>
                              <m:t>𝟑</m:t>
                            </m:r>
                          </m:e>
                        </m:rad>
                      </m:den>
                    </m:f>
                  </m:oMath>
                </a14:m>
                <a:r>
                  <a:rPr lang="en-US" sz="2600" b="1" smtClean="0">
                    <a:latin typeface="Arial" pitchFamily="34" charset="0"/>
                    <a:cs typeface="Arial" pitchFamily="34" charset="0"/>
                  </a:rPr>
                  <a:t> . Tính giá trị của các biểu thức sau : </a:t>
                </a:r>
                <a:endParaRPr lang="vi-VN" sz="2600" b="1">
                  <a:latin typeface="Arial" pitchFamily="34" charset="0"/>
                  <a:cs typeface="Arial" pitchFamily="34"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2360612" y="152400"/>
                <a:ext cx="9525000" cy="1119451"/>
              </a:xfrm>
              <a:prstGeom prst="rect">
                <a:avLst/>
              </a:prstGeom>
              <a:blipFill rotWithShape="1">
                <a:blip r:embed="rId5"/>
                <a:stretch>
                  <a:fillRect l="-768" b="-10870"/>
                </a:stretch>
              </a:blipFill>
            </p:spPr>
            <p:txBody>
              <a:bodyPr/>
              <a:lstStyle/>
              <a:p>
                <a:r>
                  <a:rPr lang="en-US">
                    <a:noFill/>
                  </a:rPr>
                  <a:t> </a:t>
                </a:r>
              </a:p>
            </p:txBody>
          </p:sp>
        </mc:Fallback>
      </mc:AlternateContent>
      <p:sp>
        <p:nvSpPr>
          <p:cNvPr id="10" name="Rectangle 9"/>
          <p:cNvSpPr/>
          <p:nvPr/>
        </p:nvSpPr>
        <p:spPr>
          <a:xfrm>
            <a:off x="379412" y="443253"/>
            <a:ext cx="145334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1.31</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40399" y="2209800"/>
            <a:ext cx="1535021" cy="366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26" name="TextBox 25"/>
              <p:cNvSpPr txBox="1"/>
              <p:nvPr/>
            </p:nvSpPr>
            <p:spPr>
              <a:xfrm>
                <a:off x="2360612" y="2650731"/>
                <a:ext cx="5781675" cy="612133"/>
              </a:xfrm>
              <a:prstGeom prst="rect">
                <a:avLst/>
              </a:prstGeom>
              <a:noFill/>
            </p:spPr>
            <p:txBody>
              <a:bodyPr wrap="square" lIns="121899" tIns="60949" rIns="121899" bIns="60949" rtlCol="0">
                <a:spAutoFit/>
              </a:bodyPr>
              <a:lstStyle/>
              <a:p>
                <a:r>
                  <a:rPr lang="en-US" b="1" smtClean="0">
                    <a:latin typeface="Arial" pitchFamily="34" charset="0"/>
                    <a:cs typeface="Arial" pitchFamily="34" charset="0"/>
                  </a:rPr>
                  <a:t>Vì </a:t>
                </a:r>
                <a:r>
                  <a:rPr lang="en-US" b="1" smtClean="0">
                    <a:cs typeface="Arial" pitchFamily="34" charset="0"/>
                  </a:rPr>
                  <a:t> </a:t>
                </a:r>
                <a14:m>
                  <m:oMath xmlns:m="http://schemas.openxmlformats.org/officeDocument/2006/math">
                    <m:f>
                      <m:fPr>
                        <m:ctrlPr>
                          <a:rPr lang="en-US" b="1" i="1">
                            <a:latin typeface="Cambria Math"/>
                            <a:cs typeface="Arial" pitchFamily="34" charset="0"/>
                          </a:rPr>
                        </m:ctrlPr>
                      </m:fPr>
                      <m:num>
                        <m:r>
                          <a:rPr lang="en-US" b="1" i="1">
                            <a:latin typeface="Cambria Math"/>
                            <a:ea typeface="Cambria Math"/>
                            <a:cs typeface="Arial" pitchFamily="34" charset="0"/>
                          </a:rPr>
                          <m:t>𝝅</m:t>
                        </m:r>
                      </m:num>
                      <m:den>
                        <m:r>
                          <a:rPr lang="en-US" b="1" i="1">
                            <a:latin typeface="Cambria Math"/>
                            <a:cs typeface="Arial" pitchFamily="34" charset="0"/>
                          </a:rPr>
                          <m:t>𝟐</m:t>
                        </m:r>
                      </m:den>
                    </m:f>
                    <m:r>
                      <a:rPr lang="en-US" b="1" i="1">
                        <a:latin typeface="Cambria Math"/>
                        <a:cs typeface="Arial" pitchFamily="34" charset="0"/>
                      </a:rPr>
                      <m:t>&lt;</m:t>
                    </m:r>
                    <m:r>
                      <a:rPr lang="en-US" b="1" i="1">
                        <a:latin typeface="Cambria Math"/>
                        <a:ea typeface="Cambria Math"/>
                        <a:cs typeface="Arial" pitchFamily="34" charset="0"/>
                      </a:rPr>
                      <m:t>𝜶</m:t>
                    </m:r>
                    <m:r>
                      <a:rPr lang="en-US" b="1" i="1">
                        <a:latin typeface="Cambria Math"/>
                        <a:ea typeface="Cambria Math"/>
                        <a:cs typeface="Arial" pitchFamily="34" charset="0"/>
                      </a:rPr>
                      <m:t>&lt;</m:t>
                    </m:r>
                    <m:r>
                      <a:rPr lang="en-US" b="1" i="1">
                        <a:latin typeface="Cambria Math"/>
                        <a:ea typeface="Cambria Math"/>
                        <a:cs typeface="Arial" pitchFamily="34" charset="0"/>
                      </a:rPr>
                      <m:t>𝝅</m:t>
                    </m:r>
                  </m:oMath>
                </a14:m>
                <a:r>
                  <a:rPr lang="en-US" b="1" smtClean="0">
                    <a:latin typeface="Arial" pitchFamily="34" charset="0"/>
                    <a:cs typeface="Arial" pitchFamily="34" charset="0"/>
                  </a:rPr>
                  <a:t> nên </a:t>
                </a:r>
                <a14:m>
                  <m:oMath xmlns:m="http://schemas.openxmlformats.org/officeDocument/2006/math">
                    <m:r>
                      <a:rPr lang="en-US" b="1" i="1" smtClean="0">
                        <a:latin typeface="Cambria Math"/>
                        <a:cs typeface="Arial" pitchFamily="34" charset="0"/>
                      </a:rPr>
                      <m:t>𝒔𝒊𝒏</m:t>
                    </m:r>
                    <m:r>
                      <a:rPr lang="en-US" b="1" i="1" smtClean="0">
                        <a:latin typeface="Cambria Math"/>
                        <a:ea typeface="Cambria Math"/>
                        <a:cs typeface="Arial" pitchFamily="34" charset="0"/>
                      </a:rPr>
                      <m:t>𝜶</m:t>
                    </m:r>
                    <m:r>
                      <a:rPr lang="en-US" b="1" i="1" smtClean="0">
                        <a:latin typeface="Cambria Math"/>
                        <a:ea typeface="Cambria Math"/>
                        <a:cs typeface="Arial" pitchFamily="34" charset="0"/>
                      </a:rPr>
                      <m:t>&gt;</m:t>
                    </m:r>
                    <m:r>
                      <a:rPr lang="en-US" b="1" i="1" smtClean="0">
                        <a:latin typeface="Cambria Math"/>
                        <a:ea typeface="Cambria Math"/>
                        <a:cs typeface="Arial" pitchFamily="34" charset="0"/>
                      </a:rPr>
                      <m:t>𝟎</m:t>
                    </m:r>
                  </m:oMath>
                </a14:m>
                <a:r>
                  <a:rPr lang="en-US" b="1" smtClean="0">
                    <a:latin typeface="Arial" pitchFamily="34" charset="0"/>
                    <a:cs typeface="Arial" pitchFamily="34" charset="0"/>
                  </a:rPr>
                  <a:t> . Do đó :</a:t>
                </a:r>
                <a:endParaRPr lang="vi-VN" b="1">
                  <a:latin typeface="Arial" pitchFamily="34" charset="0"/>
                  <a:cs typeface="Arial" pitchFamily="34" charset="0"/>
                </a:endParaRPr>
              </a:p>
            </p:txBody>
          </p:sp>
        </mc:Choice>
        <mc:Fallback xmlns="">
          <p:sp>
            <p:nvSpPr>
              <p:cNvPr id="26" name="TextBox 25"/>
              <p:cNvSpPr txBox="1">
                <a:spLocks noRot="1" noChangeAspect="1" noMove="1" noResize="1" noEditPoints="1" noAdjustHandles="1" noChangeArrowheads="1" noChangeShapeType="1" noTextEdit="1"/>
              </p:cNvSpPr>
              <p:nvPr/>
            </p:nvSpPr>
            <p:spPr>
              <a:xfrm>
                <a:off x="2360612" y="2650731"/>
                <a:ext cx="5781675" cy="612133"/>
              </a:xfrm>
              <a:prstGeom prst="rect">
                <a:avLst/>
              </a:prstGeom>
              <a:blipFill rotWithShape="1">
                <a:blip r:embed="rId7"/>
                <a:stretch>
                  <a:fillRect l="-1054" b="-6000"/>
                </a:stretch>
              </a:blipFill>
            </p:spPr>
            <p:txBody>
              <a:bodyPr/>
              <a:lstStyle/>
              <a:p>
                <a:r>
                  <a:rPr lang="en-US">
                    <a:noFill/>
                  </a:rPr>
                  <a:t> </a:t>
                </a:r>
              </a:p>
            </p:txBody>
          </p:sp>
        </mc:Fallback>
      </mc:AlternateContent>
      <p:graphicFrame>
        <p:nvGraphicFramePr>
          <p:cNvPr id="18" name="Object 17"/>
          <p:cNvGraphicFramePr>
            <a:graphicFrameLocks noChangeAspect="1"/>
          </p:cNvGraphicFramePr>
          <p:nvPr>
            <p:extLst>
              <p:ext uri="{D42A27DB-BD31-4B8C-83A1-F6EECF244321}">
                <p14:modId xmlns:p14="http://schemas.microsoft.com/office/powerpoint/2010/main" val="3902606420"/>
              </p:ext>
            </p:extLst>
          </p:nvPr>
        </p:nvGraphicFramePr>
        <p:xfrm>
          <a:off x="2612950" y="1271851"/>
          <a:ext cx="8615362" cy="841375"/>
        </p:xfrm>
        <a:graphic>
          <a:graphicData uri="http://schemas.openxmlformats.org/presentationml/2006/ole">
            <mc:AlternateContent xmlns:mc="http://schemas.openxmlformats.org/markup-compatibility/2006">
              <mc:Choice xmlns:v="urn:schemas-microsoft-com:vml" Requires="v">
                <p:oleObj spid="_x0000_s110665" name="Equation" r:id="rId8" imgW="4406760" imgH="431640" progId="Equation.DSMT4">
                  <p:embed/>
                </p:oleObj>
              </mc:Choice>
              <mc:Fallback>
                <p:oleObj name="Equation" r:id="rId8" imgW="4406760" imgH="431640" progId="Equation.DSMT4">
                  <p:embed/>
                  <p:pic>
                    <p:nvPicPr>
                      <p:cNvPr id="0" name=""/>
                      <p:cNvPicPr>
                        <a:picLocks noChangeAspect="1" noChangeArrowheads="1"/>
                      </p:cNvPicPr>
                      <p:nvPr/>
                    </p:nvPicPr>
                    <p:blipFill>
                      <a:blip r:embed="rId9"/>
                      <a:srcRect/>
                      <a:stretch>
                        <a:fillRect/>
                      </a:stretch>
                    </p:blipFill>
                    <p:spPr bwMode="auto">
                      <a:xfrm>
                        <a:off x="2612950" y="1271851"/>
                        <a:ext cx="8615362"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2279808748"/>
              </p:ext>
            </p:extLst>
          </p:nvPr>
        </p:nvGraphicFramePr>
        <p:xfrm>
          <a:off x="5122284" y="3225295"/>
          <a:ext cx="2306205" cy="497898"/>
        </p:xfrm>
        <a:graphic>
          <a:graphicData uri="http://schemas.openxmlformats.org/presentationml/2006/ole">
            <mc:AlternateContent xmlns:mc="http://schemas.openxmlformats.org/markup-compatibility/2006">
              <mc:Choice xmlns:v="urn:schemas-microsoft-com:vml" Requires="v">
                <p:oleObj spid="_x0000_s110666" name="Equation" r:id="rId10" imgW="1180800" imgH="253800" progId="Equation.DSMT4">
                  <p:embed/>
                </p:oleObj>
              </mc:Choice>
              <mc:Fallback>
                <p:oleObj name="Equation" r:id="rId10" imgW="1180800" imgH="253800" progId="Equation.DSMT4">
                  <p:embed/>
                  <p:pic>
                    <p:nvPicPr>
                      <p:cNvPr id="0" name=""/>
                      <p:cNvPicPr>
                        <a:picLocks noChangeAspect="1" noChangeArrowheads="1"/>
                      </p:cNvPicPr>
                      <p:nvPr/>
                    </p:nvPicPr>
                    <p:blipFill>
                      <a:blip r:embed="rId11"/>
                      <a:srcRect/>
                      <a:stretch>
                        <a:fillRect/>
                      </a:stretch>
                    </p:blipFill>
                    <p:spPr bwMode="auto">
                      <a:xfrm>
                        <a:off x="5122284" y="3225295"/>
                        <a:ext cx="2306205" cy="497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5" name="Object 24"/>
          <p:cNvGraphicFramePr>
            <a:graphicFrameLocks noChangeAspect="1"/>
          </p:cNvGraphicFramePr>
          <p:nvPr>
            <p:extLst>
              <p:ext uri="{D42A27DB-BD31-4B8C-83A1-F6EECF244321}">
                <p14:modId xmlns:p14="http://schemas.microsoft.com/office/powerpoint/2010/main" val="139399603"/>
              </p:ext>
            </p:extLst>
          </p:nvPr>
        </p:nvGraphicFramePr>
        <p:xfrm>
          <a:off x="7466012" y="2947679"/>
          <a:ext cx="2628035" cy="1044864"/>
        </p:xfrm>
        <a:graphic>
          <a:graphicData uri="http://schemas.openxmlformats.org/presentationml/2006/ole">
            <mc:AlternateContent xmlns:mc="http://schemas.openxmlformats.org/markup-compatibility/2006">
              <mc:Choice xmlns:v="urn:schemas-microsoft-com:vml" Requires="v">
                <p:oleObj spid="_x0000_s110667" name="Equation" r:id="rId12" imgW="1346040" imgH="533160" progId="Equation.DSMT4">
                  <p:embed/>
                </p:oleObj>
              </mc:Choice>
              <mc:Fallback>
                <p:oleObj name="Equation" r:id="rId12" imgW="1346040" imgH="533160" progId="Equation.DSMT4">
                  <p:embed/>
                  <p:pic>
                    <p:nvPicPr>
                      <p:cNvPr id="0" name=""/>
                      <p:cNvPicPr>
                        <a:picLocks noChangeAspect="1" noChangeArrowheads="1"/>
                      </p:cNvPicPr>
                      <p:nvPr/>
                    </p:nvPicPr>
                    <p:blipFill>
                      <a:blip r:embed="rId13"/>
                      <a:srcRect/>
                      <a:stretch>
                        <a:fillRect/>
                      </a:stretch>
                    </p:blipFill>
                    <p:spPr bwMode="auto">
                      <a:xfrm>
                        <a:off x="7466012" y="2947679"/>
                        <a:ext cx="2628035" cy="1044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9" name="Object 28"/>
          <p:cNvGraphicFramePr>
            <a:graphicFrameLocks noChangeAspect="1"/>
          </p:cNvGraphicFramePr>
          <p:nvPr>
            <p:extLst>
              <p:ext uri="{D42A27DB-BD31-4B8C-83A1-F6EECF244321}">
                <p14:modId xmlns:p14="http://schemas.microsoft.com/office/powerpoint/2010/main" val="2978606697"/>
              </p:ext>
            </p:extLst>
          </p:nvPr>
        </p:nvGraphicFramePr>
        <p:xfrm>
          <a:off x="2013791" y="4251757"/>
          <a:ext cx="4983307" cy="845705"/>
        </p:xfrm>
        <a:graphic>
          <a:graphicData uri="http://schemas.openxmlformats.org/presentationml/2006/ole">
            <mc:AlternateContent xmlns:mc="http://schemas.openxmlformats.org/markup-compatibility/2006">
              <mc:Choice xmlns:v="urn:schemas-microsoft-com:vml" Requires="v">
                <p:oleObj spid="_x0000_s110668" name="Equation" r:id="rId14" imgW="2552400" imgH="431640" progId="Equation.DSMT4">
                  <p:embed/>
                </p:oleObj>
              </mc:Choice>
              <mc:Fallback>
                <p:oleObj name="Equation" r:id="rId14" imgW="2552400" imgH="431640" progId="Equation.DSMT4">
                  <p:embed/>
                  <p:pic>
                    <p:nvPicPr>
                      <p:cNvPr id="0" name=""/>
                      <p:cNvPicPr>
                        <a:picLocks noChangeAspect="1" noChangeArrowheads="1"/>
                      </p:cNvPicPr>
                      <p:nvPr/>
                    </p:nvPicPr>
                    <p:blipFill>
                      <a:blip r:embed="rId15"/>
                      <a:srcRect/>
                      <a:stretch>
                        <a:fillRect/>
                      </a:stretch>
                    </p:blipFill>
                    <p:spPr bwMode="auto">
                      <a:xfrm>
                        <a:off x="2013791" y="4251757"/>
                        <a:ext cx="4983307" cy="845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1" name="Object 30"/>
          <p:cNvGraphicFramePr>
            <a:graphicFrameLocks noChangeAspect="1"/>
          </p:cNvGraphicFramePr>
          <p:nvPr>
            <p:extLst>
              <p:ext uri="{D42A27DB-BD31-4B8C-83A1-F6EECF244321}">
                <p14:modId xmlns:p14="http://schemas.microsoft.com/office/powerpoint/2010/main" val="3625170091"/>
              </p:ext>
            </p:extLst>
          </p:nvPr>
        </p:nvGraphicFramePr>
        <p:xfrm>
          <a:off x="7086600" y="4183062"/>
          <a:ext cx="4189412" cy="920750"/>
        </p:xfrm>
        <a:graphic>
          <a:graphicData uri="http://schemas.openxmlformats.org/presentationml/2006/ole">
            <mc:AlternateContent xmlns:mc="http://schemas.openxmlformats.org/markup-compatibility/2006">
              <mc:Choice xmlns:v="urn:schemas-microsoft-com:vml" Requires="v">
                <p:oleObj spid="_x0000_s110669" name="Equation" r:id="rId16" imgW="2145960" imgH="469800" progId="Equation.DSMT4">
                  <p:embed/>
                </p:oleObj>
              </mc:Choice>
              <mc:Fallback>
                <p:oleObj name="Equation" r:id="rId16" imgW="2145960" imgH="469800" progId="Equation.DSMT4">
                  <p:embed/>
                  <p:pic>
                    <p:nvPicPr>
                      <p:cNvPr id="0" name=""/>
                      <p:cNvPicPr>
                        <a:picLocks noChangeAspect="1" noChangeArrowheads="1"/>
                      </p:cNvPicPr>
                      <p:nvPr/>
                    </p:nvPicPr>
                    <p:blipFill>
                      <a:blip r:embed="rId17"/>
                      <a:srcRect/>
                      <a:stretch>
                        <a:fillRect/>
                      </a:stretch>
                    </p:blipFill>
                    <p:spPr bwMode="auto">
                      <a:xfrm>
                        <a:off x="7086600" y="4183062"/>
                        <a:ext cx="4189412"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2" name="Object 31"/>
          <p:cNvGraphicFramePr>
            <a:graphicFrameLocks noChangeAspect="1"/>
          </p:cNvGraphicFramePr>
          <p:nvPr>
            <p:extLst>
              <p:ext uri="{D42A27DB-BD31-4B8C-83A1-F6EECF244321}">
                <p14:modId xmlns:p14="http://schemas.microsoft.com/office/powerpoint/2010/main" val="490326242"/>
              </p:ext>
            </p:extLst>
          </p:nvPr>
        </p:nvGraphicFramePr>
        <p:xfrm>
          <a:off x="2013791" y="5402262"/>
          <a:ext cx="5006975" cy="846138"/>
        </p:xfrm>
        <a:graphic>
          <a:graphicData uri="http://schemas.openxmlformats.org/presentationml/2006/ole">
            <mc:AlternateContent xmlns:mc="http://schemas.openxmlformats.org/markup-compatibility/2006">
              <mc:Choice xmlns:v="urn:schemas-microsoft-com:vml" Requires="v">
                <p:oleObj spid="_x0000_s110670" name="Equation" r:id="rId18" imgW="2565360" imgH="431640" progId="Equation.DSMT4">
                  <p:embed/>
                </p:oleObj>
              </mc:Choice>
              <mc:Fallback>
                <p:oleObj name="Equation" r:id="rId18" imgW="2565360" imgH="431640" progId="Equation.DSMT4">
                  <p:embed/>
                  <p:pic>
                    <p:nvPicPr>
                      <p:cNvPr id="0" name=""/>
                      <p:cNvPicPr>
                        <a:picLocks noChangeAspect="1" noChangeArrowheads="1"/>
                      </p:cNvPicPr>
                      <p:nvPr/>
                    </p:nvPicPr>
                    <p:blipFill>
                      <a:blip r:embed="rId19"/>
                      <a:srcRect/>
                      <a:stretch>
                        <a:fillRect/>
                      </a:stretch>
                    </p:blipFill>
                    <p:spPr bwMode="auto">
                      <a:xfrm>
                        <a:off x="2013791" y="5402262"/>
                        <a:ext cx="5006975" cy="84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3" name="Object 32"/>
          <p:cNvGraphicFramePr>
            <a:graphicFrameLocks noChangeAspect="1"/>
          </p:cNvGraphicFramePr>
          <p:nvPr>
            <p:extLst>
              <p:ext uri="{D42A27DB-BD31-4B8C-83A1-F6EECF244321}">
                <p14:modId xmlns:p14="http://schemas.microsoft.com/office/powerpoint/2010/main" val="2756480374"/>
              </p:ext>
            </p:extLst>
          </p:nvPr>
        </p:nvGraphicFramePr>
        <p:xfrm>
          <a:off x="7130303" y="5338762"/>
          <a:ext cx="3717925" cy="895350"/>
        </p:xfrm>
        <a:graphic>
          <a:graphicData uri="http://schemas.openxmlformats.org/presentationml/2006/ole">
            <mc:AlternateContent xmlns:mc="http://schemas.openxmlformats.org/markup-compatibility/2006">
              <mc:Choice xmlns:v="urn:schemas-microsoft-com:vml" Requires="v">
                <p:oleObj spid="_x0000_s110671" name="Equation" r:id="rId20" imgW="1904760" imgH="457200" progId="Equation.DSMT4">
                  <p:embed/>
                </p:oleObj>
              </mc:Choice>
              <mc:Fallback>
                <p:oleObj name="Equation" r:id="rId20" imgW="1904760" imgH="457200" progId="Equation.DSMT4">
                  <p:embed/>
                  <p:pic>
                    <p:nvPicPr>
                      <p:cNvPr id="0" name=""/>
                      <p:cNvPicPr>
                        <a:picLocks noChangeAspect="1" noChangeArrowheads="1"/>
                      </p:cNvPicPr>
                      <p:nvPr/>
                    </p:nvPicPr>
                    <p:blipFill>
                      <a:blip r:embed="rId21"/>
                      <a:srcRect/>
                      <a:stretch>
                        <a:fillRect/>
                      </a:stretch>
                    </p:blipFill>
                    <p:spPr bwMode="auto">
                      <a:xfrm>
                        <a:off x="7130303" y="5338762"/>
                        <a:ext cx="3717925"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11204695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500"/>
                                        <p:tgtEl>
                                          <p:spTgt spid="2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left)">
                                      <p:cBhvr>
                                        <p:cTn id="20" dur="500"/>
                                        <p:tgtEl>
                                          <p:spTgt spid="2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wipe(left)">
                                      <p:cBhvr>
                                        <p:cTn id="25" dur="500"/>
                                        <p:tgtEl>
                                          <p:spTgt spid="2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31"/>
                                        </p:tgtEl>
                                        <p:attrNameLst>
                                          <p:attrName>style.visibility</p:attrName>
                                        </p:attrNameLst>
                                      </p:cBhvr>
                                      <p:to>
                                        <p:strVal val="visible"/>
                                      </p:to>
                                    </p:set>
                                    <p:animEffect transition="in" filter="wipe(left)">
                                      <p:cBhvr>
                                        <p:cTn id="30" dur="500"/>
                                        <p:tgtEl>
                                          <p:spTgt spid="31"/>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wipe(left)">
                                      <p:cBhvr>
                                        <p:cTn id="35" dur="500"/>
                                        <p:tgtEl>
                                          <p:spTgt spid="32"/>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left)">
                                      <p:cBhvr>
                                        <p:cTn id="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2120" y="77194"/>
            <a:ext cx="1806542" cy="1572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le 6"/>
          <p:cNvSpPr/>
          <p:nvPr/>
        </p:nvSpPr>
        <p:spPr>
          <a:xfrm>
            <a:off x="2123930" y="152400"/>
            <a:ext cx="9837881" cy="1981200"/>
          </a:xfrm>
          <a:prstGeom prst="roundRect">
            <a:avLst>
              <a:gd name="adj" fmla="val 519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mc:AlternateContent xmlns:mc="http://schemas.openxmlformats.org/markup-compatibility/2006" xmlns:a14="http://schemas.microsoft.com/office/drawing/2010/main">
        <mc:Choice Requires="a14">
          <p:sp>
            <p:nvSpPr>
              <p:cNvPr id="8" name="TextBox 7"/>
              <p:cNvSpPr txBox="1"/>
              <p:nvPr/>
            </p:nvSpPr>
            <p:spPr>
              <a:xfrm>
                <a:off x="2360612" y="152400"/>
                <a:ext cx="9525000" cy="1119451"/>
              </a:xfrm>
              <a:prstGeom prst="rect">
                <a:avLst/>
              </a:prstGeom>
              <a:noFill/>
            </p:spPr>
            <p:txBody>
              <a:bodyPr wrap="square" lIns="121899" tIns="60949" rIns="121899" bIns="60949" rtlCol="0">
                <a:spAutoFit/>
              </a:bodyPr>
              <a:lstStyle/>
              <a:p>
                <a:r>
                  <a:rPr lang="en-US" sz="2600" b="1" smtClean="0">
                    <a:latin typeface="Arial" pitchFamily="34" charset="0"/>
                    <a:cs typeface="Arial" pitchFamily="34" charset="0"/>
                  </a:rPr>
                  <a:t>Cho góc </a:t>
                </a:r>
                <a14:m>
                  <m:oMath xmlns:m="http://schemas.openxmlformats.org/officeDocument/2006/math">
                    <m:r>
                      <a:rPr lang="en-US" sz="2600" b="1" i="1" smtClean="0">
                        <a:latin typeface="Cambria Math"/>
                        <a:ea typeface="Cambria Math"/>
                        <a:cs typeface="Arial" pitchFamily="34" charset="0"/>
                      </a:rPr>
                      <m:t>𝜶</m:t>
                    </m:r>
                  </m:oMath>
                </a14:m>
                <a:r>
                  <a:rPr lang="en-US" sz="2600" b="1" smtClean="0">
                    <a:latin typeface="Arial" pitchFamily="34" charset="0"/>
                    <a:cs typeface="Arial" pitchFamily="34" charset="0"/>
                  </a:rPr>
                  <a:t> thoả mãn </a:t>
                </a:r>
                <a14:m>
                  <m:oMath xmlns:m="http://schemas.openxmlformats.org/officeDocument/2006/math">
                    <m:f>
                      <m:fPr>
                        <m:ctrlPr>
                          <a:rPr lang="en-US" sz="2600" b="1" i="1" smtClean="0">
                            <a:latin typeface="Cambria Math"/>
                            <a:cs typeface="Arial" pitchFamily="34" charset="0"/>
                          </a:rPr>
                        </m:ctrlPr>
                      </m:fPr>
                      <m:num>
                        <m:r>
                          <a:rPr lang="en-US" sz="2600" b="1" i="1" smtClean="0">
                            <a:latin typeface="Cambria Math"/>
                            <a:ea typeface="Cambria Math"/>
                            <a:cs typeface="Arial" pitchFamily="34" charset="0"/>
                          </a:rPr>
                          <m:t>𝝅</m:t>
                        </m:r>
                      </m:num>
                      <m:den>
                        <m:r>
                          <a:rPr lang="en-US" sz="2600" b="1" i="1" smtClean="0">
                            <a:latin typeface="Cambria Math"/>
                            <a:cs typeface="Arial" pitchFamily="34" charset="0"/>
                          </a:rPr>
                          <m:t>𝟐</m:t>
                        </m:r>
                      </m:den>
                    </m:f>
                    <m:r>
                      <a:rPr lang="en-US" sz="2600" b="1" i="1" smtClean="0">
                        <a:latin typeface="Cambria Math"/>
                        <a:cs typeface="Arial" pitchFamily="34" charset="0"/>
                      </a:rPr>
                      <m:t>&lt;</m:t>
                    </m:r>
                    <m:r>
                      <a:rPr lang="en-US" sz="2600" b="1" i="1" smtClean="0">
                        <a:latin typeface="Cambria Math"/>
                        <a:ea typeface="Cambria Math"/>
                        <a:cs typeface="Arial" pitchFamily="34" charset="0"/>
                      </a:rPr>
                      <m:t>𝜶</m:t>
                    </m:r>
                    <m:r>
                      <a:rPr lang="en-US" sz="2600" b="1" i="1" smtClean="0">
                        <a:latin typeface="Cambria Math"/>
                        <a:ea typeface="Cambria Math"/>
                        <a:cs typeface="Arial" pitchFamily="34" charset="0"/>
                      </a:rPr>
                      <m:t>&lt;</m:t>
                    </m:r>
                    <m:r>
                      <a:rPr lang="en-US" sz="2600" b="1" i="1" smtClean="0">
                        <a:latin typeface="Cambria Math"/>
                        <a:ea typeface="Cambria Math"/>
                        <a:cs typeface="Arial" pitchFamily="34" charset="0"/>
                      </a:rPr>
                      <m:t>𝝅</m:t>
                    </m:r>
                  </m:oMath>
                </a14:m>
                <a:r>
                  <a:rPr lang="en-US" sz="2600" b="1" smtClean="0">
                    <a:latin typeface="Arial" pitchFamily="34" charset="0"/>
                    <a:cs typeface="Arial" pitchFamily="34" charset="0"/>
                  </a:rPr>
                  <a:t> , </a:t>
                </a:r>
                <a14:m>
                  <m:oMath xmlns:m="http://schemas.openxmlformats.org/officeDocument/2006/math">
                    <m:r>
                      <a:rPr lang="en-US" sz="2600" b="1" i="1" smtClean="0">
                        <a:latin typeface="Cambria Math"/>
                        <a:cs typeface="Arial" pitchFamily="34" charset="0"/>
                      </a:rPr>
                      <m:t>𝒄𝒐𝒔</m:t>
                    </m:r>
                    <m:r>
                      <a:rPr lang="en-US" sz="2600" b="1" i="1" smtClean="0">
                        <a:latin typeface="Cambria Math"/>
                        <a:ea typeface="Cambria Math"/>
                        <a:cs typeface="Arial" pitchFamily="34" charset="0"/>
                      </a:rPr>
                      <m:t>𝜶</m:t>
                    </m:r>
                    <m:r>
                      <a:rPr lang="en-US" sz="2600" b="1" i="1" smtClean="0">
                        <a:latin typeface="Cambria Math"/>
                        <a:ea typeface="Cambria Math"/>
                        <a:cs typeface="Arial" pitchFamily="34" charset="0"/>
                      </a:rPr>
                      <m:t>=−</m:t>
                    </m:r>
                    <m:f>
                      <m:fPr>
                        <m:ctrlPr>
                          <a:rPr lang="en-US" sz="2600" b="1" i="1" smtClean="0">
                            <a:latin typeface="Cambria Math"/>
                            <a:ea typeface="Cambria Math"/>
                            <a:cs typeface="Arial" pitchFamily="34" charset="0"/>
                          </a:rPr>
                        </m:ctrlPr>
                      </m:fPr>
                      <m:num>
                        <m:r>
                          <a:rPr lang="en-US" sz="2600" b="1" i="1" smtClean="0">
                            <a:latin typeface="Cambria Math"/>
                            <a:ea typeface="Cambria Math"/>
                            <a:cs typeface="Arial" pitchFamily="34" charset="0"/>
                          </a:rPr>
                          <m:t>𝟏</m:t>
                        </m:r>
                      </m:num>
                      <m:den>
                        <m:rad>
                          <m:radPr>
                            <m:degHide m:val="on"/>
                            <m:ctrlPr>
                              <a:rPr lang="en-US" sz="2600" b="1" i="1" smtClean="0">
                                <a:latin typeface="Cambria Math"/>
                                <a:ea typeface="Cambria Math"/>
                                <a:cs typeface="Arial" pitchFamily="34" charset="0"/>
                              </a:rPr>
                            </m:ctrlPr>
                          </m:radPr>
                          <m:deg/>
                          <m:e>
                            <m:r>
                              <a:rPr lang="en-US" sz="2600" b="1" i="1" smtClean="0">
                                <a:latin typeface="Cambria Math"/>
                                <a:ea typeface="Cambria Math"/>
                                <a:cs typeface="Arial" pitchFamily="34" charset="0"/>
                              </a:rPr>
                              <m:t>𝟑</m:t>
                            </m:r>
                          </m:e>
                        </m:rad>
                      </m:den>
                    </m:f>
                  </m:oMath>
                </a14:m>
                <a:r>
                  <a:rPr lang="en-US" sz="2600" b="1" smtClean="0">
                    <a:latin typeface="Arial" pitchFamily="34" charset="0"/>
                    <a:cs typeface="Arial" pitchFamily="34" charset="0"/>
                  </a:rPr>
                  <a:t> . Tính giá trị của các biểu thức sau : </a:t>
                </a:r>
                <a:endParaRPr lang="vi-VN" sz="2600" b="1">
                  <a:latin typeface="Arial" pitchFamily="34" charset="0"/>
                  <a:cs typeface="Arial" pitchFamily="34"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2360612" y="152400"/>
                <a:ext cx="9525000" cy="1119451"/>
              </a:xfrm>
              <a:prstGeom prst="rect">
                <a:avLst/>
              </a:prstGeom>
              <a:blipFill rotWithShape="1">
                <a:blip r:embed="rId5"/>
                <a:stretch>
                  <a:fillRect l="-768" b="-10870"/>
                </a:stretch>
              </a:blipFill>
            </p:spPr>
            <p:txBody>
              <a:bodyPr/>
              <a:lstStyle/>
              <a:p>
                <a:r>
                  <a:rPr lang="en-US">
                    <a:noFill/>
                  </a:rPr>
                  <a:t> </a:t>
                </a:r>
              </a:p>
            </p:txBody>
          </p:sp>
        </mc:Fallback>
      </mc:AlternateContent>
      <p:sp>
        <p:nvSpPr>
          <p:cNvPr id="10" name="Rectangle 9"/>
          <p:cNvSpPr/>
          <p:nvPr/>
        </p:nvSpPr>
        <p:spPr>
          <a:xfrm>
            <a:off x="379412" y="443253"/>
            <a:ext cx="145334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1.31</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40399" y="2209800"/>
            <a:ext cx="1535021" cy="366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8" name="Object 17"/>
          <p:cNvGraphicFramePr>
            <a:graphicFrameLocks noChangeAspect="1"/>
          </p:cNvGraphicFramePr>
          <p:nvPr>
            <p:extLst>
              <p:ext uri="{D42A27DB-BD31-4B8C-83A1-F6EECF244321}">
                <p14:modId xmlns:p14="http://schemas.microsoft.com/office/powerpoint/2010/main" val="4087732434"/>
              </p:ext>
            </p:extLst>
          </p:nvPr>
        </p:nvGraphicFramePr>
        <p:xfrm>
          <a:off x="2612950" y="1271851"/>
          <a:ext cx="8615362" cy="841375"/>
        </p:xfrm>
        <a:graphic>
          <a:graphicData uri="http://schemas.openxmlformats.org/presentationml/2006/ole">
            <mc:AlternateContent xmlns:mc="http://schemas.openxmlformats.org/markup-compatibility/2006">
              <mc:Choice xmlns:v="urn:schemas-microsoft-com:vml" Requires="v">
                <p:oleObj spid="_x0000_s111664" name="Equation" r:id="rId7" imgW="4406760" imgH="431640" progId="Equation.DSMT4">
                  <p:embed/>
                </p:oleObj>
              </mc:Choice>
              <mc:Fallback>
                <p:oleObj name="Equation" r:id="rId7" imgW="4406760" imgH="431640" progId="Equation.DSMT4">
                  <p:embed/>
                  <p:pic>
                    <p:nvPicPr>
                      <p:cNvPr id="0" name=""/>
                      <p:cNvPicPr>
                        <a:picLocks noChangeAspect="1" noChangeArrowheads="1"/>
                      </p:cNvPicPr>
                      <p:nvPr/>
                    </p:nvPicPr>
                    <p:blipFill>
                      <a:blip r:embed="rId8"/>
                      <a:srcRect/>
                      <a:stretch>
                        <a:fillRect/>
                      </a:stretch>
                    </p:blipFill>
                    <p:spPr bwMode="auto">
                      <a:xfrm>
                        <a:off x="2612950" y="1271851"/>
                        <a:ext cx="8615362"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9" name="Object 28"/>
          <p:cNvGraphicFramePr>
            <a:graphicFrameLocks noChangeAspect="1"/>
          </p:cNvGraphicFramePr>
          <p:nvPr>
            <p:extLst>
              <p:ext uri="{D42A27DB-BD31-4B8C-83A1-F6EECF244321}">
                <p14:modId xmlns:p14="http://schemas.microsoft.com/office/powerpoint/2010/main" val="2983845851"/>
              </p:ext>
            </p:extLst>
          </p:nvPr>
        </p:nvGraphicFramePr>
        <p:xfrm>
          <a:off x="2027238" y="2803525"/>
          <a:ext cx="4957762" cy="846138"/>
        </p:xfrm>
        <a:graphic>
          <a:graphicData uri="http://schemas.openxmlformats.org/presentationml/2006/ole">
            <mc:AlternateContent xmlns:mc="http://schemas.openxmlformats.org/markup-compatibility/2006">
              <mc:Choice xmlns:v="urn:schemas-microsoft-com:vml" Requires="v">
                <p:oleObj spid="_x0000_s111665" name="Equation" r:id="rId9" imgW="2539800" imgH="431640" progId="Equation.DSMT4">
                  <p:embed/>
                </p:oleObj>
              </mc:Choice>
              <mc:Fallback>
                <p:oleObj name="Equation" r:id="rId9" imgW="2539800" imgH="431640" progId="Equation.DSMT4">
                  <p:embed/>
                  <p:pic>
                    <p:nvPicPr>
                      <p:cNvPr id="0" name=""/>
                      <p:cNvPicPr>
                        <a:picLocks noChangeAspect="1" noChangeArrowheads="1"/>
                      </p:cNvPicPr>
                      <p:nvPr/>
                    </p:nvPicPr>
                    <p:blipFill>
                      <a:blip r:embed="rId10"/>
                      <a:srcRect/>
                      <a:stretch>
                        <a:fillRect/>
                      </a:stretch>
                    </p:blipFill>
                    <p:spPr bwMode="auto">
                      <a:xfrm>
                        <a:off x="2027238" y="2803525"/>
                        <a:ext cx="4957762" cy="84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1" name="Object 30"/>
          <p:cNvGraphicFramePr>
            <a:graphicFrameLocks noChangeAspect="1"/>
          </p:cNvGraphicFramePr>
          <p:nvPr>
            <p:extLst>
              <p:ext uri="{D42A27DB-BD31-4B8C-83A1-F6EECF244321}">
                <p14:modId xmlns:p14="http://schemas.microsoft.com/office/powerpoint/2010/main" val="4209940181"/>
              </p:ext>
            </p:extLst>
          </p:nvPr>
        </p:nvGraphicFramePr>
        <p:xfrm>
          <a:off x="7008812" y="2735263"/>
          <a:ext cx="3843337" cy="920750"/>
        </p:xfrm>
        <a:graphic>
          <a:graphicData uri="http://schemas.openxmlformats.org/presentationml/2006/ole">
            <mc:AlternateContent xmlns:mc="http://schemas.openxmlformats.org/markup-compatibility/2006">
              <mc:Choice xmlns:v="urn:schemas-microsoft-com:vml" Requires="v">
                <p:oleObj spid="_x0000_s111666" name="Equation" r:id="rId11" imgW="1968480" imgH="469800" progId="Equation.DSMT4">
                  <p:embed/>
                </p:oleObj>
              </mc:Choice>
              <mc:Fallback>
                <p:oleObj name="Equation" r:id="rId11" imgW="1968480" imgH="469800" progId="Equation.DSMT4">
                  <p:embed/>
                  <p:pic>
                    <p:nvPicPr>
                      <p:cNvPr id="0" name=""/>
                      <p:cNvPicPr>
                        <a:picLocks noChangeAspect="1" noChangeArrowheads="1"/>
                      </p:cNvPicPr>
                      <p:nvPr/>
                    </p:nvPicPr>
                    <p:blipFill>
                      <a:blip r:embed="rId12"/>
                      <a:srcRect/>
                      <a:stretch>
                        <a:fillRect/>
                      </a:stretch>
                    </p:blipFill>
                    <p:spPr bwMode="auto">
                      <a:xfrm>
                        <a:off x="7008812" y="2735263"/>
                        <a:ext cx="3843337"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2" name="Object 31"/>
          <p:cNvGraphicFramePr>
            <a:graphicFrameLocks noChangeAspect="1"/>
          </p:cNvGraphicFramePr>
          <p:nvPr>
            <p:extLst>
              <p:ext uri="{D42A27DB-BD31-4B8C-83A1-F6EECF244321}">
                <p14:modId xmlns:p14="http://schemas.microsoft.com/office/powerpoint/2010/main" val="83167848"/>
              </p:ext>
            </p:extLst>
          </p:nvPr>
        </p:nvGraphicFramePr>
        <p:xfrm>
          <a:off x="1989138" y="3954463"/>
          <a:ext cx="5057775" cy="846137"/>
        </p:xfrm>
        <a:graphic>
          <a:graphicData uri="http://schemas.openxmlformats.org/presentationml/2006/ole">
            <mc:AlternateContent xmlns:mc="http://schemas.openxmlformats.org/markup-compatibility/2006">
              <mc:Choice xmlns:v="urn:schemas-microsoft-com:vml" Requires="v">
                <p:oleObj spid="_x0000_s111667" name="Equation" r:id="rId13" imgW="2590560" imgH="431640" progId="Equation.DSMT4">
                  <p:embed/>
                </p:oleObj>
              </mc:Choice>
              <mc:Fallback>
                <p:oleObj name="Equation" r:id="rId13" imgW="2590560" imgH="431640" progId="Equation.DSMT4">
                  <p:embed/>
                  <p:pic>
                    <p:nvPicPr>
                      <p:cNvPr id="0" name=""/>
                      <p:cNvPicPr>
                        <a:picLocks noChangeAspect="1" noChangeArrowheads="1"/>
                      </p:cNvPicPr>
                      <p:nvPr/>
                    </p:nvPicPr>
                    <p:blipFill>
                      <a:blip r:embed="rId14"/>
                      <a:srcRect/>
                      <a:stretch>
                        <a:fillRect/>
                      </a:stretch>
                    </p:blipFill>
                    <p:spPr bwMode="auto">
                      <a:xfrm>
                        <a:off x="1989138" y="3954463"/>
                        <a:ext cx="5057775" cy="84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3" name="Object 32"/>
          <p:cNvGraphicFramePr>
            <a:graphicFrameLocks noChangeAspect="1"/>
          </p:cNvGraphicFramePr>
          <p:nvPr>
            <p:extLst>
              <p:ext uri="{D42A27DB-BD31-4B8C-83A1-F6EECF244321}">
                <p14:modId xmlns:p14="http://schemas.microsoft.com/office/powerpoint/2010/main" val="1346440145"/>
              </p:ext>
            </p:extLst>
          </p:nvPr>
        </p:nvGraphicFramePr>
        <p:xfrm>
          <a:off x="7130303" y="3890962"/>
          <a:ext cx="3717925" cy="895350"/>
        </p:xfrm>
        <a:graphic>
          <a:graphicData uri="http://schemas.openxmlformats.org/presentationml/2006/ole">
            <mc:AlternateContent xmlns:mc="http://schemas.openxmlformats.org/markup-compatibility/2006">
              <mc:Choice xmlns:v="urn:schemas-microsoft-com:vml" Requires="v">
                <p:oleObj spid="_x0000_s111668" name="Equation" r:id="rId15" imgW="1904760" imgH="457200" progId="Equation.DSMT4">
                  <p:embed/>
                </p:oleObj>
              </mc:Choice>
              <mc:Fallback>
                <p:oleObj name="Equation" r:id="rId15" imgW="1904760" imgH="457200" progId="Equation.DSMT4">
                  <p:embed/>
                  <p:pic>
                    <p:nvPicPr>
                      <p:cNvPr id="0" name=""/>
                      <p:cNvPicPr>
                        <a:picLocks noChangeAspect="1" noChangeArrowheads="1"/>
                      </p:cNvPicPr>
                      <p:nvPr/>
                    </p:nvPicPr>
                    <p:blipFill>
                      <a:blip r:embed="rId16"/>
                      <a:srcRect/>
                      <a:stretch>
                        <a:fillRect/>
                      </a:stretch>
                    </p:blipFill>
                    <p:spPr bwMode="auto">
                      <a:xfrm>
                        <a:off x="7130303" y="3890962"/>
                        <a:ext cx="3717925"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54018900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wipe(left)">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left)">
                                      <p:cBhvr>
                                        <p:cTn id="17" dur="500"/>
                                        <p:tgtEl>
                                          <p:spTgt spid="3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wipe(left)">
                                      <p:cBhvr>
                                        <p:cTn id="2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2120" y="77194"/>
            <a:ext cx="1806542" cy="1572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le 6"/>
          <p:cNvSpPr/>
          <p:nvPr/>
        </p:nvSpPr>
        <p:spPr>
          <a:xfrm>
            <a:off x="2123930" y="152400"/>
            <a:ext cx="9837881" cy="1524000"/>
          </a:xfrm>
          <a:prstGeom prst="roundRect">
            <a:avLst>
              <a:gd name="adj" fmla="val 519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360612" y="284759"/>
            <a:ext cx="9525000" cy="523198"/>
          </a:xfrm>
          <a:prstGeom prst="rect">
            <a:avLst/>
          </a:prstGeom>
          <a:noFill/>
        </p:spPr>
        <p:txBody>
          <a:bodyPr wrap="square" lIns="121899" tIns="60949" rIns="121899" bIns="60949" rtlCol="0">
            <a:spAutoFit/>
          </a:bodyPr>
          <a:lstStyle/>
          <a:p>
            <a:r>
              <a:rPr lang="vi-VN" sz="2600" b="1">
                <a:latin typeface="Arial" pitchFamily="34" charset="0"/>
                <a:cs typeface="Arial" pitchFamily="34" charset="0"/>
              </a:rPr>
              <a:t>Cho góc bất kì </a:t>
            </a:r>
            <a:r>
              <a:rPr lang="el-GR" sz="2600" b="1">
                <a:latin typeface="Arial" pitchFamily="34" charset="0"/>
                <a:cs typeface="Arial" pitchFamily="34" charset="0"/>
              </a:rPr>
              <a:t>α. </a:t>
            </a:r>
            <a:r>
              <a:rPr lang="vi-VN" sz="2600" b="1">
                <a:latin typeface="Arial" pitchFamily="34" charset="0"/>
                <a:cs typeface="Arial" pitchFamily="34" charset="0"/>
              </a:rPr>
              <a:t>Chứng minh các đẳng thức sau:</a:t>
            </a:r>
          </a:p>
        </p:txBody>
      </p:sp>
      <p:sp>
        <p:nvSpPr>
          <p:cNvPr id="10" name="Rectangle 9"/>
          <p:cNvSpPr/>
          <p:nvPr/>
        </p:nvSpPr>
        <p:spPr>
          <a:xfrm>
            <a:off x="379412" y="443253"/>
            <a:ext cx="145334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1.32</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88091" y="1843637"/>
            <a:ext cx="1535021" cy="366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TextBox 25"/>
          <p:cNvSpPr txBox="1"/>
          <p:nvPr/>
        </p:nvSpPr>
        <p:spPr>
          <a:xfrm>
            <a:off x="2059681" y="2362200"/>
            <a:ext cx="4107665" cy="492420"/>
          </a:xfrm>
          <a:prstGeom prst="rect">
            <a:avLst/>
          </a:prstGeom>
          <a:noFill/>
        </p:spPr>
        <p:txBody>
          <a:bodyPr wrap="square" lIns="121899" tIns="60949" rIns="121899" bIns="60949" rtlCol="0">
            <a:spAutoFit/>
          </a:bodyPr>
          <a:lstStyle/>
          <a:p>
            <a:r>
              <a:rPr lang="en-US" b="1" smtClean="0">
                <a:latin typeface="Arial" pitchFamily="34" charset="0"/>
                <a:cs typeface="Arial" pitchFamily="34" charset="0"/>
              </a:rPr>
              <a:t>a. Áp dụng 2 công thức :</a:t>
            </a:r>
            <a:endParaRPr lang="vi-VN" b="1">
              <a:latin typeface="Arial" pitchFamily="34" charset="0"/>
              <a:cs typeface="Arial" pitchFamily="34" charset="0"/>
            </a:endParaRPr>
          </a:p>
        </p:txBody>
      </p:sp>
      <p:graphicFrame>
        <p:nvGraphicFramePr>
          <p:cNvPr id="18" name="Object 17"/>
          <p:cNvGraphicFramePr>
            <a:graphicFrameLocks noChangeAspect="1"/>
          </p:cNvGraphicFramePr>
          <p:nvPr>
            <p:extLst>
              <p:ext uri="{D42A27DB-BD31-4B8C-83A1-F6EECF244321}">
                <p14:modId xmlns:p14="http://schemas.microsoft.com/office/powerpoint/2010/main" val="84988559"/>
              </p:ext>
            </p:extLst>
          </p:nvPr>
        </p:nvGraphicFramePr>
        <p:xfrm>
          <a:off x="2665093" y="928015"/>
          <a:ext cx="4042569" cy="490696"/>
        </p:xfrm>
        <a:graphic>
          <a:graphicData uri="http://schemas.openxmlformats.org/presentationml/2006/ole">
            <mc:AlternateContent xmlns:mc="http://schemas.openxmlformats.org/markup-compatibility/2006">
              <mc:Choice xmlns:v="urn:schemas-microsoft-com:vml" Requires="v">
                <p:oleObj spid="_x0000_s112724" name="Equation" r:id="rId6" imgW="1879560" imgH="228600" progId="Equation.DSMT4">
                  <p:embed/>
                </p:oleObj>
              </mc:Choice>
              <mc:Fallback>
                <p:oleObj name="Equation" r:id="rId6" imgW="1879560" imgH="228600" progId="Equation.DSMT4">
                  <p:embed/>
                  <p:pic>
                    <p:nvPicPr>
                      <p:cNvPr id="0" name=""/>
                      <p:cNvPicPr>
                        <a:picLocks noChangeAspect="1" noChangeArrowheads="1"/>
                      </p:cNvPicPr>
                      <p:nvPr/>
                    </p:nvPicPr>
                    <p:blipFill>
                      <a:blip r:embed="rId7"/>
                      <a:srcRect/>
                      <a:stretch>
                        <a:fillRect/>
                      </a:stretch>
                    </p:blipFill>
                    <p:spPr bwMode="auto">
                      <a:xfrm>
                        <a:off x="2665093" y="928015"/>
                        <a:ext cx="4042569" cy="490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3940893656"/>
              </p:ext>
            </p:extLst>
          </p:nvPr>
        </p:nvGraphicFramePr>
        <p:xfrm>
          <a:off x="6018212" y="2362200"/>
          <a:ext cx="2728913" cy="946150"/>
        </p:xfrm>
        <a:graphic>
          <a:graphicData uri="http://schemas.openxmlformats.org/presentationml/2006/ole">
            <mc:AlternateContent xmlns:mc="http://schemas.openxmlformats.org/markup-compatibility/2006">
              <mc:Choice xmlns:v="urn:schemas-microsoft-com:vml" Requires="v">
                <p:oleObj spid="_x0000_s112725" name="Equation" r:id="rId8" imgW="1396800" imgH="482400" progId="Equation.DSMT4">
                  <p:embed/>
                </p:oleObj>
              </mc:Choice>
              <mc:Fallback>
                <p:oleObj name="Equation" r:id="rId8" imgW="1396800" imgH="482400" progId="Equation.DSMT4">
                  <p:embed/>
                  <p:pic>
                    <p:nvPicPr>
                      <p:cNvPr id="0" name=""/>
                      <p:cNvPicPr>
                        <a:picLocks noChangeAspect="1" noChangeArrowheads="1"/>
                      </p:cNvPicPr>
                      <p:nvPr/>
                    </p:nvPicPr>
                    <p:blipFill>
                      <a:blip r:embed="rId9"/>
                      <a:srcRect/>
                      <a:stretch>
                        <a:fillRect/>
                      </a:stretch>
                    </p:blipFill>
                    <p:spPr bwMode="auto">
                      <a:xfrm>
                        <a:off x="6018212" y="2362200"/>
                        <a:ext cx="2728913"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190980725"/>
              </p:ext>
            </p:extLst>
          </p:nvPr>
        </p:nvGraphicFramePr>
        <p:xfrm>
          <a:off x="7850345" y="957103"/>
          <a:ext cx="3578067" cy="490697"/>
        </p:xfrm>
        <a:graphic>
          <a:graphicData uri="http://schemas.openxmlformats.org/presentationml/2006/ole">
            <mc:AlternateContent xmlns:mc="http://schemas.openxmlformats.org/markup-compatibility/2006">
              <mc:Choice xmlns:v="urn:schemas-microsoft-com:vml" Requires="v">
                <p:oleObj spid="_x0000_s112726" name="Equation" r:id="rId10" imgW="1663560" imgH="228600" progId="Equation.DSMT4">
                  <p:embed/>
                </p:oleObj>
              </mc:Choice>
              <mc:Fallback>
                <p:oleObj name="Equation" r:id="rId10" imgW="1663560" imgH="228600" progId="Equation.DSMT4">
                  <p:embed/>
                  <p:pic>
                    <p:nvPicPr>
                      <p:cNvPr id="0" name=""/>
                      <p:cNvPicPr>
                        <a:picLocks noChangeAspect="1" noChangeArrowheads="1"/>
                      </p:cNvPicPr>
                      <p:nvPr/>
                    </p:nvPicPr>
                    <p:blipFill>
                      <a:blip r:embed="rId11"/>
                      <a:srcRect/>
                      <a:stretch>
                        <a:fillRect/>
                      </a:stretch>
                    </p:blipFill>
                    <p:spPr bwMode="auto">
                      <a:xfrm>
                        <a:off x="7850345" y="957103"/>
                        <a:ext cx="3578067" cy="490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504919540"/>
              </p:ext>
            </p:extLst>
          </p:nvPr>
        </p:nvGraphicFramePr>
        <p:xfrm>
          <a:off x="2793205" y="3352800"/>
          <a:ext cx="6958807" cy="492443"/>
        </p:xfrm>
        <a:graphic>
          <a:graphicData uri="http://schemas.openxmlformats.org/presentationml/2006/ole">
            <mc:AlternateContent xmlns:mc="http://schemas.openxmlformats.org/markup-compatibility/2006">
              <mc:Choice xmlns:v="urn:schemas-microsoft-com:vml" Requires="v">
                <p:oleObj spid="_x0000_s112727" name="Equation" r:id="rId12" imgW="3238200" imgH="228600" progId="Equation.DSMT4">
                  <p:embed/>
                </p:oleObj>
              </mc:Choice>
              <mc:Fallback>
                <p:oleObj name="Equation" r:id="rId12" imgW="3238200" imgH="228600" progId="Equation.DSMT4">
                  <p:embed/>
                  <p:pic>
                    <p:nvPicPr>
                      <p:cNvPr id="0" name=""/>
                      <p:cNvPicPr>
                        <a:picLocks noChangeAspect="1" noChangeArrowheads="1"/>
                      </p:cNvPicPr>
                      <p:nvPr/>
                    </p:nvPicPr>
                    <p:blipFill>
                      <a:blip r:embed="rId13"/>
                      <a:srcRect/>
                      <a:stretch>
                        <a:fillRect/>
                      </a:stretch>
                    </p:blipFill>
                    <p:spPr bwMode="auto">
                      <a:xfrm>
                        <a:off x="2793205" y="3352800"/>
                        <a:ext cx="6958807"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2343217876"/>
              </p:ext>
            </p:extLst>
          </p:nvPr>
        </p:nvGraphicFramePr>
        <p:xfrm>
          <a:off x="5607050" y="3983038"/>
          <a:ext cx="3382962" cy="436562"/>
        </p:xfrm>
        <a:graphic>
          <a:graphicData uri="http://schemas.openxmlformats.org/presentationml/2006/ole">
            <mc:AlternateContent xmlns:mc="http://schemas.openxmlformats.org/markup-compatibility/2006">
              <mc:Choice xmlns:v="urn:schemas-microsoft-com:vml" Requires="v">
                <p:oleObj spid="_x0000_s112728" name="Equation" r:id="rId14" imgW="1574640" imgH="203040" progId="Equation.DSMT4">
                  <p:embed/>
                </p:oleObj>
              </mc:Choice>
              <mc:Fallback>
                <p:oleObj name="Equation" r:id="rId14" imgW="1574640" imgH="203040" progId="Equation.DSMT4">
                  <p:embed/>
                  <p:pic>
                    <p:nvPicPr>
                      <p:cNvPr id="0" name=""/>
                      <p:cNvPicPr>
                        <a:picLocks noChangeAspect="1" noChangeArrowheads="1"/>
                      </p:cNvPicPr>
                      <p:nvPr/>
                    </p:nvPicPr>
                    <p:blipFill>
                      <a:blip r:embed="rId15"/>
                      <a:srcRect/>
                      <a:stretch>
                        <a:fillRect/>
                      </a:stretch>
                    </p:blipFill>
                    <p:spPr bwMode="auto">
                      <a:xfrm>
                        <a:off x="5607050" y="3983038"/>
                        <a:ext cx="3382962" cy="436562"/>
                      </a:xfrm>
                      <a:prstGeom prst="rect">
                        <a:avLst/>
                      </a:prstGeom>
                      <a:noFill/>
                      <a:ln>
                        <a:noFill/>
                      </a:ln>
                    </p:spPr>
                  </p:pic>
                </p:oleObj>
              </mc:Fallback>
            </mc:AlternateContent>
          </a:graphicData>
        </a:graphic>
      </p:graphicFrame>
      <p:sp>
        <p:nvSpPr>
          <p:cNvPr id="21" name="TextBox 20"/>
          <p:cNvSpPr txBox="1"/>
          <p:nvPr/>
        </p:nvSpPr>
        <p:spPr>
          <a:xfrm>
            <a:off x="2059681" y="4514850"/>
            <a:ext cx="4107665" cy="492420"/>
          </a:xfrm>
          <a:prstGeom prst="rect">
            <a:avLst/>
          </a:prstGeom>
          <a:noFill/>
        </p:spPr>
        <p:txBody>
          <a:bodyPr wrap="square" lIns="121899" tIns="60949" rIns="121899" bIns="60949" rtlCol="0">
            <a:spAutoFit/>
          </a:bodyPr>
          <a:lstStyle/>
          <a:p>
            <a:r>
              <a:rPr lang="en-US" b="1" smtClean="0">
                <a:latin typeface="Arial" pitchFamily="34" charset="0"/>
                <a:cs typeface="Arial" pitchFamily="34" charset="0"/>
              </a:rPr>
              <a:t>b. Áp dụng 2 công thức :</a:t>
            </a:r>
            <a:endParaRPr lang="vi-VN" b="1">
              <a:latin typeface="Arial" pitchFamily="34" charset="0"/>
              <a:cs typeface="Arial" pitchFamily="34" charset="0"/>
            </a:endParaRPr>
          </a:p>
        </p:txBody>
      </p:sp>
      <p:graphicFrame>
        <p:nvGraphicFramePr>
          <p:cNvPr id="22" name="Object 21"/>
          <p:cNvGraphicFramePr>
            <a:graphicFrameLocks noChangeAspect="1"/>
          </p:cNvGraphicFramePr>
          <p:nvPr>
            <p:extLst>
              <p:ext uri="{D42A27DB-BD31-4B8C-83A1-F6EECF244321}">
                <p14:modId xmlns:p14="http://schemas.microsoft.com/office/powerpoint/2010/main" val="3769514054"/>
              </p:ext>
            </p:extLst>
          </p:nvPr>
        </p:nvGraphicFramePr>
        <p:xfrm>
          <a:off x="5781675" y="4491038"/>
          <a:ext cx="3076575" cy="995362"/>
        </p:xfrm>
        <a:graphic>
          <a:graphicData uri="http://schemas.openxmlformats.org/presentationml/2006/ole">
            <mc:AlternateContent xmlns:mc="http://schemas.openxmlformats.org/markup-compatibility/2006">
              <mc:Choice xmlns:v="urn:schemas-microsoft-com:vml" Requires="v">
                <p:oleObj spid="_x0000_s112729" name="Equation" r:id="rId16" imgW="1574640" imgH="507960" progId="Equation.DSMT4">
                  <p:embed/>
                </p:oleObj>
              </mc:Choice>
              <mc:Fallback>
                <p:oleObj name="Equation" r:id="rId16" imgW="1574640" imgH="507960" progId="Equation.DSMT4">
                  <p:embed/>
                  <p:pic>
                    <p:nvPicPr>
                      <p:cNvPr id="0" name=""/>
                      <p:cNvPicPr>
                        <a:picLocks noChangeAspect="1" noChangeArrowheads="1"/>
                      </p:cNvPicPr>
                      <p:nvPr/>
                    </p:nvPicPr>
                    <p:blipFill>
                      <a:blip r:embed="rId17"/>
                      <a:srcRect/>
                      <a:stretch>
                        <a:fillRect/>
                      </a:stretch>
                    </p:blipFill>
                    <p:spPr bwMode="auto">
                      <a:xfrm>
                        <a:off x="5781675" y="4491038"/>
                        <a:ext cx="3076575"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3" name="Object 22"/>
          <p:cNvGraphicFramePr>
            <a:graphicFrameLocks noChangeAspect="1"/>
          </p:cNvGraphicFramePr>
          <p:nvPr>
            <p:extLst>
              <p:ext uri="{D42A27DB-BD31-4B8C-83A1-F6EECF244321}">
                <p14:modId xmlns:p14="http://schemas.microsoft.com/office/powerpoint/2010/main" val="2745965610"/>
              </p:ext>
            </p:extLst>
          </p:nvPr>
        </p:nvGraphicFramePr>
        <p:xfrm>
          <a:off x="2665412" y="5486400"/>
          <a:ext cx="5703888" cy="655637"/>
        </p:xfrm>
        <a:graphic>
          <a:graphicData uri="http://schemas.openxmlformats.org/presentationml/2006/ole">
            <mc:AlternateContent xmlns:mc="http://schemas.openxmlformats.org/markup-compatibility/2006">
              <mc:Choice xmlns:v="urn:schemas-microsoft-com:vml" Requires="v">
                <p:oleObj spid="_x0000_s112730" name="Equation" r:id="rId18" imgW="2654280" imgH="304560" progId="Equation.DSMT4">
                  <p:embed/>
                </p:oleObj>
              </mc:Choice>
              <mc:Fallback>
                <p:oleObj name="Equation" r:id="rId18" imgW="2654280" imgH="304560" progId="Equation.DSMT4">
                  <p:embed/>
                  <p:pic>
                    <p:nvPicPr>
                      <p:cNvPr id="0" name=""/>
                      <p:cNvPicPr>
                        <a:picLocks noChangeAspect="1" noChangeArrowheads="1"/>
                      </p:cNvPicPr>
                      <p:nvPr/>
                    </p:nvPicPr>
                    <p:blipFill>
                      <a:blip r:embed="rId19"/>
                      <a:srcRect/>
                      <a:stretch>
                        <a:fillRect/>
                      </a:stretch>
                    </p:blipFill>
                    <p:spPr bwMode="auto">
                      <a:xfrm>
                        <a:off x="2665412" y="5486400"/>
                        <a:ext cx="5703888" cy="65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4" name="Object 23"/>
          <p:cNvGraphicFramePr>
            <a:graphicFrameLocks noChangeAspect="1"/>
          </p:cNvGraphicFramePr>
          <p:nvPr>
            <p:extLst>
              <p:ext uri="{D42A27DB-BD31-4B8C-83A1-F6EECF244321}">
                <p14:modId xmlns:p14="http://schemas.microsoft.com/office/powerpoint/2010/main" val="3940101103"/>
              </p:ext>
            </p:extLst>
          </p:nvPr>
        </p:nvGraphicFramePr>
        <p:xfrm>
          <a:off x="3186113" y="6122988"/>
          <a:ext cx="4721225" cy="601662"/>
        </p:xfrm>
        <a:graphic>
          <a:graphicData uri="http://schemas.openxmlformats.org/presentationml/2006/ole">
            <mc:AlternateContent xmlns:mc="http://schemas.openxmlformats.org/markup-compatibility/2006">
              <mc:Choice xmlns:v="urn:schemas-microsoft-com:vml" Requires="v">
                <p:oleObj spid="_x0000_s112731" name="Equation" r:id="rId20" imgW="2197080" imgH="279360" progId="Equation.DSMT4">
                  <p:embed/>
                </p:oleObj>
              </mc:Choice>
              <mc:Fallback>
                <p:oleObj name="Equation" r:id="rId20" imgW="2197080" imgH="279360" progId="Equation.DSMT4">
                  <p:embed/>
                  <p:pic>
                    <p:nvPicPr>
                      <p:cNvPr id="0" name=""/>
                      <p:cNvPicPr>
                        <a:picLocks noChangeAspect="1" noChangeArrowheads="1"/>
                      </p:cNvPicPr>
                      <p:nvPr/>
                    </p:nvPicPr>
                    <p:blipFill>
                      <a:blip r:embed="rId21"/>
                      <a:srcRect/>
                      <a:stretch>
                        <a:fillRect/>
                      </a:stretch>
                    </p:blipFill>
                    <p:spPr bwMode="auto">
                      <a:xfrm>
                        <a:off x="3186113" y="6122988"/>
                        <a:ext cx="4721225" cy="60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7" name="Object 26"/>
          <p:cNvGraphicFramePr>
            <a:graphicFrameLocks noChangeAspect="1"/>
          </p:cNvGraphicFramePr>
          <p:nvPr>
            <p:extLst>
              <p:ext uri="{D42A27DB-BD31-4B8C-83A1-F6EECF244321}">
                <p14:modId xmlns:p14="http://schemas.microsoft.com/office/powerpoint/2010/main" val="2894185978"/>
              </p:ext>
            </p:extLst>
          </p:nvPr>
        </p:nvGraphicFramePr>
        <p:xfrm>
          <a:off x="7935913" y="6219825"/>
          <a:ext cx="1392237" cy="382588"/>
        </p:xfrm>
        <a:graphic>
          <a:graphicData uri="http://schemas.openxmlformats.org/presentationml/2006/ole">
            <mc:AlternateContent xmlns:mc="http://schemas.openxmlformats.org/markup-compatibility/2006">
              <mc:Choice xmlns:v="urn:schemas-microsoft-com:vml" Requires="v">
                <p:oleObj spid="_x0000_s112732" name="Equation" r:id="rId22" imgW="647640" imgH="177480" progId="Equation.DSMT4">
                  <p:embed/>
                </p:oleObj>
              </mc:Choice>
              <mc:Fallback>
                <p:oleObj name="Equation" r:id="rId22" imgW="647640" imgH="177480" progId="Equation.DSMT4">
                  <p:embed/>
                  <p:pic>
                    <p:nvPicPr>
                      <p:cNvPr id="0" name=""/>
                      <p:cNvPicPr>
                        <a:picLocks noChangeAspect="1" noChangeArrowheads="1"/>
                      </p:cNvPicPr>
                      <p:nvPr/>
                    </p:nvPicPr>
                    <p:blipFill>
                      <a:blip r:embed="rId23"/>
                      <a:srcRect/>
                      <a:stretch>
                        <a:fillRect/>
                      </a:stretch>
                    </p:blipFill>
                    <p:spPr bwMode="auto">
                      <a:xfrm>
                        <a:off x="7935913" y="6219825"/>
                        <a:ext cx="1392237" cy="38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8" name="Object 27"/>
          <p:cNvGraphicFramePr>
            <a:graphicFrameLocks noChangeAspect="1"/>
          </p:cNvGraphicFramePr>
          <p:nvPr>
            <p:extLst>
              <p:ext uri="{D42A27DB-BD31-4B8C-83A1-F6EECF244321}">
                <p14:modId xmlns:p14="http://schemas.microsoft.com/office/powerpoint/2010/main" val="1069916566"/>
              </p:ext>
            </p:extLst>
          </p:nvPr>
        </p:nvGraphicFramePr>
        <p:xfrm>
          <a:off x="9393237" y="6246812"/>
          <a:ext cx="1882775" cy="382588"/>
        </p:xfrm>
        <a:graphic>
          <a:graphicData uri="http://schemas.openxmlformats.org/presentationml/2006/ole">
            <mc:AlternateContent xmlns:mc="http://schemas.openxmlformats.org/markup-compatibility/2006">
              <mc:Choice xmlns:v="urn:schemas-microsoft-com:vml" Requires="v">
                <p:oleObj spid="_x0000_s112733" name="Equation" r:id="rId24" imgW="876240" imgH="177480" progId="Equation.DSMT4">
                  <p:embed/>
                </p:oleObj>
              </mc:Choice>
              <mc:Fallback>
                <p:oleObj name="Equation" r:id="rId24" imgW="876240" imgH="177480" progId="Equation.DSMT4">
                  <p:embed/>
                  <p:pic>
                    <p:nvPicPr>
                      <p:cNvPr id="0" name=""/>
                      <p:cNvPicPr>
                        <a:picLocks noChangeAspect="1" noChangeArrowheads="1"/>
                      </p:cNvPicPr>
                      <p:nvPr/>
                    </p:nvPicPr>
                    <p:blipFill>
                      <a:blip r:embed="rId25"/>
                      <a:srcRect/>
                      <a:stretch>
                        <a:fillRect/>
                      </a:stretch>
                    </p:blipFill>
                    <p:spPr bwMode="auto">
                      <a:xfrm>
                        <a:off x="9393237" y="6246812"/>
                        <a:ext cx="1882775" cy="38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31811468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500"/>
                                        <p:tgtEl>
                                          <p:spTgt spid="2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wipe(left)">
                                      <p:cBhvr>
                                        <p:cTn id="20" dur="500"/>
                                        <p:tgtEl>
                                          <p:spTgt spid="1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left)">
                                      <p:cBhvr>
                                        <p:cTn id="25" dur="500"/>
                                        <p:tgtEl>
                                          <p:spTgt spid="20"/>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wipe(left)">
                                      <p:cBhvr>
                                        <p:cTn id="30" dur="500"/>
                                        <p:tgtEl>
                                          <p:spTgt spid="21"/>
                                        </p:tgtEl>
                                      </p:cBhvr>
                                    </p:animEffect>
                                  </p:childTnLst>
                                </p:cTn>
                              </p:par>
                            </p:childTnLst>
                          </p:cTn>
                        </p:par>
                        <p:par>
                          <p:cTn id="31" fill="hold">
                            <p:stCondLst>
                              <p:cond delay="500"/>
                            </p:stCondLst>
                            <p:childTnLst>
                              <p:par>
                                <p:cTn id="32" presetID="22" presetClass="entr" presetSubtype="8"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wipe(left)">
                                      <p:cBhvr>
                                        <p:cTn id="34" dur="500"/>
                                        <p:tgtEl>
                                          <p:spTgt spid="22"/>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left)">
                                      <p:cBhvr>
                                        <p:cTn id="44" dur="500"/>
                                        <p:tgtEl>
                                          <p:spTgt spid="24"/>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wipe(left)">
                                      <p:cBhvr>
                                        <p:cTn id="49" dur="500"/>
                                        <p:tgtEl>
                                          <p:spTgt spid="27"/>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2120" y="77194"/>
            <a:ext cx="1806542" cy="1572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le 6"/>
          <p:cNvSpPr/>
          <p:nvPr/>
        </p:nvSpPr>
        <p:spPr>
          <a:xfrm>
            <a:off x="2123930" y="152400"/>
            <a:ext cx="9837881" cy="1524000"/>
          </a:xfrm>
          <a:prstGeom prst="roundRect">
            <a:avLst>
              <a:gd name="adj" fmla="val 519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397124" y="284759"/>
            <a:ext cx="9525000" cy="523198"/>
          </a:xfrm>
          <a:prstGeom prst="rect">
            <a:avLst/>
          </a:prstGeom>
          <a:noFill/>
        </p:spPr>
        <p:txBody>
          <a:bodyPr wrap="square" lIns="121899" tIns="60949" rIns="121899" bIns="60949" rtlCol="0">
            <a:spAutoFit/>
          </a:bodyPr>
          <a:lstStyle/>
          <a:p>
            <a:r>
              <a:rPr lang="vi-VN" sz="2600" b="1">
                <a:latin typeface="Arial" pitchFamily="34" charset="0"/>
                <a:cs typeface="Arial" pitchFamily="34" charset="0"/>
              </a:rPr>
              <a:t>Tìm tập giá trị của các hàm số sau:</a:t>
            </a:r>
          </a:p>
        </p:txBody>
      </p:sp>
      <p:sp>
        <p:nvSpPr>
          <p:cNvPr id="10" name="Rectangle 9"/>
          <p:cNvSpPr/>
          <p:nvPr/>
        </p:nvSpPr>
        <p:spPr>
          <a:xfrm>
            <a:off x="379412" y="443253"/>
            <a:ext cx="145334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1.33</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4812" y="1790700"/>
            <a:ext cx="1535021" cy="366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TextBox 25"/>
          <p:cNvSpPr txBox="1"/>
          <p:nvPr/>
        </p:nvSpPr>
        <p:spPr>
          <a:xfrm>
            <a:off x="2740116" y="2438400"/>
            <a:ext cx="1901131" cy="492420"/>
          </a:xfrm>
          <a:prstGeom prst="rect">
            <a:avLst/>
          </a:prstGeom>
          <a:noFill/>
        </p:spPr>
        <p:txBody>
          <a:bodyPr wrap="square" lIns="121899" tIns="60949" rIns="121899" bIns="60949" rtlCol="0">
            <a:spAutoFit/>
          </a:bodyPr>
          <a:lstStyle/>
          <a:p>
            <a:r>
              <a:rPr lang="en-US" b="1" smtClean="0">
                <a:latin typeface="Arial" pitchFamily="34" charset="0"/>
                <a:cs typeface="Arial" pitchFamily="34" charset="0"/>
              </a:rPr>
              <a:t>a. Ta có : </a:t>
            </a:r>
            <a:endParaRPr lang="vi-VN" b="1">
              <a:latin typeface="Arial" pitchFamily="34" charset="0"/>
              <a:cs typeface="Arial" pitchFamily="34" charset="0"/>
            </a:endParaRPr>
          </a:p>
        </p:txBody>
      </p:sp>
      <p:graphicFrame>
        <p:nvGraphicFramePr>
          <p:cNvPr id="18" name="Object 17"/>
          <p:cNvGraphicFramePr>
            <a:graphicFrameLocks noChangeAspect="1"/>
          </p:cNvGraphicFramePr>
          <p:nvPr>
            <p:extLst>
              <p:ext uri="{D42A27DB-BD31-4B8C-83A1-F6EECF244321}">
                <p14:modId xmlns:p14="http://schemas.microsoft.com/office/powerpoint/2010/main" val="3181463333"/>
              </p:ext>
            </p:extLst>
          </p:nvPr>
        </p:nvGraphicFramePr>
        <p:xfrm>
          <a:off x="3046413" y="711200"/>
          <a:ext cx="3278187" cy="927100"/>
        </p:xfrm>
        <a:graphic>
          <a:graphicData uri="http://schemas.openxmlformats.org/presentationml/2006/ole">
            <mc:AlternateContent xmlns:mc="http://schemas.openxmlformats.org/markup-compatibility/2006">
              <mc:Choice xmlns:v="urn:schemas-microsoft-com:vml" Requires="v">
                <p:oleObj spid="_x0000_s113704" name="Equation" r:id="rId6" imgW="1523880" imgH="431640" progId="Equation.DSMT4">
                  <p:embed/>
                </p:oleObj>
              </mc:Choice>
              <mc:Fallback>
                <p:oleObj name="Equation" r:id="rId6" imgW="1523880" imgH="431640" progId="Equation.DSMT4">
                  <p:embed/>
                  <p:pic>
                    <p:nvPicPr>
                      <p:cNvPr id="0" name=""/>
                      <p:cNvPicPr>
                        <a:picLocks noChangeAspect="1" noChangeArrowheads="1"/>
                      </p:cNvPicPr>
                      <p:nvPr/>
                    </p:nvPicPr>
                    <p:blipFill>
                      <a:blip r:embed="rId7"/>
                      <a:srcRect/>
                      <a:stretch>
                        <a:fillRect/>
                      </a:stretch>
                    </p:blipFill>
                    <p:spPr bwMode="auto">
                      <a:xfrm>
                        <a:off x="3046413" y="711200"/>
                        <a:ext cx="3278187"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1964542544"/>
              </p:ext>
            </p:extLst>
          </p:nvPr>
        </p:nvGraphicFramePr>
        <p:xfrm>
          <a:off x="4418012" y="2260747"/>
          <a:ext cx="3670300" cy="847725"/>
        </p:xfrm>
        <a:graphic>
          <a:graphicData uri="http://schemas.openxmlformats.org/presentationml/2006/ole">
            <mc:AlternateContent xmlns:mc="http://schemas.openxmlformats.org/markup-compatibility/2006">
              <mc:Choice xmlns:v="urn:schemas-microsoft-com:vml" Requires="v">
                <p:oleObj spid="_x0000_s113705" name="Equation" r:id="rId8" imgW="1879560" imgH="431640" progId="Equation.DSMT4">
                  <p:embed/>
                </p:oleObj>
              </mc:Choice>
              <mc:Fallback>
                <p:oleObj name="Equation" r:id="rId8" imgW="1879560" imgH="431640" progId="Equation.DSMT4">
                  <p:embed/>
                  <p:pic>
                    <p:nvPicPr>
                      <p:cNvPr id="0" name=""/>
                      <p:cNvPicPr>
                        <a:picLocks noChangeAspect="1" noChangeArrowheads="1"/>
                      </p:cNvPicPr>
                      <p:nvPr/>
                    </p:nvPicPr>
                    <p:blipFill>
                      <a:blip r:embed="rId9"/>
                      <a:srcRect/>
                      <a:stretch>
                        <a:fillRect/>
                      </a:stretch>
                    </p:blipFill>
                    <p:spPr bwMode="auto">
                      <a:xfrm>
                        <a:off x="4418012" y="2260747"/>
                        <a:ext cx="367030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2766346268"/>
              </p:ext>
            </p:extLst>
          </p:nvPr>
        </p:nvGraphicFramePr>
        <p:xfrm>
          <a:off x="8369300" y="984250"/>
          <a:ext cx="2540000" cy="436563"/>
        </p:xfrm>
        <a:graphic>
          <a:graphicData uri="http://schemas.openxmlformats.org/presentationml/2006/ole">
            <mc:AlternateContent xmlns:mc="http://schemas.openxmlformats.org/markup-compatibility/2006">
              <mc:Choice xmlns:v="urn:schemas-microsoft-com:vml" Requires="v">
                <p:oleObj spid="_x0000_s113706" name="Equation" r:id="rId10" imgW="1180800" imgH="203040" progId="Equation.DSMT4">
                  <p:embed/>
                </p:oleObj>
              </mc:Choice>
              <mc:Fallback>
                <p:oleObj name="Equation" r:id="rId10" imgW="1180800" imgH="203040" progId="Equation.DSMT4">
                  <p:embed/>
                  <p:pic>
                    <p:nvPicPr>
                      <p:cNvPr id="0" name=""/>
                      <p:cNvPicPr>
                        <a:picLocks noChangeAspect="1" noChangeArrowheads="1"/>
                      </p:cNvPicPr>
                      <p:nvPr/>
                    </p:nvPicPr>
                    <p:blipFill>
                      <a:blip r:embed="rId11"/>
                      <a:srcRect/>
                      <a:stretch>
                        <a:fillRect/>
                      </a:stretch>
                    </p:blipFill>
                    <p:spPr bwMode="auto">
                      <a:xfrm>
                        <a:off x="8369300" y="984250"/>
                        <a:ext cx="2540000" cy="43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5" name="Object 24"/>
          <p:cNvGraphicFramePr>
            <a:graphicFrameLocks noChangeAspect="1"/>
          </p:cNvGraphicFramePr>
          <p:nvPr>
            <p:extLst>
              <p:ext uri="{D42A27DB-BD31-4B8C-83A1-F6EECF244321}">
                <p14:modId xmlns:p14="http://schemas.microsoft.com/office/powerpoint/2010/main" val="4009917648"/>
              </p:ext>
            </p:extLst>
          </p:nvPr>
        </p:nvGraphicFramePr>
        <p:xfrm>
          <a:off x="3808412" y="3124200"/>
          <a:ext cx="4314825" cy="847725"/>
        </p:xfrm>
        <a:graphic>
          <a:graphicData uri="http://schemas.openxmlformats.org/presentationml/2006/ole">
            <mc:AlternateContent xmlns:mc="http://schemas.openxmlformats.org/markup-compatibility/2006">
              <mc:Choice xmlns:v="urn:schemas-microsoft-com:vml" Requires="v">
                <p:oleObj spid="_x0000_s113707" name="Equation" r:id="rId12" imgW="2209680" imgH="431640" progId="Equation.DSMT4">
                  <p:embed/>
                </p:oleObj>
              </mc:Choice>
              <mc:Fallback>
                <p:oleObj name="Equation" r:id="rId12" imgW="2209680" imgH="431640" progId="Equation.DSMT4">
                  <p:embed/>
                  <p:pic>
                    <p:nvPicPr>
                      <p:cNvPr id="0" name=""/>
                      <p:cNvPicPr>
                        <a:picLocks noChangeAspect="1" noChangeArrowheads="1"/>
                      </p:cNvPicPr>
                      <p:nvPr/>
                    </p:nvPicPr>
                    <p:blipFill>
                      <a:blip r:embed="rId13"/>
                      <a:srcRect/>
                      <a:stretch>
                        <a:fillRect/>
                      </a:stretch>
                    </p:blipFill>
                    <p:spPr bwMode="auto">
                      <a:xfrm>
                        <a:off x="3808412" y="3124200"/>
                        <a:ext cx="4314825"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9" name="Object 28"/>
          <p:cNvGraphicFramePr>
            <a:graphicFrameLocks noChangeAspect="1"/>
          </p:cNvGraphicFramePr>
          <p:nvPr>
            <p:extLst>
              <p:ext uri="{D42A27DB-BD31-4B8C-83A1-F6EECF244321}">
                <p14:modId xmlns:p14="http://schemas.microsoft.com/office/powerpoint/2010/main" val="3864558854"/>
              </p:ext>
            </p:extLst>
          </p:nvPr>
        </p:nvGraphicFramePr>
        <p:xfrm>
          <a:off x="3427412" y="3990975"/>
          <a:ext cx="5381625" cy="847725"/>
        </p:xfrm>
        <a:graphic>
          <a:graphicData uri="http://schemas.openxmlformats.org/presentationml/2006/ole">
            <mc:AlternateContent xmlns:mc="http://schemas.openxmlformats.org/markup-compatibility/2006">
              <mc:Choice xmlns:v="urn:schemas-microsoft-com:vml" Requires="v">
                <p:oleObj spid="_x0000_s113708" name="Equation" r:id="rId14" imgW="2755800" imgH="431640" progId="Equation.DSMT4">
                  <p:embed/>
                </p:oleObj>
              </mc:Choice>
              <mc:Fallback>
                <p:oleObj name="Equation" r:id="rId14" imgW="2755800" imgH="431640" progId="Equation.DSMT4">
                  <p:embed/>
                  <p:pic>
                    <p:nvPicPr>
                      <p:cNvPr id="0" name=""/>
                      <p:cNvPicPr>
                        <a:picLocks noChangeAspect="1" noChangeArrowheads="1"/>
                      </p:cNvPicPr>
                      <p:nvPr/>
                    </p:nvPicPr>
                    <p:blipFill>
                      <a:blip r:embed="rId15"/>
                      <a:srcRect/>
                      <a:stretch>
                        <a:fillRect/>
                      </a:stretch>
                    </p:blipFill>
                    <p:spPr bwMode="auto">
                      <a:xfrm>
                        <a:off x="3427412" y="3990975"/>
                        <a:ext cx="5381625"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0" name="Object 29"/>
          <p:cNvGraphicFramePr>
            <a:graphicFrameLocks noChangeAspect="1"/>
          </p:cNvGraphicFramePr>
          <p:nvPr>
            <p:extLst>
              <p:ext uri="{D42A27DB-BD31-4B8C-83A1-F6EECF244321}">
                <p14:modId xmlns:p14="http://schemas.microsoft.com/office/powerpoint/2010/main" val="599953882"/>
              </p:ext>
            </p:extLst>
          </p:nvPr>
        </p:nvGraphicFramePr>
        <p:xfrm>
          <a:off x="3808412" y="4876800"/>
          <a:ext cx="4613275" cy="847725"/>
        </p:xfrm>
        <a:graphic>
          <a:graphicData uri="http://schemas.openxmlformats.org/presentationml/2006/ole">
            <mc:AlternateContent xmlns:mc="http://schemas.openxmlformats.org/markup-compatibility/2006">
              <mc:Choice xmlns:v="urn:schemas-microsoft-com:vml" Requires="v">
                <p:oleObj spid="_x0000_s113709" name="Equation" r:id="rId16" imgW="2361960" imgH="431640" progId="Equation.DSMT4">
                  <p:embed/>
                </p:oleObj>
              </mc:Choice>
              <mc:Fallback>
                <p:oleObj name="Equation" r:id="rId16" imgW="2361960" imgH="431640" progId="Equation.DSMT4">
                  <p:embed/>
                  <p:pic>
                    <p:nvPicPr>
                      <p:cNvPr id="0" name=""/>
                      <p:cNvPicPr>
                        <a:picLocks noChangeAspect="1" noChangeArrowheads="1"/>
                      </p:cNvPicPr>
                      <p:nvPr/>
                    </p:nvPicPr>
                    <p:blipFill>
                      <a:blip r:embed="rId17"/>
                      <a:srcRect/>
                      <a:stretch>
                        <a:fillRect/>
                      </a:stretch>
                    </p:blipFill>
                    <p:spPr bwMode="auto">
                      <a:xfrm>
                        <a:off x="3808412" y="4876800"/>
                        <a:ext cx="4613275"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AlternateContent xmlns:mc="http://schemas.openxmlformats.org/markup-compatibility/2006" xmlns:a14="http://schemas.microsoft.com/office/drawing/2010/main">
        <mc:Choice Requires="a14">
          <p:sp>
            <p:nvSpPr>
              <p:cNvPr id="31" name="TextBox 30"/>
              <p:cNvSpPr txBox="1"/>
              <p:nvPr/>
            </p:nvSpPr>
            <p:spPr>
              <a:xfrm>
                <a:off x="2587414" y="5867400"/>
                <a:ext cx="6935998" cy="537497"/>
              </a:xfrm>
              <a:prstGeom prst="rect">
                <a:avLst/>
              </a:prstGeom>
              <a:noFill/>
            </p:spPr>
            <p:txBody>
              <a:bodyPr wrap="square" lIns="121899" tIns="60949" rIns="121899" bIns="60949" rtlCol="0">
                <a:spAutoFit/>
              </a:bodyPr>
              <a:lstStyle/>
              <a:p>
                <a:r>
                  <a:rPr lang="en-US" b="1">
                    <a:latin typeface="Arial" pitchFamily="34" charset="0"/>
                    <a:cs typeface="Arial" pitchFamily="34" charset="0"/>
                  </a:rPr>
                  <a:t>Vậy tập giá trị của hàm số đã cho là </a:t>
                </a:r>
                <a14:m>
                  <m:oMath xmlns:m="http://schemas.openxmlformats.org/officeDocument/2006/math">
                    <m:r>
                      <a:rPr lang="en-US" b="1" i="1" smtClean="0">
                        <a:solidFill>
                          <a:srgbClr val="C00000"/>
                        </a:solidFill>
                        <a:latin typeface="Cambria Math"/>
                        <a:cs typeface="Arial" pitchFamily="34" charset="0"/>
                      </a:rPr>
                      <m:t>[– </m:t>
                    </m:r>
                    <m:r>
                      <a:rPr lang="en-US" b="1" i="1" smtClean="0">
                        <a:solidFill>
                          <a:srgbClr val="C00000"/>
                        </a:solidFill>
                        <a:latin typeface="Cambria Math"/>
                        <a:cs typeface="Arial" pitchFamily="34" charset="0"/>
                      </a:rPr>
                      <m:t>𝟑</m:t>
                    </m:r>
                    <m:r>
                      <a:rPr lang="en-US" b="1" i="1" smtClean="0">
                        <a:solidFill>
                          <a:srgbClr val="C00000"/>
                        </a:solidFill>
                        <a:latin typeface="Cambria Math"/>
                        <a:cs typeface="Arial" pitchFamily="34" charset="0"/>
                      </a:rPr>
                      <m:t>; </m:t>
                    </m:r>
                    <m:r>
                      <a:rPr lang="en-US" b="1" i="1" smtClean="0">
                        <a:solidFill>
                          <a:srgbClr val="C00000"/>
                        </a:solidFill>
                        <a:latin typeface="Cambria Math"/>
                        <a:cs typeface="Arial" pitchFamily="34" charset="0"/>
                      </a:rPr>
                      <m:t>𝟏</m:t>
                    </m:r>
                    <m:r>
                      <a:rPr lang="en-US" b="1" i="1" smtClean="0">
                        <a:solidFill>
                          <a:srgbClr val="C00000"/>
                        </a:solidFill>
                        <a:latin typeface="Cambria Math"/>
                        <a:cs typeface="Arial" pitchFamily="34" charset="0"/>
                      </a:rPr>
                      <m:t>].</m:t>
                    </m:r>
                  </m:oMath>
                </a14:m>
                <a:endParaRPr lang="vi-VN" b="1">
                  <a:latin typeface="Arial" pitchFamily="34" charset="0"/>
                  <a:cs typeface="Arial" pitchFamily="34" charset="0"/>
                </a:endParaRPr>
              </a:p>
            </p:txBody>
          </p:sp>
        </mc:Choice>
        <mc:Fallback xmlns="">
          <p:sp>
            <p:nvSpPr>
              <p:cNvPr id="31" name="TextBox 30"/>
              <p:cNvSpPr txBox="1">
                <a:spLocks noRot="1" noChangeAspect="1" noMove="1" noResize="1" noEditPoints="1" noAdjustHandles="1" noChangeArrowheads="1" noChangeShapeType="1" noTextEdit="1"/>
              </p:cNvSpPr>
              <p:nvPr/>
            </p:nvSpPr>
            <p:spPr>
              <a:xfrm>
                <a:off x="2587414" y="5867400"/>
                <a:ext cx="6935998" cy="537497"/>
              </a:xfrm>
              <a:prstGeom prst="rect">
                <a:avLst/>
              </a:prstGeom>
              <a:blipFill rotWithShape="1">
                <a:blip r:embed="rId18"/>
                <a:stretch>
                  <a:fillRect l="-879" b="-22727"/>
                </a:stretch>
              </a:blipFill>
            </p:spPr>
            <p:txBody>
              <a:bodyPr/>
              <a:lstStyle/>
              <a:p>
                <a:r>
                  <a:rPr lang="en-US">
                    <a:noFill/>
                  </a:rPr>
                  <a:t> </a:t>
                </a:r>
              </a:p>
            </p:txBody>
          </p:sp>
        </mc:Fallback>
      </mc:AlternateContent>
    </p:spTree>
    <p:extLst>
      <p:ext uri="{BB962C8B-B14F-4D97-AF65-F5344CB8AC3E}">
        <p14:creationId xmlns:p14="http://schemas.microsoft.com/office/powerpoint/2010/main" val="281005640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500"/>
                                        <p:tgtEl>
                                          <p:spTgt spid="2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left)">
                                      <p:cBhvr>
                                        <p:cTn id="20" dur="500"/>
                                        <p:tgtEl>
                                          <p:spTgt spid="2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wipe(left)">
                                      <p:cBhvr>
                                        <p:cTn id="25" dur="500"/>
                                        <p:tgtEl>
                                          <p:spTgt spid="2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wipe(left)">
                                      <p:cBhvr>
                                        <p:cTn id="35"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2120" y="77194"/>
            <a:ext cx="1806542" cy="1572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le 6"/>
          <p:cNvSpPr/>
          <p:nvPr/>
        </p:nvSpPr>
        <p:spPr>
          <a:xfrm>
            <a:off x="2123930" y="152400"/>
            <a:ext cx="9837881" cy="1524000"/>
          </a:xfrm>
          <a:prstGeom prst="roundRect">
            <a:avLst>
              <a:gd name="adj" fmla="val 519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397124" y="284759"/>
            <a:ext cx="9525000" cy="523198"/>
          </a:xfrm>
          <a:prstGeom prst="rect">
            <a:avLst/>
          </a:prstGeom>
          <a:noFill/>
        </p:spPr>
        <p:txBody>
          <a:bodyPr wrap="square" lIns="121899" tIns="60949" rIns="121899" bIns="60949" rtlCol="0">
            <a:spAutoFit/>
          </a:bodyPr>
          <a:lstStyle/>
          <a:p>
            <a:r>
              <a:rPr lang="vi-VN" sz="2600" b="1">
                <a:latin typeface="Arial" pitchFamily="34" charset="0"/>
                <a:cs typeface="Arial" pitchFamily="34" charset="0"/>
              </a:rPr>
              <a:t>Tìm tập giá trị của các hàm số sau:</a:t>
            </a:r>
          </a:p>
        </p:txBody>
      </p:sp>
      <p:sp>
        <p:nvSpPr>
          <p:cNvPr id="10" name="Rectangle 9"/>
          <p:cNvSpPr/>
          <p:nvPr/>
        </p:nvSpPr>
        <p:spPr>
          <a:xfrm>
            <a:off x="379412" y="443253"/>
            <a:ext cx="145334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1.33</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4812" y="1790700"/>
            <a:ext cx="1535021" cy="366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TextBox 25"/>
          <p:cNvSpPr txBox="1"/>
          <p:nvPr/>
        </p:nvSpPr>
        <p:spPr>
          <a:xfrm>
            <a:off x="2740116" y="2438400"/>
            <a:ext cx="1901131" cy="492420"/>
          </a:xfrm>
          <a:prstGeom prst="rect">
            <a:avLst/>
          </a:prstGeom>
          <a:noFill/>
        </p:spPr>
        <p:txBody>
          <a:bodyPr wrap="square" lIns="121899" tIns="60949" rIns="121899" bIns="60949" rtlCol="0">
            <a:spAutoFit/>
          </a:bodyPr>
          <a:lstStyle/>
          <a:p>
            <a:r>
              <a:rPr lang="en-US" b="1" smtClean="0">
                <a:latin typeface="Arial" pitchFamily="34" charset="0"/>
                <a:cs typeface="Arial" pitchFamily="34" charset="0"/>
              </a:rPr>
              <a:t>b. Ta có : </a:t>
            </a:r>
            <a:endParaRPr lang="vi-VN" b="1">
              <a:latin typeface="Arial" pitchFamily="34" charset="0"/>
              <a:cs typeface="Arial" pitchFamily="34" charset="0"/>
            </a:endParaRPr>
          </a:p>
        </p:txBody>
      </p:sp>
      <p:graphicFrame>
        <p:nvGraphicFramePr>
          <p:cNvPr id="18" name="Object 17"/>
          <p:cNvGraphicFramePr>
            <a:graphicFrameLocks noChangeAspect="1"/>
          </p:cNvGraphicFramePr>
          <p:nvPr>
            <p:extLst>
              <p:ext uri="{D42A27DB-BD31-4B8C-83A1-F6EECF244321}">
                <p14:modId xmlns:p14="http://schemas.microsoft.com/office/powerpoint/2010/main" val="4257982978"/>
              </p:ext>
            </p:extLst>
          </p:nvPr>
        </p:nvGraphicFramePr>
        <p:xfrm>
          <a:off x="3046413" y="711200"/>
          <a:ext cx="3278187" cy="927100"/>
        </p:xfrm>
        <a:graphic>
          <a:graphicData uri="http://schemas.openxmlformats.org/presentationml/2006/ole">
            <mc:AlternateContent xmlns:mc="http://schemas.openxmlformats.org/markup-compatibility/2006">
              <mc:Choice xmlns:v="urn:schemas-microsoft-com:vml" Requires="v">
                <p:oleObj spid="_x0000_s114747" name="Equation" r:id="rId6" imgW="1523880" imgH="431640" progId="Equation.DSMT4">
                  <p:embed/>
                </p:oleObj>
              </mc:Choice>
              <mc:Fallback>
                <p:oleObj name="Equation" r:id="rId6" imgW="1523880" imgH="431640" progId="Equation.DSMT4">
                  <p:embed/>
                  <p:pic>
                    <p:nvPicPr>
                      <p:cNvPr id="0" name=""/>
                      <p:cNvPicPr>
                        <a:picLocks noChangeAspect="1" noChangeArrowheads="1"/>
                      </p:cNvPicPr>
                      <p:nvPr/>
                    </p:nvPicPr>
                    <p:blipFill>
                      <a:blip r:embed="rId7"/>
                      <a:srcRect/>
                      <a:stretch>
                        <a:fillRect/>
                      </a:stretch>
                    </p:blipFill>
                    <p:spPr bwMode="auto">
                      <a:xfrm>
                        <a:off x="3046413" y="711200"/>
                        <a:ext cx="3278187"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1826381989"/>
              </p:ext>
            </p:extLst>
          </p:nvPr>
        </p:nvGraphicFramePr>
        <p:xfrm>
          <a:off x="4341812" y="2236141"/>
          <a:ext cx="4786313" cy="896937"/>
        </p:xfrm>
        <a:graphic>
          <a:graphicData uri="http://schemas.openxmlformats.org/presentationml/2006/ole">
            <mc:AlternateContent xmlns:mc="http://schemas.openxmlformats.org/markup-compatibility/2006">
              <mc:Choice xmlns:v="urn:schemas-microsoft-com:vml" Requires="v">
                <p:oleObj spid="_x0000_s114748" name="Equation" r:id="rId8" imgW="2450880" imgH="457200" progId="Equation.DSMT4">
                  <p:embed/>
                </p:oleObj>
              </mc:Choice>
              <mc:Fallback>
                <p:oleObj name="Equation" r:id="rId8" imgW="2450880" imgH="457200" progId="Equation.DSMT4">
                  <p:embed/>
                  <p:pic>
                    <p:nvPicPr>
                      <p:cNvPr id="0" name=""/>
                      <p:cNvPicPr>
                        <a:picLocks noChangeAspect="1" noChangeArrowheads="1"/>
                      </p:cNvPicPr>
                      <p:nvPr/>
                    </p:nvPicPr>
                    <p:blipFill>
                      <a:blip r:embed="rId9"/>
                      <a:srcRect/>
                      <a:stretch>
                        <a:fillRect/>
                      </a:stretch>
                    </p:blipFill>
                    <p:spPr bwMode="auto">
                      <a:xfrm>
                        <a:off x="4341812" y="2236141"/>
                        <a:ext cx="4786313"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1398200504"/>
              </p:ext>
            </p:extLst>
          </p:nvPr>
        </p:nvGraphicFramePr>
        <p:xfrm>
          <a:off x="8369300" y="984250"/>
          <a:ext cx="2540000" cy="436563"/>
        </p:xfrm>
        <a:graphic>
          <a:graphicData uri="http://schemas.openxmlformats.org/presentationml/2006/ole">
            <mc:AlternateContent xmlns:mc="http://schemas.openxmlformats.org/markup-compatibility/2006">
              <mc:Choice xmlns:v="urn:schemas-microsoft-com:vml" Requires="v">
                <p:oleObj spid="_x0000_s114749" name="Equation" r:id="rId10" imgW="1180800" imgH="203040" progId="Equation.DSMT4">
                  <p:embed/>
                </p:oleObj>
              </mc:Choice>
              <mc:Fallback>
                <p:oleObj name="Equation" r:id="rId10" imgW="1180800" imgH="203040" progId="Equation.DSMT4">
                  <p:embed/>
                  <p:pic>
                    <p:nvPicPr>
                      <p:cNvPr id="0" name=""/>
                      <p:cNvPicPr>
                        <a:picLocks noChangeAspect="1" noChangeArrowheads="1"/>
                      </p:cNvPicPr>
                      <p:nvPr/>
                    </p:nvPicPr>
                    <p:blipFill>
                      <a:blip r:embed="rId11"/>
                      <a:srcRect/>
                      <a:stretch>
                        <a:fillRect/>
                      </a:stretch>
                    </p:blipFill>
                    <p:spPr bwMode="auto">
                      <a:xfrm>
                        <a:off x="8369300" y="984250"/>
                        <a:ext cx="2540000" cy="43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1" name="TextBox 30"/>
          <p:cNvSpPr txBox="1"/>
          <p:nvPr/>
        </p:nvSpPr>
        <p:spPr>
          <a:xfrm>
            <a:off x="3046412" y="4031788"/>
            <a:ext cx="3973421" cy="492420"/>
          </a:xfrm>
          <a:prstGeom prst="rect">
            <a:avLst/>
          </a:prstGeom>
          <a:noFill/>
        </p:spPr>
        <p:txBody>
          <a:bodyPr wrap="square" lIns="121899" tIns="60949" rIns="121899" bIns="60949" rtlCol="0">
            <a:spAutoFit/>
          </a:bodyPr>
          <a:lstStyle/>
          <a:p>
            <a:r>
              <a:rPr lang="en-US" b="1" smtClean="0">
                <a:latin typeface="Arial" pitchFamily="34" charset="0"/>
                <a:cs typeface="Arial" pitchFamily="34" charset="0"/>
              </a:rPr>
              <a:t>Vậy hàm số trở thành :</a:t>
            </a:r>
            <a:endParaRPr lang="vi-VN" b="1">
              <a:latin typeface="Arial" pitchFamily="34" charset="0"/>
              <a:cs typeface="Arial" pitchFamily="34" charset="0"/>
            </a:endParaRPr>
          </a:p>
        </p:txBody>
      </p:sp>
      <p:graphicFrame>
        <p:nvGraphicFramePr>
          <p:cNvPr id="19" name="Object 18"/>
          <p:cNvGraphicFramePr>
            <a:graphicFrameLocks noChangeAspect="1"/>
          </p:cNvGraphicFramePr>
          <p:nvPr>
            <p:extLst>
              <p:ext uri="{D42A27DB-BD31-4B8C-83A1-F6EECF244321}">
                <p14:modId xmlns:p14="http://schemas.microsoft.com/office/powerpoint/2010/main" val="1560493072"/>
              </p:ext>
            </p:extLst>
          </p:nvPr>
        </p:nvGraphicFramePr>
        <p:xfrm>
          <a:off x="5773736" y="3114675"/>
          <a:ext cx="3794125" cy="847725"/>
        </p:xfrm>
        <a:graphic>
          <a:graphicData uri="http://schemas.openxmlformats.org/presentationml/2006/ole">
            <mc:AlternateContent xmlns:mc="http://schemas.openxmlformats.org/markup-compatibility/2006">
              <mc:Choice xmlns:v="urn:schemas-microsoft-com:vml" Requires="v">
                <p:oleObj spid="_x0000_s114750" name="Equation" r:id="rId12" imgW="1942920" imgH="431640" progId="Equation.DSMT4">
                  <p:embed/>
                </p:oleObj>
              </mc:Choice>
              <mc:Fallback>
                <p:oleObj name="Equation" r:id="rId12" imgW="1942920" imgH="431640" progId="Equation.DSMT4">
                  <p:embed/>
                  <p:pic>
                    <p:nvPicPr>
                      <p:cNvPr id="0" name=""/>
                      <p:cNvPicPr>
                        <a:picLocks noChangeAspect="1" noChangeArrowheads="1"/>
                      </p:cNvPicPr>
                      <p:nvPr/>
                    </p:nvPicPr>
                    <p:blipFill>
                      <a:blip r:embed="rId13"/>
                      <a:srcRect/>
                      <a:stretch>
                        <a:fillRect/>
                      </a:stretch>
                    </p:blipFill>
                    <p:spPr bwMode="auto">
                      <a:xfrm>
                        <a:off x="5773736" y="3114675"/>
                        <a:ext cx="3794125"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3013485134"/>
              </p:ext>
            </p:extLst>
          </p:nvPr>
        </p:nvGraphicFramePr>
        <p:xfrm>
          <a:off x="9512299" y="3114675"/>
          <a:ext cx="2082800" cy="847725"/>
        </p:xfrm>
        <a:graphic>
          <a:graphicData uri="http://schemas.openxmlformats.org/presentationml/2006/ole">
            <mc:AlternateContent xmlns:mc="http://schemas.openxmlformats.org/markup-compatibility/2006">
              <mc:Choice xmlns:v="urn:schemas-microsoft-com:vml" Requires="v">
                <p:oleObj spid="_x0000_s114751" name="Equation" r:id="rId14" imgW="1066680" imgH="431640" progId="Equation.DSMT4">
                  <p:embed/>
                </p:oleObj>
              </mc:Choice>
              <mc:Fallback>
                <p:oleObj name="Equation" r:id="rId14" imgW="1066680" imgH="431640" progId="Equation.DSMT4">
                  <p:embed/>
                  <p:pic>
                    <p:nvPicPr>
                      <p:cNvPr id="0" name=""/>
                      <p:cNvPicPr>
                        <a:picLocks noChangeAspect="1" noChangeArrowheads="1"/>
                      </p:cNvPicPr>
                      <p:nvPr/>
                    </p:nvPicPr>
                    <p:blipFill>
                      <a:blip r:embed="rId15"/>
                      <a:srcRect/>
                      <a:stretch>
                        <a:fillRect/>
                      </a:stretch>
                    </p:blipFill>
                    <p:spPr bwMode="auto">
                      <a:xfrm>
                        <a:off x="9512299" y="3114675"/>
                        <a:ext cx="208280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AlternateContent xmlns:mc="http://schemas.openxmlformats.org/markup-compatibility/2006" xmlns:a14="http://schemas.microsoft.com/office/drawing/2010/main">
        <mc:Choice Requires="a14">
          <p:sp>
            <p:nvSpPr>
              <p:cNvPr id="21" name="TextBox 20"/>
              <p:cNvSpPr txBox="1"/>
              <p:nvPr/>
            </p:nvSpPr>
            <p:spPr>
              <a:xfrm>
                <a:off x="3060488" y="6100495"/>
                <a:ext cx="7834524" cy="528905"/>
              </a:xfrm>
              <a:prstGeom prst="rect">
                <a:avLst/>
              </a:prstGeom>
              <a:noFill/>
            </p:spPr>
            <p:txBody>
              <a:bodyPr wrap="square" lIns="121899" tIns="60949" rIns="121899" bIns="60949" rtlCol="0">
                <a:spAutoFit/>
              </a:bodyPr>
              <a:lstStyle/>
              <a:p>
                <a:r>
                  <a:rPr lang="en-US" b="1" smtClean="0">
                    <a:latin typeface="Arial" pitchFamily="34" charset="0"/>
                    <a:cs typeface="Arial" pitchFamily="34" charset="0"/>
                  </a:rPr>
                  <a:t>Vậy tập giá trị của </a:t>
                </a:r>
                <a:r>
                  <a:rPr lang="en-US" b="1">
                    <a:latin typeface="Arial" pitchFamily="34" charset="0"/>
                    <a:cs typeface="Arial" pitchFamily="34" charset="0"/>
                  </a:rPr>
                  <a:t>hàm số đã cho là </a:t>
                </a:r>
                <a14:m>
                  <m:oMath xmlns:m="http://schemas.openxmlformats.org/officeDocument/2006/math">
                    <m:r>
                      <a:rPr lang="en-US" b="1" i="1" smtClean="0">
                        <a:solidFill>
                          <a:srgbClr val="C00000"/>
                        </a:solidFill>
                        <a:latin typeface="Cambria Math"/>
                        <a:cs typeface="Arial" pitchFamily="34" charset="0"/>
                      </a:rPr>
                      <m:t>[</m:t>
                    </m:r>
                    <m:r>
                      <a:rPr lang="en-US" b="1">
                        <a:solidFill>
                          <a:srgbClr val="C00000"/>
                        </a:solidFill>
                        <a:latin typeface="Cambria Math"/>
                        <a:cs typeface="Arial" pitchFamily="34" charset="0"/>
                      </a:rPr>
                      <m:t>−</m:t>
                    </m:r>
                    <m:rad>
                      <m:radPr>
                        <m:degHide m:val="on"/>
                        <m:ctrlPr>
                          <a:rPr lang="en-US" b="1" i="1">
                            <a:solidFill>
                              <a:srgbClr val="C00000"/>
                            </a:solidFill>
                            <a:latin typeface="Cambria Math"/>
                            <a:cs typeface="Arial" pitchFamily="34" charset="0"/>
                          </a:rPr>
                        </m:ctrlPr>
                      </m:radPr>
                      <m:deg/>
                      <m:e>
                        <m:r>
                          <a:rPr lang="en-US" b="1" i="1">
                            <a:solidFill>
                              <a:srgbClr val="C00000"/>
                            </a:solidFill>
                            <a:latin typeface="Cambria Math"/>
                            <a:cs typeface="Arial" pitchFamily="34" charset="0"/>
                          </a:rPr>
                          <m:t>𝟐</m:t>
                        </m:r>
                      </m:e>
                    </m:rad>
                    <m:r>
                      <a:rPr lang="en-US" b="1" i="1" smtClean="0">
                        <a:solidFill>
                          <a:srgbClr val="C00000"/>
                        </a:solidFill>
                        <a:latin typeface="Cambria Math"/>
                        <a:cs typeface="Arial" pitchFamily="34" charset="0"/>
                      </a:rPr>
                      <m:t>;</m:t>
                    </m:r>
                    <m:rad>
                      <m:radPr>
                        <m:degHide m:val="on"/>
                        <m:ctrlPr>
                          <a:rPr lang="en-US" b="1" i="1">
                            <a:solidFill>
                              <a:srgbClr val="C00000"/>
                            </a:solidFill>
                            <a:latin typeface="Cambria Math"/>
                            <a:cs typeface="Arial" pitchFamily="34" charset="0"/>
                          </a:rPr>
                        </m:ctrlPr>
                      </m:radPr>
                      <m:deg/>
                      <m:e>
                        <m:r>
                          <a:rPr lang="en-US" b="1" i="1">
                            <a:solidFill>
                              <a:srgbClr val="C00000"/>
                            </a:solidFill>
                            <a:latin typeface="Cambria Math"/>
                            <a:cs typeface="Arial" pitchFamily="34" charset="0"/>
                          </a:rPr>
                          <m:t>𝟐</m:t>
                        </m:r>
                      </m:e>
                    </m:rad>
                    <m:r>
                      <a:rPr lang="en-US" b="1" i="1" smtClean="0">
                        <a:solidFill>
                          <a:srgbClr val="C00000"/>
                        </a:solidFill>
                        <a:latin typeface="Cambria Math"/>
                        <a:cs typeface="Arial" pitchFamily="34" charset="0"/>
                      </a:rPr>
                      <m:t>].</m:t>
                    </m:r>
                  </m:oMath>
                </a14:m>
                <a:endParaRPr lang="vi-VN" b="1">
                  <a:latin typeface="Arial" pitchFamily="34" charset="0"/>
                  <a:cs typeface="Arial" pitchFamily="34" charset="0"/>
                </a:endParaRPr>
              </a:p>
            </p:txBody>
          </p:sp>
        </mc:Choice>
        <mc:Fallback xmlns="">
          <p:sp>
            <p:nvSpPr>
              <p:cNvPr id="21" name="TextBox 20"/>
              <p:cNvSpPr txBox="1">
                <a:spLocks noRot="1" noChangeAspect="1" noMove="1" noResize="1" noEditPoints="1" noAdjustHandles="1" noChangeArrowheads="1" noChangeShapeType="1" noTextEdit="1"/>
              </p:cNvSpPr>
              <p:nvPr/>
            </p:nvSpPr>
            <p:spPr>
              <a:xfrm>
                <a:off x="3060488" y="6100495"/>
                <a:ext cx="7834524" cy="528905"/>
              </a:xfrm>
              <a:prstGeom prst="rect">
                <a:avLst/>
              </a:prstGeom>
              <a:blipFill rotWithShape="1">
                <a:blip r:embed="rId16"/>
                <a:stretch>
                  <a:fillRect l="-778" b="-22989"/>
                </a:stretch>
              </a:blipFill>
            </p:spPr>
            <p:txBody>
              <a:bodyPr/>
              <a:lstStyle/>
              <a:p>
                <a:r>
                  <a:rPr lang="en-US">
                    <a:noFill/>
                  </a:rPr>
                  <a:t> </a:t>
                </a:r>
              </a:p>
            </p:txBody>
          </p:sp>
        </mc:Fallback>
      </mc:AlternateContent>
      <p:graphicFrame>
        <p:nvGraphicFramePr>
          <p:cNvPr id="22" name="Object 21"/>
          <p:cNvGraphicFramePr>
            <a:graphicFrameLocks noChangeAspect="1"/>
          </p:cNvGraphicFramePr>
          <p:nvPr>
            <p:extLst>
              <p:ext uri="{D42A27DB-BD31-4B8C-83A1-F6EECF244321}">
                <p14:modId xmlns:p14="http://schemas.microsoft.com/office/powerpoint/2010/main" val="1006081068"/>
              </p:ext>
            </p:extLst>
          </p:nvPr>
        </p:nvGraphicFramePr>
        <p:xfrm>
          <a:off x="6584950" y="3876675"/>
          <a:ext cx="2306638" cy="847725"/>
        </p:xfrm>
        <a:graphic>
          <a:graphicData uri="http://schemas.openxmlformats.org/presentationml/2006/ole">
            <mc:AlternateContent xmlns:mc="http://schemas.openxmlformats.org/markup-compatibility/2006">
              <mc:Choice xmlns:v="urn:schemas-microsoft-com:vml" Requires="v">
                <p:oleObj spid="_x0000_s114752" name="Equation" r:id="rId17" imgW="1180800" imgH="431640" progId="Equation.DSMT4">
                  <p:embed/>
                </p:oleObj>
              </mc:Choice>
              <mc:Fallback>
                <p:oleObj name="Equation" r:id="rId17" imgW="1180800" imgH="431640" progId="Equation.DSMT4">
                  <p:embed/>
                  <p:pic>
                    <p:nvPicPr>
                      <p:cNvPr id="0" name=""/>
                      <p:cNvPicPr>
                        <a:picLocks noChangeAspect="1" noChangeArrowheads="1"/>
                      </p:cNvPicPr>
                      <p:nvPr/>
                    </p:nvPicPr>
                    <p:blipFill>
                      <a:blip r:embed="rId18"/>
                      <a:srcRect/>
                      <a:stretch>
                        <a:fillRect/>
                      </a:stretch>
                    </p:blipFill>
                    <p:spPr bwMode="auto">
                      <a:xfrm>
                        <a:off x="6584950" y="3876675"/>
                        <a:ext cx="2306638"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3" name="TextBox 22"/>
          <p:cNvSpPr txBox="1"/>
          <p:nvPr/>
        </p:nvSpPr>
        <p:spPr>
          <a:xfrm>
            <a:off x="3069450" y="4648200"/>
            <a:ext cx="1571798" cy="492420"/>
          </a:xfrm>
          <a:prstGeom prst="rect">
            <a:avLst/>
          </a:prstGeom>
          <a:noFill/>
        </p:spPr>
        <p:txBody>
          <a:bodyPr wrap="square" lIns="121899" tIns="60949" rIns="121899" bIns="60949" rtlCol="0">
            <a:spAutoFit/>
          </a:bodyPr>
          <a:lstStyle/>
          <a:p>
            <a:r>
              <a:rPr lang="en-US" b="1" smtClean="0">
                <a:latin typeface="Arial" pitchFamily="34" charset="0"/>
                <a:cs typeface="Arial" pitchFamily="34" charset="0"/>
              </a:rPr>
              <a:t>Ta có : </a:t>
            </a:r>
            <a:endParaRPr lang="vi-VN" b="1">
              <a:latin typeface="Arial" pitchFamily="34" charset="0"/>
              <a:cs typeface="Arial" pitchFamily="34" charset="0"/>
            </a:endParaRPr>
          </a:p>
        </p:txBody>
      </p:sp>
      <p:graphicFrame>
        <p:nvGraphicFramePr>
          <p:cNvPr id="24" name="Object 23"/>
          <p:cNvGraphicFramePr>
            <a:graphicFrameLocks noChangeAspect="1"/>
          </p:cNvGraphicFramePr>
          <p:nvPr>
            <p:extLst>
              <p:ext uri="{D42A27DB-BD31-4B8C-83A1-F6EECF244321}">
                <p14:modId xmlns:p14="http://schemas.microsoft.com/office/powerpoint/2010/main" val="3990672187"/>
              </p:ext>
            </p:extLst>
          </p:nvPr>
        </p:nvGraphicFramePr>
        <p:xfrm>
          <a:off x="4341812" y="4533900"/>
          <a:ext cx="3373437" cy="847725"/>
        </p:xfrm>
        <a:graphic>
          <a:graphicData uri="http://schemas.openxmlformats.org/presentationml/2006/ole">
            <mc:AlternateContent xmlns:mc="http://schemas.openxmlformats.org/markup-compatibility/2006">
              <mc:Choice xmlns:v="urn:schemas-microsoft-com:vml" Requires="v">
                <p:oleObj spid="_x0000_s114753" name="Equation" r:id="rId19" imgW="1726920" imgH="431640" progId="Equation.DSMT4">
                  <p:embed/>
                </p:oleObj>
              </mc:Choice>
              <mc:Fallback>
                <p:oleObj name="Equation" r:id="rId19" imgW="1726920" imgH="431640" progId="Equation.DSMT4">
                  <p:embed/>
                  <p:pic>
                    <p:nvPicPr>
                      <p:cNvPr id="0" name=""/>
                      <p:cNvPicPr>
                        <a:picLocks noChangeAspect="1" noChangeArrowheads="1"/>
                      </p:cNvPicPr>
                      <p:nvPr/>
                    </p:nvPicPr>
                    <p:blipFill>
                      <a:blip r:embed="rId20"/>
                      <a:srcRect/>
                      <a:stretch>
                        <a:fillRect/>
                      </a:stretch>
                    </p:blipFill>
                    <p:spPr bwMode="auto">
                      <a:xfrm>
                        <a:off x="4341812" y="4533900"/>
                        <a:ext cx="3373437"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7" name="Object 26"/>
          <p:cNvGraphicFramePr>
            <a:graphicFrameLocks noChangeAspect="1"/>
          </p:cNvGraphicFramePr>
          <p:nvPr>
            <p:extLst>
              <p:ext uri="{D42A27DB-BD31-4B8C-83A1-F6EECF244321}">
                <p14:modId xmlns:p14="http://schemas.microsoft.com/office/powerpoint/2010/main" val="2492237434"/>
              </p:ext>
            </p:extLst>
          </p:nvPr>
        </p:nvGraphicFramePr>
        <p:xfrm>
          <a:off x="3883712" y="5334000"/>
          <a:ext cx="4340225" cy="847725"/>
        </p:xfrm>
        <a:graphic>
          <a:graphicData uri="http://schemas.openxmlformats.org/presentationml/2006/ole">
            <mc:AlternateContent xmlns:mc="http://schemas.openxmlformats.org/markup-compatibility/2006">
              <mc:Choice xmlns:v="urn:schemas-microsoft-com:vml" Requires="v">
                <p:oleObj spid="_x0000_s114754" name="Equation" r:id="rId21" imgW="2222280" imgH="431640" progId="Equation.DSMT4">
                  <p:embed/>
                </p:oleObj>
              </mc:Choice>
              <mc:Fallback>
                <p:oleObj name="Equation" r:id="rId21" imgW="2222280" imgH="431640" progId="Equation.DSMT4">
                  <p:embed/>
                  <p:pic>
                    <p:nvPicPr>
                      <p:cNvPr id="0" name=""/>
                      <p:cNvPicPr>
                        <a:picLocks noChangeAspect="1" noChangeArrowheads="1"/>
                      </p:cNvPicPr>
                      <p:nvPr/>
                    </p:nvPicPr>
                    <p:blipFill>
                      <a:blip r:embed="rId22"/>
                      <a:srcRect/>
                      <a:stretch>
                        <a:fillRect/>
                      </a:stretch>
                    </p:blipFill>
                    <p:spPr bwMode="auto">
                      <a:xfrm>
                        <a:off x="3883712" y="5334000"/>
                        <a:ext cx="4340225"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59981151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left)">
                                      <p:cBhvr>
                                        <p:cTn id="16" dur="500"/>
                                        <p:tgtEl>
                                          <p:spTgt spid="1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wipe(left)">
                                      <p:cBhvr>
                                        <p:cTn id="26" dur="500"/>
                                        <p:tgtEl>
                                          <p:spTgt spid="31"/>
                                        </p:tgtEl>
                                      </p:cBhvr>
                                    </p:animEffect>
                                  </p:childTnLst>
                                </p:cTn>
                              </p:par>
                            </p:childTnLst>
                          </p:cTn>
                        </p:par>
                        <p:par>
                          <p:cTn id="27" fill="hold">
                            <p:stCondLst>
                              <p:cond delay="50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500"/>
                                        <p:tgtEl>
                                          <p:spTgt spid="23"/>
                                        </p:tgtEl>
                                      </p:cBhvr>
                                    </p:animEffect>
                                  </p:childTnLst>
                                </p:cTn>
                              </p:par>
                            </p:childTnLst>
                          </p:cTn>
                        </p:par>
                        <p:par>
                          <p:cTn id="36" fill="hold">
                            <p:stCondLst>
                              <p:cond delay="500"/>
                            </p:stCondLst>
                            <p:childTnLst>
                              <p:par>
                                <p:cTn id="37" presetID="22" presetClass="entr" presetSubtype="8" fill="hold" nodeType="after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wipe(left)">
                                      <p:cBhvr>
                                        <p:cTn id="39" dur="500"/>
                                        <p:tgtEl>
                                          <p:spTgt spid="24"/>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wipe(left)">
                                      <p:cBhvr>
                                        <p:cTn id="44" dur="500"/>
                                        <p:tgtEl>
                                          <p:spTgt spid="27"/>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wipe(left)">
                                      <p:cBhvr>
                                        <p:cTn id="4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1" grpId="0"/>
      <p:bldP spid="21"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2120" y="77194"/>
            <a:ext cx="1806542" cy="1572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le 6"/>
          <p:cNvSpPr/>
          <p:nvPr/>
        </p:nvSpPr>
        <p:spPr>
          <a:xfrm>
            <a:off x="2123930" y="152400"/>
            <a:ext cx="9837881" cy="2133600"/>
          </a:xfrm>
          <a:prstGeom prst="roundRect">
            <a:avLst>
              <a:gd name="adj" fmla="val 519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397124" y="170459"/>
            <a:ext cx="9525000" cy="523198"/>
          </a:xfrm>
          <a:prstGeom prst="rect">
            <a:avLst/>
          </a:prstGeom>
          <a:noFill/>
        </p:spPr>
        <p:txBody>
          <a:bodyPr wrap="square" lIns="121899" tIns="60949" rIns="121899" bIns="60949" rtlCol="0">
            <a:spAutoFit/>
          </a:bodyPr>
          <a:lstStyle/>
          <a:p>
            <a:r>
              <a:rPr lang="vi-VN" sz="2600" b="1">
                <a:latin typeface="Arial" pitchFamily="34" charset="0"/>
                <a:cs typeface="Arial" pitchFamily="34" charset="0"/>
              </a:rPr>
              <a:t>Giải các phương trình sau:</a:t>
            </a:r>
          </a:p>
        </p:txBody>
      </p:sp>
      <p:sp>
        <p:nvSpPr>
          <p:cNvPr id="10" name="Rectangle 9"/>
          <p:cNvSpPr/>
          <p:nvPr/>
        </p:nvSpPr>
        <p:spPr>
          <a:xfrm>
            <a:off x="379412" y="443253"/>
            <a:ext cx="145334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1.34</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89612" y="2362200"/>
            <a:ext cx="1535021" cy="366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8" name="Object 17"/>
          <p:cNvGraphicFramePr>
            <a:graphicFrameLocks noChangeAspect="1"/>
          </p:cNvGraphicFramePr>
          <p:nvPr>
            <p:extLst>
              <p:ext uri="{D42A27DB-BD31-4B8C-83A1-F6EECF244321}">
                <p14:modId xmlns:p14="http://schemas.microsoft.com/office/powerpoint/2010/main" val="2478021306"/>
              </p:ext>
            </p:extLst>
          </p:nvPr>
        </p:nvGraphicFramePr>
        <p:xfrm>
          <a:off x="3263900" y="596900"/>
          <a:ext cx="2841625" cy="927100"/>
        </p:xfrm>
        <a:graphic>
          <a:graphicData uri="http://schemas.openxmlformats.org/presentationml/2006/ole">
            <mc:AlternateContent xmlns:mc="http://schemas.openxmlformats.org/markup-compatibility/2006">
              <mc:Choice xmlns:v="urn:schemas-microsoft-com:vml" Requires="v">
                <p:oleObj spid="_x0000_s115756" name="Equation" r:id="rId6" imgW="1320480" imgH="431640" progId="Equation.DSMT4">
                  <p:embed/>
                </p:oleObj>
              </mc:Choice>
              <mc:Fallback>
                <p:oleObj name="Equation" r:id="rId6" imgW="1320480" imgH="431640" progId="Equation.DSMT4">
                  <p:embed/>
                  <p:pic>
                    <p:nvPicPr>
                      <p:cNvPr id="0" name=""/>
                      <p:cNvPicPr>
                        <a:picLocks noChangeAspect="1" noChangeArrowheads="1"/>
                      </p:cNvPicPr>
                      <p:nvPr/>
                    </p:nvPicPr>
                    <p:blipFill>
                      <a:blip r:embed="rId7"/>
                      <a:srcRect/>
                      <a:stretch>
                        <a:fillRect/>
                      </a:stretch>
                    </p:blipFill>
                    <p:spPr bwMode="auto">
                      <a:xfrm>
                        <a:off x="3263900" y="596900"/>
                        <a:ext cx="2841625"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2963430068"/>
              </p:ext>
            </p:extLst>
          </p:nvPr>
        </p:nvGraphicFramePr>
        <p:xfrm>
          <a:off x="2386011" y="2743200"/>
          <a:ext cx="2579688" cy="847725"/>
        </p:xfrm>
        <a:graphic>
          <a:graphicData uri="http://schemas.openxmlformats.org/presentationml/2006/ole">
            <mc:AlternateContent xmlns:mc="http://schemas.openxmlformats.org/markup-compatibility/2006">
              <mc:Choice xmlns:v="urn:schemas-microsoft-com:vml" Requires="v">
                <p:oleObj spid="_x0000_s115757" name="Equation" r:id="rId8" imgW="1320480" imgH="431640" progId="Equation.DSMT4">
                  <p:embed/>
                </p:oleObj>
              </mc:Choice>
              <mc:Fallback>
                <p:oleObj name="Equation" r:id="rId8" imgW="1320480" imgH="431640" progId="Equation.DSMT4">
                  <p:embed/>
                  <p:pic>
                    <p:nvPicPr>
                      <p:cNvPr id="0" name=""/>
                      <p:cNvPicPr>
                        <a:picLocks noChangeAspect="1" noChangeArrowheads="1"/>
                      </p:cNvPicPr>
                      <p:nvPr/>
                    </p:nvPicPr>
                    <p:blipFill>
                      <a:blip r:embed="rId9"/>
                      <a:srcRect/>
                      <a:stretch>
                        <a:fillRect/>
                      </a:stretch>
                    </p:blipFill>
                    <p:spPr bwMode="auto">
                      <a:xfrm>
                        <a:off x="2386011" y="2743200"/>
                        <a:ext cx="2579688"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4287922460"/>
              </p:ext>
            </p:extLst>
          </p:nvPr>
        </p:nvGraphicFramePr>
        <p:xfrm>
          <a:off x="7945438" y="842963"/>
          <a:ext cx="3387725" cy="490537"/>
        </p:xfrm>
        <a:graphic>
          <a:graphicData uri="http://schemas.openxmlformats.org/presentationml/2006/ole">
            <mc:AlternateContent xmlns:mc="http://schemas.openxmlformats.org/markup-compatibility/2006">
              <mc:Choice xmlns:v="urn:schemas-microsoft-com:vml" Requires="v">
                <p:oleObj spid="_x0000_s115758" name="Equation" r:id="rId10" imgW="1574640" imgH="228600" progId="Equation.DSMT4">
                  <p:embed/>
                </p:oleObj>
              </mc:Choice>
              <mc:Fallback>
                <p:oleObj name="Equation" r:id="rId10" imgW="1574640" imgH="228600" progId="Equation.DSMT4">
                  <p:embed/>
                  <p:pic>
                    <p:nvPicPr>
                      <p:cNvPr id="0" name=""/>
                      <p:cNvPicPr>
                        <a:picLocks noChangeAspect="1" noChangeArrowheads="1"/>
                      </p:cNvPicPr>
                      <p:nvPr/>
                    </p:nvPicPr>
                    <p:blipFill>
                      <a:blip r:embed="rId11"/>
                      <a:srcRect/>
                      <a:stretch>
                        <a:fillRect/>
                      </a:stretch>
                    </p:blipFill>
                    <p:spPr bwMode="auto">
                      <a:xfrm>
                        <a:off x="7945438" y="842963"/>
                        <a:ext cx="3387725" cy="4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5" name="Object 24"/>
          <p:cNvGraphicFramePr>
            <a:graphicFrameLocks noChangeAspect="1"/>
          </p:cNvGraphicFramePr>
          <p:nvPr>
            <p:extLst>
              <p:ext uri="{D42A27DB-BD31-4B8C-83A1-F6EECF244321}">
                <p14:modId xmlns:p14="http://schemas.microsoft.com/office/powerpoint/2010/main" val="3155926929"/>
              </p:ext>
            </p:extLst>
          </p:nvPr>
        </p:nvGraphicFramePr>
        <p:xfrm>
          <a:off x="5408612" y="2786728"/>
          <a:ext cx="2778125" cy="773112"/>
        </p:xfrm>
        <a:graphic>
          <a:graphicData uri="http://schemas.openxmlformats.org/presentationml/2006/ole">
            <mc:AlternateContent xmlns:mc="http://schemas.openxmlformats.org/markup-compatibility/2006">
              <mc:Choice xmlns:v="urn:schemas-microsoft-com:vml" Requires="v">
                <p:oleObj spid="_x0000_s115759" name="Equation" r:id="rId12" imgW="1422360" imgH="393480" progId="Equation.DSMT4">
                  <p:embed/>
                </p:oleObj>
              </mc:Choice>
              <mc:Fallback>
                <p:oleObj name="Equation" r:id="rId12" imgW="1422360" imgH="393480" progId="Equation.DSMT4">
                  <p:embed/>
                  <p:pic>
                    <p:nvPicPr>
                      <p:cNvPr id="0" name=""/>
                      <p:cNvPicPr>
                        <a:picLocks noChangeAspect="1" noChangeArrowheads="1"/>
                      </p:cNvPicPr>
                      <p:nvPr/>
                    </p:nvPicPr>
                    <p:blipFill>
                      <a:blip r:embed="rId13"/>
                      <a:srcRect/>
                      <a:stretch>
                        <a:fillRect/>
                      </a:stretch>
                    </p:blipFill>
                    <p:spPr bwMode="auto">
                      <a:xfrm>
                        <a:off x="5408612" y="2786728"/>
                        <a:ext cx="2778125" cy="77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208122484"/>
              </p:ext>
            </p:extLst>
          </p:nvPr>
        </p:nvGraphicFramePr>
        <p:xfrm>
          <a:off x="3205161" y="1371600"/>
          <a:ext cx="3962400" cy="927100"/>
        </p:xfrm>
        <a:graphic>
          <a:graphicData uri="http://schemas.openxmlformats.org/presentationml/2006/ole">
            <mc:AlternateContent xmlns:mc="http://schemas.openxmlformats.org/markup-compatibility/2006">
              <mc:Choice xmlns:v="urn:schemas-microsoft-com:vml" Requires="v">
                <p:oleObj spid="_x0000_s115760" name="Equation" r:id="rId14" imgW="1841400" imgH="431640" progId="Equation.DSMT4">
                  <p:embed/>
                </p:oleObj>
              </mc:Choice>
              <mc:Fallback>
                <p:oleObj name="Equation" r:id="rId14" imgW="1841400" imgH="431640" progId="Equation.DSMT4">
                  <p:embed/>
                  <p:pic>
                    <p:nvPicPr>
                      <p:cNvPr id="0" name=""/>
                      <p:cNvPicPr>
                        <a:picLocks noChangeAspect="1" noChangeArrowheads="1"/>
                      </p:cNvPicPr>
                      <p:nvPr/>
                    </p:nvPicPr>
                    <p:blipFill>
                      <a:blip r:embed="rId15"/>
                      <a:srcRect/>
                      <a:stretch>
                        <a:fillRect/>
                      </a:stretch>
                    </p:blipFill>
                    <p:spPr bwMode="auto">
                      <a:xfrm>
                        <a:off x="3205161" y="1371600"/>
                        <a:ext cx="39624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2572118538"/>
              </p:ext>
            </p:extLst>
          </p:nvPr>
        </p:nvGraphicFramePr>
        <p:xfrm>
          <a:off x="5452222" y="3581400"/>
          <a:ext cx="3540125" cy="1496579"/>
        </p:xfrm>
        <a:graphic>
          <a:graphicData uri="http://schemas.openxmlformats.org/presentationml/2006/ole">
            <mc:AlternateContent xmlns:mc="http://schemas.openxmlformats.org/markup-compatibility/2006">
              <mc:Choice xmlns:v="urn:schemas-microsoft-com:vml" Requires="v">
                <p:oleObj spid="_x0000_s115761" name="Equation" r:id="rId16" imgW="1993680" imgH="838080" progId="Equation.DSMT4">
                  <p:embed/>
                </p:oleObj>
              </mc:Choice>
              <mc:Fallback>
                <p:oleObj name="Equation" r:id="rId16" imgW="1993680" imgH="838080" progId="Equation.DSMT4">
                  <p:embed/>
                  <p:pic>
                    <p:nvPicPr>
                      <p:cNvPr id="0" name=""/>
                      <p:cNvPicPr>
                        <a:picLocks noChangeAspect="1" noChangeArrowheads="1"/>
                      </p:cNvPicPr>
                      <p:nvPr/>
                    </p:nvPicPr>
                    <p:blipFill>
                      <a:blip r:embed="rId17"/>
                      <a:srcRect/>
                      <a:stretch>
                        <a:fillRect/>
                      </a:stretch>
                    </p:blipFill>
                    <p:spPr bwMode="auto">
                      <a:xfrm>
                        <a:off x="5452222" y="3581400"/>
                        <a:ext cx="3540125" cy="1496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129417591"/>
              </p:ext>
            </p:extLst>
          </p:nvPr>
        </p:nvGraphicFramePr>
        <p:xfrm>
          <a:off x="8682037" y="5320057"/>
          <a:ext cx="2974975" cy="1135062"/>
        </p:xfrm>
        <a:graphic>
          <a:graphicData uri="http://schemas.openxmlformats.org/presentationml/2006/ole">
            <mc:AlternateContent xmlns:mc="http://schemas.openxmlformats.org/markup-compatibility/2006">
              <mc:Choice xmlns:v="urn:schemas-microsoft-com:vml" Requires="v">
                <p:oleObj spid="_x0000_s115762" name="Equation" r:id="rId18" imgW="1676160" imgH="634680" progId="Equation.DSMT4">
                  <p:embed/>
                </p:oleObj>
              </mc:Choice>
              <mc:Fallback>
                <p:oleObj name="Equation" r:id="rId18" imgW="1676160" imgH="634680" progId="Equation.DSMT4">
                  <p:embed/>
                  <p:pic>
                    <p:nvPicPr>
                      <p:cNvPr id="0" name=""/>
                      <p:cNvPicPr>
                        <a:picLocks noChangeAspect="1" noChangeArrowheads="1"/>
                      </p:cNvPicPr>
                      <p:nvPr/>
                    </p:nvPicPr>
                    <p:blipFill>
                      <a:blip r:embed="rId19"/>
                      <a:srcRect/>
                      <a:stretch>
                        <a:fillRect/>
                      </a:stretch>
                    </p:blipFill>
                    <p:spPr bwMode="auto">
                      <a:xfrm>
                        <a:off x="8682037" y="5320057"/>
                        <a:ext cx="2974975" cy="113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2" name="Object 21"/>
          <p:cNvGraphicFramePr>
            <a:graphicFrameLocks noChangeAspect="1"/>
          </p:cNvGraphicFramePr>
          <p:nvPr>
            <p:extLst>
              <p:ext uri="{D42A27DB-BD31-4B8C-83A1-F6EECF244321}">
                <p14:modId xmlns:p14="http://schemas.microsoft.com/office/powerpoint/2010/main" val="3604125047"/>
              </p:ext>
            </p:extLst>
          </p:nvPr>
        </p:nvGraphicFramePr>
        <p:xfrm>
          <a:off x="5452222" y="5130800"/>
          <a:ext cx="2930525" cy="1498600"/>
        </p:xfrm>
        <a:graphic>
          <a:graphicData uri="http://schemas.openxmlformats.org/presentationml/2006/ole">
            <mc:AlternateContent xmlns:mc="http://schemas.openxmlformats.org/markup-compatibility/2006">
              <mc:Choice xmlns:v="urn:schemas-microsoft-com:vml" Requires="v">
                <p:oleObj spid="_x0000_s115763" name="Equation" r:id="rId20" imgW="1650960" imgH="838080" progId="Equation.DSMT4">
                  <p:embed/>
                </p:oleObj>
              </mc:Choice>
              <mc:Fallback>
                <p:oleObj name="Equation" r:id="rId20" imgW="1650960" imgH="838080" progId="Equation.DSMT4">
                  <p:embed/>
                  <p:pic>
                    <p:nvPicPr>
                      <p:cNvPr id="0" name=""/>
                      <p:cNvPicPr>
                        <a:picLocks noChangeAspect="1" noChangeArrowheads="1"/>
                      </p:cNvPicPr>
                      <p:nvPr/>
                    </p:nvPicPr>
                    <p:blipFill>
                      <a:blip r:embed="rId21"/>
                      <a:srcRect/>
                      <a:stretch>
                        <a:fillRect/>
                      </a:stretch>
                    </p:blipFill>
                    <p:spPr bwMode="auto">
                      <a:xfrm>
                        <a:off x="5452222" y="5130800"/>
                        <a:ext cx="2930525" cy="149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9375818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wipe(left)">
                                      <p:cBhvr>
                                        <p:cTn id="16" dur="500"/>
                                        <p:tgtEl>
                                          <p:spTgt spid="2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wipe(left)">
                                      <p:cBhvr>
                                        <p:cTn id="26" dur="500"/>
                                        <p:tgtEl>
                                          <p:spTgt spid="22"/>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wipe(left)">
                                      <p:cBhvr>
                                        <p:cTn id="3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2120" y="77194"/>
            <a:ext cx="1806542" cy="1572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le 6"/>
          <p:cNvSpPr/>
          <p:nvPr/>
        </p:nvSpPr>
        <p:spPr>
          <a:xfrm>
            <a:off x="2123930" y="152400"/>
            <a:ext cx="9837881" cy="2133600"/>
          </a:xfrm>
          <a:prstGeom prst="roundRect">
            <a:avLst>
              <a:gd name="adj" fmla="val 519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397124" y="170459"/>
            <a:ext cx="9525000" cy="523198"/>
          </a:xfrm>
          <a:prstGeom prst="rect">
            <a:avLst/>
          </a:prstGeom>
          <a:noFill/>
        </p:spPr>
        <p:txBody>
          <a:bodyPr wrap="square" lIns="121899" tIns="60949" rIns="121899" bIns="60949" rtlCol="0">
            <a:spAutoFit/>
          </a:bodyPr>
          <a:lstStyle/>
          <a:p>
            <a:r>
              <a:rPr lang="vi-VN" sz="2600" b="1">
                <a:latin typeface="Arial" pitchFamily="34" charset="0"/>
                <a:cs typeface="Arial" pitchFamily="34" charset="0"/>
              </a:rPr>
              <a:t>Giải các phương trình sau:</a:t>
            </a:r>
          </a:p>
        </p:txBody>
      </p:sp>
      <p:sp>
        <p:nvSpPr>
          <p:cNvPr id="10" name="Rectangle 9"/>
          <p:cNvSpPr/>
          <p:nvPr/>
        </p:nvSpPr>
        <p:spPr>
          <a:xfrm>
            <a:off x="379412" y="443253"/>
            <a:ext cx="145334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1.34</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89612" y="2362200"/>
            <a:ext cx="1535021" cy="366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8" name="Object 17"/>
          <p:cNvGraphicFramePr>
            <a:graphicFrameLocks noChangeAspect="1"/>
          </p:cNvGraphicFramePr>
          <p:nvPr>
            <p:extLst>
              <p:ext uri="{D42A27DB-BD31-4B8C-83A1-F6EECF244321}">
                <p14:modId xmlns:p14="http://schemas.microsoft.com/office/powerpoint/2010/main" val="191463883"/>
              </p:ext>
            </p:extLst>
          </p:nvPr>
        </p:nvGraphicFramePr>
        <p:xfrm>
          <a:off x="3263900" y="596900"/>
          <a:ext cx="2841625" cy="927100"/>
        </p:xfrm>
        <a:graphic>
          <a:graphicData uri="http://schemas.openxmlformats.org/presentationml/2006/ole">
            <mc:AlternateContent xmlns:mc="http://schemas.openxmlformats.org/markup-compatibility/2006">
              <mc:Choice xmlns:v="urn:schemas-microsoft-com:vml" Requires="v">
                <p:oleObj spid="_x0000_s116775" name="Equation" r:id="rId6" imgW="1320480" imgH="431640" progId="Equation.DSMT4">
                  <p:embed/>
                </p:oleObj>
              </mc:Choice>
              <mc:Fallback>
                <p:oleObj name="Equation" r:id="rId6" imgW="1320480" imgH="431640" progId="Equation.DSMT4">
                  <p:embed/>
                  <p:pic>
                    <p:nvPicPr>
                      <p:cNvPr id="0" name=""/>
                      <p:cNvPicPr>
                        <a:picLocks noChangeAspect="1" noChangeArrowheads="1"/>
                      </p:cNvPicPr>
                      <p:nvPr/>
                    </p:nvPicPr>
                    <p:blipFill>
                      <a:blip r:embed="rId7"/>
                      <a:srcRect/>
                      <a:stretch>
                        <a:fillRect/>
                      </a:stretch>
                    </p:blipFill>
                    <p:spPr bwMode="auto">
                      <a:xfrm>
                        <a:off x="3263900" y="596900"/>
                        <a:ext cx="2841625"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3102701410"/>
              </p:ext>
            </p:extLst>
          </p:nvPr>
        </p:nvGraphicFramePr>
        <p:xfrm>
          <a:off x="2138363" y="2819400"/>
          <a:ext cx="3076575" cy="449262"/>
        </p:xfrm>
        <a:graphic>
          <a:graphicData uri="http://schemas.openxmlformats.org/presentationml/2006/ole">
            <mc:AlternateContent xmlns:mc="http://schemas.openxmlformats.org/markup-compatibility/2006">
              <mc:Choice xmlns:v="urn:schemas-microsoft-com:vml" Requires="v">
                <p:oleObj spid="_x0000_s116776" name="Equation" r:id="rId8" imgW="1574640" imgH="228600" progId="Equation.DSMT4">
                  <p:embed/>
                </p:oleObj>
              </mc:Choice>
              <mc:Fallback>
                <p:oleObj name="Equation" r:id="rId8" imgW="1574640" imgH="228600" progId="Equation.DSMT4">
                  <p:embed/>
                  <p:pic>
                    <p:nvPicPr>
                      <p:cNvPr id="0" name=""/>
                      <p:cNvPicPr>
                        <a:picLocks noChangeAspect="1" noChangeArrowheads="1"/>
                      </p:cNvPicPr>
                      <p:nvPr/>
                    </p:nvPicPr>
                    <p:blipFill>
                      <a:blip r:embed="rId9"/>
                      <a:srcRect/>
                      <a:stretch>
                        <a:fillRect/>
                      </a:stretch>
                    </p:blipFill>
                    <p:spPr bwMode="auto">
                      <a:xfrm>
                        <a:off x="2138363" y="2819400"/>
                        <a:ext cx="3076575"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2353592643"/>
              </p:ext>
            </p:extLst>
          </p:nvPr>
        </p:nvGraphicFramePr>
        <p:xfrm>
          <a:off x="7945438" y="842963"/>
          <a:ext cx="3387725" cy="490537"/>
        </p:xfrm>
        <a:graphic>
          <a:graphicData uri="http://schemas.openxmlformats.org/presentationml/2006/ole">
            <mc:AlternateContent xmlns:mc="http://schemas.openxmlformats.org/markup-compatibility/2006">
              <mc:Choice xmlns:v="urn:schemas-microsoft-com:vml" Requires="v">
                <p:oleObj spid="_x0000_s116777" name="Equation" r:id="rId10" imgW="1574640" imgH="228600" progId="Equation.DSMT4">
                  <p:embed/>
                </p:oleObj>
              </mc:Choice>
              <mc:Fallback>
                <p:oleObj name="Equation" r:id="rId10" imgW="1574640" imgH="228600" progId="Equation.DSMT4">
                  <p:embed/>
                  <p:pic>
                    <p:nvPicPr>
                      <p:cNvPr id="0" name=""/>
                      <p:cNvPicPr>
                        <a:picLocks noChangeAspect="1" noChangeArrowheads="1"/>
                      </p:cNvPicPr>
                      <p:nvPr/>
                    </p:nvPicPr>
                    <p:blipFill>
                      <a:blip r:embed="rId11"/>
                      <a:srcRect/>
                      <a:stretch>
                        <a:fillRect/>
                      </a:stretch>
                    </p:blipFill>
                    <p:spPr bwMode="auto">
                      <a:xfrm>
                        <a:off x="7945438" y="842963"/>
                        <a:ext cx="3387725" cy="4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5" name="Object 24"/>
          <p:cNvGraphicFramePr>
            <a:graphicFrameLocks noChangeAspect="1"/>
          </p:cNvGraphicFramePr>
          <p:nvPr>
            <p:extLst>
              <p:ext uri="{D42A27DB-BD31-4B8C-83A1-F6EECF244321}">
                <p14:modId xmlns:p14="http://schemas.microsoft.com/office/powerpoint/2010/main" val="2691379766"/>
              </p:ext>
            </p:extLst>
          </p:nvPr>
        </p:nvGraphicFramePr>
        <p:xfrm>
          <a:off x="5452222" y="2825750"/>
          <a:ext cx="3497262" cy="449262"/>
        </p:xfrm>
        <a:graphic>
          <a:graphicData uri="http://schemas.openxmlformats.org/presentationml/2006/ole">
            <mc:AlternateContent xmlns:mc="http://schemas.openxmlformats.org/markup-compatibility/2006">
              <mc:Choice xmlns:v="urn:schemas-microsoft-com:vml" Requires="v">
                <p:oleObj spid="_x0000_s116778" name="Equation" r:id="rId12" imgW="1790640" imgH="228600" progId="Equation.DSMT4">
                  <p:embed/>
                </p:oleObj>
              </mc:Choice>
              <mc:Fallback>
                <p:oleObj name="Equation" r:id="rId12" imgW="1790640" imgH="228600" progId="Equation.DSMT4">
                  <p:embed/>
                  <p:pic>
                    <p:nvPicPr>
                      <p:cNvPr id="0" name=""/>
                      <p:cNvPicPr>
                        <a:picLocks noChangeAspect="1" noChangeArrowheads="1"/>
                      </p:cNvPicPr>
                      <p:nvPr/>
                    </p:nvPicPr>
                    <p:blipFill>
                      <a:blip r:embed="rId13"/>
                      <a:srcRect/>
                      <a:stretch>
                        <a:fillRect/>
                      </a:stretch>
                    </p:blipFill>
                    <p:spPr bwMode="auto">
                      <a:xfrm>
                        <a:off x="5452222" y="2825750"/>
                        <a:ext cx="3497262"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3378527013"/>
              </p:ext>
            </p:extLst>
          </p:nvPr>
        </p:nvGraphicFramePr>
        <p:xfrm>
          <a:off x="3205161" y="1371600"/>
          <a:ext cx="3962400" cy="927100"/>
        </p:xfrm>
        <a:graphic>
          <a:graphicData uri="http://schemas.openxmlformats.org/presentationml/2006/ole">
            <mc:AlternateContent xmlns:mc="http://schemas.openxmlformats.org/markup-compatibility/2006">
              <mc:Choice xmlns:v="urn:schemas-microsoft-com:vml" Requires="v">
                <p:oleObj spid="_x0000_s116779" name="Equation" r:id="rId14" imgW="1841400" imgH="431640" progId="Equation.DSMT4">
                  <p:embed/>
                </p:oleObj>
              </mc:Choice>
              <mc:Fallback>
                <p:oleObj name="Equation" r:id="rId14" imgW="1841400" imgH="431640" progId="Equation.DSMT4">
                  <p:embed/>
                  <p:pic>
                    <p:nvPicPr>
                      <p:cNvPr id="0" name=""/>
                      <p:cNvPicPr>
                        <a:picLocks noChangeAspect="1" noChangeArrowheads="1"/>
                      </p:cNvPicPr>
                      <p:nvPr/>
                    </p:nvPicPr>
                    <p:blipFill>
                      <a:blip r:embed="rId15"/>
                      <a:srcRect/>
                      <a:stretch>
                        <a:fillRect/>
                      </a:stretch>
                    </p:blipFill>
                    <p:spPr bwMode="auto">
                      <a:xfrm>
                        <a:off x="3205161" y="1371600"/>
                        <a:ext cx="39624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3464601108"/>
              </p:ext>
            </p:extLst>
          </p:nvPr>
        </p:nvGraphicFramePr>
        <p:xfrm>
          <a:off x="5452222" y="4668837"/>
          <a:ext cx="2998788" cy="817563"/>
        </p:xfrm>
        <a:graphic>
          <a:graphicData uri="http://schemas.openxmlformats.org/presentationml/2006/ole">
            <mc:AlternateContent xmlns:mc="http://schemas.openxmlformats.org/markup-compatibility/2006">
              <mc:Choice xmlns:v="urn:schemas-microsoft-com:vml" Requires="v">
                <p:oleObj spid="_x0000_s116780" name="Equation" r:id="rId16" imgW="1688760" imgH="457200" progId="Equation.DSMT4">
                  <p:embed/>
                </p:oleObj>
              </mc:Choice>
              <mc:Fallback>
                <p:oleObj name="Equation" r:id="rId16" imgW="1688760" imgH="457200" progId="Equation.DSMT4">
                  <p:embed/>
                  <p:pic>
                    <p:nvPicPr>
                      <p:cNvPr id="0" name=""/>
                      <p:cNvPicPr>
                        <a:picLocks noChangeAspect="1" noChangeArrowheads="1"/>
                      </p:cNvPicPr>
                      <p:nvPr/>
                    </p:nvPicPr>
                    <p:blipFill>
                      <a:blip r:embed="rId17"/>
                      <a:srcRect/>
                      <a:stretch>
                        <a:fillRect/>
                      </a:stretch>
                    </p:blipFill>
                    <p:spPr bwMode="auto">
                      <a:xfrm>
                        <a:off x="5452222" y="4668837"/>
                        <a:ext cx="2998788" cy="81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3" name="Object 22"/>
          <p:cNvGraphicFramePr>
            <a:graphicFrameLocks noChangeAspect="1"/>
          </p:cNvGraphicFramePr>
          <p:nvPr>
            <p:extLst>
              <p:ext uri="{D42A27DB-BD31-4B8C-83A1-F6EECF244321}">
                <p14:modId xmlns:p14="http://schemas.microsoft.com/office/powerpoint/2010/main" val="1522752674"/>
              </p:ext>
            </p:extLst>
          </p:nvPr>
        </p:nvGraphicFramePr>
        <p:xfrm>
          <a:off x="5452222" y="3476625"/>
          <a:ext cx="2828925" cy="400050"/>
        </p:xfrm>
        <a:graphic>
          <a:graphicData uri="http://schemas.openxmlformats.org/presentationml/2006/ole">
            <mc:AlternateContent xmlns:mc="http://schemas.openxmlformats.org/markup-compatibility/2006">
              <mc:Choice xmlns:v="urn:schemas-microsoft-com:vml" Requires="v">
                <p:oleObj spid="_x0000_s116781" name="Equation" r:id="rId18" imgW="1447560" imgH="203040" progId="Equation.DSMT4">
                  <p:embed/>
                </p:oleObj>
              </mc:Choice>
              <mc:Fallback>
                <p:oleObj name="Equation" r:id="rId18" imgW="1447560" imgH="203040" progId="Equation.DSMT4">
                  <p:embed/>
                  <p:pic>
                    <p:nvPicPr>
                      <p:cNvPr id="0" name=""/>
                      <p:cNvPicPr>
                        <a:picLocks noChangeAspect="1" noChangeArrowheads="1"/>
                      </p:cNvPicPr>
                      <p:nvPr/>
                    </p:nvPicPr>
                    <p:blipFill>
                      <a:blip r:embed="rId19"/>
                      <a:srcRect/>
                      <a:stretch>
                        <a:fillRect/>
                      </a:stretch>
                    </p:blipFill>
                    <p:spPr bwMode="auto">
                      <a:xfrm>
                        <a:off x="5452222" y="3476625"/>
                        <a:ext cx="28289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4" name="Object 23"/>
          <p:cNvGraphicFramePr>
            <a:graphicFrameLocks noChangeAspect="1"/>
          </p:cNvGraphicFramePr>
          <p:nvPr>
            <p:extLst>
              <p:ext uri="{D42A27DB-BD31-4B8C-83A1-F6EECF244321}">
                <p14:modId xmlns:p14="http://schemas.microsoft.com/office/powerpoint/2010/main" val="500661941"/>
              </p:ext>
            </p:extLst>
          </p:nvPr>
        </p:nvGraphicFramePr>
        <p:xfrm>
          <a:off x="5452222" y="4095750"/>
          <a:ext cx="2209800" cy="400050"/>
        </p:xfrm>
        <a:graphic>
          <a:graphicData uri="http://schemas.openxmlformats.org/presentationml/2006/ole">
            <mc:AlternateContent xmlns:mc="http://schemas.openxmlformats.org/markup-compatibility/2006">
              <mc:Choice xmlns:v="urn:schemas-microsoft-com:vml" Requires="v">
                <p:oleObj spid="_x0000_s116782" name="Equation" r:id="rId20" imgW="1130040" imgH="203040" progId="Equation.DSMT4">
                  <p:embed/>
                </p:oleObj>
              </mc:Choice>
              <mc:Fallback>
                <p:oleObj name="Equation" r:id="rId20" imgW="1130040" imgH="203040" progId="Equation.DSMT4">
                  <p:embed/>
                  <p:pic>
                    <p:nvPicPr>
                      <p:cNvPr id="0" name=""/>
                      <p:cNvPicPr>
                        <a:picLocks noChangeAspect="1" noChangeArrowheads="1"/>
                      </p:cNvPicPr>
                      <p:nvPr/>
                    </p:nvPicPr>
                    <p:blipFill>
                      <a:blip r:embed="rId21"/>
                      <a:srcRect/>
                      <a:stretch>
                        <a:fillRect/>
                      </a:stretch>
                    </p:blipFill>
                    <p:spPr bwMode="auto">
                      <a:xfrm>
                        <a:off x="5452222" y="4095750"/>
                        <a:ext cx="2209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6" name="Object 25"/>
          <p:cNvGraphicFramePr>
            <a:graphicFrameLocks noChangeAspect="1"/>
          </p:cNvGraphicFramePr>
          <p:nvPr>
            <p:extLst>
              <p:ext uri="{D42A27DB-BD31-4B8C-83A1-F6EECF244321}">
                <p14:modId xmlns:p14="http://schemas.microsoft.com/office/powerpoint/2010/main" val="2622900010"/>
              </p:ext>
            </p:extLst>
          </p:nvPr>
        </p:nvGraphicFramePr>
        <p:xfrm>
          <a:off x="5452222" y="5600700"/>
          <a:ext cx="2278063" cy="1181100"/>
        </p:xfrm>
        <a:graphic>
          <a:graphicData uri="http://schemas.openxmlformats.org/presentationml/2006/ole">
            <mc:AlternateContent xmlns:mc="http://schemas.openxmlformats.org/markup-compatibility/2006">
              <mc:Choice xmlns:v="urn:schemas-microsoft-com:vml" Requires="v">
                <p:oleObj spid="_x0000_s116783" name="Equation" r:id="rId22" imgW="1282680" imgH="660240" progId="Equation.DSMT4">
                  <p:embed/>
                </p:oleObj>
              </mc:Choice>
              <mc:Fallback>
                <p:oleObj name="Equation" r:id="rId22" imgW="1282680" imgH="660240" progId="Equation.DSMT4">
                  <p:embed/>
                  <p:pic>
                    <p:nvPicPr>
                      <p:cNvPr id="0" name=""/>
                      <p:cNvPicPr>
                        <a:picLocks noChangeAspect="1" noChangeArrowheads="1"/>
                      </p:cNvPicPr>
                      <p:nvPr/>
                    </p:nvPicPr>
                    <p:blipFill>
                      <a:blip r:embed="rId23"/>
                      <a:srcRect/>
                      <a:stretch>
                        <a:fillRect/>
                      </a:stretch>
                    </p:blipFill>
                    <p:spPr bwMode="auto">
                      <a:xfrm>
                        <a:off x="5452222" y="5600700"/>
                        <a:ext cx="2278063"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58402002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wipe(left)">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left)">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wipe(left)">
                                      <p:cBhvr>
                                        <p:cTn id="3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2120" y="77194"/>
            <a:ext cx="1806542" cy="1572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le 6"/>
          <p:cNvSpPr/>
          <p:nvPr/>
        </p:nvSpPr>
        <p:spPr>
          <a:xfrm>
            <a:off x="2123930" y="152400"/>
            <a:ext cx="9837881" cy="2133600"/>
          </a:xfrm>
          <a:prstGeom prst="roundRect">
            <a:avLst>
              <a:gd name="adj" fmla="val 519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397124" y="170459"/>
            <a:ext cx="9525000" cy="523198"/>
          </a:xfrm>
          <a:prstGeom prst="rect">
            <a:avLst/>
          </a:prstGeom>
          <a:noFill/>
        </p:spPr>
        <p:txBody>
          <a:bodyPr wrap="square" lIns="121899" tIns="60949" rIns="121899" bIns="60949" rtlCol="0">
            <a:spAutoFit/>
          </a:bodyPr>
          <a:lstStyle/>
          <a:p>
            <a:r>
              <a:rPr lang="vi-VN" sz="2600" b="1">
                <a:latin typeface="Arial" pitchFamily="34" charset="0"/>
                <a:cs typeface="Arial" pitchFamily="34" charset="0"/>
              </a:rPr>
              <a:t>Giải các phương trình sau:</a:t>
            </a:r>
          </a:p>
        </p:txBody>
      </p:sp>
      <p:sp>
        <p:nvSpPr>
          <p:cNvPr id="10" name="Rectangle 9"/>
          <p:cNvSpPr/>
          <p:nvPr/>
        </p:nvSpPr>
        <p:spPr>
          <a:xfrm>
            <a:off x="379412" y="443253"/>
            <a:ext cx="145334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1.34</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59385" y="2378844"/>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8" name="Object 17"/>
          <p:cNvGraphicFramePr>
            <a:graphicFrameLocks noChangeAspect="1"/>
          </p:cNvGraphicFramePr>
          <p:nvPr>
            <p:extLst>
              <p:ext uri="{D42A27DB-BD31-4B8C-83A1-F6EECF244321}">
                <p14:modId xmlns:p14="http://schemas.microsoft.com/office/powerpoint/2010/main" val="3373312796"/>
              </p:ext>
            </p:extLst>
          </p:nvPr>
        </p:nvGraphicFramePr>
        <p:xfrm>
          <a:off x="3263900" y="596900"/>
          <a:ext cx="2841625" cy="927100"/>
        </p:xfrm>
        <a:graphic>
          <a:graphicData uri="http://schemas.openxmlformats.org/presentationml/2006/ole">
            <mc:AlternateContent xmlns:mc="http://schemas.openxmlformats.org/markup-compatibility/2006">
              <mc:Choice xmlns:v="urn:schemas-microsoft-com:vml" Requires="v">
                <p:oleObj spid="_x0000_s117781" name="Equation" r:id="rId6" imgW="1320480" imgH="431640" progId="Equation.DSMT4">
                  <p:embed/>
                </p:oleObj>
              </mc:Choice>
              <mc:Fallback>
                <p:oleObj name="Equation" r:id="rId6" imgW="1320480" imgH="431640" progId="Equation.DSMT4">
                  <p:embed/>
                  <p:pic>
                    <p:nvPicPr>
                      <p:cNvPr id="0" name=""/>
                      <p:cNvPicPr>
                        <a:picLocks noChangeAspect="1" noChangeArrowheads="1"/>
                      </p:cNvPicPr>
                      <p:nvPr/>
                    </p:nvPicPr>
                    <p:blipFill>
                      <a:blip r:embed="rId7"/>
                      <a:srcRect/>
                      <a:stretch>
                        <a:fillRect/>
                      </a:stretch>
                    </p:blipFill>
                    <p:spPr bwMode="auto">
                      <a:xfrm>
                        <a:off x="3263900" y="596900"/>
                        <a:ext cx="2841625"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54893231"/>
              </p:ext>
            </p:extLst>
          </p:nvPr>
        </p:nvGraphicFramePr>
        <p:xfrm>
          <a:off x="2779983" y="2777013"/>
          <a:ext cx="3957003" cy="932498"/>
        </p:xfrm>
        <a:graphic>
          <a:graphicData uri="http://schemas.openxmlformats.org/presentationml/2006/ole">
            <mc:AlternateContent xmlns:mc="http://schemas.openxmlformats.org/markup-compatibility/2006">
              <mc:Choice xmlns:v="urn:schemas-microsoft-com:vml" Requires="v">
                <p:oleObj spid="_x0000_s117782" name="Equation" r:id="rId8" imgW="1841400" imgH="431640" progId="Equation.DSMT4">
                  <p:embed/>
                </p:oleObj>
              </mc:Choice>
              <mc:Fallback>
                <p:oleObj name="Equation" r:id="rId8" imgW="1841400" imgH="431640" progId="Equation.DSMT4">
                  <p:embed/>
                  <p:pic>
                    <p:nvPicPr>
                      <p:cNvPr id="0" name=""/>
                      <p:cNvPicPr>
                        <a:picLocks noChangeAspect="1" noChangeArrowheads="1"/>
                      </p:cNvPicPr>
                      <p:nvPr/>
                    </p:nvPicPr>
                    <p:blipFill>
                      <a:blip r:embed="rId9"/>
                      <a:srcRect/>
                      <a:stretch>
                        <a:fillRect/>
                      </a:stretch>
                    </p:blipFill>
                    <p:spPr bwMode="auto">
                      <a:xfrm>
                        <a:off x="2779983" y="2777013"/>
                        <a:ext cx="3957003" cy="932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3353497190"/>
              </p:ext>
            </p:extLst>
          </p:nvPr>
        </p:nvGraphicFramePr>
        <p:xfrm>
          <a:off x="7945438" y="842963"/>
          <a:ext cx="3387725" cy="490537"/>
        </p:xfrm>
        <a:graphic>
          <a:graphicData uri="http://schemas.openxmlformats.org/presentationml/2006/ole">
            <mc:AlternateContent xmlns:mc="http://schemas.openxmlformats.org/markup-compatibility/2006">
              <mc:Choice xmlns:v="urn:schemas-microsoft-com:vml" Requires="v">
                <p:oleObj spid="_x0000_s117783" name="Equation" r:id="rId10" imgW="1574640" imgH="228600" progId="Equation.DSMT4">
                  <p:embed/>
                </p:oleObj>
              </mc:Choice>
              <mc:Fallback>
                <p:oleObj name="Equation" r:id="rId10" imgW="1574640" imgH="228600" progId="Equation.DSMT4">
                  <p:embed/>
                  <p:pic>
                    <p:nvPicPr>
                      <p:cNvPr id="0" name=""/>
                      <p:cNvPicPr>
                        <a:picLocks noChangeAspect="1" noChangeArrowheads="1"/>
                      </p:cNvPicPr>
                      <p:nvPr/>
                    </p:nvPicPr>
                    <p:blipFill>
                      <a:blip r:embed="rId11"/>
                      <a:srcRect/>
                      <a:stretch>
                        <a:fillRect/>
                      </a:stretch>
                    </p:blipFill>
                    <p:spPr bwMode="auto">
                      <a:xfrm>
                        <a:off x="7945438" y="842963"/>
                        <a:ext cx="3387725" cy="4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5" name="Object 24"/>
          <p:cNvGraphicFramePr>
            <a:graphicFrameLocks noChangeAspect="1"/>
          </p:cNvGraphicFramePr>
          <p:nvPr>
            <p:extLst>
              <p:ext uri="{D42A27DB-BD31-4B8C-83A1-F6EECF244321}">
                <p14:modId xmlns:p14="http://schemas.microsoft.com/office/powerpoint/2010/main" val="2477036541"/>
              </p:ext>
            </p:extLst>
          </p:nvPr>
        </p:nvGraphicFramePr>
        <p:xfrm>
          <a:off x="3503612" y="3645376"/>
          <a:ext cx="4012883" cy="850424"/>
        </p:xfrm>
        <a:graphic>
          <a:graphicData uri="http://schemas.openxmlformats.org/presentationml/2006/ole">
            <mc:AlternateContent xmlns:mc="http://schemas.openxmlformats.org/markup-compatibility/2006">
              <mc:Choice xmlns:v="urn:schemas-microsoft-com:vml" Requires="v">
                <p:oleObj spid="_x0000_s117784" name="Equation" r:id="rId12" imgW="1866600" imgH="393480" progId="Equation.DSMT4">
                  <p:embed/>
                </p:oleObj>
              </mc:Choice>
              <mc:Fallback>
                <p:oleObj name="Equation" r:id="rId12" imgW="1866600" imgH="393480" progId="Equation.DSMT4">
                  <p:embed/>
                  <p:pic>
                    <p:nvPicPr>
                      <p:cNvPr id="0" name=""/>
                      <p:cNvPicPr>
                        <a:picLocks noChangeAspect="1" noChangeArrowheads="1"/>
                      </p:cNvPicPr>
                      <p:nvPr/>
                    </p:nvPicPr>
                    <p:blipFill>
                      <a:blip r:embed="rId13"/>
                      <a:srcRect/>
                      <a:stretch>
                        <a:fillRect/>
                      </a:stretch>
                    </p:blipFill>
                    <p:spPr bwMode="auto">
                      <a:xfrm>
                        <a:off x="3503612" y="3645376"/>
                        <a:ext cx="4012883" cy="850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3741328162"/>
              </p:ext>
            </p:extLst>
          </p:nvPr>
        </p:nvGraphicFramePr>
        <p:xfrm>
          <a:off x="3205161" y="1371600"/>
          <a:ext cx="3962400" cy="927100"/>
        </p:xfrm>
        <a:graphic>
          <a:graphicData uri="http://schemas.openxmlformats.org/presentationml/2006/ole">
            <mc:AlternateContent xmlns:mc="http://schemas.openxmlformats.org/markup-compatibility/2006">
              <mc:Choice xmlns:v="urn:schemas-microsoft-com:vml" Requires="v">
                <p:oleObj spid="_x0000_s117785" name="Equation" r:id="rId14" imgW="1841400" imgH="431640" progId="Equation.DSMT4">
                  <p:embed/>
                </p:oleObj>
              </mc:Choice>
              <mc:Fallback>
                <p:oleObj name="Equation" r:id="rId14" imgW="1841400" imgH="431640" progId="Equation.DSMT4">
                  <p:embed/>
                  <p:pic>
                    <p:nvPicPr>
                      <p:cNvPr id="0" name=""/>
                      <p:cNvPicPr>
                        <a:picLocks noChangeAspect="1" noChangeArrowheads="1"/>
                      </p:cNvPicPr>
                      <p:nvPr/>
                    </p:nvPicPr>
                    <p:blipFill>
                      <a:blip r:embed="rId15"/>
                      <a:srcRect/>
                      <a:stretch>
                        <a:fillRect/>
                      </a:stretch>
                    </p:blipFill>
                    <p:spPr bwMode="auto">
                      <a:xfrm>
                        <a:off x="3205161" y="1371600"/>
                        <a:ext cx="39624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3195739371"/>
              </p:ext>
            </p:extLst>
          </p:nvPr>
        </p:nvGraphicFramePr>
        <p:xfrm>
          <a:off x="4194335" y="4648200"/>
          <a:ext cx="3330099" cy="850424"/>
        </p:xfrm>
        <a:graphic>
          <a:graphicData uri="http://schemas.openxmlformats.org/presentationml/2006/ole">
            <mc:AlternateContent xmlns:mc="http://schemas.openxmlformats.org/markup-compatibility/2006">
              <mc:Choice xmlns:v="urn:schemas-microsoft-com:vml" Requires="v">
                <p:oleObj spid="_x0000_s117786" name="Equation" r:id="rId16" imgW="1549080" imgH="393480" progId="Equation.DSMT4">
                  <p:embed/>
                </p:oleObj>
              </mc:Choice>
              <mc:Fallback>
                <p:oleObj name="Equation" r:id="rId16" imgW="1549080" imgH="393480" progId="Equation.DSMT4">
                  <p:embed/>
                  <p:pic>
                    <p:nvPicPr>
                      <p:cNvPr id="0" name=""/>
                      <p:cNvPicPr>
                        <a:picLocks noChangeAspect="1" noChangeArrowheads="1"/>
                      </p:cNvPicPr>
                      <p:nvPr/>
                    </p:nvPicPr>
                    <p:blipFill>
                      <a:blip r:embed="rId17"/>
                      <a:srcRect/>
                      <a:stretch>
                        <a:fillRect/>
                      </a:stretch>
                    </p:blipFill>
                    <p:spPr bwMode="auto">
                      <a:xfrm>
                        <a:off x="4194335" y="4648200"/>
                        <a:ext cx="3330099" cy="850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09624645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left)">
                                      <p:cBhvr>
                                        <p:cTn id="1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2120" y="77194"/>
            <a:ext cx="1806542" cy="1572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le 6"/>
          <p:cNvSpPr/>
          <p:nvPr/>
        </p:nvSpPr>
        <p:spPr>
          <a:xfrm>
            <a:off x="2123930" y="95250"/>
            <a:ext cx="9837881" cy="3465134"/>
          </a:xfrm>
          <a:prstGeom prst="roundRect">
            <a:avLst>
              <a:gd name="adj" fmla="val 519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mc:AlternateContent xmlns:mc="http://schemas.openxmlformats.org/markup-compatibility/2006" xmlns:a14="http://schemas.microsoft.com/office/drawing/2010/main">
        <mc:Choice Requires="a14">
          <p:sp>
            <p:nvSpPr>
              <p:cNvPr id="8" name="TextBox 7"/>
              <p:cNvSpPr txBox="1"/>
              <p:nvPr/>
            </p:nvSpPr>
            <p:spPr>
              <a:xfrm>
                <a:off x="2208212" y="113309"/>
                <a:ext cx="9713912" cy="3447075"/>
              </a:xfrm>
              <a:prstGeom prst="rect">
                <a:avLst/>
              </a:prstGeom>
              <a:noFill/>
            </p:spPr>
            <p:txBody>
              <a:bodyPr wrap="square" lIns="121899" tIns="60949" rIns="121899" bIns="60949" rtlCol="0">
                <a:spAutoFit/>
              </a:bodyPr>
              <a:lstStyle/>
              <a:p>
                <a:r>
                  <a:rPr lang="vi-VN" sz="1800" b="1">
                    <a:latin typeface="Arial" pitchFamily="34" charset="0"/>
                    <a:cs typeface="Arial" pitchFamily="34" charset="0"/>
                  </a:rPr>
                  <a:t>Huyết áp là áp lực cần thiết tác động lên thành của động mạch để đưa máu từ tim đến nuôi dưỡng các mô trong cơ thể. Huyết áp được tạo ra do lực co bóp của cơ tim và sức cản của thành động mạch. Mỗi lần tim đập, huyết áp của chúng ta tăng rồi giảm giữa các nhịp. Huyết áp tối đa và huyết áp tối thiểu được gọi tương ứng là huyết áp tâm thu và tâm trương. Chỉ số huyết áp của chúng ta được viết là huyết áp tâm thu/huyết áp tâm trương. Chỉ số huyết áp 120/80 là bình thường. Giả sử huyết áp của một người nào đó được mô hình hóa bởi hàm </a:t>
                </a:r>
                <a:r>
                  <a:rPr lang="vi-VN" sz="1800" b="1" smtClean="0">
                    <a:latin typeface="Arial" pitchFamily="34" charset="0"/>
                    <a:cs typeface="Arial" pitchFamily="34" charset="0"/>
                  </a:rPr>
                  <a:t>số</a:t>
                </a:r>
                <a:r>
                  <a:rPr lang="en-US" sz="1800" b="1" smtClean="0">
                    <a:latin typeface="Arial" pitchFamily="34" charset="0"/>
                    <a:cs typeface="Arial" pitchFamily="34" charset="0"/>
                  </a:rPr>
                  <a:t>    </a:t>
                </a:r>
                <a14:m>
                  <m:oMath xmlns:m="http://schemas.openxmlformats.org/officeDocument/2006/math">
                    <m:r>
                      <a:rPr lang="vi-VN" sz="1800" b="1" i="1" smtClean="0">
                        <a:solidFill>
                          <a:schemeClr val="accent2">
                            <a:lumMod val="75000"/>
                          </a:schemeClr>
                        </a:solidFill>
                        <a:latin typeface="Cambria Math"/>
                        <a:cs typeface="Arial" pitchFamily="34" charset="0"/>
                      </a:rPr>
                      <m:t>𝒑</m:t>
                    </m:r>
                    <m:r>
                      <a:rPr lang="vi-VN" sz="1800" b="1" i="1" smtClean="0">
                        <a:solidFill>
                          <a:schemeClr val="accent2">
                            <a:lumMod val="75000"/>
                          </a:schemeClr>
                        </a:solidFill>
                        <a:latin typeface="Cambria Math"/>
                        <a:cs typeface="Arial" pitchFamily="34" charset="0"/>
                      </a:rPr>
                      <m:t>(</m:t>
                    </m:r>
                    <m:r>
                      <a:rPr lang="vi-VN" sz="1800" b="1" i="1" smtClean="0">
                        <a:solidFill>
                          <a:schemeClr val="accent2">
                            <a:lumMod val="75000"/>
                          </a:schemeClr>
                        </a:solidFill>
                        <a:latin typeface="Cambria Math"/>
                        <a:cs typeface="Arial" pitchFamily="34" charset="0"/>
                      </a:rPr>
                      <m:t>𝒕</m:t>
                    </m:r>
                    <m:r>
                      <a:rPr lang="vi-VN" sz="1800" b="1" i="1">
                        <a:solidFill>
                          <a:schemeClr val="accent2">
                            <a:lumMod val="75000"/>
                          </a:schemeClr>
                        </a:solidFill>
                        <a:latin typeface="Cambria Math"/>
                        <a:cs typeface="Arial" pitchFamily="34" charset="0"/>
                      </a:rPr>
                      <m:t>) = </m:t>
                    </m:r>
                    <m:r>
                      <a:rPr lang="vi-VN" sz="1800" b="1" i="1">
                        <a:solidFill>
                          <a:schemeClr val="accent2">
                            <a:lumMod val="75000"/>
                          </a:schemeClr>
                        </a:solidFill>
                        <a:latin typeface="Cambria Math"/>
                        <a:cs typeface="Arial" pitchFamily="34" charset="0"/>
                      </a:rPr>
                      <m:t>𝟏𝟏𝟓</m:t>
                    </m:r>
                    <m:r>
                      <a:rPr lang="vi-VN" sz="1800" b="1" i="1">
                        <a:solidFill>
                          <a:schemeClr val="accent2">
                            <a:lumMod val="75000"/>
                          </a:schemeClr>
                        </a:solidFill>
                        <a:latin typeface="Cambria Math"/>
                        <a:cs typeface="Arial" pitchFamily="34" charset="0"/>
                      </a:rPr>
                      <m:t> + </m:t>
                    </m:r>
                    <m:r>
                      <a:rPr lang="vi-VN" sz="1800" b="1" i="1">
                        <a:solidFill>
                          <a:schemeClr val="accent2">
                            <a:lumMod val="75000"/>
                          </a:schemeClr>
                        </a:solidFill>
                        <a:latin typeface="Cambria Math"/>
                        <a:cs typeface="Arial" pitchFamily="34" charset="0"/>
                      </a:rPr>
                      <m:t>𝟐𝟓</m:t>
                    </m:r>
                    <m:r>
                      <m:rPr>
                        <m:sty m:val="p"/>
                      </m:rPr>
                      <a:rPr lang="vi-VN" sz="1800" b="1" i="1">
                        <a:solidFill>
                          <a:schemeClr val="accent2">
                            <a:lumMod val="75000"/>
                          </a:schemeClr>
                        </a:solidFill>
                        <a:latin typeface="Cambria Math"/>
                        <a:cs typeface="Arial" pitchFamily="34" charset="0"/>
                      </a:rPr>
                      <m:t>sin</m:t>
                    </m:r>
                    <m:r>
                      <a:rPr lang="vi-VN" sz="1800" b="1" i="1">
                        <a:solidFill>
                          <a:schemeClr val="accent2">
                            <a:lumMod val="75000"/>
                          </a:schemeClr>
                        </a:solidFill>
                        <a:latin typeface="Cambria Math"/>
                        <a:cs typeface="Arial" pitchFamily="34" charset="0"/>
                      </a:rPr>
                      <m:t>⁡(</m:t>
                    </m:r>
                    <m:r>
                      <a:rPr lang="vi-VN" sz="1800" b="1" i="1">
                        <a:solidFill>
                          <a:schemeClr val="accent2">
                            <a:lumMod val="75000"/>
                          </a:schemeClr>
                        </a:solidFill>
                        <a:latin typeface="Cambria Math"/>
                        <a:cs typeface="Arial" pitchFamily="34" charset="0"/>
                      </a:rPr>
                      <m:t>𝟏𝟔𝟎</m:t>
                    </m:r>
                    <m:r>
                      <a:rPr lang="el-GR" sz="1800" b="1" i="1">
                        <a:solidFill>
                          <a:schemeClr val="accent2">
                            <a:lumMod val="75000"/>
                          </a:schemeClr>
                        </a:solidFill>
                        <a:latin typeface="Cambria Math"/>
                        <a:cs typeface="Arial" pitchFamily="34" charset="0"/>
                      </a:rPr>
                      <m:t>𝝅</m:t>
                    </m:r>
                    <m:r>
                      <a:rPr lang="vi-VN" sz="1800" b="1" i="1">
                        <a:solidFill>
                          <a:schemeClr val="accent2">
                            <a:lumMod val="75000"/>
                          </a:schemeClr>
                        </a:solidFill>
                        <a:latin typeface="Cambria Math"/>
                        <a:cs typeface="Arial" pitchFamily="34" charset="0"/>
                      </a:rPr>
                      <m:t>𝒕</m:t>
                    </m:r>
                    <m:r>
                      <a:rPr lang="vi-VN" sz="1800" b="1" i="1" smtClean="0">
                        <a:solidFill>
                          <a:schemeClr val="accent2">
                            <a:lumMod val="75000"/>
                          </a:schemeClr>
                        </a:solidFill>
                        <a:latin typeface="Cambria Math"/>
                        <a:cs typeface="Arial" pitchFamily="34" charset="0"/>
                      </a:rPr>
                      <m:t>)</m:t>
                    </m:r>
                  </m:oMath>
                </a14:m>
                <a:endParaRPr lang="en-US" sz="1800" b="1" smtClean="0">
                  <a:solidFill>
                    <a:schemeClr val="accent2">
                      <a:lumMod val="75000"/>
                    </a:schemeClr>
                  </a:solidFill>
                  <a:latin typeface="Arial" pitchFamily="34" charset="0"/>
                  <a:cs typeface="Arial" pitchFamily="34" charset="0"/>
                </a:endParaRPr>
              </a:p>
              <a:p>
                <a:r>
                  <a:rPr lang="vi-VN" sz="1800" b="1">
                    <a:latin typeface="Arial" pitchFamily="34" charset="0"/>
                    <a:cs typeface="Arial" pitchFamily="34" charset="0"/>
                  </a:rPr>
                  <a:t>trong đó p(t) là huyết áp tính theo đơn vị mmHg (milimét thủy ngân) và thời gian t tính theo phút</a:t>
                </a:r>
                <a:r>
                  <a:rPr lang="vi-VN" sz="1800" b="1" smtClean="0">
                    <a:latin typeface="Arial" pitchFamily="34" charset="0"/>
                    <a:cs typeface="Arial" pitchFamily="34" charset="0"/>
                  </a:rPr>
                  <a:t>.</a:t>
                </a:r>
                <a:endParaRPr lang="en-US" sz="1800" b="1" smtClean="0">
                  <a:latin typeface="Arial" pitchFamily="34" charset="0"/>
                  <a:cs typeface="Arial" pitchFamily="34" charset="0"/>
                </a:endParaRPr>
              </a:p>
              <a:p>
                <a:pPr marL="457200" indent="-457200">
                  <a:buAutoNum type="alphaLcParenR"/>
                </a:pPr>
                <a:r>
                  <a:rPr lang="vi-VN" sz="1800" b="1" smtClean="0">
                    <a:latin typeface="Arial" pitchFamily="34" charset="0"/>
                    <a:cs typeface="Arial" pitchFamily="34" charset="0"/>
                  </a:rPr>
                  <a:t>Tìm </a:t>
                </a:r>
                <a:r>
                  <a:rPr lang="vi-VN" sz="1800" b="1">
                    <a:latin typeface="Arial" pitchFamily="34" charset="0"/>
                    <a:cs typeface="Arial" pitchFamily="34" charset="0"/>
                  </a:rPr>
                  <a:t>chu kì của hàm số p(t</a:t>
                </a:r>
                <a:r>
                  <a:rPr lang="vi-VN" sz="1800" b="1" smtClean="0">
                    <a:latin typeface="Arial" pitchFamily="34" charset="0"/>
                    <a:cs typeface="Arial" pitchFamily="34" charset="0"/>
                  </a:rPr>
                  <a:t>).</a:t>
                </a:r>
                <a:endParaRPr lang="en-US" sz="1800" b="1" smtClean="0">
                  <a:latin typeface="Arial" pitchFamily="34" charset="0"/>
                  <a:cs typeface="Arial" pitchFamily="34" charset="0"/>
                </a:endParaRPr>
              </a:p>
              <a:p>
                <a:pPr marL="457200" indent="-457200">
                  <a:buAutoNum type="alphaLcParenR"/>
                </a:pPr>
                <a:r>
                  <a:rPr lang="vi-VN" sz="1800" b="1" smtClean="0">
                    <a:latin typeface="Arial" pitchFamily="34" charset="0"/>
                    <a:cs typeface="Arial" pitchFamily="34" charset="0"/>
                  </a:rPr>
                  <a:t>Tìm </a:t>
                </a:r>
                <a:r>
                  <a:rPr lang="vi-VN" sz="1800" b="1">
                    <a:latin typeface="Arial" pitchFamily="34" charset="0"/>
                    <a:cs typeface="Arial" pitchFamily="34" charset="0"/>
                  </a:rPr>
                  <a:t>số nhịp tim mỗi phút.</a:t>
                </a:r>
              </a:p>
              <a:p>
                <a:pPr marL="457200" indent="-457200">
                  <a:buAutoNum type="alphaLcParenR"/>
                </a:pPr>
                <a:r>
                  <a:rPr lang="vi-VN" sz="1800" b="1" smtClean="0">
                    <a:latin typeface="Arial" pitchFamily="34" charset="0"/>
                    <a:cs typeface="Arial" pitchFamily="34" charset="0"/>
                  </a:rPr>
                  <a:t>Tìm </a:t>
                </a:r>
                <a:r>
                  <a:rPr lang="vi-VN" sz="1800" b="1">
                    <a:latin typeface="Arial" pitchFamily="34" charset="0"/>
                    <a:cs typeface="Arial" pitchFamily="34" charset="0"/>
                  </a:rPr>
                  <a:t>chỉ số huyết áp. So sánh huyết áp của người này với huyết áp bình thường.</a:t>
                </a:r>
              </a:p>
            </p:txBody>
          </p:sp>
        </mc:Choice>
        <mc:Fallback xmlns="">
          <p:sp>
            <p:nvSpPr>
              <p:cNvPr id="8" name="TextBox 7"/>
              <p:cNvSpPr txBox="1">
                <a:spLocks noRot="1" noChangeAspect="1" noMove="1" noResize="1" noEditPoints="1" noAdjustHandles="1" noChangeArrowheads="1" noChangeShapeType="1" noTextEdit="1"/>
              </p:cNvSpPr>
              <p:nvPr/>
            </p:nvSpPr>
            <p:spPr>
              <a:xfrm>
                <a:off x="2208212" y="113309"/>
                <a:ext cx="9713912" cy="3447075"/>
              </a:xfrm>
              <a:prstGeom prst="rect">
                <a:avLst/>
              </a:prstGeom>
              <a:blipFill rotWithShape="1">
                <a:blip r:embed="rId5"/>
                <a:stretch>
                  <a:fillRect l="-188" t="-531" b="-1416"/>
                </a:stretch>
              </a:blipFill>
            </p:spPr>
            <p:txBody>
              <a:bodyPr/>
              <a:lstStyle/>
              <a:p>
                <a:r>
                  <a:rPr lang="en-US">
                    <a:noFill/>
                  </a:rPr>
                  <a:t> </a:t>
                </a:r>
              </a:p>
            </p:txBody>
          </p:sp>
        </mc:Fallback>
      </mc:AlternateContent>
      <p:sp>
        <p:nvSpPr>
          <p:cNvPr id="10" name="Rectangle 9"/>
          <p:cNvSpPr/>
          <p:nvPr/>
        </p:nvSpPr>
        <p:spPr>
          <a:xfrm>
            <a:off x="379412" y="443253"/>
            <a:ext cx="145334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1.35</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59385" y="3617094"/>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Object 2"/>
          <p:cNvGraphicFramePr>
            <a:graphicFrameLocks noChangeAspect="1"/>
          </p:cNvGraphicFramePr>
          <p:nvPr>
            <p:extLst>
              <p:ext uri="{D42A27DB-BD31-4B8C-83A1-F6EECF244321}">
                <p14:modId xmlns:p14="http://schemas.microsoft.com/office/powerpoint/2010/main" val="756633293"/>
              </p:ext>
            </p:extLst>
          </p:nvPr>
        </p:nvGraphicFramePr>
        <p:xfrm>
          <a:off x="6439694" y="3962400"/>
          <a:ext cx="1860550" cy="773113"/>
        </p:xfrm>
        <a:graphic>
          <a:graphicData uri="http://schemas.openxmlformats.org/presentationml/2006/ole">
            <mc:AlternateContent xmlns:mc="http://schemas.openxmlformats.org/markup-compatibility/2006">
              <mc:Choice xmlns:v="urn:schemas-microsoft-com:vml" Requires="v">
                <p:oleObj spid="_x0000_s118791" name="Equation" r:id="rId7" imgW="952200" imgH="393480" progId="Equation.DSMT4">
                  <p:embed/>
                </p:oleObj>
              </mc:Choice>
              <mc:Fallback>
                <p:oleObj name="Equation" r:id="rId7" imgW="952200" imgH="393480" progId="Equation.DSMT4">
                  <p:embed/>
                  <p:pic>
                    <p:nvPicPr>
                      <p:cNvPr id="0" name=""/>
                      <p:cNvPicPr>
                        <a:picLocks noChangeAspect="1" noChangeArrowheads="1"/>
                      </p:cNvPicPr>
                      <p:nvPr/>
                    </p:nvPicPr>
                    <p:blipFill>
                      <a:blip r:embed="rId8"/>
                      <a:srcRect/>
                      <a:stretch>
                        <a:fillRect/>
                      </a:stretch>
                    </p:blipFill>
                    <p:spPr bwMode="auto">
                      <a:xfrm>
                        <a:off x="6439694" y="3962400"/>
                        <a:ext cx="1860550" cy="77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4" name="TextBox 13"/>
          <p:cNvSpPr txBox="1"/>
          <p:nvPr/>
        </p:nvSpPr>
        <p:spPr>
          <a:xfrm>
            <a:off x="2817813" y="4133525"/>
            <a:ext cx="3657600" cy="430865"/>
          </a:xfrm>
          <a:prstGeom prst="rect">
            <a:avLst/>
          </a:prstGeom>
          <a:noFill/>
        </p:spPr>
        <p:txBody>
          <a:bodyPr wrap="square" lIns="121899" tIns="60949" rIns="121899" bIns="60949" rtlCol="0">
            <a:spAutoFit/>
          </a:bodyPr>
          <a:lstStyle/>
          <a:p>
            <a:r>
              <a:rPr lang="fr-FR" sz="2000" b="1">
                <a:latin typeface="Arial" pitchFamily="34" charset="0"/>
                <a:cs typeface="Arial" pitchFamily="34" charset="0"/>
              </a:rPr>
              <a:t>a) Chu kì của hàm số p(t) là</a:t>
            </a:r>
            <a:endParaRPr lang="vi-VN" sz="2000" b="1">
              <a:latin typeface="Arial" pitchFamily="34" charset="0"/>
              <a:cs typeface="Arial" pitchFamily="34" charset="0"/>
            </a:endParaRPr>
          </a:p>
        </p:txBody>
      </p:sp>
      <p:sp>
        <p:nvSpPr>
          <p:cNvPr id="15" name="TextBox 14"/>
          <p:cNvSpPr txBox="1"/>
          <p:nvPr/>
        </p:nvSpPr>
        <p:spPr>
          <a:xfrm>
            <a:off x="2817813" y="5055535"/>
            <a:ext cx="4682258" cy="430865"/>
          </a:xfrm>
          <a:prstGeom prst="rect">
            <a:avLst/>
          </a:prstGeom>
          <a:noFill/>
        </p:spPr>
        <p:txBody>
          <a:bodyPr wrap="square" lIns="121899" tIns="60949" rIns="121899" bIns="60949" rtlCol="0">
            <a:spAutoFit/>
          </a:bodyPr>
          <a:lstStyle/>
          <a:p>
            <a:r>
              <a:rPr lang="vi-VN" sz="2000" b="1">
                <a:latin typeface="Arial" pitchFamily="34" charset="0"/>
                <a:cs typeface="Arial" pitchFamily="34" charset="0"/>
              </a:rPr>
              <a:t>b) Thời gian giữa hai lần tim đập là</a:t>
            </a:r>
          </a:p>
        </p:txBody>
      </p:sp>
      <p:graphicFrame>
        <p:nvGraphicFramePr>
          <p:cNvPr id="21" name="Object 20"/>
          <p:cNvGraphicFramePr>
            <a:graphicFrameLocks noChangeAspect="1"/>
          </p:cNvGraphicFramePr>
          <p:nvPr>
            <p:extLst>
              <p:ext uri="{D42A27DB-BD31-4B8C-83A1-F6EECF244321}">
                <p14:modId xmlns:p14="http://schemas.microsoft.com/office/powerpoint/2010/main" val="1132120603"/>
              </p:ext>
            </p:extLst>
          </p:nvPr>
        </p:nvGraphicFramePr>
        <p:xfrm>
          <a:off x="7322252" y="4884411"/>
          <a:ext cx="919162" cy="773112"/>
        </p:xfrm>
        <a:graphic>
          <a:graphicData uri="http://schemas.openxmlformats.org/presentationml/2006/ole">
            <mc:AlternateContent xmlns:mc="http://schemas.openxmlformats.org/markup-compatibility/2006">
              <mc:Choice xmlns:v="urn:schemas-microsoft-com:vml" Requires="v">
                <p:oleObj spid="_x0000_s118792" name="Equation" r:id="rId9" imgW="469800" imgH="393480" progId="Equation.DSMT4">
                  <p:embed/>
                </p:oleObj>
              </mc:Choice>
              <mc:Fallback>
                <p:oleObj name="Equation" r:id="rId9" imgW="469800" imgH="393480" progId="Equation.DSMT4">
                  <p:embed/>
                  <p:pic>
                    <p:nvPicPr>
                      <p:cNvPr id="0" name=""/>
                      <p:cNvPicPr>
                        <a:picLocks noChangeAspect="1" noChangeArrowheads="1"/>
                      </p:cNvPicPr>
                      <p:nvPr/>
                    </p:nvPicPr>
                    <p:blipFill>
                      <a:blip r:embed="rId10"/>
                      <a:srcRect/>
                      <a:stretch>
                        <a:fillRect/>
                      </a:stretch>
                    </p:blipFill>
                    <p:spPr bwMode="auto">
                      <a:xfrm>
                        <a:off x="7322252" y="4884411"/>
                        <a:ext cx="919162" cy="77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2" name="TextBox 21"/>
          <p:cNvSpPr txBox="1"/>
          <p:nvPr/>
        </p:nvSpPr>
        <p:spPr>
          <a:xfrm>
            <a:off x="8151813" y="5055534"/>
            <a:ext cx="1013638" cy="430865"/>
          </a:xfrm>
          <a:prstGeom prst="rect">
            <a:avLst/>
          </a:prstGeom>
          <a:noFill/>
        </p:spPr>
        <p:txBody>
          <a:bodyPr wrap="square" lIns="121899" tIns="60949" rIns="121899" bIns="60949" rtlCol="0">
            <a:spAutoFit/>
          </a:bodyPr>
          <a:lstStyle/>
          <a:p>
            <a:r>
              <a:rPr lang="en-US" sz="2000" b="1" smtClean="0">
                <a:latin typeface="Arial" pitchFamily="34" charset="0"/>
                <a:cs typeface="Arial" pitchFamily="34" charset="0"/>
              </a:rPr>
              <a:t>(phút)</a:t>
            </a:r>
            <a:endParaRPr lang="vi-VN" sz="2000" b="1">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23" name="TextBox 22"/>
              <p:cNvSpPr txBox="1"/>
              <p:nvPr/>
            </p:nvSpPr>
            <p:spPr>
              <a:xfrm>
                <a:off x="3099575" y="5867400"/>
                <a:ext cx="6271437" cy="585587"/>
              </a:xfrm>
              <a:prstGeom prst="rect">
                <a:avLst/>
              </a:prstGeom>
              <a:noFill/>
            </p:spPr>
            <p:txBody>
              <a:bodyPr wrap="square" lIns="121899" tIns="60949" rIns="121899" bIns="60949" rtlCol="0">
                <a:spAutoFit/>
              </a:bodyPr>
              <a:lstStyle/>
              <a:p>
                <a:r>
                  <a:rPr lang="vi-VN" sz="2000" b="1" smtClean="0">
                    <a:latin typeface="Arial" pitchFamily="34" charset="0"/>
                    <a:cs typeface="Arial" pitchFamily="34" charset="0"/>
                  </a:rPr>
                  <a:t>Số nhịp tim mỗi phút </a:t>
                </a:r>
                <a:r>
                  <a:rPr lang="vi-VN" sz="2000" b="1">
                    <a:latin typeface="Arial" pitchFamily="34" charset="0"/>
                    <a:cs typeface="Arial" pitchFamily="34" charset="0"/>
                  </a:rPr>
                  <a:t>là </a:t>
                </a:r>
                <a14:m>
                  <m:oMath xmlns:m="http://schemas.openxmlformats.org/officeDocument/2006/math">
                    <m:r>
                      <a:rPr lang="en-US" sz="2000" b="1" i="1" smtClean="0">
                        <a:latin typeface="Cambria Math"/>
                        <a:cs typeface="Arial" pitchFamily="34" charset="0"/>
                      </a:rPr>
                      <m:t>𝟏</m:t>
                    </m:r>
                    <m:r>
                      <a:rPr lang="en-US" sz="2000" b="1" i="1" smtClean="0">
                        <a:latin typeface="Cambria Math"/>
                        <a:cs typeface="Arial" pitchFamily="34" charset="0"/>
                      </a:rPr>
                      <m:t>:</m:t>
                    </m:r>
                    <m:f>
                      <m:fPr>
                        <m:ctrlPr>
                          <a:rPr lang="en-US" sz="2000" b="1" i="1" smtClean="0">
                            <a:latin typeface="Cambria Math"/>
                            <a:cs typeface="Arial" pitchFamily="34" charset="0"/>
                          </a:rPr>
                        </m:ctrlPr>
                      </m:fPr>
                      <m:num>
                        <m:r>
                          <a:rPr lang="en-US" sz="2000" b="1" i="1" smtClean="0">
                            <a:latin typeface="Cambria Math"/>
                            <a:cs typeface="Arial" pitchFamily="34" charset="0"/>
                          </a:rPr>
                          <m:t>𝟏</m:t>
                        </m:r>
                      </m:num>
                      <m:den>
                        <m:r>
                          <a:rPr lang="en-US" sz="2000" b="1" i="1" smtClean="0">
                            <a:latin typeface="Cambria Math"/>
                            <a:cs typeface="Arial" pitchFamily="34" charset="0"/>
                          </a:rPr>
                          <m:t>𝟖𝟎</m:t>
                        </m:r>
                      </m:den>
                    </m:f>
                    <m:r>
                      <a:rPr lang="en-US" sz="2000" b="1" i="1" smtClean="0">
                        <a:latin typeface="Cambria Math"/>
                        <a:cs typeface="Arial" pitchFamily="34" charset="0"/>
                      </a:rPr>
                      <m:t>=</m:t>
                    </m:r>
                    <m:r>
                      <a:rPr lang="en-US" sz="2000" b="1" i="1" smtClean="0">
                        <a:latin typeface="Cambria Math"/>
                        <a:cs typeface="Arial" pitchFamily="34" charset="0"/>
                      </a:rPr>
                      <m:t>𝟖𝟎</m:t>
                    </m:r>
                  </m:oMath>
                </a14:m>
                <a:r>
                  <a:rPr lang="en-US" sz="2000" b="1" smtClean="0">
                    <a:latin typeface="Arial" pitchFamily="34" charset="0"/>
                    <a:cs typeface="Arial" pitchFamily="34" charset="0"/>
                  </a:rPr>
                  <a:t> nhịp</a:t>
                </a:r>
                <a:endParaRPr lang="vi-VN" sz="2000" b="1">
                  <a:latin typeface="Arial" pitchFamily="34" charset="0"/>
                  <a:cs typeface="Arial" pitchFamily="34" charset="0"/>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3099575" y="5867400"/>
                <a:ext cx="6271437" cy="585587"/>
              </a:xfrm>
              <a:prstGeom prst="rect">
                <a:avLst/>
              </a:prstGeom>
              <a:blipFill rotWithShape="1">
                <a:blip r:embed="rId11"/>
                <a:stretch>
                  <a:fillRect l="-486"/>
                </a:stretch>
              </a:blipFill>
            </p:spPr>
            <p:txBody>
              <a:bodyPr/>
              <a:lstStyle/>
              <a:p>
                <a:r>
                  <a:rPr lang="en-US">
                    <a:noFill/>
                  </a:rPr>
                  <a:t> </a:t>
                </a:r>
              </a:p>
            </p:txBody>
          </p:sp>
        </mc:Fallback>
      </mc:AlternateContent>
    </p:spTree>
    <p:extLst>
      <p:ext uri="{BB962C8B-B14F-4D97-AF65-F5344CB8AC3E}">
        <p14:creationId xmlns:p14="http://schemas.microsoft.com/office/powerpoint/2010/main" val="185654080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left)">
                                      <p:cBhvr>
                                        <p:cTn id="16" dur="500"/>
                                        <p:tgtEl>
                                          <p:spTgt spid="15"/>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wipe(left)">
                                      <p:cBhvr>
                                        <p:cTn id="20" dur="500"/>
                                        <p:tgtEl>
                                          <p:spTgt spid="21"/>
                                        </p:tgtEl>
                                      </p:cBhvr>
                                    </p:animEffect>
                                  </p:childTnLst>
                                </p:cTn>
                              </p:par>
                            </p:childTnLst>
                          </p:cTn>
                        </p:par>
                        <p:par>
                          <p:cTn id="21" fill="hold">
                            <p:stCondLst>
                              <p:cond delay="1000"/>
                            </p:stCondLst>
                            <p:childTnLst>
                              <p:par>
                                <p:cTn id="22" presetID="22" presetClass="entr" presetSubtype="8"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wipe(left)">
                                      <p:cBhvr>
                                        <p:cTn id="24" dur="500"/>
                                        <p:tgtEl>
                                          <p:spTgt spid="2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left)">
                                      <p:cBhvr>
                                        <p:cTn id="2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22" grpId="0"/>
      <p:bldP spid="2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2120" y="77194"/>
            <a:ext cx="1806542" cy="1572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le 6"/>
          <p:cNvSpPr/>
          <p:nvPr/>
        </p:nvSpPr>
        <p:spPr>
          <a:xfrm>
            <a:off x="2123930" y="95250"/>
            <a:ext cx="9837881" cy="3465134"/>
          </a:xfrm>
          <a:prstGeom prst="roundRect">
            <a:avLst>
              <a:gd name="adj" fmla="val 519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mc:AlternateContent xmlns:mc="http://schemas.openxmlformats.org/markup-compatibility/2006">
        <mc:Choice xmlns:a14="http://schemas.microsoft.com/office/drawing/2010/main" Requires="a14">
          <p:sp>
            <p:nvSpPr>
              <p:cNvPr id="8" name="TextBox 7"/>
              <p:cNvSpPr txBox="1"/>
              <p:nvPr/>
            </p:nvSpPr>
            <p:spPr>
              <a:xfrm>
                <a:off x="2208212" y="113309"/>
                <a:ext cx="9713912" cy="3447075"/>
              </a:xfrm>
              <a:prstGeom prst="rect">
                <a:avLst/>
              </a:prstGeom>
              <a:noFill/>
            </p:spPr>
            <p:txBody>
              <a:bodyPr wrap="square" lIns="121899" tIns="60949" rIns="121899" bIns="60949" rtlCol="0">
                <a:spAutoFit/>
              </a:bodyPr>
              <a:lstStyle/>
              <a:p>
                <a:r>
                  <a:rPr lang="vi-VN" sz="1800" b="1">
                    <a:latin typeface="Arial" pitchFamily="34" charset="0"/>
                    <a:cs typeface="Arial" pitchFamily="34" charset="0"/>
                  </a:rPr>
                  <a:t>Huyết áp là áp lực cần thiết tác động lên thành của động mạch để đưa máu từ tim đến nuôi dưỡng các mô trong cơ thể. Huyết áp được tạo ra do lực co bóp của cơ tim và sức cản của thành động mạch. Mỗi lần tim đập, huyết áp của chúng ta tăng rồi giảm giữa các nhịp. Huyết áp tối đa và huyết áp tối thiểu được gọi tương ứng là huyết áp tâm thu và tâm trương. Chỉ số huyết áp của chúng ta được viết là huyết áp tâm thu/huyết áp tâm trương. Chỉ số huyết áp 120/80 là bình thường. Giả sử huyết áp của một người nào đó được mô hình hóa bởi hàm </a:t>
                </a:r>
                <a:r>
                  <a:rPr lang="vi-VN" sz="1800" b="1" smtClean="0">
                    <a:latin typeface="Arial" pitchFamily="34" charset="0"/>
                    <a:cs typeface="Arial" pitchFamily="34" charset="0"/>
                  </a:rPr>
                  <a:t>số</a:t>
                </a:r>
                <a:r>
                  <a:rPr lang="en-US" sz="1800" b="1" smtClean="0">
                    <a:latin typeface="Arial" pitchFamily="34" charset="0"/>
                    <a:cs typeface="Arial" pitchFamily="34" charset="0"/>
                  </a:rPr>
                  <a:t>    </a:t>
                </a:r>
                <a14:m>
                  <m:oMath xmlns:m="http://schemas.openxmlformats.org/officeDocument/2006/math">
                    <m:r>
                      <a:rPr lang="vi-VN" sz="1800" b="1" i="1" smtClean="0">
                        <a:solidFill>
                          <a:srgbClr val="C00000"/>
                        </a:solidFill>
                        <a:latin typeface="Cambria Math"/>
                        <a:cs typeface="Arial" pitchFamily="34" charset="0"/>
                      </a:rPr>
                      <m:t>𝒑</m:t>
                    </m:r>
                    <m:r>
                      <a:rPr lang="vi-VN" sz="1800" b="1" i="1" smtClean="0">
                        <a:solidFill>
                          <a:srgbClr val="C00000"/>
                        </a:solidFill>
                        <a:latin typeface="Cambria Math"/>
                        <a:cs typeface="Arial" pitchFamily="34" charset="0"/>
                      </a:rPr>
                      <m:t>(</m:t>
                    </m:r>
                    <m:r>
                      <a:rPr lang="vi-VN" sz="1800" b="1" i="1" smtClean="0">
                        <a:solidFill>
                          <a:srgbClr val="C00000"/>
                        </a:solidFill>
                        <a:latin typeface="Cambria Math"/>
                        <a:cs typeface="Arial" pitchFamily="34" charset="0"/>
                      </a:rPr>
                      <m:t>𝒕</m:t>
                    </m:r>
                    <m:r>
                      <a:rPr lang="vi-VN" sz="1800" b="1" i="1">
                        <a:solidFill>
                          <a:srgbClr val="C00000"/>
                        </a:solidFill>
                        <a:latin typeface="Cambria Math"/>
                        <a:cs typeface="Arial" pitchFamily="34" charset="0"/>
                      </a:rPr>
                      <m:t>) = </m:t>
                    </m:r>
                    <m:r>
                      <a:rPr lang="vi-VN" sz="1800" b="1" i="1">
                        <a:solidFill>
                          <a:srgbClr val="C00000"/>
                        </a:solidFill>
                        <a:latin typeface="Cambria Math"/>
                        <a:cs typeface="Arial" pitchFamily="34" charset="0"/>
                      </a:rPr>
                      <m:t>𝟏𝟏𝟓</m:t>
                    </m:r>
                    <m:r>
                      <a:rPr lang="vi-VN" sz="1800" b="1" i="1">
                        <a:solidFill>
                          <a:srgbClr val="C00000"/>
                        </a:solidFill>
                        <a:latin typeface="Cambria Math"/>
                        <a:cs typeface="Arial" pitchFamily="34" charset="0"/>
                      </a:rPr>
                      <m:t> + </m:t>
                    </m:r>
                    <m:r>
                      <a:rPr lang="vi-VN" sz="1800" b="1" i="1">
                        <a:solidFill>
                          <a:srgbClr val="C00000"/>
                        </a:solidFill>
                        <a:latin typeface="Cambria Math"/>
                        <a:cs typeface="Arial" pitchFamily="34" charset="0"/>
                      </a:rPr>
                      <m:t>𝟐𝟓</m:t>
                    </m:r>
                    <m:r>
                      <m:rPr>
                        <m:sty m:val="p"/>
                      </m:rPr>
                      <a:rPr lang="vi-VN" sz="1800" b="1" i="1">
                        <a:solidFill>
                          <a:srgbClr val="C00000"/>
                        </a:solidFill>
                        <a:latin typeface="Cambria Math"/>
                        <a:cs typeface="Arial" pitchFamily="34" charset="0"/>
                      </a:rPr>
                      <m:t>sin</m:t>
                    </m:r>
                    <m:r>
                      <a:rPr lang="vi-VN" sz="1800" b="1" i="1">
                        <a:solidFill>
                          <a:srgbClr val="C00000"/>
                        </a:solidFill>
                        <a:latin typeface="Cambria Math"/>
                        <a:cs typeface="Arial" pitchFamily="34" charset="0"/>
                      </a:rPr>
                      <m:t>⁡(</m:t>
                    </m:r>
                    <m:r>
                      <a:rPr lang="vi-VN" sz="1800" b="1" i="1">
                        <a:solidFill>
                          <a:srgbClr val="C00000"/>
                        </a:solidFill>
                        <a:latin typeface="Cambria Math"/>
                        <a:cs typeface="Arial" pitchFamily="34" charset="0"/>
                      </a:rPr>
                      <m:t>𝟏𝟔𝟎</m:t>
                    </m:r>
                    <m:r>
                      <a:rPr lang="el-GR" sz="1800" b="1" i="1">
                        <a:solidFill>
                          <a:srgbClr val="C00000"/>
                        </a:solidFill>
                        <a:latin typeface="Cambria Math"/>
                        <a:cs typeface="Arial" pitchFamily="34" charset="0"/>
                      </a:rPr>
                      <m:t>𝝅</m:t>
                    </m:r>
                    <m:r>
                      <a:rPr lang="vi-VN" sz="1800" b="1" i="1">
                        <a:solidFill>
                          <a:srgbClr val="C00000"/>
                        </a:solidFill>
                        <a:latin typeface="Cambria Math"/>
                        <a:cs typeface="Arial" pitchFamily="34" charset="0"/>
                      </a:rPr>
                      <m:t>𝒕</m:t>
                    </m:r>
                    <m:r>
                      <a:rPr lang="vi-VN" sz="1800" b="1" i="1" smtClean="0">
                        <a:solidFill>
                          <a:srgbClr val="C00000"/>
                        </a:solidFill>
                        <a:latin typeface="Cambria Math"/>
                        <a:cs typeface="Arial" pitchFamily="34" charset="0"/>
                      </a:rPr>
                      <m:t>)</m:t>
                    </m:r>
                  </m:oMath>
                </a14:m>
                <a:endParaRPr lang="en-US" sz="1800" b="1" smtClean="0">
                  <a:solidFill>
                    <a:srgbClr val="C00000"/>
                  </a:solidFill>
                  <a:latin typeface="Arial" pitchFamily="34" charset="0"/>
                  <a:cs typeface="Arial" pitchFamily="34" charset="0"/>
                </a:endParaRPr>
              </a:p>
              <a:p>
                <a:r>
                  <a:rPr lang="vi-VN" sz="1800" b="1">
                    <a:latin typeface="Arial" pitchFamily="34" charset="0"/>
                    <a:cs typeface="Arial" pitchFamily="34" charset="0"/>
                  </a:rPr>
                  <a:t>trong đó p(t) là huyết áp tính theo đơn vị mmHg (milimét thủy ngân) và thời gian t tính theo phút</a:t>
                </a:r>
                <a:r>
                  <a:rPr lang="vi-VN" sz="1800" b="1" smtClean="0">
                    <a:latin typeface="Arial" pitchFamily="34" charset="0"/>
                    <a:cs typeface="Arial" pitchFamily="34" charset="0"/>
                  </a:rPr>
                  <a:t>.</a:t>
                </a:r>
                <a:endParaRPr lang="en-US" sz="1800" b="1" smtClean="0">
                  <a:latin typeface="Arial" pitchFamily="34" charset="0"/>
                  <a:cs typeface="Arial" pitchFamily="34" charset="0"/>
                </a:endParaRPr>
              </a:p>
              <a:p>
                <a:pPr marL="457200" indent="-457200">
                  <a:buAutoNum type="alphaLcParenR"/>
                </a:pPr>
                <a:r>
                  <a:rPr lang="vi-VN" sz="1800" b="1" smtClean="0">
                    <a:latin typeface="Arial" pitchFamily="34" charset="0"/>
                    <a:cs typeface="Arial" pitchFamily="34" charset="0"/>
                  </a:rPr>
                  <a:t>Tìm </a:t>
                </a:r>
                <a:r>
                  <a:rPr lang="vi-VN" sz="1800" b="1">
                    <a:latin typeface="Arial" pitchFamily="34" charset="0"/>
                    <a:cs typeface="Arial" pitchFamily="34" charset="0"/>
                  </a:rPr>
                  <a:t>chu kì của hàm số p(t</a:t>
                </a:r>
                <a:r>
                  <a:rPr lang="vi-VN" sz="1800" b="1" smtClean="0">
                    <a:latin typeface="Arial" pitchFamily="34" charset="0"/>
                    <a:cs typeface="Arial" pitchFamily="34" charset="0"/>
                  </a:rPr>
                  <a:t>).</a:t>
                </a:r>
                <a:endParaRPr lang="en-US" sz="1800" b="1" smtClean="0">
                  <a:latin typeface="Arial" pitchFamily="34" charset="0"/>
                  <a:cs typeface="Arial" pitchFamily="34" charset="0"/>
                </a:endParaRPr>
              </a:p>
              <a:p>
                <a:pPr marL="457200" indent="-457200">
                  <a:buAutoNum type="alphaLcParenR"/>
                </a:pPr>
                <a:r>
                  <a:rPr lang="vi-VN" sz="1800" b="1" smtClean="0">
                    <a:latin typeface="Arial" pitchFamily="34" charset="0"/>
                    <a:cs typeface="Arial" pitchFamily="34" charset="0"/>
                  </a:rPr>
                  <a:t>Tìm </a:t>
                </a:r>
                <a:r>
                  <a:rPr lang="vi-VN" sz="1800" b="1">
                    <a:latin typeface="Arial" pitchFamily="34" charset="0"/>
                    <a:cs typeface="Arial" pitchFamily="34" charset="0"/>
                  </a:rPr>
                  <a:t>số nhịp tim mỗi phút.</a:t>
                </a:r>
              </a:p>
              <a:p>
                <a:pPr marL="457200" indent="-457200">
                  <a:buAutoNum type="alphaLcParenR"/>
                </a:pPr>
                <a:r>
                  <a:rPr lang="vi-VN" sz="1800" b="1" smtClean="0">
                    <a:latin typeface="Arial" pitchFamily="34" charset="0"/>
                    <a:cs typeface="Arial" pitchFamily="34" charset="0"/>
                  </a:rPr>
                  <a:t>Tìm </a:t>
                </a:r>
                <a:r>
                  <a:rPr lang="vi-VN" sz="1800" b="1">
                    <a:latin typeface="Arial" pitchFamily="34" charset="0"/>
                    <a:cs typeface="Arial" pitchFamily="34" charset="0"/>
                  </a:rPr>
                  <a:t>chỉ số huyết áp. So sánh huyết áp của người này với huyết áp bình thường.</a:t>
                </a:r>
              </a:p>
            </p:txBody>
          </p:sp>
        </mc:Choice>
        <mc:Fallback>
          <p:sp>
            <p:nvSpPr>
              <p:cNvPr id="8" name="TextBox 7"/>
              <p:cNvSpPr txBox="1">
                <a:spLocks noRot="1" noChangeAspect="1" noMove="1" noResize="1" noEditPoints="1" noAdjustHandles="1" noChangeArrowheads="1" noChangeShapeType="1" noTextEdit="1"/>
              </p:cNvSpPr>
              <p:nvPr/>
            </p:nvSpPr>
            <p:spPr>
              <a:xfrm>
                <a:off x="2208212" y="113309"/>
                <a:ext cx="9713912" cy="3447075"/>
              </a:xfrm>
              <a:prstGeom prst="rect">
                <a:avLst/>
              </a:prstGeom>
              <a:blipFill rotWithShape="1">
                <a:blip r:embed="rId5"/>
                <a:stretch>
                  <a:fillRect l="-188" t="-531" b="-1416"/>
                </a:stretch>
              </a:blipFill>
            </p:spPr>
            <p:txBody>
              <a:bodyPr/>
              <a:lstStyle/>
              <a:p>
                <a:r>
                  <a:rPr lang="en-US">
                    <a:noFill/>
                  </a:rPr>
                  <a:t> </a:t>
                </a:r>
              </a:p>
            </p:txBody>
          </p:sp>
        </mc:Fallback>
      </mc:AlternateContent>
      <p:sp>
        <p:nvSpPr>
          <p:cNvPr id="10" name="Rectangle 9"/>
          <p:cNvSpPr/>
          <p:nvPr/>
        </p:nvSpPr>
        <p:spPr>
          <a:xfrm>
            <a:off x="379412" y="443253"/>
            <a:ext cx="145334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1.35</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mc:AlternateContent xmlns:mc="http://schemas.openxmlformats.org/markup-compatibility/2006" xmlns:a14="http://schemas.microsoft.com/office/drawing/2010/main">
        <mc:Choice Requires="a14">
          <p:sp>
            <p:nvSpPr>
              <p:cNvPr id="14" name="TextBox 13"/>
              <p:cNvSpPr txBox="1"/>
              <p:nvPr/>
            </p:nvSpPr>
            <p:spPr>
              <a:xfrm>
                <a:off x="2817812" y="3657600"/>
                <a:ext cx="6934199" cy="468439"/>
              </a:xfrm>
              <a:prstGeom prst="rect">
                <a:avLst/>
              </a:prstGeom>
              <a:noFill/>
            </p:spPr>
            <p:txBody>
              <a:bodyPr wrap="square" lIns="121899" tIns="60949" rIns="121899" bIns="60949" rtlCol="0">
                <a:spAutoFit/>
              </a:bodyPr>
              <a:lstStyle/>
              <a:p>
                <a:r>
                  <a:rPr lang="fr-FR" sz="2000" b="1">
                    <a:latin typeface="Arial" pitchFamily="34" charset="0"/>
                    <a:cs typeface="Arial" pitchFamily="34" charset="0"/>
                  </a:rPr>
                  <a:t>c) Ta có: </a:t>
                </a:r>
                <a14:m>
                  <m:oMath xmlns:m="http://schemas.openxmlformats.org/officeDocument/2006/math">
                    <m:r>
                      <a:rPr lang="fr-FR" sz="2000" b="1" i="1" smtClean="0">
                        <a:latin typeface="Cambria Math"/>
                        <a:cs typeface="Arial" pitchFamily="34" charset="0"/>
                      </a:rPr>
                      <m:t>– </m:t>
                    </m:r>
                    <m:r>
                      <a:rPr lang="fr-FR" sz="2000" b="1" i="1" smtClean="0">
                        <a:latin typeface="Cambria Math"/>
                        <a:cs typeface="Arial" pitchFamily="34" charset="0"/>
                      </a:rPr>
                      <m:t>𝟏</m:t>
                    </m:r>
                    <m:r>
                      <a:rPr lang="fr-FR" sz="2000" b="1" i="1" smtClean="0">
                        <a:latin typeface="Cambria Math"/>
                        <a:cs typeface="Arial" pitchFamily="34" charset="0"/>
                      </a:rPr>
                      <m:t> ≤ </m:t>
                    </m:r>
                    <m:r>
                      <m:rPr>
                        <m:sty m:val="p"/>
                      </m:rPr>
                      <a:rPr lang="fr-FR" sz="2000" b="1" i="1" smtClean="0">
                        <a:latin typeface="Cambria Math"/>
                        <a:cs typeface="Arial" pitchFamily="34" charset="0"/>
                      </a:rPr>
                      <m:t>sin</m:t>
                    </m:r>
                    <m:r>
                      <a:rPr lang="fr-FR" sz="2000" b="1" i="1" smtClean="0">
                        <a:latin typeface="Cambria Math"/>
                        <a:cs typeface="Arial" pitchFamily="34" charset="0"/>
                      </a:rPr>
                      <m:t>⁡(</m:t>
                    </m:r>
                    <m:r>
                      <a:rPr lang="fr-FR" sz="2000" b="1" i="1" smtClean="0">
                        <a:latin typeface="Cambria Math"/>
                        <a:cs typeface="Arial" pitchFamily="34" charset="0"/>
                      </a:rPr>
                      <m:t>𝟏𝟔𝟎</m:t>
                    </m:r>
                    <m:r>
                      <a:rPr lang="el-GR" sz="2000" b="1" i="1">
                        <a:latin typeface="Cambria Math"/>
                        <a:cs typeface="Arial" pitchFamily="34" charset="0"/>
                      </a:rPr>
                      <m:t>𝝅</m:t>
                    </m:r>
                    <m:r>
                      <a:rPr lang="fr-FR" sz="2000" b="1" i="1">
                        <a:latin typeface="Cambria Math"/>
                        <a:cs typeface="Arial" pitchFamily="34" charset="0"/>
                      </a:rPr>
                      <m:t>𝒕</m:t>
                    </m:r>
                    <m:r>
                      <a:rPr lang="fr-FR" sz="2000" b="1" i="1">
                        <a:latin typeface="Cambria Math"/>
                        <a:cs typeface="Arial" pitchFamily="34" charset="0"/>
                      </a:rPr>
                      <m:t>) ≤ </m:t>
                    </m:r>
                    <m:r>
                      <a:rPr lang="fr-FR" sz="2000" b="1" i="1">
                        <a:latin typeface="Cambria Math"/>
                        <a:cs typeface="Arial" pitchFamily="34" charset="0"/>
                      </a:rPr>
                      <m:t>𝟏</m:t>
                    </m:r>
                    <m:r>
                      <a:rPr lang="fr-FR" sz="2000" b="1" i="1">
                        <a:latin typeface="Cambria Math"/>
                        <a:cs typeface="Arial" pitchFamily="34" charset="0"/>
                      </a:rPr>
                      <m:t> </m:t>
                    </m:r>
                  </m:oMath>
                </a14:m>
                <a:r>
                  <a:rPr lang="fr-FR" sz="2000" b="1">
                    <a:latin typeface="Arial" pitchFamily="34" charset="0"/>
                    <a:cs typeface="Arial" pitchFamily="34" charset="0"/>
                  </a:rPr>
                  <a:t>với mọi t ∈ ℝ</a:t>
                </a:r>
                <a:endParaRPr lang="vi-VN" sz="2000" b="1">
                  <a:latin typeface="Arial" pitchFamily="34" charset="0"/>
                  <a:cs typeface="Arial" pitchFamily="34" charset="0"/>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2817812" y="3657600"/>
                <a:ext cx="6934199" cy="468439"/>
              </a:xfrm>
              <a:prstGeom prst="rect">
                <a:avLst/>
              </a:prstGeom>
              <a:blipFill rotWithShape="1">
                <a:blip r:embed="rId6"/>
                <a:stretch>
                  <a:fillRect l="-439" b="-19481"/>
                </a:stretch>
              </a:blipFill>
            </p:spPr>
            <p:txBody>
              <a:bodyPr/>
              <a:lstStyle/>
              <a:p>
                <a:r>
                  <a:rPr lang="en-US">
                    <a:noFill/>
                  </a:rPr>
                  <a:t> </a:t>
                </a:r>
              </a:p>
            </p:txBody>
          </p:sp>
        </mc:Fallback>
      </mc:AlternateContent>
      <p:graphicFrame>
        <p:nvGraphicFramePr>
          <p:cNvPr id="21" name="Object 20"/>
          <p:cNvGraphicFramePr>
            <a:graphicFrameLocks noChangeAspect="1"/>
          </p:cNvGraphicFramePr>
          <p:nvPr>
            <p:extLst>
              <p:ext uri="{D42A27DB-BD31-4B8C-83A1-F6EECF244321}">
                <p14:modId xmlns:p14="http://schemas.microsoft.com/office/powerpoint/2010/main" val="200300202"/>
              </p:ext>
            </p:extLst>
          </p:nvPr>
        </p:nvGraphicFramePr>
        <p:xfrm>
          <a:off x="4062005" y="4184776"/>
          <a:ext cx="4346575" cy="398463"/>
        </p:xfrm>
        <a:graphic>
          <a:graphicData uri="http://schemas.openxmlformats.org/presentationml/2006/ole">
            <mc:AlternateContent xmlns:mc="http://schemas.openxmlformats.org/markup-compatibility/2006">
              <mc:Choice xmlns:v="urn:schemas-microsoft-com:vml" Requires="v">
                <p:oleObj spid="_x0000_s119816" name="Equation" r:id="rId7" imgW="2222280" imgH="203040" progId="Equation.DSMT4">
                  <p:embed/>
                </p:oleObj>
              </mc:Choice>
              <mc:Fallback>
                <p:oleObj name="Equation" r:id="rId7" imgW="2222280" imgH="203040" progId="Equation.DSMT4">
                  <p:embed/>
                  <p:pic>
                    <p:nvPicPr>
                      <p:cNvPr id="0" name=""/>
                      <p:cNvPicPr>
                        <a:picLocks noChangeAspect="1" noChangeArrowheads="1"/>
                      </p:cNvPicPr>
                      <p:nvPr/>
                    </p:nvPicPr>
                    <p:blipFill>
                      <a:blip r:embed="rId8"/>
                      <a:srcRect/>
                      <a:stretch>
                        <a:fillRect/>
                      </a:stretch>
                    </p:blipFill>
                    <p:spPr bwMode="auto">
                      <a:xfrm>
                        <a:off x="4062005" y="4184776"/>
                        <a:ext cx="4346575"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3" name="TextBox 22"/>
          <p:cNvSpPr txBox="1"/>
          <p:nvPr/>
        </p:nvSpPr>
        <p:spPr>
          <a:xfrm>
            <a:off x="2817812" y="5726239"/>
            <a:ext cx="8915400" cy="738642"/>
          </a:xfrm>
          <a:prstGeom prst="rect">
            <a:avLst/>
          </a:prstGeom>
          <a:noFill/>
        </p:spPr>
        <p:txBody>
          <a:bodyPr wrap="square" lIns="121899" tIns="60949" rIns="121899" bIns="60949" rtlCol="0">
            <a:spAutoFit/>
          </a:bodyPr>
          <a:lstStyle/>
          <a:p>
            <a:r>
              <a:rPr lang="vi-VN" sz="2000" b="1">
                <a:latin typeface="Arial" pitchFamily="34" charset="0"/>
                <a:cs typeface="Arial" pitchFamily="34" charset="0"/>
              </a:rPr>
              <a:t>Do đó, chỉ số huyết áp của người này là </a:t>
            </a:r>
            <a:r>
              <a:rPr lang="vi-VN" sz="2000" b="1">
                <a:solidFill>
                  <a:srgbClr val="C00000"/>
                </a:solidFill>
                <a:latin typeface="Arial" pitchFamily="34" charset="0"/>
                <a:cs typeface="Arial" pitchFamily="34" charset="0"/>
              </a:rPr>
              <a:t>140/90</a:t>
            </a:r>
            <a:r>
              <a:rPr lang="vi-VN" sz="2000" b="1">
                <a:latin typeface="Arial" pitchFamily="34" charset="0"/>
                <a:cs typeface="Arial" pitchFamily="34" charset="0"/>
              </a:rPr>
              <a:t> và chỉ số huyết áp của người này cao hơn mức bình thường.</a:t>
            </a:r>
          </a:p>
        </p:txBody>
      </p:sp>
      <p:graphicFrame>
        <p:nvGraphicFramePr>
          <p:cNvPr id="16" name="Object 15"/>
          <p:cNvGraphicFramePr>
            <a:graphicFrameLocks noChangeAspect="1"/>
          </p:cNvGraphicFramePr>
          <p:nvPr>
            <p:extLst>
              <p:ext uri="{D42A27DB-BD31-4B8C-83A1-F6EECF244321}">
                <p14:modId xmlns:p14="http://schemas.microsoft.com/office/powerpoint/2010/main" val="2143234078"/>
              </p:ext>
            </p:extLst>
          </p:nvPr>
        </p:nvGraphicFramePr>
        <p:xfrm>
          <a:off x="3141662" y="4718176"/>
          <a:ext cx="6208712" cy="398463"/>
        </p:xfrm>
        <a:graphic>
          <a:graphicData uri="http://schemas.openxmlformats.org/presentationml/2006/ole">
            <mc:AlternateContent xmlns:mc="http://schemas.openxmlformats.org/markup-compatibility/2006">
              <mc:Choice xmlns:v="urn:schemas-microsoft-com:vml" Requires="v">
                <p:oleObj spid="_x0000_s119817" name="Equation" r:id="rId9" imgW="3174840" imgH="203040" progId="Equation.DSMT4">
                  <p:embed/>
                </p:oleObj>
              </mc:Choice>
              <mc:Fallback>
                <p:oleObj name="Equation" r:id="rId9" imgW="3174840" imgH="203040" progId="Equation.DSMT4">
                  <p:embed/>
                  <p:pic>
                    <p:nvPicPr>
                      <p:cNvPr id="0" name=""/>
                      <p:cNvPicPr>
                        <a:picLocks noChangeAspect="1" noChangeArrowheads="1"/>
                      </p:cNvPicPr>
                      <p:nvPr/>
                    </p:nvPicPr>
                    <p:blipFill>
                      <a:blip r:embed="rId10"/>
                      <a:srcRect/>
                      <a:stretch>
                        <a:fillRect/>
                      </a:stretch>
                    </p:blipFill>
                    <p:spPr bwMode="auto">
                      <a:xfrm>
                        <a:off x="3141662" y="4718176"/>
                        <a:ext cx="6208712"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4043175160"/>
              </p:ext>
            </p:extLst>
          </p:nvPr>
        </p:nvGraphicFramePr>
        <p:xfrm>
          <a:off x="4597400" y="5269039"/>
          <a:ext cx="3227388" cy="398463"/>
        </p:xfrm>
        <a:graphic>
          <a:graphicData uri="http://schemas.openxmlformats.org/presentationml/2006/ole">
            <mc:AlternateContent xmlns:mc="http://schemas.openxmlformats.org/markup-compatibility/2006">
              <mc:Choice xmlns:v="urn:schemas-microsoft-com:vml" Requires="v">
                <p:oleObj spid="_x0000_s119818" name="Equation" r:id="rId11" imgW="1650960" imgH="203040" progId="Equation.DSMT4">
                  <p:embed/>
                </p:oleObj>
              </mc:Choice>
              <mc:Fallback>
                <p:oleObj name="Equation" r:id="rId11" imgW="1650960" imgH="203040" progId="Equation.DSMT4">
                  <p:embed/>
                  <p:pic>
                    <p:nvPicPr>
                      <p:cNvPr id="0" name=""/>
                      <p:cNvPicPr>
                        <a:picLocks noChangeAspect="1" noChangeArrowheads="1"/>
                      </p:cNvPicPr>
                      <p:nvPr/>
                    </p:nvPicPr>
                    <p:blipFill>
                      <a:blip r:embed="rId12"/>
                      <a:srcRect/>
                      <a:stretch>
                        <a:fillRect/>
                      </a:stretch>
                    </p:blipFill>
                    <p:spPr bwMode="auto">
                      <a:xfrm>
                        <a:off x="4597400" y="5269039"/>
                        <a:ext cx="3227388"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58049474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left)">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left)">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left)">
                                      <p:cBhvr>
                                        <p:cTn id="2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2120" y="77194"/>
            <a:ext cx="1806542" cy="1572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le 6"/>
          <p:cNvSpPr/>
          <p:nvPr/>
        </p:nvSpPr>
        <p:spPr>
          <a:xfrm>
            <a:off x="2123931" y="167029"/>
            <a:ext cx="9525866" cy="1966572"/>
          </a:xfrm>
          <a:prstGeom prst="roundRect">
            <a:avLst>
              <a:gd name="adj" fmla="val 519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360612" y="304800"/>
            <a:ext cx="9067800" cy="1323417"/>
          </a:xfrm>
          <a:prstGeom prst="rect">
            <a:avLst/>
          </a:prstGeom>
          <a:noFill/>
        </p:spPr>
        <p:txBody>
          <a:bodyPr wrap="square" lIns="121899" tIns="60949" rIns="121899" bIns="60949" rtlCol="0">
            <a:spAutoFit/>
          </a:bodyPr>
          <a:lstStyle/>
          <a:p>
            <a:r>
              <a:rPr lang="en-US" sz="2600" b="1" smtClean="0">
                <a:latin typeface="Arial" pitchFamily="34" charset="0"/>
                <a:cs typeface="Arial" pitchFamily="34" charset="0"/>
              </a:rPr>
              <a:t>Biểu diễn các góc l</a:t>
            </a:r>
            <a:r>
              <a:rPr lang="vi-VN" sz="2600" b="1" smtClean="0">
                <a:latin typeface="Arial" pitchFamily="34" charset="0"/>
                <a:cs typeface="Arial" pitchFamily="34" charset="0"/>
              </a:rPr>
              <a:t>ượng giác</a:t>
            </a:r>
            <a:r>
              <a:rPr lang="en-US" sz="2600" b="1" smtClean="0">
                <a:latin typeface="Arial" pitchFamily="34" charset="0"/>
                <a:cs typeface="Arial" pitchFamily="34" charset="0"/>
              </a:rPr>
              <a:t> </a:t>
            </a:r>
            <a:br>
              <a:rPr lang="en-US" sz="2600" b="1" smtClean="0">
                <a:latin typeface="Arial" pitchFamily="34" charset="0"/>
                <a:cs typeface="Arial" pitchFamily="34" charset="0"/>
              </a:rPr>
            </a:br>
            <a:r>
              <a:rPr lang="en-US" sz="2600" b="1" smtClean="0">
                <a:latin typeface="Arial" pitchFamily="34" charset="0"/>
                <a:cs typeface="Arial" pitchFamily="34" charset="0"/>
              </a:rPr>
              <a:t>trên </a:t>
            </a:r>
            <a:r>
              <a:rPr lang="vi-VN" sz="2600" b="1">
                <a:latin typeface="Arial" pitchFamily="34" charset="0"/>
                <a:cs typeface="Arial" pitchFamily="34" charset="0"/>
              </a:rPr>
              <a:t>đường tròn lượng giác. </a:t>
            </a:r>
            <a:r>
              <a:rPr lang="en-US" sz="2600" b="1" smtClean="0">
                <a:latin typeface="Arial" pitchFamily="34" charset="0"/>
                <a:cs typeface="Arial" pitchFamily="34" charset="0"/>
              </a:rPr>
              <a:t/>
            </a:r>
            <a:br>
              <a:rPr lang="en-US" sz="2600" b="1" smtClean="0">
                <a:latin typeface="Arial" pitchFamily="34" charset="0"/>
                <a:cs typeface="Arial" pitchFamily="34" charset="0"/>
              </a:rPr>
            </a:br>
            <a:r>
              <a:rPr lang="vi-VN" sz="2600" b="1" smtClean="0">
                <a:latin typeface="Arial" pitchFamily="34" charset="0"/>
                <a:cs typeface="Arial" pitchFamily="34" charset="0"/>
              </a:rPr>
              <a:t>Các </a:t>
            </a:r>
            <a:r>
              <a:rPr lang="vi-VN" sz="2600" b="1">
                <a:latin typeface="Arial" pitchFamily="34" charset="0"/>
                <a:cs typeface="Arial" pitchFamily="34" charset="0"/>
              </a:rPr>
              <a:t>góc nào có điểm biểu diễn trùng nhau</a:t>
            </a:r>
            <a:r>
              <a:rPr lang="vi-VN" sz="2600" b="1" smtClean="0">
                <a:latin typeface="Arial" pitchFamily="34" charset="0"/>
                <a:cs typeface="Arial" pitchFamily="34" charset="0"/>
              </a:rPr>
              <a:t>?</a:t>
            </a:r>
            <a:endParaRPr lang="vi-VN" sz="2600" b="1">
              <a:latin typeface="Arial" pitchFamily="34" charset="0"/>
              <a:cs typeface="Arial" pitchFamily="34" charset="0"/>
            </a:endParaRPr>
          </a:p>
        </p:txBody>
      </p:sp>
      <p:sp>
        <p:nvSpPr>
          <p:cNvPr id="10" name="Rectangle 9"/>
          <p:cNvSpPr/>
          <p:nvPr/>
        </p:nvSpPr>
        <p:spPr>
          <a:xfrm>
            <a:off x="379412" y="443253"/>
            <a:ext cx="145334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1.23</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4812" y="2300837"/>
            <a:ext cx="1535021" cy="366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0" name="Object 19"/>
          <p:cNvGraphicFramePr>
            <a:graphicFrameLocks noChangeAspect="1"/>
          </p:cNvGraphicFramePr>
          <p:nvPr>
            <p:extLst>
              <p:ext uri="{D42A27DB-BD31-4B8C-83A1-F6EECF244321}">
                <p14:modId xmlns:p14="http://schemas.microsoft.com/office/powerpoint/2010/main" val="2431761420"/>
              </p:ext>
            </p:extLst>
          </p:nvPr>
        </p:nvGraphicFramePr>
        <p:xfrm>
          <a:off x="7218270" y="222827"/>
          <a:ext cx="4319443" cy="767773"/>
        </p:xfrm>
        <a:graphic>
          <a:graphicData uri="http://schemas.openxmlformats.org/presentationml/2006/ole">
            <mc:AlternateContent xmlns:mc="http://schemas.openxmlformats.org/markup-compatibility/2006">
              <mc:Choice xmlns:v="urn:schemas-microsoft-com:vml" Requires="v">
                <p:oleObj spid="_x0000_s70058" name="Equation" r:id="rId6" imgW="2209680" imgH="393480" progId="Equation.DSMT4">
                  <p:embed/>
                </p:oleObj>
              </mc:Choice>
              <mc:Fallback>
                <p:oleObj name="Equation" r:id="rId6" imgW="2209680" imgH="393480" progId="Equation.DSMT4">
                  <p:embed/>
                  <p:pic>
                    <p:nvPicPr>
                      <p:cNvPr id="0" name=""/>
                      <p:cNvPicPr>
                        <a:picLocks noChangeAspect="1" noChangeArrowheads="1"/>
                      </p:cNvPicPr>
                      <p:nvPr/>
                    </p:nvPicPr>
                    <p:blipFill>
                      <a:blip r:embed="rId7"/>
                      <a:srcRect/>
                      <a:stretch>
                        <a:fillRect/>
                      </a:stretch>
                    </p:blipFill>
                    <p:spPr bwMode="auto">
                      <a:xfrm>
                        <a:off x="7218270" y="222827"/>
                        <a:ext cx="4319443" cy="767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AlternateContent xmlns:mc="http://schemas.openxmlformats.org/markup-compatibility/2006" xmlns:a14="http://schemas.microsoft.com/office/drawing/2010/main">
        <mc:Choice Requires="a14">
          <p:sp>
            <p:nvSpPr>
              <p:cNvPr id="23" name="TextBox 22"/>
              <p:cNvSpPr txBox="1"/>
              <p:nvPr/>
            </p:nvSpPr>
            <p:spPr>
              <a:xfrm>
                <a:off x="2208212" y="1610402"/>
                <a:ext cx="9372600" cy="523198"/>
              </a:xfrm>
              <a:prstGeom prst="rect">
                <a:avLst/>
              </a:prstGeom>
              <a:noFill/>
            </p:spPr>
            <p:txBody>
              <a:bodyPr wrap="square" lIns="121899" tIns="60949" rIns="121899" bIns="60949" rtlCol="0">
                <a:spAutoFit/>
              </a:bodyPr>
              <a:lstStyle/>
              <a:p>
                <a:r>
                  <a:rPr lang="en-US" sz="2600" b="1" smtClean="0">
                    <a:solidFill>
                      <a:schemeClr val="tx2">
                        <a:lumMod val="75000"/>
                      </a:schemeClr>
                    </a:solidFill>
                    <a:latin typeface="Arial" pitchFamily="34" charset="0"/>
                    <a:cs typeface="Arial" pitchFamily="34" charset="0"/>
                  </a:rPr>
                  <a:t>A.</a:t>
                </a:r>
                <a:r>
                  <a:rPr lang="en-US" sz="2600" b="1" smtClean="0">
                    <a:latin typeface="Arial" pitchFamily="34" charset="0"/>
                    <a:cs typeface="Arial" pitchFamily="34" charset="0"/>
                  </a:rPr>
                  <a:t> </a:t>
                </a:r>
                <a14:m>
                  <m:oMath xmlns:m="http://schemas.openxmlformats.org/officeDocument/2006/math">
                    <m:r>
                      <a:rPr lang="en-US" sz="2600" b="1" i="0" smtClean="0">
                        <a:latin typeface="Cambria Math"/>
                        <a:ea typeface="Cambria Math"/>
                        <a:cs typeface="Arial" pitchFamily="34" charset="0"/>
                      </a:rPr>
                      <m:t>       </m:t>
                    </m:r>
                    <m:r>
                      <a:rPr lang="en-US" sz="2600" b="1" i="1" smtClean="0">
                        <a:latin typeface="Cambria Math"/>
                        <a:ea typeface="Cambria Math"/>
                        <a:cs typeface="Arial" pitchFamily="34" charset="0"/>
                      </a:rPr>
                      <m:t>𝜷</m:t>
                    </m:r>
                  </m:oMath>
                </a14:m>
                <a:r>
                  <a:rPr lang="en-US" sz="2600" b="1" smtClean="0">
                    <a:latin typeface="Arial" pitchFamily="34" charset="0"/>
                    <a:cs typeface="Arial" pitchFamily="34" charset="0"/>
                  </a:rPr>
                  <a:t> và </a:t>
                </a:r>
                <a14:m>
                  <m:oMath xmlns:m="http://schemas.openxmlformats.org/officeDocument/2006/math">
                    <m:r>
                      <a:rPr lang="en-US" sz="2600" b="1" i="1" smtClean="0">
                        <a:latin typeface="Cambria Math"/>
                        <a:ea typeface="Cambria Math"/>
                        <a:cs typeface="Arial" pitchFamily="34" charset="0"/>
                      </a:rPr>
                      <m:t>𝜸</m:t>
                    </m:r>
                  </m:oMath>
                </a14:m>
                <a:r>
                  <a:rPr lang="en-US" sz="2600" b="1" smtClean="0">
                    <a:latin typeface="Arial" pitchFamily="34" charset="0"/>
                    <a:cs typeface="Arial" pitchFamily="34" charset="0"/>
                  </a:rPr>
                  <a:t>	</a:t>
                </a:r>
                <a:r>
                  <a:rPr lang="en-US" sz="2600" b="1">
                    <a:solidFill>
                      <a:schemeClr val="tx2">
                        <a:lumMod val="75000"/>
                      </a:schemeClr>
                    </a:solidFill>
                    <a:latin typeface="Arial" pitchFamily="34" charset="0"/>
                    <a:cs typeface="Arial" pitchFamily="34" charset="0"/>
                  </a:rPr>
                  <a:t>B.</a:t>
                </a:r>
                <a:r>
                  <a:rPr lang="en-US" sz="2600" b="1" smtClean="0">
                    <a:latin typeface="Arial" pitchFamily="34" charset="0"/>
                    <a:cs typeface="Arial" pitchFamily="34" charset="0"/>
                  </a:rPr>
                  <a:t>    </a:t>
                </a:r>
                <a14:m>
                  <m:oMath xmlns:m="http://schemas.openxmlformats.org/officeDocument/2006/math">
                    <m:r>
                      <a:rPr lang="en-US" sz="2600" b="1" i="1" smtClean="0">
                        <a:latin typeface="Cambria Math"/>
                        <a:ea typeface="Cambria Math"/>
                        <a:cs typeface="Arial" pitchFamily="34" charset="0"/>
                      </a:rPr>
                      <m:t>𝛂</m:t>
                    </m:r>
                    <m:r>
                      <a:rPr lang="en-US" sz="2600" b="1" i="1" smtClean="0">
                        <a:latin typeface="Cambria Math"/>
                        <a:ea typeface="Cambria Math"/>
                        <a:cs typeface="Arial" pitchFamily="34" charset="0"/>
                      </a:rPr>
                      <m:t>,</m:t>
                    </m:r>
                    <m:r>
                      <a:rPr lang="en-US" sz="2600" b="1" i="1">
                        <a:latin typeface="Cambria Math"/>
                        <a:ea typeface="Cambria Math"/>
                        <a:cs typeface="Arial" pitchFamily="34" charset="0"/>
                      </a:rPr>
                      <m:t>𝜷</m:t>
                    </m:r>
                  </m:oMath>
                </a14:m>
                <a:r>
                  <a:rPr lang="en-US" sz="2600" b="1">
                    <a:latin typeface="Arial" pitchFamily="34" charset="0"/>
                    <a:cs typeface="Arial" pitchFamily="34" charset="0"/>
                  </a:rPr>
                  <a:t> và </a:t>
                </a:r>
                <a14:m>
                  <m:oMath xmlns:m="http://schemas.openxmlformats.org/officeDocument/2006/math">
                    <m:r>
                      <a:rPr lang="en-US" sz="2600" b="1" i="1">
                        <a:latin typeface="Cambria Math"/>
                        <a:ea typeface="Cambria Math"/>
                        <a:cs typeface="Arial" pitchFamily="34" charset="0"/>
                      </a:rPr>
                      <m:t>𝜸</m:t>
                    </m:r>
                    <m:r>
                      <a:rPr lang="en-US" sz="2600" b="1" i="1">
                        <a:latin typeface="Cambria Math"/>
                        <a:ea typeface="Cambria Math"/>
                        <a:cs typeface="Arial" pitchFamily="34" charset="0"/>
                      </a:rPr>
                      <m:t> </m:t>
                    </m:r>
                  </m:oMath>
                </a14:m>
                <a:r>
                  <a:rPr lang="en-US" sz="2600" b="1" smtClean="0">
                    <a:latin typeface="Arial" pitchFamily="34" charset="0"/>
                    <a:cs typeface="Arial" pitchFamily="34" charset="0"/>
                  </a:rPr>
                  <a:t>	</a:t>
                </a:r>
                <a:r>
                  <a:rPr lang="en-US" sz="2600" b="1">
                    <a:solidFill>
                      <a:schemeClr val="tx2">
                        <a:lumMod val="75000"/>
                      </a:schemeClr>
                    </a:solidFill>
                    <a:latin typeface="Arial" pitchFamily="34" charset="0"/>
                    <a:cs typeface="Arial" pitchFamily="34" charset="0"/>
                  </a:rPr>
                  <a:t>C.   </a:t>
                </a:r>
                <a14:m>
                  <m:oMath xmlns:m="http://schemas.openxmlformats.org/officeDocument/2006/math">
                    <m:r>
                      <a:rPr lang="en-US" sz="2600" b="1" i="1">
                        <a:latin typeface="Cambria Math"/>
                        <a:ea typeface="Cambria Math"/>
                        <a:cs typeface="Arial" pitchFamily="34" charset="0"/>
                      </a:rPr>
                      <m:t>𝜷</m:t>
                    </m:r>
                    <m:r>
                      <a:rPr lang="en-US" sz="2600" b="1" i="0" smtClean="0">
                        <a:latin typeface="Cambria Math"/>
                        <a:ea typeface="Cambria Math"/>
                        <a:cs typeface="Arial" pitchFamily="34" charset="0"/>
                      </a:rPr>
                      <m:t>,</m:t>
                    </m:r>
                    <m:r>
                      <a:rPr lang="en-US" sz="2600" b="1" i="1">
                        <a:latin typeface="Cambria Math"/>
                        <a:ea typeface="Cambria Math"/>
                        <a:cs typeface="Arial" pitchFamily="34" charset="0"/>
                      </a:rPr>
                      <m:t>𝜸</m:t>
                    </m:r>
                    <m:r>
                      <a:rPr lang="en-US" sz="2600" b="1" i="1" smtClean="0">
                        <a:latin typeface="Cambria Math"/>
                        <a:ea typeface="Cambria Math"/>
                        <a:cs typeface="Arial" pitchFamily="34" charset="0"/>
                      </a:rPr>
                      <m:t>,</m:t>
                    </m:r>
                    <m:r>
                      <a:rPr lang="en-US" sz="2600" b="1" i="1" smtClean="0">
                        <a:latin typeface="Cambria Math"/>
                        <a:ea typeface="Cambria Math"/>
                        <a:cs typeface="Arial" pitchFamily="34" charset="0"/>
                      </a:rPr>
                      <m:t>𝜹</m:t>
                    </m:r>
                    <m:r>
                      <a:rPr lang="en-US" sz="2600" b="1" i="1">
                        <a:latin typeface="Cambria Math"/>
                        <a:ea typeface="Cambria Math"/>
                        <a:cs typeface="Arial" pitchFamily="34" charset="0"/>
                      </a:rPr>
                      <m:t> </m:t>
                    </m:r>
                  </m:oMath>
                </a14:m>
                <a:r>
                  <a:rPr lang="en-US" sz="2600" b="1" smtClean="0">
                    <a:latin typeface="Arial" pitchFamily="34" charset="0"/>
                    <a:cs typeface="Arial" pitchFamily="34" charset="0"/>
                  </a:rPr>
                  <a:t>	</a:t>
                </a:r>
                <a:r>
                  <a:rPr lang="en-US" sz="2600" b="1">
                    <a:solidFill>
                      <a:schemeClr val="tx2">
                        <a:lumMod val="75000"/>
                      </a:schemeClr>
                    </a:solidFill>
                    <a:latin typeface="Arial" pitchFamily="34" charset="0"/>
                    <a:cs typeface="Arial" pitchFamily="34" charset="0"/>
                  </a:rPr>
                  <a:t>D. </a:t>
                </a:r>
                <a14:m>
                  <m:oMath xmlns:m="http://schemas.openxmlformats.org/officeDocument/2006/math">
                    <m:r>
                      <a:rPr lang="en-US" sz="2600" b="1" i="1" smtClean="0">
                        <a:latin typeface="Cambria Math"/>
                        <a:ea typeface="Cambria Math"/>
                        <a:cs typeface="Arial" pitchFamily="34" charset="0"/>
                      </a:rPr>
                      <m:t>𝛂</m:t>
                    </m:r>
                  </m:oMath>
                </a14:m>
                <a:r>
                  <a:rPr lang="en-US" sz="2600" b="1">
                    <a:latin typeface="Arial" pitchFamily="34" charset="0"/>
                    <a:cs typeface="Arial" pitchFamily="34" charset="0"/>
                  </a:rPr>
                  <a:t> và</a:t>
                </a:r>
                <a:r>
                  <a:rPr lang="en-US" sz="2600" b="1" smtClean="0">
                    <a:latin typeface="Arial" pitchFamily="34" charset="0"/>
                    <a:cs typeface="Arial" pitchFamily="34" charset="0"/>
                  </a:rPr>
                  <a:t> </a:t>
                </a:r>
                <a14:m>
                  <m:oMath xmlns:m="http://schemas.openxmlformats.org/officeDocument/2006/math">
                    <m:r>
                      <a:rPr lang="en-US" sz="2600" b="1" i="1">
                        <a:latin typeface="Cambria Math"/>
                        <a:ea typeface="Cambria Math"/>
                        <a:cs typeface="Arial" pitchFamily="34" charset="0"/>
                      </a:rPr>
                      <m:t>𝜷</m:t>
                    </m:r>
                  </m:oMath>
                </a14:m>
                <a:endParaRPr lang="vi-VN" sz="2600" b="1">
                  <a:latin typeface="Arial" pitchFamily="34" charset="0"/>
                  <a:cs typeface="Arial" pitchFamily="34" charset="0"/>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2208212" y="1610402"/>
                <a:ext cx="9372600" cy="523198"/>
              </a:xfrm>
              <a:prstGeom prst="rect">
                <a:avLst/>
              </a:prstGeom>
              <a:blipFill rotWithShape="1">
                <a:blip r:embed="rId8"/>
                <a:stretch>
                  <a:fillRect l="-780" t="-6977" b="-25581"/>
                </a:stretch>
              </a:blipFill>
            </p:spPr>
            <p:txBody>
              <a:bodyPr/>
              <a:lstStyle/>
              <a:p>
                <a:r>
                  <a:rPr lang="en-US">
                    <a:noFill/>
                  </a:rPr>
                  <a:t> </a:t>
                </a:r>
              </a:p>
            </p:txBody>
          </p:sp>
        </mc:Fallback>
      </mc:AlternateContent>
      <p:sp>
        <p:nvSpPr>
          <p:cNvPr id="26" name="TextBox 25"/>
          <p:cNvSpPr txBox="1"/>
          <p:nvPr/>
        </p:nvSpPr>
        <p:spPr>
          <a:xfrm>
            <a:off x="1293812" y="2667000"/>
            <a:ext cx="6629400" cy="923307"/>
          </a:xfrm>
          <a:prstGeom prst="rect">
            <a:avLst/>
          </a:prstGeom>
          <a:noFill/>
        </p:spPr>
        <p:txBody>
          <a:bodyPr wrap="square" lIns="121899" tIns="60949" rIns="121899" bIns="60949" rtlCol="0">
            <a:spAutoFit/>
          </a:bodyPr>
          <a:lstStyle/>
          <a:p>
            <a:r>
              <a:rPr lang="en-US" sz="2600" b="1">
                <a:latin typeface="Arial" pitchFamily="34" charset="0"/>
                <a:cs typeface="Arial" pitchFamily="34" charset="0"/>
              </a:rPr>
              <a:t>Biểu diễn </a:t>
            </a:r>
            <a:r>
              <a:rPr lang="en-US" sz="2600" b="1" smtClean="0">
                <a:latin typeface="Arial" pitchFamily="34" charset="0"/>
                <a:cs typeface="Arial" pitchFamily="34" charset="0"/>
              </a:rPr>
              <a:t>các </a:t>
            </a:r>
            <a:r>
              <a:rPr lang="en-US" sz="2600" b="1">
                <a:latin typeface="Arial" pitchFamily="34" charset="0"/>
                <a:cs typeface="Arial" pitchFamily="34" charset="0"/>
              </a:rPr>
              <a:t>góc l</a:t>
            </a:r>
            <a:r>
              <a:rPr lang="vi-VN" sz="2600" b="1" smtClean="0">
                <a:latin typeface="Arial" pitchFamily="34" charset="0"/>
                <a:cs typeface="Arial" pitchFamily="34" charset="0"/>
              </a:rPr>
              <a:t>ượng giác</a:t>
            </a:r>
            <a:r>
              <a:rPr lang="en-US" sz="2600" b="1">
                <a:latin typeface="Arial" pitchFamily="34" charset="0"/>
                <a:cs typeface="Arial" pitchFamily="34" charset="0"/>
              </a:rPr>
              <a:t> trên </a:t>
            </a:r>
            <a:r>
              <a:rPr lang="vi-VN" sz="2600" b="1">
                <a:latin typeface="Arial" pitchFamily="34" charset="0"/>
                <a:cs typeface="Arial" pitchFamily="34" charset="0"/>
              </a:rPr>
              <a:t>đường tròn lượng giác.</a:t>
            </a:r>
            <a:r>
              <a:rPr lang="en-US" sz="2600" b="1" smtClean="0">
                <a:latin typeface="Arial" pitchFamily="34" charset="0"/>
                <a:cs typeface="Arial" pitchFamily="34" charset="0"/>
              </a:rPr>
              <a:t> </a:t>
            </a:r>
            <a:endParaRPr lang="vi-VN" sz="2600" b="1">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27" name="TextBox 26"/>
              <p:cNvSpPr txBox="1"/>
              <p:nvPr/>
            </p:nvSpPr>
            <p:spPr>
              <a:xfrm>
                <a:off x="1293812" y="4419600"/>
                <a:ext cx="6055126" cy="923307"/>
              </a:xfrm>
              <a:prstGeom prst="rect">
                <a:avLst/>
              </a:prstGeom>
              <a:noFill/>
            </p:spPr>
            <p:txBody>
              <a:bodyPr wrap="square" lIns="121899" tIns="60949" rIns="121899" bIns="60949" rtlCol="0">
                <a:spAutoFit/>
              </a:bodyPr>
              <a:lstStyle/>
              <a:p>
                <a:r>
                  <a:rPr lang="vi-VN" sz="2600" b="1">
                    <a:latin typeface="Arial" pitchFamily="34" charset="0"/>
                    <a:cs typeface="Arial" pitchFamily="34" charset="0"/>
                  </a:rPr>
                  <a:t>Do đó, hai góc </a:t>
                </a:r>
                <a:r>
                  <a:rPr lang="el-GR" sz="2600" b="1">
                    <a:solidFill>
                      <a:srgbClr val="C00000"/>
                    </a:solidFill>
                    <a:latin typeface="Arial" pitchFamily="34" charset="0"/>
                    <a:cs typeface="Arial" pitchFamily="34" charset="0"/>
                  </a:rPr>
                  <a:t>β</a:t>
                </a:r>
                <a:r>
                  <a:rPr lang="el-GR" sz="2600" b="1">
                    <a:latin typeface="Arial" pitchFamily="34" charset="0"/>
                    <a:cs typeface="Arial" pitchFamily="34" charset="0"/>
                  </a:rPr>
                  <a:t> </a:t>
                </a:r>
                <a:r>
                  <a:rPr lang="vi-VN" sz="2600" b="1">
                    <a:latin typeface="Arial" pitchFamily="34" charset="0"/>
                    <a:cs typeface="Arial" pitchFamily="34" charset="0"/>
                  </a:rPr>
                  <a:t>và </a:t>
                </a:r>
                <a14:m>
                  <m:oMath xmlns:m="http://schemas.openxmlformats.org/officeDocument/2006/math">
                    <m:r>
                      <a:rPr lang="en-US" sz="2600" b="1" i="1" smtClean="0">
                        <a:solidFill>
                          <a:srgbClr val="C00000"/>
                        </a:solidFill>
                        <a:latin typeface="Cambria Math"/>
                        <a:ea typeface="Cambria Math"/>
                        <a:cs typeface="Arial" pitchFamily="34" charset="0"/>
                      </a:rPr>
                      <m:t>𝜸</m:t>
                    </m:r>
                  </m:oMath>
                </a14:m>
                <a:r>
                  <a:rPr lang="el-GR" sz="2600" b="1">
                    <a:latin typeface="Arial" pitchFamily="34" charset="0"/>
                    <a:cs typeface="Arial" pitchFamily="34" charset="0"/>
                  </a:rPr>
                  <a:t> </a:t>
                </a:r>
                <a:r>
                  <a:rPr lang="vi-VN" sz="2600" b="1">
                    <a:latin typeface="Arial" pitchFamily="34" charset="0"/>
                    <a:cs typeface="Arial" pitchFamily="34" charset="0"/>
                  </a:rPr>
                  <a:t>có điểm biểu diễn trùng nhau.</a:t>
                </a:r>
              </a:p>
            </p:txBody>
          </p:sp>
        </mc:Choice>
        <mc:Fallback xmlns="">
          <p:sp>
            <p:nvSpPr>
              <p:cNvPr id="27" name="TextBox 26"/>
              <p:cNvSpPr txBox="1">
                <a:spLocks noRot="1" noChangeAspect="1" noMove="1" noResize="1" noEditPoints="1" noAdjustHandles="1" noChangeArrowheads="1" noChangeShapeType="1" noTextEdit="1"/>
              </p:cNvSpPr>
              <p:nvPr/>
            </p:nvSpPr>
            <p:spPr>
              <a:xfrm>
                <a:off x="1293812" y="4419600"/>
                <a:ext cx="6055126" cy="923307"/>
              </a:xfrm>
              <a:prstGeom prst="rect">
                <a:avLst/>
              </a:prstGeom>
              <a:blipFill rotWithShape="1">
                <a:blip r:embed="rId9"/>
                <a:stretch>
                  <a:fillRect l="-1207" t="-4636" b="-13907"/>
                </a:stretch>
              </a:blipFill>
            </p:spPr>
            <p:txBody>
              <a:bodyPr/>
              <a:lstStyle/>
              <a:p>
                <a:r>
                  <a:rPr lang="en-US">
                    <a:noFill/>
                  </a:rPr>
                  <a:t> </a:t>
                </a:r>
              </a:p>
            </p:txBody>
          </p:sp>
        </mc:Fallback>
      </mc:AlternateContent>
      <p:sp>
        <p:nvSpPr>
          <p:cNvPr id="28" name="TextBox 27"/>
          <p:cNvSpPr txBox="1"/>
          <p:nvPr/>
        </p:nvSpPr>
        <p:spPr>
          <a:xfrm>
            <a:off x="3275012" y="5351814"/>
            <a:ext cx="3200400" cy="523198"/>
          </a:xfrm>
          <a:prstGeom prst="rect">
            <a:avLst/>
          </a:prstGeom>
          <a:noFill/>
        </p:spPr>
        <p:txBody>
          <a:bodyPr wrap="square" lIns="121899" tIns="60949" rIns="121899" bIns="60949" rtlCol="0">
            <a:spAutoFit/>
          </a:bodyPr>
          <a:lstStyle/>
          <a:p>
            <a:r>
              <a:rPr lang="en-US" sz="2600" b="1">
                <a:latin typeface="Arial" pitchFamily="34" charset="0"/>
                <a:cs typeface="Arial" pitchFamily="34" charset="0"/>
              </a:rPr>
              <a:t>Chọn đáp án </a:t>
            </a:r>
            <a:r>
              <a:rPr lang="en-US" sz="2600" b="1" smtClean="0">
                <a:solidFill>
                  <a:srgbClr val="C00000"/>
                </a:solidFill>
                <a:latin typeface="Arial" pitchFamily="34" charset="0"/>
                <a:cs typeface="Arial" pitchFamily="34" charset="0"/>
              </a:rPr>
              <a:t>A</a:t>
            </a:r>
            <a:endParaRPr lang="vi-VN" sz="2600" b="1">
              <a:solidFill>
                <a:srgbClr val="C00000"/>
              </a:solidFill>
              <a:latin typeface="Arial" pitchFamily="34" charset="0"/>
              <a:cs typeface="Arial" pitchFamily="34" charset="0"/>
            </a:endParaRPr>
          </a:p>
        </p:txBody>
      </p:sp>
      <p:sp>
        <p:nvSpPr>
          <p:cNvPr id="2" name="Oval 1"/>
          <p:cNvSpPr/>
          <p:nvPr/>
        </p:nvSpPr>
        <p:spPr>
          <a:xfrm>
            <a:off x="2254249" y="1643401"/>
            <a:ext cx="457200" cy="4572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9952" name="Picture 320"/>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380412" y="2300837"/>
            <a:ext cx="3343275" cy="344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9953" name="Picture 321"/>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380412" y="2300837"/>
            <a:ext cx="3343275" cy="344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9954" name="Picture 322"/>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380412" y="2300837"/>
            <a:ext cx="3343275" cy="344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9955" name="Picture 323"/>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380412" y="2300837"/>
            <a:ext cx="3343275" cy="344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Object 2"/>
          <p:cNvGraphicFramePr>
            <a:graphicFrameLocks noChangeAspect="1"/>
          </p:cNvGraphicFramePr>
          <p:nvPr>
            <p:extLst>
              <p:ext uri="{D42A27DB-BD31-4B8C-83A1-F6EECF244321}">
                <p14:modId xmlns:p14="http://schemas.microsoft.com/office/powerpoint/2010/main" val="621550267"/>
              </p:ext>
            </p:extLst>
          </p:nvPr>
        </p:nvGraphicFramePr>
        <p:xfrm>
          <a:off x="1670843" y="3640687"/>
          <a:ext cx="1166812" cy="768350"/>
        </p:xfrm>
        <a:graphic>
          <a:graphicData uri="http://schemas.openxmlformats.org/presentationml/2006/ole">
            <mc:AlternateContent xmlns:mc="http://schemas.openxmlformats.org/markup-compatibility/2006">
              <mc:Choice xmlns:v="urn:schemas-microsoft-com:vml" Requires="v">
                <p:oleObj spid="_x0000_s70059" name="Equation" r:id="rId14" imgW="596880" imgH="393480" progId="Equation.DSMT4">
                  <p:embed/>
                </p:oleObj>
              </mc:Choice>
              <mc:Fallback>
                <p:oleObj name="Equation" r:id="rId14" imgW="596880" imgH="393480" progId="Equation.DSMT4">
                  <p:embed/>
                  <p:pic>
                    <p:nvPicPr>
                      <p:cNvPr id="0" name="Object 19"/>
                      <p:cNvPicPr>
                        <a:picLocks noChangeAspect="1" noChangeArrowheads="1"/>
                      </p:cNvPicPr>
                      <p:nvPr/>
                    </p:nvPicPr>
                    <p:blipFill>
                      <a:blip r:embed="rId15"/>
                      <a:srcRect/>
                      <a:stretch>
                        <a:fillRect/>
                      </a:stretch>
                    </p:blipFill>
                    <p:spPr bwMode="auto">
                      <a:xfrm>
                        <a:off x="1670843" y="3640687"/>
                        <a:ext cx="1166812"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6" name="Object 35"/>
          <p:cNvGraphicFramePr>
            <a:graphicFrameLocks noChangeAspect="1"/>
          </p:cNvGraphicFramePr>
          <p:nvPr>
            <p:extLst>
              <p:ext uri="{D42A27DB-BD31-4B8C-83A1-F6EECF244321}">
                <p14:modId xmlns:p14="http://schemas.microsoft.com/office/powerpoint/2010/main" val="2174885414"/>
              </p:ext>
            </p:extLst>
          </p:nvPr>
        </p:nvGraphicFramePr>
        <p:xfrm>
          <a:off x="3122612" y="3640687"/>
          <a:ext cx="942975" cy="768350"/>
        </p:xfrm>
        <a:graphic>
          <a:graphicData uri="http://schemas.openxmlformats.org/presentationml/2006/ole">
            <mc:AlternateContent xmlns:mc="http://schemas.openxmlformats.org/markup-compatibility/2006">
              <mc:Choice xmlns:v="urn:schemas-microsoft-com:vml" Requires="v">
                <p:oleObj spid="_x0000_s70060" name="Equation" r:id="rId16" imgW="482400" imgH="393480" progId="Equation.DSMT4">
                  <p:embed/>
                </p:oleObj>
              </mc:Choice>
              <mc:Fallback>
                <p:oleObj name="Equation" r:id="rId16" imgW="482400" imgH="393480" progId="Equation.DSMT4">
                  <p:embed/>
                  <p:pic>
                    <p:nvPicPr>
                      <p:cNvPr id="0" name=""/>
                      <p:cNvPicPr>
                        <a:picLocks noChangeAspect="1" noChangeArrowheads="1"/>
                      </p:cNvPicPr>
                      <p:nvPr/>
                    </p:nvPicPr>
                    <p:blipFill>
                      <a:blip r:embed="rId17"/>
                      <a:srcRect/>
                      <a:stretch>
                        <a:fillRect/>
                      </a:stretch>
                    </p:blipFill>
                    <p:spPr bwMode="auto">
                      <a:xfrm>
                        <a:off x="3122612" y="3640687"/>
                        <a:ext cx="942975"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7" name="Object 36"/>
          <p:cNvGraphicFramePr>
            <a:graphicFrameLocks noChangeAspect="1"/>
          </p:cNvGraphicFramePr>
          <p:nvPr>
            <p:extLst>
              <p:ext uri="{D42A27DB-BD31-4B8C-83A1-F6EECF244321}">
                <p14:modId xmlns:p14="http://schemas.microsoft.com/office/powerpoint/2010/main" val="3231403962"/>
              </p:ext>
            </p:extLst>
          </p:nvPr>
        </p:nvGraphicFramePr>
        <p:xfrm>
          <a:off x="4505524" y="3690010"/>
          <a:ext cx="1190625" cy="768350"/>
        </p:xfrm>
        <a:graphic>
          <a:graphicData uri="http://schemas.openxmlformats.org/presentationml/2006/ole">
            <mc:AlternateContent xmlns:mc="http://schemas.openxmlformats.org/markup-compatibility/2006">
              <mc:Choice xmlns:v="urn:schemas-microsoft-com:vml" Requires="v">
                <p:oleObj spid="_x0000_s70061" name="Equation" r:id="rId18" imgW="609480" imgH="393480" progId="Equation.DSMT4">
                  <p:embed/>
                </p:oleObj>
              </mc:Choice>
              <mc:Fallback>
                <p:oleObj name="Equation" r:id="rId18" imgW="609480" imgH="393480" progId="Equation.DSMT4">
                  <p:embed/>
                  <p:pic>
                    <p:nvPicPr>
                      <p:cNvPr id="0" name=""/>
                      <p:cNvPicPr>
                        <a:picLocks noChangeAspect="1" noChangeArrowheads="1"/>
                      </p:cNvPicPr>
                      <p:nvPr/>
                    </p:nvPicPr>
                    <p:blipFill>
                      <a:blip r:embed="rId19"/>
                      <a:srcRect/>
                      <a:stretch>
                        <a:fillRect/>
                      </a:stretch>
                    </p:blipFill>
                    <p:spPr bwMode="auto">
                      <a:xfrm>
                        <a:off x="4505524" y="3690010"/>
                        <a:ext cx="1190625"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8" name="Object 37"/>
          <p:cNvGraphicFramePr>
            <a:graphicFrameLocks noChangeAspect="1"/>
          </p:cNvGraphicFramePr>
          <p:nvPr>
            <p:extLst>
              <p:ext uri="{D42A27DB-BD31-4B8C-83A1-F6EECF244321}">
                <p14:modId xmlns:p14="http://schemas.microsoft.com/office/powerpoint/2010/main" val="3350847843"/>
              </p:ext>
            </p:extLst>
          </p:nvPr>
        </p:nvGraphicFramePr>
        <p:xfrm>
          <a:off x="5927723" y="3666507"/>
          <a:ext cx="1241425" cy="768350"/>
        </p:xfrm>
        <a:graphic>
          <a:graphicData uri="http://schemas.openxmlformats.org/presentationml/2006/ole">
            <mc:AlternateContent xmlns:mc="http://schemas.openxmlformats.org/markup-compatibility/2006">
              <mc:Choice xmlns:v="urn:schemas-microsoft-com:vml" Requires="v">
                <p:oleObj spid="_x0000_s70062" name="Equation" r:id="rId20" imgW="634680" imgH="393480" progId="Equation.DSMT4">
                  <p:embed/>
                </p:oleObj>
              </mc:Choice>
              <mc:Fallback>
                <p:oleObj name="Equation" r:id="rId20" imgW="634680" imgH="393480" progId="Equation.DSMT4">
                  <p:embed/>
                  <p:pic>
                    <p:nvPicPr>
                      <p:cNvPr id="0" name=""/>
                      <p:cNvPicPr>
                        <a:picLocks noChangeAspect="1" noChangeArrowheads="1"/>
                      </p:cNvPicPr>
                      <p:nvPr/>
                    </p:nvPicPr>
                    <p:blipFill>
                      <a:blip r:embed="rId21"/>
                      <a:srcRect/>
                      <a:stretch>
                        <a:fillRect/>
                      </a:stretch>
                    </p:blipFill>
                    <p:spPr bwMode="auto">
                      <a:xfrm>
                        <a:off x="5927723" y="3666507"/>
                        <a:ext cx="1241425"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08565977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500"/>
                                        <p:tgtEl>
                                          <p:spTgt spid="2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left)">
                                      <p:cBhvr>
                                        <p:cTn id="16" dur="500"/>
                                        <p:tgtEl>
                                          <p:spTgt spid="3"/>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69955"/>
                                        </p:tgtEl>
                                        <p:attrNameLst>
                                          <p:attrName>style.visibility</p:attrName>
                                        </p:attrNameLst>
                                      </p:cBhvr>
                                      <p:to>
                                        <p:strVal val="visible"/>
                                      </p:to>
                                    </p:set>
                                    <p:animEffect transition="in" filter="wipe(left)">
                                      <p:cBhvr>
                                        <p:cTn id="20" dur="500"/>
                                        <p:tgtEl>
                                          <p:spTgt spid="6995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wipe(left)">
                                      <p:cBhvr>
                                        <p:cTn id="25" dur="500"/>
                                        <p:tgtEl>
                                          <p:spTgt spid="36"/>
                                        </p:tgtEl>
                                      </p:cBhvr>
                                    </p:animEffect>
                                  </p:childTnLst>
                                </p:cTn>
                              </p:par>
                            </p:childTnLst>
                          </p:cTn>
                        </p:par>
                        <p:par>
                          <p:cTn id="26" fill="hold">
                            <p:stCondLst>
                              <p:cond delay="500"/>
                            </p:stCondLst>
                            <p:childTnLst>
                              <p:par>
                                <p:cTn id="27" presetID="22" presetClass="entr" presetSubtype="8" fill="hold" nodeType="afterEffect">
                                  <p:stCondLst>
                                    <p:cond delay="0"/>
                                  </p:stCondLst>
                                  <p:childTnLst>
                                    <p:set>
                                      <p:cBhvr>
                                        <p:cTn id="28" dur="1" fill="hold">
                                          <p:stCondLst>
                                            <p:cond delay="0"/>
                                          </p:stCondLst>
                                        </p:cTn>
                                        <p:tgtEl>
                                          <p:spTgt spid="69954"/>
                                        </p:tgtEl>
                                        <p:attrNameLst>
                                          <p:attrName>style.visibility</p:attrName>
                                        </p:attrNameLst>
                                      </p:cBhvr>
                                      <p:to>
                                        <p:strVal val="visible"/>
                                      </p:to>
                                    </p:set>
                                    <p:animEffect transition="in" filter="wipe(left)">
                                      <p:cBhvr>
                                        <p:cTn id="29" dur="500"/>
                                        <p:tgtEl>
                                          <p:spTgt spid="6995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37"/>
                                        </p:tgtEl>
                                        <p:attrNameLst>
                                          <p:attrName>style.visibility</p:attrName>
                                        </p:attrNameLst>
                                      </p:cBhvr>
                                      <p:to>
                                        <p:strVal val="visible"/>
                                      </p:to>
                                    </p:set>
                                    <p:animEffect transition="in" filter="wipe(left)">
                                      <p:cBhvr>
                                        <p:cTn id="34" dur="500"/>
                                        <p:tgtEl>
                                          <p:spTgt spid="37"/>
                                        </p:tgtEl>
                                      </p:cBhvr>
                                    </p:animEffect>
                                  </p:childTnLst>
                                </p:cTn>
                              </p:par>
                            </p:childTnLst>
                          </p:cTn>
                        </p:par>
                        <p:par>
                          <p:cTn id="35" fill="hold">
                            <p:stCondLst>
                              <p:cond delay="500"/>
                            </p:stCondLst>
                            <p:childTnLst>
                              <p:par>
                                <p:cTn id="36" presetID="22" presetClass="entr" presetSubtype="8" fill="hold" nodeType="afterEffect">
                                  <p:stCondLst>
                                    <p:cond delay="0"/>
                                  </p:stCondLst>
                                  <p:childTnLst>
                                    <p:set>
                                      <p:cBhvr>
                                        <p:cTn id="37" dur="1" fill="hold">
                                          <p:stCondLst>
                                            <p:cond delay="0"/>
                                          </p:stCondLst>
                                        </p:cTn>
                                        <p:tgtEl>
                                          <p:spTgt spid="69953"/>
                                        </p:tgtEl>
                                        <p:attrNameLst>
                                          <p:attrName>style.visibility</p:attrName>
                                        </p:attrNameLst>
                                      </p:cBhvr>
                                      <p:to>
                                        <p:strVal val="visible"/>
                                      </p:to>
                                    </p:set>
                                    <p:animEffect transition="in" filter="wipe(left)">
                                      <p:cBhvr>
                                        <p:cTn id="38" dur="500"/>
                                        <p:tgtEl>
                                          <p:spTgt spid="69953"/>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38"/>
                                        </p:tgtEl>
                                        <p:attrNameLst>
                                          <p:attrName>style.visibility</p:attrName>
                                        </p:attrNameLst>
                                      </p:cBhvr>
                                      <p:to>
                                        <p:strVal val="visible"/>
                                      </p:to>
                                    </p:set>
                                    <p:animEffect transition="in" filter="wipe(left)">
                                      <p:cBhvr>
                                        <p:cTn id="43" dur="500"/>
                                        <p:tgtEl>
                                          <p:spTgt spid="38"/>
                                        </p:tgtEl>
                                      </p:cBhvr>
                                    </p:animEffect>
                                  </p:childTnLst>
                                </p:cTn>
                              </p:par>
                            </p:childTnLst>
                          </p:cTn>
                        </p:par>
                        <p:par>
                          <p:cTn id="44" fill="hold">
                            <p:stCondLst>
                              <p:cond delay="500"/>
                            </p:stCondLst>
                            <p:childTnLst>
                              <p:par>
                                <p:cTn id="45" presetID="22" presetClass="entr" presetSubtype="8" fill="hold" nodeType="afterEffect">
                                  <p:stCondLst>
                                    <p:cond delay="0"/>
                                  </p:stCondLst>
                                  <p:childTnLst>
                                    <p:set>
                                      <p:cBhvr>
                                        <p:cTn id="46" dur="1" fill="hold">
                                          <p:stCondLst>
                                            <p:cond delay="0"/>
                                          </p:stCondLst>
                                        </p:cTn>
                                        <p:tgtEl>
                                          <p:spTgt spid="69952"/>
                                        </p:tgtEl>
                                        <p:attrNameLst>
                                          <p:attrName>style.visibility</p:attrName>
                                        </p:attrNameLst>
                                      </p:cBhvr>
                                      <p:to>
                                        <p:strVal val="visible"/>
                                      </p:to>
                                    </p:set>
                                    <p:animEffect transition="in" filter="wipe(left)">
                                      <p:cBhvr>
                                        <p:cTn id="47" dur="500"/>
                                        <p:tgtEl>
                                          <p:spTgt spid="69952"/>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left)">
                                      <p:cBhvr>
                                        <p:cTn id="52" dur="500"/>
                                        <p:tgtEl>
                                          <p:spTgt spid="27"/>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wipe(left)">
                                      <p:cBhvr>
                                        <p:cTn id="57" dur="500"/>
                                        <p:tgtEl>
                                          <p:spTgt spid="28"/>
                                        </p:tgtEl>
                                      </p:cBhvr>
                                    </p:animEffect>
                                  </p:childTnLst>
                                </p:cTn>
                              </p:par>
                            </p:childTnLst>
                          </p:cTn>
                        </p:par>
                        <p:par>
                          <p:cTn id="58" fill="hold">
                            <p:stCondLst>
                              <p:cond delay="500"/>
                            </p:stCondLst>
                            <p:childTnLst>
                              <p:par>
                                <p:cTn id="59" presetID="21" presetClass="entr" presetSubtype="1"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wheel(1)">
                                      <p:cBhvr>
                                        <p:cTn id="6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4" name="Rectangle 13"/>
          <p:cNvSpPr/>
          <p:nvPr/>
        </p:nvSpPr>
        <p:spPr>
          <a:xfrm>
            <a:off x="-812588" y="473582"/>
            <a:ext cx="5463146" cy="5892800"/>
          </a:xfrm>
          <a:custGeom>
            <a:avLst/>
            <a:gdLst/>
            <a:ahLst/>
            <a:cxnLst/>
            <a:rect l="l" t="t" r="r" b="b"/>
            <a:pathLst>
              <a:path w="4098427" h="4419600">
                <a:moveTo>
                  <a:pt x="0" y="0"/>
                </a:moveTo>
                <a:lnTo>
                  <a:pt x="4098427" y="0"/>
                </a:lnTo>
                <a:lnTo>
                  <a:pt x="2588032" y="4419600"/>
                </a:lnTo>
                <a:lnTo>
                  <a:pt x="0" y="4419600"/>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r>
              <a:rPr lang="en-US" smtClean="0"/>
              <a:t>a</a:t>
            </a:r>
            <a:endParaRPr lang="en-US"/>
          </a:p>
        </p:txBody>
      </p:sp>
      <p:sp>
        <p:nvSpPr>
          <p:cNvPr id="45" name="Rectangle 15"/>
          <p:cNvSpPr/>
          <p:nvPr/>
        </p:nvSpPr>
        <p:spPr>
          <a:xfrm rot="1132070">
            <a:off x="3697390" y="-21134"/>
            <a:ext cx="1915577" cy="6882235"/>
          </a:xfrm>
          <a:custGeom>
            <a:avLst/>
            <a:gdLst/>
            <a:ahLst/>
            <a:cxnLst/>
            <a:rect l="l" t="t" r="r" b="b"/>
            <a:pathLst>
              <a:path w="1437057" h="5161676">
                <a:moveTo>
                  <a:pt x="1437057" y="0"/>
                </a:moveTo>
                <a:lnTo>
                  <a:pt x="1437057" y="4670563"/>
                </a:lnTo>
                <a:lnTo>
                  <a:pt x="0" y="5161676"/>
                </a:lnTo>
                <a:lnTo>
                  <a:pt x="0" y="491114"/>
                </a:lnTo>
                <a:close/>
              </a:path>
            </a:pathLst>
          </a:custGeom>
          <a:gradFill>
            <a:gsLst>
              <a:gs pos="0">
                <a:schemeClr val="tx1">
                  <a:alpha val="40000"/>
                </a:schemeClr>
              </a:gs>
              <a:gs pos="100000">
                <a:schemeClr val="bg1">
                  <a:alpha val="3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46" name="Rectangle 15"/>
          <p:cNvSpPr/>
          <p:nvPr/>
        </p:nvSpPr>
        <p:spPr>
          <a:xfrm rot="1132070">
            <a:off x="5733438" y="-21134"/>
            <a:ext cx="1915577" cy="6882235"/>
          </a:xfrm>
          <a:custGeom>
            <a:avLst/>
            <a:gdLst/>
            <a:ahLst/>
            <a:cxnLst/>
            <a:rect l="l" t="t" r="r" b="b"/>
            <a:pathLst>
              <a:path w="1437057" h="5161676">
                <a:moveTo>
                  <a:pt x="1437057" y="0"/>
                </a:moveTo>
                <a:lnTo>
                  <a:pt x="1437057" y="4670563"/>
                </a:lnTo>
                <a:lnTo>
                  <a:pt x="0" y="5161676"/>
                </a:lnTo>
                <a:lnTo>
                  <a:pt x="0" y="491114"/>
                </a:lnTo>
                <a:close/>
              </a:path>
            </a:pathLst>
          </a:custGeom>
          <a:gradFill>
            <a:gsLst>
              <a:gs pos="0">
                <a:schemeClr val="tx1">
                  <a:alpha val="20000"/>
                </a:schemeClr>
              </a:gs>
              <a:gs pos="100000">
                <a:schemeClr val="bg1">
                  <a:alpha val="3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pic>
        <p:nvPicPr>
          <p:cNvPr id="11"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8043" t="17982" r="12601" b="22046"/>
          <a:stretch/>
        </p:blipFill>
        <p:spPr bwMode="auto">
          <a:xfrm>
            <a:off x="1167199" y="869115"/>
            <a:ext cx="1660188" cy="297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6471" t="11198" r="6916" b="28723"/>
          <a:stretch/>
        </p:blipFill>
        <p:spPr bwMode="auto">
          <a:xfrm>
            <a:off x="1115994" y="1219200"/>
            <a:ext cx="2507896" cy="333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055" t="19121" r="17589" b="20906"/>
          <a:stretch/>
        </p:blipFill>
        <p:spPr bwMode="auto">
          <a:xfrm>
            <a:off x="990697" y="1018100"/>
            <a:ext cx="542890" cy="349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324469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additive="base">
                                        <p:cTn id="11" dur="500" fill="hold"/>
                                        <p:tgtEl>
                                          <p:spTgt spid="45"/>
                                        </p:tgtEl>
                                        <p:attrNameLst>
                                          <p:attrName>ppt_x</p:attrName>
                                        </p:attrNameLst>
                                      </p:cBhvr>
                                      <p:tavLst>
                                        <p:tav tm="0">
                                          <p:val>
                                            <p:strVal val="0-#ppt_w/2"/>
                                          </p:val>
                                        </p:tav>
                                        <p:tav tm="100000">
                                          <p:val>
                                            <p:strVal val="#ppt_x"/>
                                          </p:val>
                                        </p:tav>
                                      </p:tavLst>
                                    </p:anim>
                                    <p:anim calcmode="lin" valueType="num">
                                      <p:cBhvr additive="base">
                                        <p:cTn id="12" dur="500" fill="hold"/>
                                        <p:tgtEl>
                                          <p:spTgt spid="45"/>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additive="base">
                                        <p:cTn id="16" dur="600" fill="hold"/>
                                        <p:tgtEl>
                                          <p:spTgt spid="46"/>
                                        </p:tgtEl>
                                        <p:attrNameLst>
                                          <p:attrName>ppt_x</p:attrName>
                                        </p:attrNameLst>
                                      </p:cBhvr>
                                      <p:tavLst>
                                        <p:tav tm="0">
                                          <p:val>
                                            <p:strVal val="0-#ppt_w/2"/>
                                          </p:val>
                                        </p:tav>
                                        <p:tav tm="100000">
                                          <p:val>
                                            <p:strVal val="#ppt_x"/>
                                          </p:val>
                                        </p:tav>
                                      </p:tavLst>
                                    </p:anim>
                                    <p:anim calcmode="lin" valueType="num">
                                      <p:cBhvr additive="base">
                                        <p:cTn id="17" dur="600" fill="hold"/>
                                        <p:tgtEl>
                                          <p:spTgt spid="46"/>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stCondLst>
                                    <p:cond delay="100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1+#ppt_w/2"/>
                                          </p:val>
                                        </p:tav>
                                        <p:tav tm="100000">
                                          <p:val>
                                            <p:strVal val="#ppt_x"/>
                                          </p:val>
                                        </p:tav>
                                      </p:tavLst>
                                    </p:anim>
                                    <p:anim calcmode="lin" valueType="num">
                                      <p:cBhvr additive="base">
                                        <p:cTn id="21" dur="500" fill="hold"/>
                                        <p:tgtEl>
                                          <p:spTgt spid="11"/>
                                        </p:tgtEl>
                                        <p:attrNameLst>
                                          <p:attrName>ppt_y</p:attrName>
                                        </p:attrNameLst>
                                      </p:cBhvr>
                                      <p:tavLst>
                                        <p:tav tm="0">
                                          <p:val>
                                            <p:strVal val="#ppt_y"/>
                                          </p:val>
                                        </p:tav>
                                        <p:tav tm="100000">
                                          <p:val>
                                            <p:strVal val="#ppt_y"/>
                                          </p:val>
                                        </p:tav>
                                      </p:tavLst>
                                    </p:anim>
                                  </p:childTnLst>
                                </p:cTn>
                              </p:par>
                              <p:par>
                                <p:cTn id="22" presetID="2" presetClass="entr" presetSubtype="8" fill="hold" nodeType="withEffect">
                                  <p:stCondLst>
                                    <p:cond delay="100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4" fill="hold" nodeType="withEffect">
                                  <p:stCondLst>
                                    <p:cond delay="100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animBg="1"/>
      <p:bldP spid="4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2120" y="77194"/>
            <a:ext cx="1806542" cy="1572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le 6"/>
          <p:cNvSpPr/>
          <p:nvPr/>
        </p:nvSpPr>
        <p:spPr>
          <a:xfrm>
            <a:off x="2123931" y="167029"/>
            <a:ext cx="9525866" cy="1727092"/>
          </a:xfrm>
          <a:prstGeom prst="roundRect">
            <a:avLst>
              <a:gd name="adj" fmla="val 519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360612" y="304800"/>
            <a:ext cx="9067800" cy="923307"/>
          </a:xfrm>
          <a:prstGeom prst="rect">
            <a:avLst/>
          </a:prstGeom>
          <a:noFill/>
        </p:spPr>
        <p:txBody>
          <a:bodyPr wrap="square" lIns="121899" tIns="60949" rIns="121899" bIns="60949" rtlCol="0">
            <a:spAutoFit/>
          </a:bodyPr>
          <a:lstStyle/>
          <a:p>
            <a:r>
              <a:rPr lang="vi-VN" sz="2600" b="1">
                <a:latin typeface="Arial" pitchFamily="34" charset="0"/>
                <a:cs typeface="Arial" pitchFamily="34" charset="0"/>
              </a:rPr>
              <a:t>Trong các khẳng định sau, khẳng định nào là sai?</a:t>
            </a:r>
          </a:p>
          <a:p>
            <a:endParaRPr lang="vi-VN" sz="2600" b="1">
              <a:latin typeface="Arial" pitchFamily="34" charset="0"/>
              <a:cs typeface="Arial" pitchFamily="34" charset="0"/>
            </a:endParaRPr>
          </a:p>
        </p:txBody>
      </p:sp>
      <p:sp>
        <p:nvSpPr>
          <p:cNvPr id="10" name="Rectangle 9"/>
          <p:cNvSpPr/>
          <p:nvPr/>
        </p:nvSpPr>
        <p:spPr>
          <a:xfrm>
            <a:off x="379412" y="443253"/>
            <a:ext cx="145334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1.24</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1012" y="2026718"/>
            <a:ext cx="1535021" cy="366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TextBox 22"/>
          <p:cNvSpPr txBox="1"/>
          <p:nvPr/>
        </p:nvSpPr>
        <p:spPr>
          <a:xfrm>
            <a:off x="2589212" y="838200"/>
            <a:ext cx="8686800" cy="523198"/>
          </a:xfrm>
          <a:prstGeom prst="rect">
            <a:avLst/>
          </a:prstGeom>
          <a:noFill/>
        </p:spPr>
        <p:txBody>
          <a:bodyPr wrap="square" lIns="121899" tIns="60949" rIns="121899" bIns="60949" rtlCol="0">
            <a:spAutoFit/>
          </a:bodyPr>
          <a:lstStyle/>
          <a:p>
            <a:r>
              <a:rPr lang="en-US" sz="2600" b="1" smtClean="0">
                <a:solidFill>
                  <a:schemeClr val="tx2">
                    <a:lumMod val="75000"/>
                  </a:schemeClr>
                </a:solidFill>
                <a:latin typeface="Arial" pitchFamily="34" charset="0"/>
                <a:cs typeface="Arial" pitchFamily="34" charset="0"/>
              </a:rPr>
              <a:t>A.</a:t>
            </a:r>
            <a:r>
              <a:rPr lang="en-US" sz="2600" b="1" smtClean="0">
                <a:latin typeface="Arial" pitchFamily="34" charset="0"/>
                <a:cs typeface="Arial" pitchFamily="34" charset="0"/>
              </a:rPr>
              <a:t> 			</a:t>
            </a:r>
            <a:r>
              <a:rPr lang="en-US" sz="2600" b="1" smtClean="0">
                <a:solidFill>
                  <a:schemeClr val="tx2">
                    <a:lumMod val="75000"/>
                  </a:schemeClr>
                </a:solidFill>
                <a:latin typeface="Arial" pitchFamily="34" charset="0"/>
                <a:cs typeface="Arial" pitchFamily="34" charset="0"/>
              </a:rPr>
              <a:t>B</a:t>
            </a:r>
            <a:r>
              <a:rPr lang="en-US" sz="2600" b="1">
                <a:solidFill>
                  <a:schemeClr val="tx2">
                    <a:lumMod val="75000"/>
                  </a:schemeClr>
                </a:solidFill>
                <a:latin typeface="Arial" pitchFamily="34" charset="0"/>
                <a:cs typeface="Arial" pitchFamily="34" charset="0"/>
              </a:rPr>
              <a:t>.</a:t>
            </a:r>
            <a:r>
              <a:rPr lang="en-US" sz="2600" b="1" smtClean="0">
                <a:latin typeface="Arial" pitchFamily="34" charset="0"/>
                <a:cs typeface="Arial" pitchFamily="34" charset="0"/>
              </a:rPr>
              <a:t> 	</a:t>
            </a:r>
            <a:endParaRPr lang="vi-VN" sz="2600" b="1">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26" name="TextBox 25"/>
              <p:cNvSpPr txBox="1"/>
              <p:nvPr/>
            </p:nvSpPr>
            <p:spPr>
              <a:xfrm>
                <a:off x="2284412" y="2362200"/>
                <a:ext cx="9448800" cy="1469996"/>
              </a:xfrm>
              <a:prstGeom prst="rect">
                <a:avLst/>
              </a:prstGeom>
              <a:noFill/>
            </p:spPr>
            <p:txBody>
              <a:bodyPr wrap="square" lIns="121899" tIns="60949" rIns="121899" bIns="60949" rtlCol="0">
                <a:spAutoFit/>
              </a:bodyPr>
              <a:lstStyle/>
              <a:p>
                <a:r>
                  <a:rPr lang="en-US" sz="2600" b="1">
                    <a:latin typeface="Arial" pitchFamily="34" charset="0"/>
                    <a:cs typeface="Arial" pitchFamily="34" charset="0"/>
                  </a:rPr>
                  <a:t>Vì </a:t>
                </a:r>
                <a14:m>
                  <m:oMath xmlns:m="http://schemas.openxmlformats.org/officeDocument/2006/math">
                    <m:r>
                      <a:rPr lang="el-GR" sz="2600" b="1" i="1" smtClean="0">
                        <a:latin typeface="Cambria Math"/>
                        <a:cs typeface="Arial" pitchFamily="34" charset="0"/>
                      </a:rPr>
                      <m:t>𝝅</m:t>
                    </m:r>
                    <m:r>
                      <a:rPr lang="el-GR" sz="2600" b="1" i="1" smtClean="0">
                        <a:latin typeface="Cambria Math"/>
                        <a:cs typeface="Arial" pitchFamily="34" charset="0"/>
                      </a:rPr>
                      <m:t> – </m:t>
                    </m:r>
                    <m:r>
                      <a:rPr lang="el-GR" sz="2600" b="1" i="1" smtClean="0">
                        <a:latin typeface="Cambria Math"/>
                        <a:cs typeface="Arial" pitchFamily="34" charset="0"/>
                      </a:rPr>
                      <m:t>𝜶</m:t>
                    </m:r>
                    <m:r>
                      <a:rPr lang="el-GR" sz="2600" b="1" i="1" smtClean="0">
                        <a:latin typeface="Cambria Math"/>
                        <a:cs typeface="Arial" pitchFamily="34" charset="0"/>
                      </a:rPr>
                      <m:t> </m:t>
                    </m:r>
                  </m:oMath>
                </a14:m>
                <a:r>
                  <a:rPr lang="en-US" sz="2600" b="1">
                    <a:latin typeface="Arial" pitchFamily="34" charset="0"/>
                    <a:cs typeface="Arial" pitchFamily="34" charset="0"/>
                  </a:rPr>
                  <a:t>và </a:t>
                </a:r>
                <a14:m>
                  <m:oMath xmlns:m="http://schemas.openxmlformats.org/officeDocument/2006/math">
                    <m:r>
                      <a:rPr lang="el-GR" sz="2600" b="1" i="1" smtClean="0">
                        <a:latin typeface="Cambria Math"/>
                        <a:cs typeface="Arial" pitchFamily="34" charset="0"/>
                      </a:rPr>
                      <m:t>𝜶</m:t>
                    </m:r>
                  </m:oMath>
                </a14:m>
                <a:r>
                  <a:rPr lang="el-GR" sz="2600" b="1">
                    <a:latin typeface="Arial" pitchFamily="34" charset="0"/>
                    <a:cs typeface="Arial" pitchFamily="34" charset="0"/>
                  </a:rPr>
                  <a:t> </a:t>
                </a:r>
                <a:r>
                  <a:rPr lang="en-US" sz="2600" b="1">
                    <a:latin typeface="Arial" pitchFamily="34" charset="0"/>
                    <a:cs typeface="Arial" pitchFamily="34" charset="0"/>
                  </a:rPr>
                  <a:t>là hai góc bù nhau </a:t>
                </a:r>
                <a:r>
                  <a:rPr lang="en-US" sz="2600" b="1" smtClean="0">
                    <a:latin typeface="Arial" pitchFamily="34" charset="0"/>
                    <a:cs typeface="Arial" pitchFamily="34" charset="0"/>
                  </a:rPr>
                  <a:t>nên : </a:t>
                </a:r>
                <a:br>
                  <a:rPr lang="en-US" sz="2600" b="1" smtClean="0">
                    <a:latin typeface="Arial" pitchFamily="34" charset="0"/>
                    <a:cs typeface="Arial" pitchFamily="34" charset="0"/>
                  </a:rPr>
                </a:br>
                <a:r>
                  <a:rPr lang="en-US" sz="2600" b="1" smtClean="0">
                    <a:latin typeface="Arial" pitchFamily="34" charset="0"/>
                    <a:cs typeface="Arial" pitchFamily="34" charset="0"/>
                  </a:rPr>
                  <a:t>	</a:t>
                </a:r>
                <a14:m>
                  <m:oMath xmlns:m="http://schemas.openxmlformats.org/officeDocument/2006/math">
                    <m:r>
                      <m:rPr>
                        <m:sty m:val="p"/>
                      </m:rPr>
                      <a:rPr lang="en-US" sz="2600" b="1" i="1" smtClean="0">
                        <a:latin typeface="Cambria Math"/>
                        <a:cs typeface="Arial" pitchFamily="34" charset="0"/>
                      </a:rPr>
                      <m:t>sin</m:t>
                    </m:r>
                    <m:r>
                      <a:rPr lang="en-US" sz="2600" b="1" i="1" smtClean="0">
                        <a:latin typeface="Cambria Math"/>
                        <a:cs typeface="Arial" pitchFamily="34" charset="0"/>
                      </a:rPr>
                      <m:t>⁡(</m:t>
                    </m:r>
                    <m:r>
                      <a:rPr lang="el-GR" sz="2600" b="1" i="1">
                        <a:latin typeface="Cambria Math"/>
                        <a:cs typeface="Arial" pitchFamily="34" charset="0"/>
                      </a:rPr>
                      <m:t>𝝅</m:t>
                    </m:r>
                    <m:r>
                      <a:rPr lang="el-GR" sz="2600" b="1" i="1">
                        <a:latin typeface="Cambria Math"/>
                        <a:cs typeface="Arial" pitchFamily="34" charset="0"/>
                      </a:rPr>
                      <m:t> – </m:t>
                    </m:r>
                    <m:r>
                      <a:rPr lang="el-GR" sz="2600" b="1" i="1">
                        <a:latin typeface="Cambria Math"/>
                        <a:cs typeface="Arial" pitchFamily="34" charset="0"/>
                      </a:rPr>
                      <m:t>𝜶</m:t>
                    </m:r>
                    <m:r>
                      <a:rPr lang="el-GR" sz="2600" b="1" i="1">
                        <a:latin typeface="Cambria Math"/>
                        <a:cs typeface="Arial" pitchFamily="34" charset="0"/>
                      </a:rPr>
                      <m:t>) = </m:t>
                    </m:r>
                    <m:r>
                      <m:rPr>
                        <m:sty m:val="p"/>
                      </m:rPr>
                      <a:rPr lang="en-US" sz="2600" b="1" i="1">
                        <a:latin typeface="Cambria Math"/>
                        <a:cs typeface="Arial" pitchFamily="34" charset="0"/>
                      </a:rPr>
                      <m:t>sin</m:t>
                    </m:r>
                    <m:r>
                      <a:rPr lang="en-US" sz="2600" b="1" i="1">
                        <a:latin typeface="Cambria Math"/>
                        <a:cs typeface="Arial" pitchFamily="34" charset="0"/>
                      </a:rPr>
                      <m:t>⁡</m:t>
                    </m:r>
                    <m:r>
                      <a:rPr lang="el-GR" sz="2600" b="1" i="1" smtClean="0">
                        <a:latin typeface="Cambria Math"/>
                        <a:cs typeface="Arial" pitchFamily="34" charset="0"/>
                      </a:rPr>
                      <m:t>𝜶</m:t>
                    </m:r>
                    <m:r>
                      <a:rPr lang="el-GR" sz="2600" b="1" i="1" smtClean="0">
                        <a:latin typeface="Cambria Math"/>
                        <a:cs typeface="Arial" pitchFamily="34" charset="0"/>
                      </a:rPr>
                      <m:t> </m:t>
                    </m:r>
                  </m:oMath>
                </a14:m>
                <a:r>
                  <a:rPr lang="en-US" sz="2600" b="1" smtClean="0">
                    <a:latin typeface="Arial" pitchFamily="34" charset="0"/>
                    <a:cs typeface="Arial" pitchFamily="34" charset="0"/>
                  </a:rPr>
                  <a:t/>
                </a:r>
                <a:br>
                  <a:rPr lang="en-US" sz="2600" b="1" smtClean="0">
                    <a:latin typeface="Arial" pitchFamily="34" charset="0"/>
                    <a:cs typeface="Arial" pitchFamily="34" charset="0"/>
                  </a:rPr>
                </a:br>
                <a:r>
                  <a:rPr lang="en-US" sz="2600" b="1" smtClean="0">
                    <a:latin typeface="Arial" pitchFamily="34" charset="0"/>
                    <a:cs typeface="Arial" pitchFamily="34" charset="0"/>
                  </a:rPr>
                  <a:t>	</a:t>
                </a:r>
                <a14:m>
                  <m:oMath xmlns:m="http://schemas.openxmlformats.org/officeDocument/2006/math">
                    <m:r>
                      <m:rPr>
                        <m:sty m:val="p"/>
                      </m:rPr>
                      <a:rPr lang="en-US" sz="2600" b="1" i="1" smtClean="0">
                        <a:latin typeface="Cambria Math"/>
                        <a:cs typeface="Arial" pitchFamily="34" charset="0"/>
                      </a:rPr>
                      <m:t>cos</m:t>
                    </m:r>
                    <m:r>
                      <a:rPr lang="en-US" sz="2600" b="1" i="1" smtClean="0">
                        <a:latin typeface="Cambria Math"/>
                        <a:cs typeface="Arial" pitchFamily="34" charset="0"/>
                      </a:rPr>
                      <m:t>⁡(</m:t>
                    </m:r>
                    <m:r>
                      <a:rPr lang="el-GR" sz="2600" b="1" i="1">
                        <a:latin typeface="Cambria Math"/>
                        <a:cs typeface="Arial" pitchFamily="34" charset="0"/>
                      </a:rPr>
                      <m:t>𝝅</m:t>
                    </m:r>
                    <m:r>
                      <a:rPr lang="el-GR" sz="2600" b="1" i="1">
                        <a:latin typeface="Cambria Math"/>
                        <a:cs typeface="Arial" pitchFamily="34" charset="0"/>
                      </a:rPr>
                      <m:t> – </m:t>
                    </m:r>
                    <m:r>
                      <a:rPr lang="el-GR" sz="2600" b="1" i="1">
                        <a:latin typeface="Cambria Math"/>
                        <a:cs typeface="Arial" pitchFamily="34" charset="0"/>
                      </a:rPr>
                      <m:t>𝜶</m:t>
                    </m:r>
                    <m:r>
                      <a:rPr lang="el-GR" sz="2600" b="1" i="1">
                        <a:latin typeface="Cambria Math"/>
                        <a:cs typeface="Arial" pitchFamily="34" charset="0"/>
                      </a:rPr>
                      <m:t>) = – </m:t>
                    </m:r>
                    <m:r>
                      <m:rPr>
                        <m:sty m:val="p"/>
                      </m:rPr>
                      <a:rPr lang="en-US" sz="2600" b="1" i="1">
                        <a:latin typeface="Cambria Math"/>
                        <a:cs typeface="Arial" pitchFamily="34" charset="0"/>
                      </a:rPr>
                      <m:t>cos</m:t>
                    </m:r>
                    <m:r>
                      <a:rPr lang="en-US" sz="2600" b="1" i="1">
                        <a:latin typeface="Cambria Math"/>
                        <a:cs typeface="Arial" pitchFamily="34" charset="0"/>
                      </a:rPr>
                      <m:t>⁡</m:t>
                    </m:r>
                    <m:r>
                      <a:rPr lang="el-GR" sz="2600" b="1" i="1">
                        <a:latin typeface="Cambria Math"/>
                        <a:cs typeface="Arial" pitchFamily="34" charset="0"/>
                      </a:rPr>
                      <m:t>𝜶</m:t>
                    </m:r>
                    <m:r>
                      <a:rPr lang="el-GR" sz="2600" b="1" i="1">
                        <a:latin typeface="Cambria Math"/>
                        <a:cs typeface="Arial" pitchFamily="34" charset="0"/>
                      </a:rPr>
                      <m:t>. </m:t>
                    </m:r>
                  </m:oMath>
                </a14:m>
                <a:endParaRPr lang="vi-VN" sz="2600" b="1">
                  <a:latin typeface="Arial" pitchFamily="34" charset="0"/>
                  <a:cs typeface="Arial" pitchFamily="34" charset="0"/>
                </a:endParaRPr>
              </a:p>
            </p:txBody>
          </p:sp>
        </mc:Choice>
        <mc:Fallback xmlns="">
          <p:sp>
            <p:nvSpPr>
              <p:cNvPr id="26" name="TextBox 25"/>
              <p:cNvSpPr txBox="1">
                <a:spLocks noRot="1" noChangeAspect="1" noMove="1" noResize="1" noEditPoints="1" noAdjustHandles="1" noChangeArrowheads="1" noChangeShapeType="1" noTextEdit="1"/>
              </p:cNvSpPr>
              <p:nvPr/>
            </p:nvSpPr>
            <p:spPr>
              <a:xfrm>
                <a:off x="2284412" y="2362200"/>
                <a:ext cx="9448800" cy="1469996"/>
              </a:xfrm>
              <a:prstGeom prst="rect">
                <a:avLst/>
              </a:prstGeom>
              <a:blipFill rotWithShape="1">
                <a:blip r:embed="rId6"/>
                <a:stretch>
                  <a:fillRect l="-839"/>
                </a:stretch>
              </a:blipFill>
            </p:spPr>
            <p:txBody>
              <a:bodyPr/>
              <a:lstStyle/>
              <a:p>
                <a:r>
                  <a:rPr lang="en-US">
                    <a:noFill/>
                  </a:rPr>
                  <a:t> </a:t>
                </a:r>
              </a:p>
            </p:txBody>
          </p:sp>
        </mc:Fallback>
      </mc:AlternateContent>
      <p:sp>
        <p:nvSpPr>
          <p:cNvPr id="27" name="TextBox 26"/>
          <p:cNvSpPr txBox="1"/>
          <p:nvPr/>
        </p:nvSpPr>
        <p:spPr>
          <a:xfrm>
            <a:off x="2150918" y="3733800"/>
            <a:ext cx="7086600" cy="523198"/>
          </a:xfrm>
          <a:prstGeom prst="rect">
            <a:avLst/>
          </a:prstGeom>
          <a:noFill/>
        </p:spPr>
        <p:txBody>
          <a:bodyPr wrap="square" lIns="121899" tIns="60949" rIns="121899" bIns="60949" rtlCol="0">
            <a:spAutoFit/>
          </a:bodyPr>
          <a:lstStyle/>
          <a:p>
            <a:r>
              <a:rPr lang="vi-VN" sz="2600" b="1">
                <a:latin typeface="Arial" pitchFamily="34" charset="0"/>
                <a:cs typeface="Arial" pitchFamily="34" charset="0"/>
              </a:rPr>
              <a:t>Do đó đáp án A đúng và đáp án B sai.</a:t>
            </a:r>
          </a:p>
        </p:txBody>
      </p:sp>
      <p:sp>
        <p:nvSpPr>
          <p:cNvPr id="28" name="TextBox 27"/>
          <p:cNvSpPr txBox="1"/>
          <p:nvPr/>
        </p:nvSpPr>
        <p:spPr>
          <a:xfrm>
            <a:off x="3351212" y="6182402"/>
            <a:ext cx="3352800" cy="523198"/>
          </a:xfrm>
          <a:prstGeom prst="rect">
            <a:avLst/>
          </a:prstGeom>
          <a:noFill/>
        </p:spPr>
        <p:txBody>
          <a:bodyPr wrap="square" lIns="121899" tIns="60949" rIns="121899" bIns="60949" rtlCol="0">
            <a:spAutoFit/>
          </a:bodyPr>
          <a:lstStyle/>
          <a:p>
            <a:r>
              <a:rPr lang="en-US" sz="2600" b="1" smtClean="0">
                <a:latin typeface="Arial" pitchFamily="34" charset="0"/>
                <a:cs typeface="Arial" pitchFamily="34" charset="0"/>
              </a:rPr>
              <a:t>Chọn đáp án </a:t>
            </a:r>
            <a:r>
              <a:rPr lang="en-US" sz="2600" b="1" smtClean="0">
                <a:solidFill>
                  <a:srgbClr val="C00000"/>
                </a:solidFill>
                <a:latin typeface="Arial" pitchFamily="34" charset="0"/>
                <a:cs typeface="Arial" pitchFamily="34" charset="0"/>
              </a:rPr>
              <a:t>B</a:t>
            </a:r>
            <a:endParaRPr lang="vi-VN" sz="2600" b="1">
              <a:solidFill>
                <a:srgbClr val="C00000"/>
              </a:solidFill>
              <a:latin typeface="Arial" pitchFamily="34" charset="0"/>
              <a:cs typeface="Arial" pitchFamily="34" charset="0"/>
            </a:endParaRPr>
          </a:p>
        </p:txBody>
      </p:sp>
      <p:sp>
        <p:nvSpPr>
          <p:cNvPr id="2" name="Oval 1"/>
          <p:cNvSpPr/>
          <p:nvPr/>
        </p:nvSpPr>
        <p:spPr>
          <a:xfrm>
            <a:off x="6246812" y="858751"/>
            <a:ext cx="457200" cy="4572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2589212" y="1370923"/>
            <a:ext cx="8686800" cy="523198"/>
          </a:xfrm>
          <a:prstGeom prst="rect">
            <a:avLst/>
          </a:prstGeom>
          <a:noFill/>
        </p:spPr>
        <p:txBody>
          <a:bodyPr wrap="square" lIns="121899" tIns="60949" rIns="121899" bIns="60949" rtlCol="0">
            <a:spAutoFit/>
          </a:bodyPr>
          <a:lstStyle/>
          <a:p>
            <a:r>
              <a:rPr lang="en-US" sz="2600" b="1" smtClean="0">
                <a:solidFill>
                  <a:schemeClr val="tx2">
                    <a:lumMod val="75000"/>
                  </a:schemeClr>
                </a:solidFill>
                <a:latin typeface="Arial" pitchFamily="34" charset="0"/>
                <a:cs typeface="Arial" pitchFamily="34" charset="0"/>
              </a:rPr>
              <a:t>C</a:t>
            </a:r>
            <a:r>
              <a:rPr lang="en-US" sz="2600" b="1">
                <a:solidFill>
                  <a:schemeClr val="tx2">
                    <a:lumMod val="75000"/>
                  </a:schemeClr>
                </a:solidFill>
                <a:latin typeface="Arial" pitchFamily="34" charset="0"/>
                <a:cs typeface="Arial" pitchFamily="34" charset="0"/>
              </a:rPr>
              <a:t>. </a:t>
            </a:r>
            <a:r>
              <a:rPr lang="en-US" sz="2600" b="1" smtClean="0">
                <a:latin typeface="Arial" pitchFamily="34" charset="0"/>
                <a:cs typeface="Arial" pitchFamily="34" charset="0"/>
              </a:rPr>
              <a:t>			</a:t>
            </a:r>
            <a:r>
              <a:rPr lang="en-US" sz="2600" b="1" smtClean="0">
                <a:solidFill>
                  <a:schemeClr val="tx2">
                    <a:lumMod val="75000"/>
                  </a:schemeClr>
                </a:solidFill>
                <a:latin typeface="Arial" pitchFamily="34" charset="0"/>
                <a:cs typeface="Arial" pitchFamily="34" charset="0"/>
              </a:rPr>
              <a:t>D</a:t>
            </a:r>
            <a:r>
              <a:rPr lang="en-US" sz="2600" b="1">
                <a:solidFill>
                  <a:schemeClr val="tx2">
                    <a:lumMod val="75000"/>
                  </a:schemeClr>
                </a:solidFill>
                <a:latin typeface="Arial" pitchFamily="34" charset="0"/>
                <a:cs typeface="Arial" pitchFamily="34" charset="0"/>
              </a:rPr>
              <a:t>. </a:t>
            </a:r>
            <a:endParaRPr lang="vi-VN" sz="2600" b="1">
              <a:latin typeface="Arial" pitchFamily="34" charset="0"/>
              <a:cs typeface="Arial" pitchFamily="34" charset="0"/>
            </a:endParaRPr>
          </a:p>
        </p:txBody>
      </p:sp>
      <p:graphicFrame>
        <p:nvGraphicFramePr>
          <p:cNvPr id="38" name="Object 37"/>
          <p:cNvGraphicFramePr>
            <a:graphicFrameLocks noChangeAspect="1"/>
          </p:cNvGraphicFramePr>
          <p:nvPr>
            <p:extLst>
              <p:ext uri="{D42A27DB-BD31-4B8C-83A1-F6EECF244321}">
                <p14:modId xmlns:p14="http://schemas.microsoft.com/office/powerpoint/2010/main" val="2484264714"/>
              </p:ext>
            </p:extLst>
          </p:nvPr>
        </p:nvGraphicFramePr>
        <p:xfrm>
          <a:off x="3379788" y="875623"/>
          <a:ext cx="2259013" cy="495300"/>
        </p:xfrm>
        <a:graphic>
          <a:graphicData uri="http://schemas.openxmlformats.org/presentationml/2006/ole">
            <mc:AlternateContent xmlns:mc="http://schemas.openxmlformats.org/markup-compatibility/2006">
              <mc:Choice xmlns:v="urn:schemas-microsoft-com:vml" Requires="v">
                <p:oleObj spid="_x0000_s103503" name="Equation" r:id="rId7" imgW="1155600" imgH="253800" progId="Equation.DSMT4">
                  <p:embed/>
                </p:oleObj>
              </mc:Choice>
              <mc:Fallback>
                <p:oleObj name="Equation" r:id="rId7" imgW="1155600" imgH="253800" progId="Equation.DSMT4">
                  <p:embed/>
                  <p:pic>
                    <p:nvPicPr>
                      <p:cNvPr id="0" name=""/>
                      <p:cNvPicPr>
                        <a:picLocks noChangeAspect="1" noChangeArrowheads="1"/>
                      </p:cNvPicPr>
                      <p:nvPr/>
                    </p:nvPicPr>
                    <p:blipFill>
                      <a:blip r:embed="rId8"/>
                      <a:srcRect/>
                      <a:stretch>
                        <a:fillRect/>
                      </a:stretch>
                    </p:blipFill>
                    <p:spPr bwMode="auto">
                      <a:xfrm>
                        <a:off x="3379788" y="875623"/>
                        <a:ext cx="225901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4" name="Object 23"/>
          <p:cNvGraphicFramePr>
            <a:graphicFrameLocks noChangeAspect="1"/>
          </p:cNvGraphicFramePr>
          <p:nvPr>
            <p:extLst>
              <p:ext uri="{D42A27DB-BD31-4B8C-83A1-F6EECF244321}">
                <p14:modId xmlns:p14="http://schemas.microsoft.com/office/powerpoint/2010/main" val="3852887685"/>
              </p:ext>
            </p:extLst>
          </p:nvPr>
        </p:nvGraphicFramePr>
        <p:xfrm>
          <a:off x="7346949" y="876300"/>
          <a:ext cx="2333625" cy="495300"/>
        </p:xfrm>
        <a:graphic>
          <a:graphicData uri="http://schemas.openxmlformats.org/presentationml/2006/ole">
            <mc:AlternateContent xmlns:mc="http://schemas.openxmlformats.org/markup-compatibility/2006">
              <mc:Choice xmlns:v="urn:schemas-microsoft-com:vml" Requires="v">
                <p:oleObj spid="_x0000_s103504" name="Equation" r:id="rId9" imgW="1193760" imgH="253800" progId="Equation.DSMT4">
                  <p:embed/>
                </p:oleObj>
              </mc:Choice>
              <mc:Fallback>
                <p:oleObj name="Equation" r:id="rId9" imgW="1193760" imgH="253800" progId="Equation.DSMT4">
                  <p:embed/>
                  <p:pic>
                    <p:nvPicPr>
                      <p:cNvPr id="0" name=""/>
                      <p:cNvPicPr>
                        <a:picLocks noChangeAspect="1" noChangeArrowheads="1"/>
                      </p:cNvPicPr>
                      <p:nvPr/>
                    </p:nvPicPr>
                    <p:blipFill>
                      <a:blip r:embed="rId10"/>
                      <a:srcRect/>
                      <a:stretch>
                        <a:fillRect/>
                      </a:stretch>
                    </p:blipFill>
                    <p:spPr bwMode="auto">
                      <a:xfrm>
                        <a:off x="7346949" y="876300"/>
                        <a:ext cx="233362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5" name="Object 24"/>
          <p:cNvGraphicFramePr>
            <a:graphicFrameLocks noChangeAspect="1"/>
          </p:cNvGraphicFramePr>
          <p:nvPr>
            <p:extLst>
              <p:ext uri="{D42A27DB-BD31-4B8C-83A1-F6EECF244321}">
                <p14:modId xmlns:p14="http://schemas.microsoft.com/office/powerpoint/2010/main" val="1628591888"/>
              </p:ext>
            </p:extLst>
          </p:nvPr>
        </p:nvGraphicFramePr>
        <p:xfrm>
          <a:off x="3379788" y="1398588"/>
          <a:ext cx="2457450" cy="495300"/>
        </p:xfrm>
        <a:graphic>
          <a:graphicData uri="http://schemas.openxmlformats.org/presentationml/2006/ole">
            <mc:AlternateContent xmlns:mc="http://schemas.openxmlformats.org/markup-compatibility/2006">
              <mc:Choice xmlns:v="urn:schemas-microsoft-com:vml" Requires="v">
                <p:oleObj spid="_x0000_s103505" name="Equation" r:id="rId11" imgW="1257120" imgH="253800" progId="Equation.DSMT4">
                  <p:embed/>
                </p:oleObj>
              </mc:Choice>
              <mc:Fallback>
                <p:oleObj name="Equation" r:id="rId11" imgW="1257120" imgH="253800" progId="Equation.DSMT4">
                  <p:embed/>
                  <p:pic>
                    <p:nvPicPr>
                      <p:cNvPr id="0" name=""/>
                      <p:cNvPicPr>
                        <a:picLocks noChangeAspect="1" noChangeArrowheads="1"/>
                      </p:cNvPicPr>
                      <p:nvPr/>
                    </p:nvPicPr>
                    <p:blipFill>
                      <a:blip r:embed="rId12"/>
                      <a:srcRect/>
                      <a:stretch>
                        <a:fillRect/>
                      </a:stretch>
                    </p:blipFill>
                    <p:spPr bwMode="auto">
                      <a:xfrm>
                        <a:off x="3379788" y="1398588"/>
                        <a:ext cx="245745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9" name="Object 28"/>
          <p:cNvGraphicFramePr>
            <a:graphicFrameLocks noChangeAspect="1"/>
          </p:cNvGraphicFramePr>
          <p:nvPr>
            <p:extLst>
              <p:ext uri="{D42A27DB-BD31-4B8C-83A1-F6EECF244321}">
                <p14:modId xmlns:p14="http://schemas.microsoft.com/office/powerpoint/2010/main" val="2151645595"/>
              </p:ext>
            </p:extLst>
          </p:nvPr>
        </p:nvGraphicFramePr>
        <p:xfrm>
          <a:off x="7346949" y="1400175"/>
          <a:ext cx="2557463" cy="495300"/>
        </p:xfrm>
        <a:graphic>
          <a:graphicData uri="http://schemas.openxmlformats.org/presentationml/2006/ole">
            <mc:AlternateContent xmlns:mc="http://schemas.openxmlformats.org/markup-compatibility/2006">
              <mc:Choice xmlns:v="urn:schemas-microsoft-com:vml" Requires="v">
                <p:oleObj spid="_x0000_s103506" name="Equation" r:id="rId13" imgW="1307880" imgH="253800" progId="Equation.DSMT4">
                  <p:embed/>
                </p:oleObj>
              </mc:Choice>
              <mc:Fallback>
                <p:oleObj name="Equation" r:id="rId13" imgW="1307880" imgH="253800" progId="Equation.DSMT4">
                  <p:embed/>
                  <p:pic>
                    <p:nvPicPr>
                      <p:cNvPr id="0" name=""/>
                      <p:cNvPicPr>
                        <a:picLocks noChangeAspect="1" noChangeArrowheads="1"/>
                      </p:cNvPicPr>
                      <p:nvPr/>
                    </p:nvPicPr>
                    <p:blipFill>
                      <a:blip r:embed="rId14"/>
                      <a:srcRect/>
                      <a:stretch>
                        <a:fillRect/>
                      </a:stretch>
                    </p:blipFill>
                    <p:spPr bwMode="auto">
                      <a:xfrm>
                        <a:off x="7346949" y="1400175"/>
                        <a:ext cx="255746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AlternateContent xmlns:mc="http://schemas.openxmlformats.org/markup-compatibility/2006" xmlns:a14="http://schemas.microsoft.com/office/drawing/2010/main">
        <mc:Choice Requires="a14">
          <p:sp>
            <p:nvSpPr>
              <p:cNvPr id="30" name="TextBox 29"/>
              <p:cNvSpPr txBox="1"/>
              <p:nvPr/>
            </p:nvSpPr>
            <p:spPr>
              <a:xfrm>
                <a:off x="2132012" y="4250122"/>
                <a:ext cx="9448800" cy="1421136"/>
              </a:xfrm>
              <a:prstGeom prst="rect">
                <a:avLst/>
              </a:prstGeom>
              <a:noFill/>
            </p:spPr>
            <p:txBody>
              <a:bodyPr wrap="square" lIns="121899" tIns="60949" rIns="121899" bIns="60949" rtlCol="0">
                <a:spAutoFit/>
              </a:bodyPr>
              <a:lstStyle/>
              <a:p>
                <a:r>
                  <a:rPr lang="vi-VN" sz="2600" b="1" smtClean="0">
                    <a:latin typeface="Arial" pitchFamily="34" charset="0"/>
                    <a:cs typeface="Arial" pitchFamily="34" charset="0"/>
                  </a:rPr>
                  <a:t>Ta có góc </a:t>
                </a:r>
                <a14:m>
                  <m:oMath xmlns:m="http://schemas.openxmlformats.org/officeDocument/2006/math">
                    <m:r>
                      <a:rPr lang="el-GR" sz="2600" b="1" i="1" smtClean="0">
                        <a:latin typeface="Cambria Math"/>
                        <a:cs typeface="Arial" pitchFamily="34" charset="0"/>
                      </a:rPr>
                      <m:t>𝝅</m:t>
                    </m:r>
                    <m:r>
                      <a:rPr lang="el-GR" sz="2600" b="1" i="1" smtClean="0">
                        <a:latin typeface="Cambria Math"/>
                        <a:cs typeface="Arial" pitchFamily="34" charset="0"/>
                      </a:rPr>
                      <m:t> + </m:t>
                    </m:r>
                    <m:r>
                      <a:rPr lang="el-GR" sz="2600" b="1" i="1" smtClean="0">
                        <a:latin typeface="Cambria Math"/>
                        <a:cs typeface="Arial" pitchFamily="34" charset="0"/>
                      </a:rPr>
                      <m:t>𝜶</m:t>
                    </m:r>
                    <m:r>
                      <a:rPr lang="el-GR" sz="2600" b="1" i="1" smtClean="0">
                        <a:latin typeface="Cambria Math"/>
                        <a:cs typeface="Arial" pitchFamily="34" charset="0"/>
                      </a:rPr>
                      <m:t> </m:t>
                    </m:r>
                  </m:oMath>
                </a14:m>
                <a:r>
                  <a:rPr lang="vi-VN" sz="2600" b="1">
                    <a:latin typeface="Arial" pitchFamily="34" charset="0"/>
                    <a:cs typeface="Arial" pitchFamily="34" charset="0"/>
                  </a:rPr>
                  <a:t>và </a:t>
                </a:r>
                <a:r>
                  <a:rPr lang="el-GR" sz="2600" b="1">
                    <a:latin typeface="Arial" pitchFamily="34" charset="0"/>
                    <a:cs typeface="Arial" pitchFamily="34" charset="0"/>
                  </a:rPr>
                  <a:t>α </a:t>
                </a:r>
                <a:r>
                  <a:rPr lang="vi-VN" sz="2600" b="1">
                    <a:latin typeface="Arial" pitchFamily="34" charset="0"/>
                    <a:cs typeface="Arial" pitchFamily="34" charset="0"/>
                  </a:rPr>
                  <a:t>là hai góc hơn kém nhau </a:t>
                </a:r>
                <a14:m>
                  <m:oMath xmlns:m="http://schemas.openxmlformats.org/officeDocument/2006/math">
                    <m:r>
                      <a:rPr lang="vi-VN" sz="2600" b="1" i="1" smtClean="0">
                        <a:latin typeface="Cambria Math"/>
                        <a:cs typeface="Arial" pitchFamily="34" charset="0"/>
                      </a:rPr>
                      <m:t>𝟏</m:t>
                    </m:r>
                    <m:r>
                      <a:rPr lang="el-GR" sz="2600" b="1" i="1" smtClean="0">
                        <a:latin typeface="Cambria Math"/>
                        <a:cs typeface="Arial" pitchFamily="34" charset="0"/>
                      </a:rPr>
                      <m:t>𝝅</m:t>
                    </m:r>
                  </m:oMath>
                </a14:m>
                <a:r>
                  <a:rPr lang="el-GR" sz="2600" b="1" smtClean="0">
                    <a:latin typeface="Arial" pitchFamily="34" charset="0"/>
                    <a:cs typeface="Arial" pitchFamily="34" charset="0"/>
                  </a:rPr>
                  <a:t> </a:t>
                </a:r>
                <a:r>
                  <a:rPr lang="vi-VN" sz="2600" b="1">
                    <a:latin typeface="Arial" pitchFamily="34" charset="0"/>
                    <a:cs typeface="Arial" pitchFamily="34" charset="0"/>
                  </a:rPr>
                  <a:t>nên </a:t>
                </a:r>
                <a:r>
                  <a:rPr lang="en-US" sz="2600" b="1" smtClean="0">
                    <a:latin typeface="Arial" pitchFamily="34" charset="0"/>
                    <a:cs typeface="Arial" pitchFamily="34" charset="0"/>
                  </a:rPr>
                  <a:t>	</a:t>
                </a:r>
                <a14:m>
                  <m:oMath xmlns:m="http://schemas.openxmlformats.org/officeDocument/2006/math">
                    <m:r>
                      <m:rPr>
                        <m:sty m:val="p"/>
                      </m:rPr>
                      <a:rPr lang="vi-VN" sz="2600" b="1" i="1" smtClean="0">
                        <a:latin typeface="Cambria Math"/>
                        <a:cs typeface="Arial" pitchFamily="34" charset="0"/>
                      </a:rPr>
                      <m:t>sin</m:t>
                    </m:r>
                    <m:r>
                      <a:rPr lang="vi-VN" sz="2600" b="1" i="1" smtClean="0">
                        <a:latin typeface="Cambria Math"/>
                        <a:cs typeface="Arial" pitchFamily="34" charset="0"/>
                      </a:rPr>
                      <m:t>⁡(</m:t>
                    </m:r>
                    <m:r>
                      <a:rPr lang="el-GR" sz="2600" b="1" i="1" smtClean="0">
                        <a:latin typeface="Cambria Math"/>
                        <a:cs typeface="Arial" pitchFamily="34" charset="0"/>
                      </a:rPr>
                      <m:t>𝝅</m:t>
                    </m:r>
                    <m:r>
                      <a:rPr lang="el-GR" sz="2600" b="1" i="1" smtClean="0">
                        <a:latin typeface="Cambria Math"/>
                        <a:cs typeface="Arial" pitchFamily="34" charset="0"/>
                      </a:rPr>
                      <m:t> + </m:t>
                    </m:r>
                    <m:r>
                      <a:rPr lang="el-GR" sz="2600" b="1" i="1" smtClean="0">
                        <a:latin typeface="Cambria Math"/>
                        <a:cs typeface="Arial" pitchFamily="34" charset="0"/>
                      </a:rPr>
                      <m:t>𝜶</m:t>
                    </m:r>
                    <m:r>
                      <a:rPr lang="el-GR" sz="2600" b="1" i="1" smtClean="0">
                        <a:latin typeface="Cambria Math"/>
                        <a:cs typeface="Arial" pitchFamily="34" charset="0"/>
                      </a:rPr>
                      <m:t>) = – </m:t>
                    </m:r>
                    <m:r>
                      <m:rPr>
                        <m:sty m:val="p"/>
                      </m:rPr>
                      <a:rPr lang="vi-VN" sz="2600" b="1" i="1" smtClean="0">
                        <a:latin typeface="Cambria Math"/>
                        <a:cs typeface="Arial" pitchFamily="34" charset="0"/>
                      </a:rPr>
                      <m:t>sin</m:t>
                    </m:r>
                    <m:r>
                      <a:rPr lang="vi-VN" sz="2600" b="1" i="1" smtClean="0">
                        <a:latin typeface="Cambria Math"/>
                        <a:cs typeface="Arial" pitchFamily="34" charset="0"/>
                      </a:rPr>
                      <m:t>⁡</m:t>
                    </m:r>
                    <m:r>
                      <a:rPr lang="el-GR" sz="2600" b="1" i="1" smtClean="0">
                        <a:latin typeface="Cambria Math"/>
                        <a:cs typeface="Arial" pitchFamily="34" charset="0"/>
                      </a:rPr>
                      <m:t>𝜶</m:t>
                    </m:r>
                  </m:oMath>
                </a14:m>
                <a:endParaRPr lang="en-US" sz="2600" b="1" smtClean="0">
                  <a:latin typeface="Arial" pitchFamily="34" charset="0"/>
                  <a:cs typeface="Arial" pitchFamily="34" charset="0"/>
                </a:endParaRPr>
              </a:p>
              <a:p>
                <a:r>
                  <a:rPr lang="en-US" sz="2600" b="1" smtClean="0">
                    <a:latin typeface="Arial" pitchFamily="34" charset="0"/>
                    <a:cs typeface="Arial" pitchFamily="34" charset="0"/>
                  </a:rPr>
                  <a:t>	</a:t>
                </a:r>
                <a14:m>
                  <m:oMath xmlns:m="http://schemas.openxmlformats.org/officeDocument/2006/math">
                    <m:r>
                      <m:rPr>
                        <m:sty m:val="p"/>
                      </m:rPr>
                      <a:rPr lang="vi-VN" sz="2600" b="1" i="1" smtClean="0">
                        <a:latin typeface="Cambria Math"/>
                        <a:cs typeface="Arial" pitchFamily="34" charset="0"/>
                      </a:rPr>
                      <m:t>cos</m:t>
                    </m:r>
                    <m:r>
                      <a:rPr lang="vi-VN" sz="2600" b="1" i="1" smtClean="0">
                        <a:latin typeface="Cambria Math"/>
                        <a:cs typeface="Arial" pitchFamily="34" charset="0"/>
                      </a:rPr>
                      <m:t>⁡(</m:t>
                    </m:r>
                    <m:r>
                      <a:rPr lang="el-GR" sz="2600" b="1" i="1" smtClean="0">
                        <a:latin typeface="Cambria Math"/>
                        <a:cs typeface="Arial" pitchFamily="34" charset="0"/>
                      </a:rPr>
                      <m:t>𝝅</m:t>
                    </m:r>
                    <m:r>
                      <a:rPr lang="el-GR" sz="2600" b="1" i="1" smtClean="0">
                        <a:latin typeface="Cambria Math"/>
                        <a:cs typeface="Arial" pitchFamily="34" charset="0"/>
                      </a:rPr>
                      <m:t> + </m:t>
                    </m:r>
                    <m:r>
                      <a:rPr lang="el-GR" sz="2600" b="1" i="1" smtClean="0">
                        <a:latin typeface="Cambria Math"/>
                        <a:cs typeface="Arial" pitchFamily="34" charset="0"/>
                      </a:rPr>
                      <m:t>𝜶</m:t>
                    </m:r>
                    <m:r>
                      <a:rPr lang="el-GR" sz="2600" b="1" i="1" smtClean="0">
                        <a:latin typeface="Cambria Math"/>
                        <a:cs typeface="Arial" pitchFamily="34" charset="0"/>
                      </a:rPr>
                      <m:t>) = – </m:t>
                    </m:r>
                    <m:r>
                      <m:rPr>
                        <m:sty m:val="p"/>
                      </m:rPr>
                      <a:rPr lang="vi-VN" sz="2600" b="1" i="1" smtClean="0">
                        <a:latin typeface="Cambria Math"/>
                        <a:cs typeface="Arial" pitchFamily="34" charset="0"/>
                      </a:rPr>
                      <m:t>cos</m:t>
                    </m:r>
                    <m:r>
                      <a:rPr lang="vi-VN" sz="2600" b="1" i="1" smtClean="0">
                        <a:latin typeface="Cambria Math"/>
                        <a:cs typeface="Arial" pitchFamily="34" charset="0"/>
                      </a:rPr>
                      <m:t>⁡</m:t>
                    </m:r>
                    <m:r>
                      <a:rPr lang="el-GR" sz="2600" b="1" i="1" smtClean="0">
                        <a:latin typeface="Cambria Math"/>
                        <a:cs typeface="Arial" pitchFamily="34" charset="0"/>
                      </a:rPr>
                      <m:t>𝜶</m:t>
                    </m:r>
                  </m:oMath>
                </a14:m>
                <a:endParaRPr lang="vi-VN" sz="2600" b="1">
                  <a:latin typeface="Arial" pitchFamily="34" charset="0"/>
                  <a:cs typeface="Arial" pitchFamily="34" charset="0"/>
                </a:endParaRPr>
              </a:p>
            </p:txBody>
          </p:sp>
        </mc:Choice>
        <mc:Fallback xmlns="">
          <p:sp>
            <p:nvSpPr>
              <p:cNvPr id="30" name="TextBox 29"/>
              <p:cNvSpPr txBox="1">
                <a:spLocks noRot="1" noChangeAspect="1" noMove="1" noResize="1" noEditPoints="1" noAdjustHandles="1" noChangeArrowheads="1" noChangeShapeType="1" noTextEdit="1"/>
              </p:cNvSpPr>
              <p:nvPr/>
            </p:nvSpPr>
            <p:spPr>
              <a:xfrm>
                <a:off x="2132012" y="4250122"/>
                <a:ext cx="9448800" cy="1421136"/>
              </a:xfrm>
              <a:prstGeom prst="rect">
                <a:avLst/>
              </a:prstGeom>
              <a:blipFill rotWithShape="1">
                <a:blip r:embed="rId15"/>
                <a:stretch>
                  <a:fillRect l="-839" t="-2575"/>
                </a:stretch>
              </a:blipFill>
            </p:spPr>
            <p:txBody>
              <a:bodyPr/>
              <a:lstStyle/>
              <a:p>
                <a:r>
                  <a:rPr lang="en-US">
                    <a:noFill/>
                  </a:rPr>
                  <a:t> </a:t>
                </a:r>
              </a:p>
            </p:txBody>
          </p:sp>
        </mc:Fallback>
      </mc:AlternateContent>
      <p:sp>
        <p:nvSpPr>
          <p:cNvPr id="31" name="TextBox 30"/>
          <p:cNvSpPr txBox="1"/>
          <p:nvPr/>
        </p:nvSpPr>
        <p:spPr>
          <a:xfrm>
            <a:off x="2123931" y="5640831"/>
            <a:ext cx="7086600" cy="523198"/>
          </a:xfrm>
          <a:prstGeom prst="rect">
            <a:avLst/>
          </a:prstGeom>
          <a:noFill/>
        </p:spPr>
        <p:txBody>
          <a:bodyPr wrap="square" lIns="121899" tIns="60949" rIns="121899" bIns="60949" rtlCol="0">
            <a:spAutoFit/>
          </a:bodyPr>
          <a:lstStyle/>
          <a:p>
            <a:r>
              <a:rPr lang="vi-VN" sz="2600" b="1">
                <a:latin typeface="Arial" pitchFamily="34" charset="0"/>
                <a:cs typeface="Arial" pitchFamily="34" charset="0"/>
              </a:rPr>
              <a:t>Do đó đáp án C và D đều đúng.</a:t>
            </a:r>
          </a:p>
        </p:txBody>
      </p:sp>
    </p:spTree>
    <p:extLst>
      <p:ext uri="{BB962C8B-B14F-4D97-AF65-F5344CB8AC3E}">
        <p14:creationId xmlns:p14="http://schemas.microsoft.com/office/powerpoint/2010/main" val="317841065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500"/>
                                        <p:tgtEl>
                                          <p:spTgt spid="2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wipe(left)">
                                      <p:cBhvr>
                                        <p:cTn id="16" dur="500"/>
                                        <p:tgtEl>
                                          <p:spTgt spid="2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wipe(left)">
                                      <p:cBhvr>
                                        <p:cTn id="21" dur="500"/>
                                        <p:tgtEl>
                                          <p:spTgt spid="3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wipe(left)">
                                      <p:cBhvr>
                                        <p:cTn id="26" dur="500"/>
                                        <p:tgtEl>
                                          <p:spTgt spid="31"/>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500"/>
                            </p:stCondLst>
                            <p:childTnLst>
                              <p:par>
                                <p:cTn id="33" presetID="21" presetClass="entr" presetSubtype="1" fill="hold" grpId="0" nodeType="after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wheel(1)">
                                      <p:cBhvr>
                                        <p:cTn id="3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P spid="2" grpId="0" animBg="1"/>
      <p:bldP spid="30" grpId="0"/>
      <p:bldP spid="3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2120" y="77194"/>
            <a:ext cx="1806542" cy="1572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le 6"/>
          <p:cNvSpPr/>
          <p:nvPr/>
        </p:nvSpPr>
        <p:spPr>
          <a:xfrm>
            <a:off x="2123930" y="167029"/>
            <a:ext cx="9761681" cy="1727092"/>
          </a:xfrm>
          <a:prstGeom prst="roundRect">
            <a:avLst>
              <a:gd name="adj" fmla="val 519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360612" y="304800"/>
            <a:ext cx="9067800" cy="923307"/>
          </a:xfrm>
          <a:prstGeom prst="rect">
            <a:avLst/>
          </a:prstGeom>
          <a:noFill/>
        </p:spPr>
        <p:txBody>
          <a:bodyPr wrap="square" lIns="121899" tIns="60949" rIns="121899" bIns="60949" rtlCol="0">
            <a:spAutoFit/>
          </a:bodyPr>
          <a:lstStyle/>
          <a:p>
            <a:r>
              <a:rPr lang="vi-VN" sz="2600" b="1">
                <a:latin typeface="Arial" pitchFamily="34" charset="0"/>
                <a:cs typeface="Arial" pitchFamily="34" charset="0"/>
              </a:rPr>
              <a:t>Trong các khẳng định sau, khẳng định nào là sai?</a:t>
            </a:r>
          </a:p>
          <a:p>
            <a:endParaRPr lang="vi-VN" sz="2600" b="1">
              <a:latin typeface="Arial" pitchFamily="34" charset="0"/>
              <a:cs typeface="Arial" pitchFamily="34" charset="0"/>
            </a:endParaRPr>
          </a:p>
        </p:txBody>
      </p:sp>
      <p:sp>
        <p:nvSpPr>
          <p:cNvPr id="10" name="Rectangle 9"/>
          <p:cNvSpPr/>
          <p:nvPr/>
        </p:nvSpPr>
        <p:spPr>
          <a:xfrm>
            <a:off x="379412" y="443253"/>
            <a:ext cx="145334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1.25</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1012" y="2026718"/>
            <a:ext cx="1535021" cy="366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TextBox 22"/>
          <p:cNvSpPr txBox="1"/>
          <p:nvPr/>
        </p:nvSpPr>
        <p:spPr>
          <a:xfrm>
            <a:off x="2284412" y="838200"/>
            <a:ext cx="8991600" cy="523198"/>
          </a:xfrm>
          <a:prstGeom prst="rect">
            <a:avLst/>
          </a:prstGeom>
          <a:noFill/>
        </p:spPr>
        <p:txBody>
          <a:bodyPr wrap="square" lIns="121899" tIns="60949" rIns="121899" bIns="60949" rtlCol="0">
            <a:spAutoFit/>
          </a:bodyPr>
          <a:lstStyle/>
          <a:p>
            <a:r>
              <a:rPr lang="en-US" sz="2600" b="1" smtClean="0">
                <a:solidFill>
                  <a:schemeClr val="tx2">
                    <a:lumMod val="75000"/>
                  </a:schemeClr>
                </a:solidFill>
                <a:latin typeface="Arial" pitchFamily="34" charset="0"/>
                <a:cs typeface="Arial" pitchFamily="34" charset="0"/>
              </a:rPr>
              <a:t>A.</a:t>
            </a:r>
            <a:r>
              <a:rPr lang="en-US" sz="2600" b="1" smtClean="0">
                <a:latin typeface="Arial" pitchFamily="34" charset="0"/>
                <a:cs typeface="Arial" pitchFamily="34" charset="0"/>
              </a:rPr>
              <a:t> 			            </a:t>
            </a:r>
            <a:r>
              <a:rPr lang="en-US" sz="2600" b="1" smtClean="0">
                <a:solidFill>
                  <a:schemeClr val="tx2">
                    <a:lumMod val="75000"/>
                  </a:schemeClr>
                </a:solidFill>
                <a:latin typeface="Arial" pitchFamily="34" charset="0"/>
                <a:cs typeface="Arial" pitchFamily="34" charset="0"/>
              </a:rPr>
              <a:t>B</a:t>
            </a:r>
            <a:r>
              <a:rPr lang="en-US" sz="2600" b="1">
                <a:solidFill>
                  <a:schemeClr val="tx2">
                    <a:lumMod val="75000"/>
                  </a:schemeClr>
                </a:solidFill>
                <a:latin typeface="Arial" pitchFamily="34" charset="0"/>
                <a:cs typeface="Arial" pitchFamily="34" charset="0"/>
              </a:rPr>
              <a:t>.</a:t>
            </a:r>
            <a:r>
              <a:rPr lang="en-US" sz="2600" b="1" smtClean="0">
                <a:latin typeface="Arial" pitchFamily="34" charset="0"/>
                <a:cs typeface="Arial" pitchFamily="34" charset="0"/>
              </a:rPr>
              <a:t> 	</a:t>
            </a:r>
            <a:endParaRPr lang="vi-VN" sz="2600" b="1">
              <a:latin typeface="Arial" pitchFamily="34" charset="0"/>
              <a:cs typeface="Arial" pitchFamily="34" charset="0"/>
            </a:endParaRPr>
          </a:p>
        </p:txBody>
      </p:sp>
      <p:sp>
        <p:nvSpPr>
          <p:cNvPr id="26" name="TextBox 25"/>
          <p:cNvSpPr txBox="1"/>
          <p:nvPr/>
        </p:nvSpPr>
        <p:spPr>
          <a:xfrm>
            <a:off x="2132012" y="2448602"/>
            <a:ext cx="9448800" cy="523198"/>
          </a:xfrm>
          <a:prstGeom prst="rect">
            <a:avLst/>
          </a:prstGeom>
          <a:noFill/>
        </p:spPr>
        <p:txBody>
          <a:bodyPr wrap="square" lIns="121899" tIns="60949" rIns="121899" bIns="60949" rtlCol="0">
            <a:spAutoFit/>
          </a:bodyPr>
          <a:lstStyle/>
          <a:p>
            <a:r>
              <a:rPr lang="en-US" sz="2600" b="1" smtClean="0">
                <a:latin typeface="Arial" pitchFamily="34" charset="0"/>
                <a:cs typeface="Arial" pitchFamily="34" charset="0"/>
              </a:rPr>
              <a:t>Ta có : các công thức cộng :</a:t>
            </a:r>
            <a:endParaRPr lang="vi-VN" sz="2600" b="1">
              <a:latin typeface="Arial" pitchFamily="34" charset="0"/>
              <a:cs typeface="Arial" pitchFamily="34" charset="0"/>
            </a:endParaRPr>
          </a:p>
        </p:txBody>
      </p:sp>
      <p:sp>
        <p:nvSpPr>
          <p:cNvPr id="28" name="TextBox 27"/>
          <p:cNvSpPr txBox="1"/>
          <p:nvPr/>
        </p:nvSpPr>
        <p:spPr>
          <a:xfrm>
            <a:off x="2955084" y="5486400"/>
            <a:ext cx="3352800" cy="523198"/>
          </a:xfrm>
          <a:prstGeom prst="rect">
            <a:avLst/>
          </a:prstGeom>
          <a:noFill/>
        </p:spPr>
        <p:txBody>
          <a:bodyPr wrap="square" lIns="121899" tIns="60949" rIns="121899" bIns="60949" rtlCol="0">
            <a:spAutoFit/>
          </a:bodyPr>
          <a:lstStyle/>
          <a:p>
            <a:r>
              <a:rPr lang="en-US" sz="2600" b="1" smtClean="0">
                <a:latin typeface="Arial" pitchFamily="34" charset="0"/>
                <a:cs typeface="Arial" pitchFamily="34" charset="0"/>
              </a:rPr>
              <a:t>Chọn đáp án </a:t>
            </a:r>
            <a:r>
              <a:rPr lang="en-US" sz="2600" b="1" smtClean="0">
                <a:solidFill>
                  <a:srgbClr val="C00000"/>
                </a:solidFill>
                <a:latin typeface="Arial" pitchFamily="34" charset="0"/>
                <a:cs typeface="Arial" pitchFamily="34" charset="0"/>
              </a:rPr>
              <a:t>A</a:t>
            </a:r>
            <a:endParaRPr lang="vi-VN" sz="2600" b="1">
              <a:solidFill>
                <a:srgbClr val="C00000"/>
              </a:solidFill>
              <a:latin typeface="Arial" pitchFamily="34" charset="0"/>
              <a:cs typeface="Arial" pitchFamily="34" charset="0"/>
            </a:endParaRPr>
          </a:p>
        </p:txBody>
      </p:sp>
      <p:sp>
        <p:nvSpPr>
          <p:cNvPr id="2" name="Oval 1"/>
          <p:cNvSpPr/>
          <p:nvPr/>
        </p:nvSpPr>
        <p:spPr>
          <a:xfrm>
            <a:off x="2301874" y="871199"/>
            <a:ext cx="457200" cy="4572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2284412" y="1370923"/>
            <a:ext cx="8991600" cy="523198"/>
          </a:xfrm>
          <a:prstGeom prst="rect">
            <a:avLst/>
          </a:prstGeom>
          <a:noFill/>
        </p:spPr>
        <p:txBody>
          <a:bodyPr wrap="square" lIns="121899" tIns="60949" rIns="121899" bIns="60949" rtlCol="0">
            <a:spAutoFit/>
          </a:bodyPr>
          <a:lstStyle/>
          <a:p>
            <a:r>
              <a:rPr lang="en-US" sz="2600" b="1" smtClean="0">
                <a:solidFill>
                  <a:schemeClr val="tx2">
                    <a:lumMod val="75000"/>
                  </a:schemeClr>
                </a:solidFill>
                <a:latin typeface="Arial" pitchFamily="34" charset="0"/>
                <a:cs typeface="Arial" pitchFamily="34" charset="0"/>
              </a:rPr>
              <a:t>C</a:t>
            </a:r>
            <a:r>
              <a:rPr lang="en-US" sz="2600" b="1">
                <a:solidFill>
                  <a:schemeClr val="tx2">
                    <a:lumMod val="75000"/>
                  </a:schemeClr>
                </a:solidFill>
                <a:latin typeface="Arial" pitchFamily="34" charset="0"/>
                <a:cs typeface="Arial" pitchFamily="34" charset="0"/>
              </a:rPr>
              <a:t>. </a:t>
            </a:r>
            <a:r>
              <a:rPr lang="en-US" sz="2600" b="1" smtClean="0">
                <a:latin typeface="Arial" pitchFamily="34" charset="0"/>
                <a:cs typeface="Arial" pitchFamily="34" charset="0"/>
              </a:rPr>
              <a:t>			            </a:t>
            </a:r>
            <a:r>
              <a:rPr lang="en-US" sz="2600" b="1" smtClean="0">
                <a:solidFill>
                  <a:schemeClr val="tx2">
                    <a:lumMod val="75000"/>
                  </a:schemeClr>
                </a:solidFill>
                <a:latin typeface="Arial" pitchFamily="34" charset="0"/>
                <a:cs typeface="Arial" pitchFamily="34" charset="0"/>
              </a:rPr>
              <a:t>D</a:t>
            </a:r>
            <a:r>
              <a:rPr lang="en-US" sz="2600" b="1">
                <a:solidFill>
                  <a:schemeClr val="tx2">
                    <a:lumMod val="75000"/>
                  </a:schemeClr>
                </a:solidFill>
                <a:latin typeface="Arial" pitchFamily="34" charset="0"/>
                <a:cs typeface="Arial" pitchFamily="34" charset="0"/>
              </a:rPr>
              <a:t>. </a:t>
            </a:r>
            <a:endParaRPr lang="vi-VN" sz="2600" b="1">
              <a:latin typeface="Arial" pitchFamily="34" charset="0"/>
              <a:cs typeface="Arial" pitchFamily="34" charset="0"/>
            </a:endParaRPr>
          </a:p>
        </p:txBody>
      </p:sp>
      <p:graphicFrame>
        <p:nvGraphicFramePr>
          <p:cNvPr id="38" name="Object 37"/>
          <p:cNvGraphicFramePr>
            <a:graphicFrameLocks noChangeAspect="1"/>
          </p:cNvGraphicFramePr>
          <p:nvPr>
            <p:extLst>
              <p:ext uri="{D42A27DB-BD31-4B8C-83A1-F6EECF244321}">
                <p14:modId xmlns:p14="http://schemas.microsoft.com/office/powerpoint/2010/main" val="2222418548"/>
              </p:ext>
            </p:extLst>
          </p:nvPr>
        </p:nvGraphicFramePr>
        <p:xfrm>
          <a:off x="2862262" y="902155"/>
          <a:ext cx="4146550" cy="395287"/>
        </p:xfrm>
        <a:graphic>
          <a:graphicData uri="http://schemas.openxmlformats.org/presentationml/2006/ole">
            <mc:AlternateContent xmlns:mc="http://schemas.openxmlformats.org/markup-compatibility/2006">
              <mc:Choice xmlns:v="urn:schemas-microsoft-com:vml" Requires="v">
                <p:oleObj spid="_x0000_s104596" name="Equation" r:id="rId6" imgW="2120760" imgH="203040" progId="Equation.DSMT4">
                  <p:embed/>
                </p:oleObj>
              </mc:Choice>
              <mc:Fallback>
                <p:oleObj name="Equation" r:id="rId6" imgW="2120760" imgH="203040" progId="Equation.DSMT4">
                  <p:embed/>
                  <p:pic>
                    <p:nvPicPr>
                      <p:cNvPr id="0" name=""/>
                      <p:cNvPicPr>
                        <a:picLocks noChangeAspect="1" noChangeArrowheads="1"/>
                      </p:cNvPicPr>
                      <p:nvPr/>
                    </p:nvPicPr>
                    <p:blipFill>
                      <a:blip r:embed="rId7"/>
                      <a:srcRect/>
                      <a:stretch>
                        <a:fillRect/>
                      </a:stretch>
                    </p:blipFill>
                    <p:spPr bwMode="auto">
                      <a:xfrm>
                        <a:off x="2862262" y="902155"/>
                        <a:ext cx="4146550" cy="39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1350380942"/>
              </p:ext>
            </p:extLst>
          </p:nvPr>
        </p:nvGraphicFramePr>
        <p:xfrm>
          <a:off x="7635874" y="925513"/>
          <a:ext cx="4097338" cy="395287"/>
        </p:xfrm>
        <a:graphic>
          <a:graphicData uri="http://schemas.openxmlformats.org/presentationml/2006/ole">
            <mc:AlternateContent xmlns:mc="http://schemas.openxmlformats.org/markup-compatibility/2006">
              <mc:Choice xmlns:v="urn:schemas-microsoft-com:vml" Requires="v">
                <p:oleObj spid="_x0000_s104597" name="Equation" r:id="rId8" imgW="2095200" imgH="203040" progId="Equation.DSMT4">
                  <p:embed/>
                </p:oleObj>
              </mc:Choice>
              <mc:Fallback>
                <p:oleObj name="Equation" r:id="rId8" imgW="2095200" imgH="203040" progId="Equation.DSMT4">
                  <p:embed/>
                  <p:pic>
                    <p:nvPicPr>
                      <p:cNvPr id="0" name=""/>
                      <p:cNvPicPr>
                        <a:picLocks noChangeAspect="1" noChangeArrowheads="1"/>
                      </p:cNvPicPr>
                      <p:nvPr/>
                    </p:nvPicPr>
                    <p:blipFill>
                      <a:blip r:embed="rId9"/>
                      <a:srcRect/>
                      <a:stretch>
                        <a:fillRect/>
                      </a:stretch>
                    </p:blipFill>
                    <p:spPr bwMode="auto">
                      <a:xfrm>
                        <a:off x="7635874" y="925513"/>
                        <a:ext cx="4097338" cy="39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2424490941"/>
              </p:ext>
            </p:extLst>
          </p:nvPr>
        </p:nvGraphicFramePr>
        <p:xfrm>
          <a:off x="2894012" y="1434878"/>
          <a:ext cx="4146550" cy="395287"/>
        </p:xfrm>
        <a:graphic>
          <a:graphicData uri="http://schemas.openxmlformats.org/presentationml/2006/ole">
            <mc:AlternateContent xmlns:mc="http://schemas.openxmlformats.org/markup-compatibility/2006">
              <mc:Choice xmlns:v="urn:schemas-microsoft-com:vml" Requires="v">
                <p:oleObj spid="_x0000_s104598" name="Equation" r:id="rId10" imgW="2120760" imgH="203040" progId="Equation.DSMT4">
                  <p:embed/>
                </p:oleObj>
              </mc:Choice>
              <mc:Fallback>
                <p:oleObj name="Equation" r:id="rId10" imgW="2120760" imgH="203040" progId="Equation.DSMT4">
                  <p:embed/>
                  <p:pic>
                    <p:nvPicPr>
                      <p:cNvPr id="0" name=""/>
                      <p:cNvPicPr>
                        <a:picLocks noChangeAspect="1" noChangeArrowheads="1"/>
                      </p:cNvPicPr>
                      <p:nvPr/>
                    </p:nvPicPr>
                    <p:blipFill>
                      <a:blip r:embed="rId11"/>
                      <a:srcRect/>
                      <a:stretch>
                        <a:fillRect/>
                      </a:stretch>
                    </p:blipFill>
                    <p:spPr bwMode="auto">
                      <a:xfrm>
                        <a:off x="2894012" y="1434878"/>
                        <a:ext cx="4146550" cy="39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2" name="Object 31"/>
          <p:cNvGraphicFramePr>
            <a:graphicFrameLocks noChangeAspect="1"/>
          </p:cNvGraphicFramePr>
          <p:nvPr>
            <p:extLst>
              <p:ext uri="{D42A27DB-BD31-4B8C-83A1-F6EECF244321}">
                <p14:modId xmlns:p14="http://schemas.microsoft.com/office/powerpoint/2010/main" val="2316567651"/>
              </p:ext>
            </p:extLst>
          </p:nvPr>
        </p:nvGraphicFramePr>
        <p:xfrm>
          <a:off x="7667624" y="1458236"/>
          <a:ext cx="4097338" cy="395287"/>
        </p:xfrm>
        <a:graphic>
          <a:graphicData uri="http://schemas.openxmlformats.org/presentationml/2006/ole">
            <mc:AlternateContent xmlns:mc="http://schemas.openxmlformats.org/markup-compatibility/2006">
              <mc:Choice xmlns:v="urn:schemas-microsoft-com:vml" Requires="v">
                <p:oleObj spid="_x0000_s104599" name="Equation" r:id="rId12" imgW="2095200" imgH="203040" progId="Equation.DSMT4">
                  <p:embed/>
                </p:oleObj>
              </mc:Choice>
              <mc:Fallback>
                <p:oleObj name="Equation" r:id="rId12" imgW="2095200" imgH="203040" progId="Equation.DSMT4">
                  <p:embed/>
                  <p:pic>
                    <p:nvPicPr>
                      <p:cNvPr id="0" name=""/>
                      <p:cNvPicPr>
                        <a:picLocks noChangeAspect="1" noChangeArrowheads="1"/>
                      </p:cNvPicPr>
                      <p:nvPr/>
                    </p:nvPicPr>
                    <p:blipFill>
                      <a:blip r:embed="rId13"/>
                      <a:srcRect/>
                      <a:stretch>
                        <a:fillRect/>
                      </a:stretch>
                    </p:blipFill>
                    <p:spPr bwMode="auto">
                      <a:xfrm>
                        <a:off x="7667624" y="1458236"/>
                        <a:ext cx="4097338" cy="39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1893191088"/>
              </p:ext>
            </p:extLst>
          </p:nvPr>
        </p:nvGraphicFramePr>
        <p:xfrm>
          <a:off x="3884612" y="3048000"/>
          <a:ext cx="4146550" cy="395288"/>
        </p:xfrm>
        <a:graphic>
          <a:graphicData uri="http://schemas.openxmlformats.org/presentationml/2006/ole">
            <mc:AlternateContent xmlns:mc="http://schemas.openxmlformats.org/markup-compatibility/2006">
              <mc:Choice xmlns:v="urn:schemas-microsoft-com:vml" Requires="v">
                <p:oleObj spid="_x0000_s104600" name="Equation" r:id="rId14" imgW="2120760" imgH="203040" progId="Equation.DSMT4">
                  <p:embed/>
                </p:oleObj>
              </mc:Choice>
              <mc:Fallback>
                <p:oleObj name="Equation" r:id="rId14" imgW="2120760" imgH="203040" progId="Equation.DSMT4">
                  <p:embed/>
                  <p:pic>
                    <p:nvPicPr>
                      <p:cNvPr id="0" name="Object 37"/>
                      <p:cNvPicPr>
                        <a:picLocks noChangeAspect="1" noChangeArrowheads="1"/>
                      </p:cNvPicPr>
                      <p:nvPr/>
                    </p:nvPicPr>
                    <p:blipFill>
                      <a:blip r:embed="rId15"/>
                      <a:srcRect/>
                      <a:stretch>
                        <a:fillRect/>
                      </a:stretch>
                    </p:blipFill>
                    <p:spPr bwMode="auto">
                      <a:xfrm>
                        <a:off x="3884612" y="3048000"/>
                        <a:ext cx="4146550" cy="39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3476398418"/>
              </p:ext>
            </p:extLst>
          </p:nvPr>
        </p:nvGraphicFramePr>
        <p:xfrm>
          <a:off x="3884612" y="3683000"/>
          <a:ext cx="4097338" cy="395287"/>
        </p:xfrm>
        <a:graphic>
          <a:graphicData uri="http://schemas.openxmlformats.org/presentationml/2006/ole">
            <mc:AlternateContent xmlns:mc="http://schemas.openxmlformats.org/markup-compatibility/2006">
              <mc:Choice xmlns:v="urn:schemas-microsoft-com:vml" Requires="v">
                <p:oleObj spid="_x0000_s104601" name="Equation" r:id="rId16" imgW="2095200" imgH="203040" progId="Equation.DSMT4">
                  <p:embed/>
                </p:oleObj>
              </mc:Choice>
              <mc:Fallback>
                <p:oleObj name="Equation" r:id="rId16" imgW="2095200" imgH="203040" progId="Equation.DSMT4">
                  <p:embed/>
                  <p:pic>
                    <p:nvPicPr>
                      <p:cNvPr id="0" name="Object 19"/>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884612" y="3683000"/>
                        <a:ext cx="4097338" cy="39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4150346307"/>
              </p:ext>
            </p:extLst>
          </p:nvPr>
        </p:nvGraphicFramePr>
        <p:xfrm>
          <a:off x="3884612" y="4317999"/>
          <a:ext cx="4146550" cy="395288"/>
        </p:xfrm>
        <a:graphic>
          <a:graphicData uri="http://schemas.openxmlformats.org/presentationml/2006/ole">
            <mc:AlternateContent xmlns:mc="http://schemas.openxmlformats.org/markup-compatibility/2006">
              <mc:Choice xmlns:v="urn:schemas-microsoft-com:vml" Requires="v">
                <p:oleObj spid="_x0000_s104602" name="Equation" r:id="rId18" imgW="2120760" imgH="203040" progId="Equation.DSMT4">
                  <p:embed/>
                </p:oleObj>
              </mc:Choice>
              <mc:Fallback>
                <p:oleObj name="Equation" r:id="rId18" imgW="2120760" imgH="203040" progId="Equation.DSMT4">
                  <p:embed/>
                  <p:pic>
                    <p:nvPicPr>
                      <p:cNvPr id="0" name="Object 20"/>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884612" y="4317999"/>
                        <a:ext cx="4146550" cy="39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965028876"/>
              </p:ext>
            </p:extLst>
          </p:nvPr>
        </p:nvGraphicFramePr>
        <p:xfrm>
          <a:off x="3884612" y="4953000"/>
          <a:ext cx="4097338" cy="395287"/>
        </p:xfrm>
        <a:graphic>
          <a:graphicData uri="http://schemas.openxmlformats.org/presentationml/2006/ole">
            <mc:AlternateContent xmlns:mc="http://schemas.openxmlformats.org/markup-compatibility/2006">
              <mc:Choice xmlns:v="urn:schemas-microsoft-com:vml" Requires="v">
                <p:oleObj spid="_x0000_s104603" name="Equation" r:id="rId20" imgW="2095200" imgH="203040" progId="Equation.DSMT4">
                  <p:embed/>
                </p:oleObj>
              </mc:Choice>
              <mc:Fallback>
                <p:oleObj name="Equation" r:id="rId20" imgW="2095200" imgH="203040" progId="Equation.DSMT4">
                  <p:embed/>
                  <p:pic>
                    <p:nvPicPr>
                      <p:cNvPr id="0" name="Object 31"/>
                      <p:cNvPicPr>
                        <a:picLocks noChangeAspect="1" noChangeArrowheads="1"/>
                      </p:cNvPicPr>
                      <p:nvPr/>
                    </p:nvPicPr>
                    <p:blipFill>
                      <a:blip r:embed="rId21"/>
                      <a:srcRect/>
                      <a:stretch>
                        <a:fillRect/>
                      </a:stretch>
                    </p:blipFill>
                    <p:spPr bwMode="auto">
                      <a:xfrm>
                        <a:off x="3884612" y="4953000"/>
                        <a:ext cx="4097338" cy="39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17941875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500"/>
                                        <p:tgtEl>
                                          <p:spTgt spid="2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wipe(left)">
                                      <p:cBhvr>
                                        <p:cTn id="35" dur="500"/>
                                        <p:tgtEl>
                                          <p:spTgt spid="28"/>
                                        </p:tgtEl>
                                      </p:cBhvr>
                                    </p:animEffect>
                                  </p:childTnLst>
                                </p:cTn>
                              </p:par>
                            </p:childTnLst>
                          </p:cTn>
                        </p:par>
                        <p:par>
                          <p:cTn id="36" fill="hold">
                            <p:stCondLst>
                              <p:cond delay="500"/>
                            </p:stCondLst>
                            <p:childTnLst>
                              <p:par>
                                <p:cTn id="37" presetID="21" presetClass="entr" presetSubtype="1"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wheel(1)">
                                      <p:cBhvr>
                                        <p:cTn id="3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8" grpId="0"/>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2120" y="77194"/>
            <a:ext cx="1806542" cy="1572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le 6"/>
          <p:cNvSpPr/>
          <p:nvPr/>
        </p:nvSpPr>
        <p:spPr>
          <a:xfrm>
            <a:off x="2123930" y="119404"/>
            <a:ext cx="9761681" cy="1727092"/>
          </a:xfrm>
          <a:prstGeom prst="roundRect">
            <a:avLst>
              <a:gd name="adj" fmla="val 519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208213" y="152400"/>
            <a:ext cx="9505950" cy="861752"/>
          </a:xfrm>
          <a:prstGeom prst="rect">
            <a:avLst/>
          </a:prstGeom>
          <a:noFill/>
        </p:spPr>
        <p:txBody>
          <a:bodyPr wrap="square" lIns="121899" tIns="60949" rIns="121899" bIns="60949" rtlCol="0">
            <a:spAutoFit/>
          </a:bodyPr>
          <a:lstStyle/>
          <a:p>
            <a:r>
              <a:rPr lang="vi-VN" b="1">
                <a:latin typeface="Arial" pitchFamily="34" charset="0"/>
                <a:cs typeface="Arial" pitchFamily="34" charset="0"/>
              </a:rPr>
              <a:t>Rút gọn biểu thức </a:t>
            </a:r>
            <a:r>
              <a:rPr lang="en-US" b="1" smtClean="0">
                <a:latin typeface="Arial" pitchFamily="34" charset="0"/>
                <a:cs typeface="Arial" pitchFamily="34" charset="0"/>
              </a:rPr>
              <a:t/>
            </a:r>
            <a:br>
              <a:rPr lang="en-US" b="1" smtClean="0">
                <a:latin typeface="Arial" pitchFamily="34" charset="0"/>
                <a:cs typeface="Arial" pitchFamily="34" charset="0"/>
              </a:rPr>
            </a:br>
            <a:r>
              <a:rPr lang="vi-VN" b="1" smtClean="0">
                <a:latin typeface="Arial" pitchFamily="34" charset="0"/>
                <a:cs typeface="Arial" pitchFamily="34" charset="0"/>
              </a:rPr>
              <a:t>ta </a:t>
            </a:r>
            <a:r>
              <a:rPr lang="vi-VN" b="1">
                <a:latin typeface="Arial" pitchFamily="34" charset="0"/>
                <a:cs typeface="Arial" pitchFamily="34" charset="0"/>
              </a:rPr>
              <a:t>được:</a:t>
            </a:r>
          </a:p>
        </p:txBody>
      </p:sp>
      <p:sp>
        <p:nvSpPr>
          <p:cNvPr id="10" name="Rectangle 9"/>
          <p:cNvSpPr/>
          <p:nvPr/>
        </p:nvSpPr>
        <p:spPr>
          <a:xfrm>
            <a:off x="379412" y="443253"/>
            <a:ext cx="145334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1.26</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07901" y="2041554"/>
            <a:ext cx="1535021" cy="366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TextBox 25"/>
          <p:cNvSpPr txBox="1"/>
          <p:nvPr/>
        </p:nvSpPr>
        <p:spPr>
          <a:xfrm>
            <a:off x="2589212" y="2511530"/>
            <a:ext cx="1371600" cy="523198"/>
          </a:xfrm>
          <a:prstGeom prst="rect">
            <a:avLst/>
          </a:prstGeom>
          <a:noFill/>
        </p:spPr>
        <p:txBody>
          <a:bodyPr wrap="square" lIns="121899" tIns="60949" rIns="121899" bIns="60949" rtlCol="0">
            <a:spAutoFit/>
          </a:bodyPr>
          <a:lstStyle/>
          <a:p>
            <a:r>
              <a:rPr lang="en-US" sz="2600" b="1" smtClean="0">
                <a:latin typeface="Arial" pitchFamily="34" charset="0"/>
                <a:cs typeface="Arial" pitchFamily="34" charset="0"/>
              </a:rPr>
              <a:t>Ta có :</a:t>
            </a:r>
            <a:endParaRPr lang="vi-VN" sz="2600" b="1">
              <a:latin typeface="Arial" pitchFamily="34" charset="0"/>
              <a:cs typeface="Arial" pitchFamily="34" charset="0"/>
            </a:endParaRPr>
          </a:p>
        </p:txBody>
      </p:sp>
      <p:sp>
        <p:nvSpPr>
          <p:cNvPr id="28" name="TextBox 27"/>
          <p:cNvSpPr txBox="1"/>
          <p:nvPr/>
        </p:nvSpPr>
        <p:spPr>
          <a:xfrm>
            <a:off x="3567111" y="4878831"/>
            <a:ext cx="3352800" cy="523198"/>
          </a:xfrm>
          <a:prstGeom prst="rect">
            <a:avLst/>
          </a:prstGeom>
          <a:noFill/>
        </p:spPr>
        <p:txBody>
          <a:bodyPr wrap="square" lIns="121899" tIns="60949" rIns="121899" bIns="60949" rtlCol="0">
            <a:spAutoFit/>
          </a:bodyPr>
          <a:lstStyle/>
          <a:p>
            <a:r>
              <a:rPr lang="en-US" sz="2600" b="1" smtClean="0">
                <a:latin typeface="Arial" pitchFamily="34" charset="0"/>
                <a:cs typeface="Arial" pitchFamily="34" charset="0"/>
              </a:rPr>
              <a:t>Chọn đáp án </a:t>
            </a:r>
            <a:r>
              <a:rPr lang="en-US" sz="2600" b="1" smtClean="0">
                <a:solidFill>
                  <a:srgbClr val="C00000"/>
                </a:solidFill>
                <a:latin typeface="Arial" pitchFamily="34" charset="0"/>
                <a:cs typeface="Arial" pitchFamily="34" charset="0"/>
              </a:rPr>
              <a:t>C</a:t>
            </a:r>
            <a:endParaRPr lang="vi-VN" sz="2600" b="1">
              <a:solidFill>
                <a:srgbClr val="C00000"/>
              </a:solidFill>
              <a:latin typeface="Arial" pitchFamily="34" charset="0"/>
              <a:cs typeface="Arial" pitchFamily="34"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3538643806"/>
              </p:ext>
            </p:extLst>
          </p:nvPr>
        </p:nvGraphicFramePr>
        <p:xfrm>
          <a:off x="3911758" y="2590800"/>
          <a:ext cx="6145054" cy="434816"/>
        </p:xfrm>
        <a:graphic>
          <a:graphicData uri="http://schemas.openxmlformats.org/presentationml/2006/ole">
            <mc:AlternateContent xmlns:mc="http://schemas.openxmlformats.org/markup-compatibility/2006">
              <mc:Choice xmlns:v="urn:schemas-microsoft-com:vml" Requires="v">
                <p:oleObj spid="_x0000_s105630" name="Equation" r:id="rId6" imgW="2857320" imgH="203040" progId="Equation.DSMT4">
                  <p:embed/>
                </p:oleObj>
              </mc:Choice>
              <mc:Fallback>
                <p:oleObj name="Equation" r:id="rId6" imgW="2857320" imgH="203040" progId="Equation.DSMT4">
                  <p:embed/>
                  <p:pic>
                    <p:nvPicPr>
                      <p:cNvPr id="0" name=""/>
                      <p:cNvPicPr>
                        <a:picLocks noChangeAspect="1" noChangeArrowheads="1"/>
                      </p:cNvPicPr>
                      <p:nvPr/>
                    </p:nvPicPr>
                    <p:blipFill>
                      <a:blip r:embed="rId7"/>
                      <a:srcRect/>
                      <a:stretch>
                        <a:fillRect/>
                      </a:stretch>
                    </p:blipFill>
                    <p:spPr bwMode="auto">
                      <a:xfrm>
                        <a:off x="3911758" y="2590800"/>
                        <a:ext cx="6145054" cy="434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4" name="TextBox 23"/>
          <p:cNvSpPr txBox="1"/>
          <p:nvPr/>
        </p:nvSpPr>
        <p:spPr>
          <a:xfrm>
            <a:off x="2589212" y="876300"/>
            <a:ext cx="8686800" cy="523198"/>
          </a:xfrm>
          <a:prstGeom prst="rect">
            <a:avLst/>
          </a:prstGeom>
          <a:noFill/>
        </p:spPr>
        <p:txBody>
          <a:bodyPr wrap="square" lIns="121899" tIns="60949" rIns="121899" bIns="60949" rtlCol="0">
            <a:spAutoFit/>
          </a:bodyPr>
          <a:lstStyle/>
          <a:p>
            <a:r>
              <a:rPr lang="en-US" sz="2600" b="1" smtClean="0">
                <a:solidFill>
                  <a:schemeClr val="tx2">
                    <a:lumMod val="75000"/>
                  </a:schemeClr>
                </a:solidFill>
                <a:latin typeface="Arial" pitchFamily="34" charset="0"/>
                <a:cs typeface="Arial" pitchFamily="34" charset="0"/>
              </a:rPr>
              <a:t>A.</a:t>
            </a:r>
            <a:r>
              <a:rPr lang="en-US" sz="2600" b="1" smtClean="0">
                <a:latin typeface="Arial" pitchFamily="34" charset="0"/>
                <a:cs typeface="Arial" pitchFamily="34" charset="0"/>
              </a:rPr>
              <a:t> 			</a:t>
            </a:r>
            <a:r>
              <a:rPr lang="en-US" sz="2600" b="1" smtClean="0">
                <a:solidFill>
                  <a:schemeClr val="tx2">
                    <a:lumMod val="75000"/>
                  </a:schemeClr>
                </a:solidFill>
                <a:latin typeface="Arial" pitchFamily="34" charset="0"/>
                <a:cs typeface="Arial" pitchFamily="34" charset="0"/>
              </a:rPr>
              <a:t>B</a:t>
            </a:r>
            <a:r>
              <a:rPr lang="en-US" sz="2600" b="1">
                <a:solidFill>
                  <a:schemeClr val="tx2">
                    <a:lumMod val="75000"/>
                  </a:schemeClr>
                </a:solidFill>
                <a:latin typeface="Arial" pitchFamily="34" charset="0"/>
                <a:cs typeface="Arial" pitchFamily="34" charset="0"/>
              </a:rPr>
              <a:t>.</a:t>
            </a:r>
            <a:r>
              <a:rPr lang="en-US" sz="2600" b="1" smtClean="0">
                <a:latin typeface="Arial" pitchFamily="34" charset="0"/>
                <a:cs typeface="Arial" pitchFamily="34" charset="0"/>
              </a:rPr>
              <a:t> 	</a:t>
            </a:r>
            <a:endParaRPr lang="vi-VN" sz="2600" b="1">
              <a:latin typeface="Arial" pitchFamily="34" charset="0"/>
              <a:cs typeface="Arial" pitchFamily="34" charset="0"/>
            </a:endParaRPr>
          </a:p>
        </p:txBody>
      </p:sp>
      <p:sp>
        <p:nvSpPr>
          <p:cNvPr id="25" name="Oval 24"/>
          <p:cNvSpPr/>
          <p:nvPr/>
        </p:nvSpPr>
        <p:spPr>
          <a:xfrm>
            <a:off x="2625724" y="1393798"/>
            <a:ext cx="457200" cy="4572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2589212" y="1323975"/>
            <a:ext cx="8686800" cy="523198"/>
          </a:xfrm>
          <a:prstGeom prst="rect">
            <a:avLst/>
          </a:prstGeom>
          <a:noFill/>
        </p:spPr>
        <p:txBody>
          <a:bodyPr wrap="square" lIns="121899" tIns="60949" rIns="121899" bIns="60949" rtlCol="0">
            <a:spAutoFit/>
          </a:bodyPr>
          <a:lstStyle/>
          <a:p>
            <a:r>
              <a:rPr lang="en-US" sz="2600" b="1" smtClean="0">
                <a:solidFill>
                  <a:schemeClr val="tx2">
                    <a:lumMod val="75000"/>
                  </a:schemeClr>
                </a:solidFill>
                <a:latin typeface="Arial" pitchFamily="34" charset="0"/>
                <a:cs typeface="Arial" pitchFamily="34" charset="0"/>
              </a:rPr>
              <a:t>C</a:t>
            </a:r>
            <a:r>
              <a:rPr lang="en-US" sz="2600" b="1">
                <a:solidFill>
                  <a:schemeClr val="tx2">
                    <a:lumMod val="75000"/>
                  </a:schemeClr>
                </a:solidFill>
                <a:latin typeface="Arial" pitchFamily="34" charset="0"/>
                <a:cs typeface="Arial" pitchFamily="34" charset="0"/>
              </a:rPr>
              <a:t>. </a:t>
            </a:r>
            <a:r>
              <a:rPr lang="en-US" sz="2600" b="1" smtClean="0">
                <a:latin typeface="Arial" pitchFamily="34" charset="0"/>
                <a:cs typeface="Arial" pitchFamily="34" charset="0"/>
              </a:rPr>
              <a:t>			</a:t>
            </a:r>
            <a:r>
              <a:rPr lang="en-US" sz="2600" b="1" smtClean="0">
                <a:solidFill>
                  <a:schemeClr val="tx2">
                    <a:lumMod val="75000"/>
                  </a:schemeClr>
                </a:solidFill>
                <a:latin typeface="Arial" pitchFamily="34" charset="0"/>
                <a:cs typeface="Arial" pitchFamily="34" charset="0"/>
              </a:rPr>
              <a:t>D</a:t>
            </a:r>
            <a:r>
              <a:rPr lang="en-US" sz="2600" b="1">
                <a:solidFill>
                  <a:schemeClr val="tx2">
                    <a:lumMod val="75000"/>
                  </a:schemeClr>
                </a:solidFill>
                <a:latin typeface="Arial" pitchFamily="34" charset="0"/>
                <a:cs typeface="Arial" pitchFamily="34" charset="0"/>
              </a:rPr>
              <a:t>. </a:t>
            </a:r>
            <a:endParaRPr lang="vi-VN" sz="2600" b="1">
              <a:latin typeface="Arial" pitchFamily="34" charset="0"/>
              <a:cs typeface="Arial" pitchFamily="34" charset="0"/>
            </a:endParaRPr>
          </a:p>
        </p:txBody>
      </p:sp>
      <p:graphicFrame>
        <p:nvGraphicFramePr>
          <p:cNvPr id="29" name="Object 28"/>
          <p:cNvGraphicFramePr>
            <a:graphicFrameLocks noChangeAspect="1"/>
          </p:cNvGraphicFramePr>
          <p:nvPr>
            <p:extLst>
              <p:ext uri="{D42A27DB-BD31-4B8C-83A1-F6EECF244321}">
                <p14:modId xmlns:p14="http://schemas.microsoft.com/office/powerpoint/2010/main" val="217180517"/>
              </p:ext>
            </p:extLst>
          </p:nvPr>
        </p:nvGraphicFramePr>
        <p:xfrm>
          <a:off x="3652838" y="987425"/>
          <a:ext cx="1390650" cy="347663"/>
        </p:xfrm>
        <a:graphic>
          <a:graphicData uri="http://schemas.openxmlformats.org/presentationml/2006/ole">
            <mc:AlternateContent xmlns:mc="http://schemas.openxmlformats.org/markup-compatibility/2006">
              <mc:Choice xmlns:v="urn:schemas-microsoft-com:vml" Requires="v">
                <p:oleObj spid="_x0000_s105631" name="Equation" r:id="rId8" imgW="711000" imgH="177480" progId="Equation.DSMT4">
                  <p:embed/>
                </p:oleObj>
              </mc:Choice>
              <mc:Fallback>
                <p:oleObj name="Equation" r:id="rId8" imgW="711000" imgH="177480" progId="Equation.DSMT4">
                  <p:embed/>
                  <p:pic>
                    <p:nvPicPr>
                      <p:cNvPr id="0" name=""/>
                      <p:cNvPicPr>
                        <a:picLocks noChangeAspect="1" noChangeArrowheads="1"/>
                      </p:cNvPicPr>
                      <p:nvPr/>
                    </p:nvPicPr>
                    <p:blipFill>
                      <a:blip r:embed="rId9"/>
                      <a:srcRect/>
                      <a:stretch>
                        <a:fillRect/>
                      </a:stretch>
                    </p:blipFill>
                    <p:spPr bwMode="auto">
                      <a:xfrm>
                        <a:off x="3652838" y="987425"/>
                        <a:ext cx="1390650"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0" name="Object 29"/>
          <p:cNvGraphicFramePr>
            <a:graphicFrameLocks noChangeAspect="1"/>
          </p:cNvGraphicFramePr>
          <p:nvPr>
            <p:extLst>
              <p:ext uri="{D42A27DB-BD31-4B8C-83A1-F6EECF244321}">
                <p14:modId xmlns:p14="http://schemas.microsoft.com/office/powerpoint/2010/main" val="3102281378"/>
              </p:ext>
            </p:extLst>
          </p:nvPr>
        </p:nvGraphicFramePr>
        <p:xfrm>
          <a:off x="7532688" y="963613"/>
          <a:ext cx="1962150" cy="395287"/>
        </p:xfrm>
        <a:graphic>
          <a:graphicData uri="http://schemas.openxmlformats.org/presentationml/2006/ole">
            <mc:AlternateContent xmlns:mc="http://schemas.openxmlformats.org/markup-compatibility/2006">
              <mc:Choice xmlns:v="urn:schemas-microsoft-com:vml" Requires="v">
                <p:oleObj spid="_x0000_s105632" name="Equation" r:id="rId10" imgW="1002960" imgH="203040" progId="Equation.DSMT4">
                  <p:embed/>
                </p:oleObj>
              </mc:Choice>
              <mc:Fallback>
                <p:oleObj name="Equation" r:id="rId10" imgW="1002960" imgH="203040" progId="Equation.DSMT4">
                  <p:embed/>
                  <p:pic>
                    <p:nvPicPr>
                      <p:cNvPr id="0" name=""/>
                      <p:cNvPicPr>
                        <a:picLocks noChangeAspect="1" noChangeArrowheads="1"/>
                      </p:cNvPicPr>
                      <p:nvPr/>
                    </p:nvPicPr>
                    <p:blipFill>
                      <a:blip r:embed="rId11"/>
                      <a:srcRect/>
                      <a:stretch>
                        <a:fillRect/>
                      </a:stretch>
                    </p:blipFill>
                    <p:spPr bwMode="auto">
                      <a:xfrm>
                        <a:off x="7532688" y="963613"/>
                        <a:ext cx="1962150" cy="39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1" name="Object 30"/>
          <p:cNvGraphicFramePr>
            <a:graphicFrameLocks noChangeAspect="1"/>
          </p:cNvGraphicFramePr>
          <p:nvPr>
            <p:extLst>
              <p:ext uri="{D42A27DB-BD31-4B8C-83A1-F6EECF244321}">
                <p14:modId xmlns:p14="http://schemas.microsoft.com/office/powerpoint/2010/main" val="3021217595"/>
              </p:ext>
            </p:extLst>
          </p:nvPr>
        </p:nvGraphicFramePr>
        <p:xfrm>
          <a:off x="3652838" y="1400852"/>
          <a:ext cx="1911350" cy="396875"/>
        </p:xfrm>
        <a:graphic>
          <a:graphicData uri="http://schemas.openxmlformats.org/presentationml/2006/ole">
            <mc:AlternateContent xmlns:mc="http://schemas.openxmlformats.org/markup-compatibility/2006">
              <mc:Choice xmlns:v="urn:schemas-microsoft-com:vml" Requires="v">
                <p:oleObj spid="_x0000_s105633" name="Equation" r:id="rId12" imgW="977760" imgH="203040" progId="Equation.DSMT4">
                  <p:embed/>
                </p:oleObj>
              </mc:Choice>
              <mc:Fallback>
                <p:oleObj name="Equation" r:id="rId12" imgW="977760" imgH="203040" progId="Equation.DSMT4">
                  <p:embed/>
                  <p:pic>
                    <p:nvPicPr>
                      <p:cNvPr id="0" name=""/>
                      <p:cNvPicPr>
                        <a:picLocks noChangeAspect="1" noChangeArrowheads="1"/>
                      </p:cNvPicPr>
                      <p:nvPr/>
                    </p:nvPicPr>
                    <p:blipFill>
                      <a:blip r:embed="rId13"/>
                      <a:srcRect/>
                      <a:stretch>
                        <a:fillRect/>
                      </a:stretch>
                    </p:blipFill>
                    <p:spPr bwMode="auto">
                      <a:xfrm>
                        <a:off x="3652838" y="1400852"/>
                        <a:ext cx="19113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3" name="Object 32"/>
          <p:cNvGraphicFramePr>
            <a:graphicFrameLocks noChangeAspect="1"/>
          </p:cNvGraphicFramePr>
          <p:nvPr>
            <p:extLst>
              <p:ext uri="{D42A27DB-BD31-4B8C-83A1-F6EECF244321}">
                <p14:modId xmlns:p14="http://schemas.microsoft.com/office/powerpoint/2010/main" val="1528436946"/>
              </p:ext>
            </p:extLst>
          </p:nvPr>
        </p:nvGraphicFramePr>
        <p:xfrm>
          <a:off x="7532688" y="1426252"/>
          <a:ext cx="1439863" cy="347663"/>
        </p:xfrm>
        <a:graphic>
          <a:graphicData uri="http://schemas.openxmlformats.org/presentationml/2006/ole">
            <mc:AlternateContent xmlns:mc="http://schemas.openxmlformats.org/markup-compatibility/2006">
              <mc:Choice xmlns:v="urn:schemas-microsoft-com:vml" Requires="v">
                <p:oleObj spid="_x0000_s105634" name="Equation" r:id="rId14" imgW="736560" imgH="177480" progId="Equation.DSMT4">
                  <p:embed/>
                </p:oleObj>
              </mc:Choice>
              <mc:Fallback>
                <p:oleObj name="Equation" r:id="rId14" imgW="736560" imgH="177480" progId="Equation.DSMT4">
                  <p:embed/>
                  <p:pic>
                    <p:nvPicPr>
                      <p:cNvPr id="0" name=""/>
                      <p:cNvPicPr>
                        <a:picLocks noChangeAspect="1" noChangeArrowheads="1"/>
                      </p:cNvPicPr>
                      <p:nvPr/>
                    </p:nvPicPr>
                    <p:blipFill>
                      <a:blip r:embed="rId15"/>
                      <a:srcRect/>
                      <a:stretch>
                        <a:fillRect/>
                      </a:stretch>
                    </p:blipFill>
                    <p:spPr bwMode="auto">
                      <a:xfrm>
                        <a:off x="7532688" y="1426252"/>
                        <a:ext cx="1439863"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4" name="Object 33"/>
          <p:cNvGraphicFramePr>
            <a:graphicFrameLocks noChangeAspect="1"/>
          </p:cNvGraphicFramePr>
          <p:nvPr>
            <p:extLst>
              <p:ext uri="{D42A27DB-BD31-4B8C-83A1-F6EECF244321}">
                <p14:modId xmlns:p14="http://schemas.microsoft.com/office/powerpoint/2010/main" val="1139371072"/>
              </p:ext>
            </p:extLst>
          </p:nvPr>
        </p:nvGraphicFramePr>
        <p:xfrm>
          <a:off x="5130958" y="225844"/>
          <a:ext cx="6145054" cy="434816"/>
        </p:xfrm>
        <a:graphic>
          <a:graphicData uri="http://schemas.openxmlformats.org/presentationml/2006/ole">
            <mc:AlternateContent xmlns:mc="http://schemas.openxmlformats.org/markup-compatibility/2006">
              <mc:Choice xmlns:v="urn:schemas-microsoft-com:vml" Requires="v">
                <p:oleObj spid="_x0000_s105635" name="Equation" r:id="rId16" imgW="2857320" imgH="203040" progId="Equation.DSMT4">
                  <p:embed/>
                </p:oleObj>
              </mc:Choice>
              <mc:Fallback>
                <p:oleObj name="Equation" r:id="rId16" imgW="2857320" imgH="203040" progId="Equation.DSMT4">
                  <p:embed/>
                  <p:pic>
                    <p:nvPicPr>
                      <p:cNvPr id="0" name=""/>
                      <p:cNvPicPr>
                        <a:picLocks noChangeAspect="1" noChangeArrowheads="1"/>
                      </p:cNvPicPr>
                      <p:nvPr/>
                    </p:nvPicPr>
                    <p:blipFill>
                      <a:blip r:embed="rId7"/>
                      <a:srcRect/>
                      <a:stretch>
                        <a:fillRect/>
                      </a:stretch>
                    </p:blipFill>
                    <p:spPr bwMode="auto">
                      <a:xfrm>
                        <a:off x="5130958" y="225844"/>
                        <a:ext cx="6145054" cy="434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5" name="Object 34"/>
          <p:cNvGraphicFramePr>
            <a:graphicFrameLocks noChangeAspect="1"/>
          </p:cNvGraphicFramePr>
          <p:nvPr>
            <p:extLst>
              <p:ext uri="{D42A27DB-BD31-4B8C-83A1-F6EECF244321}">
                <p14:modId xmlns:p14="http://schemas.microsoft.com/office/powerpoint/2010/main" val="828486062"/>
              </p:ext>
            </p:extLst>
          </p:nvPr>
        </p:nvGraphicFramePr>
        <p:xfrm>
          <a:off x="4341812" y="3157876"/>
          <a:ext cx="3030538" cy="544513"/>
        </p:xfrm>
        <a:graphic>
          <a:graphicData uri="http://schemas.openxmlformats.org/presentationml/2006/ole">
            <mc:AlternateContent xmlns:mc="http://schemas.openxmlformats.org/markup-compatibility/2006">
              <mc:Choice xmlns:v="urn:schemas-microsoft-com:vml" Requires="v">
                <p:oleObj spid="_x0000_s105636" name="Equation" r:id="rId17" imgW="1409400" imgH="253800" progId="Equation.DSMT4">
                  <p:embed/>
                </p:oleObj>
              </mc:Choice>
              <mc:Fallback>
                <p:oleObj name="Equation" r:id="rId17" imgW="1409400" imgH="253800" progId="Equation.DSMT4">
                  <p:embed/>
                  <p:pic>
                    <p:nvPicPr>
                      <p:cNvPr id="0" name=""/>
                      <p:cNvPicPr>
                        <a:picLocks noChangeAspect="1" noChangeArrowheads="1"/>
                      </p:cNvPicPr>
                      <p:nvPr/>
                    </p:nvPicPr>
                    <p:blipFill>
                      <a:blip r:embed="rId18"/>
                      <a:srcRect/>
                      <a:stretch>
                        <a:fillRect/>
                      </a:stretch>
                    </p:blipFill>
                    <p:spPr bwMode="auto">
                      <a:xfrm>
                        <a:off x="4341812" y="3157876"/>
                        <a:ext cx="3030538"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6" name="Object 35"/>
          <p:cNvGraphicFramePr>
            <a:graphicFrameLocks noChangeAspect="1"/>
          </p:cNvGraphicFramePr>
          <p:nvPr>
            <p:extLst>
              <p:ext uri="{D42A27DB-BD31-4B8C-83A1-F6EECF244321}">
                <p14:modId xmlns:p14="http://schemas.microsoft.com/office/powerpoint/2010/main" val="901123716"/>
              </p:ext>
            </p:extLst>
          </p:nvPr>
        </p:nvGraphicFramePr>
        <p:xfrm>
          <a:off x="4341812" y="3843676"/>
          <a:ext cx="1173163" cy="381000"/>
        </p:xfrm>
        <a:graphic>
          <a:graphicData uri="http://schemas.openxmlformats.org/presentationml/2006/ole">
            <mc:AlternateContent xmlns:mc="http://schemas.openxmlformats.org/markup-compatibility/2006">
              <mc:Choice xmlns:v="urn:schemas-microsoft-com:vml" Requires="v">
                <p:oleObj spid="_x0000_s105637" name="Equation" r:id="rId19" imgW="545760" imgH="177480" progId="Equation.DSMT4">
                  <p:embed/>
                </p:oleObj>
              </mc:Choice>
              <mc:Fallback>
                <p:oleObj name="Equation" r:id="rId19" imgW="545760" imgH="177480" progId="Equation.DSMT4">
                  <p:embed/>
                  <p:pic>
                    <p:nvPicPr>
                      <p:cNvPr id="0" name=""/>
                      <p:cNvPicPr>
                        <a:picLocks noChangeAspect="1" noChangeArrowheads="1"/>
                      </p:cNvPicPr>
                      <p:nvPr/>
                    </p:nvPicPr>
                    <p:blipFill>
                      <a:blip r:embed="rId20"/>
                      <a:srcRect/>
                      <a:stretch>
                        <a:fillRect/>
                      </a:stretch>
                    </p:blipFill>
                    <p:spPr bwMode="auto">
                      <a:xfrm>
                        <a:off x="4341812" y="3843676"/>
                        <a:ext cx="117316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7" name="Object 36"/>
          <p:cNvGraphicFramePr>
            <a:graphicFrameLocks noChangeAspect="1"/>
          </p:cNvGraphicFramePr>
          <p:nvPr>
            <p:extLst>
              <p:ext uri="{D42A27DB-BD31-4B8C-83A1-F6EECF244321}">
                <p14:modId xmlns:p14="http://schemas.microsoft.com/office/powerpoint/2010/main" val="658355878"/>
              </p:ext>
            </p:extLst>
          </p:nvPr>
        </p:nvGraphicFramePr>
        <p:xfrm>
          <a:off x="4341812" y="4419600"/>
          <a:ext cx="3409950" cy="434975"/>
        </p:xfrm>
        <a:graphic>
          <a:graphicData uri="http://schemas.openxmlformats.org/presentationml/2006/ole">
            <mc:AlternateContent xmlns:mc="http://schemas.openxmlformats.org/markup-compatibility/2006">
              <mc:Choice xmlns:v="urn:schemas-microsoft-com:vml" Requires="v">
                <p:oleObj spid="_x0000_s105638" name="Equation" r:id="rId21" imgW="1587240" imgH="203040" progId="Equation.DSMT4">
                  <p:embed/>
                </p:oleObj>
              </mc:Choice>
              <mc:Fallback>
                <p:oleObj name="Equation" r:id="rId21" imgW="1587240" imgH="203040" progId="Equation.DSMT4">
                  <p:embed/>
                  <p:pic>
                    <p:nvPicPr>
                      <p:cNvPr id="0" name=""/>
                      <p:cNvPicPr>
                        <a:picLocks noChangeAspect="1" noChangeArrowheads="1"/>
                      </p:cNvPicPr>
                      <p:nvPr/>
                    </p:nvPicPr>
                    <p:blipFill>
                      <a:blip r:embed="rId22"/>
                      <a:srcRect/>
                      <a:stretch>
                        <a:fillRect/>
                      </a:stretch>
                    </p:blipFill>
                    <p:spPr bwMode="auto">
                      <a:xfrm>
                        <a:off x="4341812" y="4419600"/>
                        <a:ext cx="3409950"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0" name="TextBox 39"/>
          <p:cNvSpPr txBox="1"/>
          <p:nvPr/>
        </p:nvSpPr>
        <p:spPr>
          <a:xfrm>
            <a:off x="7542212" y="3157876"/>
            <a:ext cx="3124200" cy="492420"/>
          </a:xfrm>
          <a:prstGeom prst="rect">
            <a:avLst/>
          </a:prstGeom>
          <a:noFill/>
        </p:spPr>
        <p:txBody>
          <a:bodyPr wrap="square" lIns="121899" tIns="60949" rIns="121899" bIns="60949" rtlCol="0">
            <a:spAutoFit/>
          </a:bodyPr>
          <a:lstStyle/>
          <a:p>
            <a:r>
              <a:rPr lang="en-US" b="1" smtClean="0">
                <a:latin typeface="Arial" pitchFamily="34" charset="0"/>
                <a:cs typeface="Arial" pitchFamily="34" charset="0"/>
              </a:rPr>
              <a:t>(Công thức cộng)</a:t>
            </a:r>
            <a:endParaRPr lang="vi-VN" b="1">
              <a:solidFill>
                <a:srgbClr val="C00000"/>
              </a:solidFill>
              <a:latin typeface="Arial" pitchFamily="34" charset="0"/>
              <a:cs typeface="Arial" pitchFamily="34" charset="0"/>
            </a:endParaRPr>
          </a:p>
        </p:txBody>
      </p:sp>
    </p:spTree>
    <p:extLst>
      <p:ext uri="{BB962C8B-B14F-4D97-AF65-F5344CB8AC3E}">
        <p14:creationId xmlns:p14="http://schemas.microsoft.com/office/powerpoint/2010/main" val="160090976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500"/>
                                        <p:tgtEl>
                                          <p:spTgt spid="2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wipe(left)">
                                      <p:cBhvr>
                                        <p:cTn id="20" dur="500"/>
                                        <p:tgtEl>
                                          <p:spTgt spid="35"/>
                                        </p:tgtEl>
                                      </p:cBhvr>
                                    </p:animEffect>
                                  </p:childTnLst>
                                </p:cTn>
                              </p:par>
                            </p:childTnLst>
                          </p:cTn>
                        </p:par>
                        <p:par>
                          <p:cTn id="21" fill="hold">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wipe(left)">
                                      <p:cBhvr>
                                        <p:cTn id="24" dur="500"/>
                                        <p:tgtEl>
                                          <p:spTgt spid="4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37"/>
                                        </p:tgtEl>
                                        <p:attrNameLst>
                                          <p:attrName>style.visibility</p:attrName>
                                        </p:attrNameLst>
                                      </p:cBhvr>
                                      <p:to>
                                        <p:strVal val="visible"/>
                                      </p:to>
                                    </p:set>
                                    <p:animEffect transition="in" filter="wipe(left)">
                                      <p:cBhvr>
                                        <p:cTn id="34" dur="500"/>
                                        <p:tgtEl>
                                          <p:spTgt spid="37"/>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500"/>
                            </p:stCondLst>
                            <p:childTnLst>
                              <p:par>
                                <p:cTn id="41" presetID="21" presetClass="entr" presetSubtype="1"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wheel(1)">
                                      <p:cBhvr>
                                        <p:cTn id="4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8" grpId="0"/>
      <p:bldP spid="25" grpId="0" animBg="1"/>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2120" y="77194"/>
            <a:ext cx="1806542" cy="1572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le 6"/>
          <p:cNvSpPr/>
          <p:nvPr/>
        </p:nvSpPr>
        <p:spPr>
          <a:xfrm>
            <a:off x="2123930" y="167028"/>
            <a:ext cx="9761681" cy="2423772"/>
          </a:xfrm>
          <a:prstGeom prst="roundRect">
            <a:avLst>
              <a:gd name="adj" fmla="val 519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530475" y="228600"/>
            <a:ext cx="6688138" cy="523198"/>
          </a:xfrm>
          <a:prstGeom prst="rect">
            <a:avLst/>
          </a:prstGeom>
          <a:noFill/>
        </p:spPr>
        <p:txBody>
          <a:bodyPr wrap="square" lIns="121899" tIns="60949" rIns="121899" bIns="60949" rtlCol="0">
            <a:spAutoFit/>
          </a:bodyPr>
          <a:lstStyle/>
          <a:p>
            <a:r>
              <a:rPr lang="vi-VN" sz="2600" b="1">
                <a:latin typeface="Arial" pitchFamily="34" charset="0"/>
                <a:cs typeface="Arial" pitchFamily="34" charset="0"/>
              </a:rPr>
              <a:t>Khẳng định nào sau đây là sai</a:t>
            </a:r>
            <a:r>
              <a:rPr lang="vi-VN" sz="2600" b="1" smtClean="0">
                <a:latin typeface="Arial" pitchFamily="34" charset="0"/>
                <a:cs typeface="Arial" pitchFamily="34" charset="0"/>
              </a:rPr>
              <a:t>?</a:t>
            </a:r>
            <a:endParaRPr lang="vi-VN" sz="2600" b="1">
              <a:latin typeface="Arial" pitchFamily="34" charset="0"/>
              <a:cs typeface="Arial" pitchFamily="34" charset="0"/>
            </a:endParaRPr>
          </a:p>
        </p:txBody>
      </p:sp>
      <p:sp>
        <p:nvSpPr>
          <p:cNvPr id="10" name="Rectangle 9"/>
          <p:cNvSpPr/>
          <p:nvPr/>
        </p:nvSpPr>
        <p:spPr>
          <a:xfrm>
            <a:off x="379412" y="443253"/>
            <a:ext cx="145334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1.27</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46776" y="2734539"/>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26" name="TextBox 25"/>
              <p:cNvSpPr txBox="1"/>
              <p:nvPr/>
            </p:nvSpPr>
            <p:spPr>
              <a:xfrm>
                <a:off x="2741612" y="3084058"/>
                <a:ext cx="3505200" cy="553976"/>
              </a:xfrm>
              <a:prstGeom prst="rect">
                <a:avLst/>
              </a:prstGeom>
              <a:noFill/>
            </p:spPr>
            <p:txBody>
              <a:bodyPr wrap="square" lIns="121899" tIns="60949" rIns="121899" bIns="60949" rtlCol="0">
                <a:spAutoFit/>
              </a:bodyPr>
              <a:lstStyle/>
              <a:p>
                <a:r>
                  <a:rPr lang="es-ES" sz="2600" b="1">
                    <a:latin typeface="Arial" pitchFamily="34" charset="0"/>
                    <a:cs typeface="Arial" pitchFamily="34" charset="0"/>
                  </a:rPr>
                  <a:t>Hàm số </a:t>
                </a:r>
                <a14:m>
                  <m:oMath xmlns:m="http://schemas.openxmlformats.org/officeDocument/2006/math">
                    <m:r>
                      <a:rPr lang="es-ES" sz="2800" b="1" i="1">
                        <a:latin typeface="Cambria Math"/>
                        <a:cs typeface="Arial" pitchFamily="34" charset="0"/>
                      </a:rPr>
                      <m:t>𝒚</m:t>
                    </m:r>
                    <m:r>
                      <a:rPr lang="es-ES" sz="2800" b="1" i="1">
                        <a:latin typeface="Cambria Math"/>
                        <a:cs typeface="Arial" pitchFamily="34" charset="0"/>
                      </a:rPr>
                      <m:t>=</m:t>
                    </m:r>
                    <m:r>
                      <a:rPr lang="es-ES" sz="2800" b="1" i="1">
                        <a:latin typeface="Cambria Math"/>
                        <a:cs typeface="Arial" pitchFamily="34" charset="0"/>
                      </a:rPr>
                      <m:t>𝒄𝒐𝒔𝒙</m:t>
                    </m:r>
                  </m:oMath>
                </a14:m>
                <a:r>
                  <a:rPr lang="es-ES" sz="2800" b="1">
                    <a:latin typeface="Arial" pitchFamily="34" charset="0"/>
                    <a:cs typeface="Arial" pitchFamily="34" charset="0"/>
                  </a:rPr>
                  <a:t> </a:t>
                </a:r>
                <a:r>
                  <a:rPr lang="es-ES" sz="2800" b="1" smtClean="0">
                    <a:latin typeface="Arial" pitchFamily="34" charset="0"/>
                    <a:cs typeface="Arial" pitchFamily="34" charset="0"/>
                  </a:rPr>
                  <a:t>:</a:t>
                </a:r>
                <a:endParaRPr lang="vi-VN" sz="2600" b="1">
                  <a:latin typeface="Arial" pitchFamily="34" charset="0"/>
                  <a:cs typeface="Arial" pitchFamily="34" charset="0"/>
                </a:endParaRPr>
              </a:p>
            </p:txBody>
          </p:sp>
        </mc:Choice>
        <mc:Fallback xmlns="">
          <p:sp>
            <p:nvSpPr>
              <p:cNvPr id="26" name="TextBox 25"/>
              <p:cNvSpPr txBox="1">
                <a:spLocks noRot="1" noChangeAspect="1" noMove="1" noResize="1" noEditPoints="1" noAdjustHandles="1" noChangeArrowheads="1" noChangeShapeType="1" noTextEdit="1"/>
              </p:cNvSpPr>
              <p:nvPr/>
            </p:nvSpPr>
            <p:spPr>
              <a:xfrm>
                <a:off x="2741612" y="3084058"/>
                <a:ext cx="3505200" cy="553976"/>
              </a:xfrm>
              <a:prstGeom prst="rect">
                <a:avLst/>
              </a:prstGeom>
              <a:blipFill rotWithShape="1">
                <a:blip r:embed="rId5"/>
                <a:stretch>
                  <a:fillRect l="-2261" t="-8791" b="-26374"/>
                </a:stretch>
              </a:blipFill>
            </p:spPr>
            <p:txBody>
              <a:bodyPr/>
              <a:lstStyle/>
              <a:p>
                <a:r>
                  <a:rPr lang="en-US">
                    <a:noFill/>
                  </a:rPr>
                  <a:t> </a:t>
                </a:r>
              </a:p>
            </p:txBody>
          </p:sp>
        </mc:Fallback>
      </mc:AlternateContent>
      <p:sp>
        <p:nvSpPr>
          <p:cNvPr id="28" name="TextBox 27"/>
          <p:cNvSpPr txBox="1"/>
          <p:nvPr/>
        </p:nvSpPr>
        <p:spPr>
          <a:xfrm>
            <a:off x="4629896" y="4734602"/>
            <a:ext cx="3352800" cy="523198"/>
          </a:xfrm>
          <a:prstGeom prst="rect">
            <a:avLst/>
          </a:prstGeom>
          <a:noFill/>
        </p:spPr>
        <p:txBody>
          <a:bodyPr wrap="square" lIns="121899" tIns="60949" rIns="121899" bIns="60949" rtlCol="0">
            <a:spAutoFit/>
          </a:bodyPr>
          <a:lstStyle/>
          <a:p>
            <a:r>
              <a:rPr lang="en-US" sz="2600" b="1" smtClean="0">
                <a:latin typeface="Arial" pitchFamily="34" charset="0"/>
                <a:cs typeface="Arial" pitchFamily="34" charset="0"/>
              </a:rPr>
              <a:t>Chọn đáp án </a:t>
            </a:r>
            <a:r>
              <a:rPr lang="en-US" sz="2600" b="1" smtClean="0">
                <a:solidFill>
                  <a:srgbClr val="C00000"/>
                </a:solidFill>
                <a:latin typeface="Arial" pitchFamily="34" charset="0"/>
                <a:cs typeface="Arial" pitchFamily="34" charset="0"/>
              </a:rPr>
              <a:t>C</a:t>
            </a:r>
            <a:endParaRPr lang="vi-VN" sz="2600" b="1">
              <a:solidFill>
                <a:srgbClr val="C00000"/>
              </a:solidFill>
              <a:latin typeface="Arial" pitchFamily="34" charset="0"/>
              <a:cs typeface="Arial" pitchFamily="34" charset="0"/>
            </a:endParaRPr>
          </a:p>
        </p:txBody>
      </p:sp>
      <p:sp>
        <p:nvSpPr>
          <p:cNvPr id="2" name="Oval 1"/>
          <p:cNvSpPr/>
          <p:nvPr/>
        </p:nvSpPr>
        <p:spPr>
          <a:xfrm>
            <a:off x="3109910" y="1647930"/>
            <a:ext cx="457200" cy="4572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4" name="TextBox 23"/>
              <p:cNvSpPr txBox="1"/>
              <p:nvPr/>
            </p:nvSpPr>
            <p:spPr>
              <a:xfrm>
                <a:off x="3111499" y="675598"/>
                <a:ext cx="6553200" cy="492420"/>
              </a:xfrm>
              <a:prstGeom prst="rect">
                <a:avLst/>
              </a:prstGeom>
              <a:noFill/>
            </p:spPr>
            <p:txBody>
              <a:bodyPr wrap="square" lIns="121899" tIns="60949" rIns="121899" bIns="60949" rtlCol="0">
                <a:spAutoFit/>
              </a:bodyPr>
              <a:lstStyle/>
              <a:p>
                <a:r>
                  <a:rPr lang="en-US" b="1" smtClean="0">
                    <a:solidFill>
                      <a:schemeClr val="tx2">
                        <a:lumMod val="75000"/>
                      </a:schemeClr>
                    </a:solidFill>
                    <a:latin typeface="Arial" pitchFamily="34" charset="0"/>
                    <a:cs typeface="Arial" pitchFamily="34" charset="0"/>
                  </a:rPr>
                  <a:t>A. </a:t>
                </a:r>
                <a:r>
                  <a:rPr lang="vi-VN" b="1" smtClean="0">
                    <a:latin typeface="Arial" pitchFamily="34" charset="0"/>
                    <a:cs typeface="Arial" pitchFamily="34" charset="0"/>
                  </a:rPr>
                  <a:t>Hàm </a:t>
                </a:r>
                <a:r>
                  <a:rPr lang="vi-VN" b="1">
                    <a:latin typeface="Arial" pitchFamily="34" charset="0"/>
                    <a:cs typeface="Arial" pitchFamily="34" charset="0"/>
                  </a:rPr>
                  <a:t>số </a:t>
                </a:r>
                <a14:m>
                  <m:oMath xmlns:m="http://schemas.openxmlformats.org/officeDocument/2006/math">
                    <m:r>
                      <a:rPr lang="vi-VN" b="1" i="1" smtClean="0">
                        <a:latin typeface="Cambria Math"/>
                        <a:cs typeface="Arial" pitchFamily="34" charset="0"/>
                      </a:rPr>
                      <m:t>𝒚</m:t>
                    </m:r>
                    <m:r>
                      <a:rPr lang="vi-VN" b="1" i="1" smtClean="0">
                        <a:latin typeface="Cambria Math"/>
                        <a:cs typeface="Arial" pitchFamily="34" charset="0"/>
                      </a:rPr>
                      <m:t>=</m:t>
                    </m:r>
                    <m:r>
                      <a:rPr lang="vi-VN" b="1" i="1" smtClean="0">
                        <a:latin typeface="Cambria Math"/>
                        <a:cs typeface="Arial" pitchFamily="34" charset="0"/>
                      </a:rPr>
                      <m:t>𝒄𝒐𝒔𝒙</m:t>
                    </m:r>
                  </m:oMath>
                </a14:m>
                <a:r>
                  <a:rPr lang="vi-VN" b="1" smtClean="0">
                    <a:latin typeface="Arial" pitchFamily="34" charset="0"/>
                    <a:cs typeface="Arial" pitchFamily="34" charset="0"/>
                  </a:rPr>
                  <a:t> </a:t>
                </a:r>
                <a:r>
                  <a:rPr lang="vi-VN" b="1">
                    <a:latin typeface="Arial" pitchFamily="34" charset="0"/>
                    <a:cs typeface="Arial" pitchFamily="34" charset="0"/>
                  </a:rPr>
                  <a:t>có tập xác định là ℝ</a:t>
                </a:r>
              </a:p>
            </p:txBody>
          </p:sp>
        </mc:Choice>
        <mc:Fallback xmlns="">
          <p:sp>
            <p:nvSpPr>
              <p:cNvPr id="24" name="TextBox 23"/>
              <p:cNvSpPr txBox="1">
                <a:spLocks noRot="1" noChangeAspect="1" noMove="1" noResize="1" noEditPoints="1" noAdjustHandles="1" noChangeArrowheads="1" noChangeShapeType="1" noTextEdit="1"/>
              </p:cNvSpPr>
              <p:nvPr/>
            </p:nvSpPr>
            <p:spPr>
              <a:xfrm>
                <a:off x="3111499" y="675598"/>
                <a:ext cx="6553200" cy="492420"/>
              </a:xfrm>
              <a:prstGeom prst="rect">
                <a:avLst/>
              </a:prstGeom>
              <a:blipFill rotWithShape="1">
                <a:blip r:embed="rId6"/>
                <a:stretch>
                  <a:fillRect l="-930" t="-7407" b="-246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3111499" y="1110433"/>
                <a:ext cx="6553200" cy="537497"/>
              </a:xfrm>
              <a:prstGeom prst="rect">
                <a:avLst/>
              </a:prstGeom>
              <a:noFill/>
            </p:spPr>
            <p:txBody>
              <a:bodyPr wrap="square" lIns="121899" tIns="60949" rIns="121899" bIns="60949" rtlCol="0">
                <a:spAutoFit/>
              </a:bodyPr>
              <a:lstStyle/>
              <a:p>
                <a:r>
                  <a:rPr lang="en-US" b="1" smtClean="0">
                    <a:solidFill>
                      <a:schemeClr val="tx2">
                        <a:lumMod val="75000"/>
                      </a:schemeClr>
                    </a:solidFill>
                    <a:latin typeface="Arial" pitchFamily="34" charset="0"/>
                    <a:cs typeface="Arial" pitchFamily="34" charset="0"/>
                  </a:rPr>
                  <a:t>B. </a:t>
                </a:r>
                <a:r>
                  <a:rPr lang="es-ES" b="1">
                    <a:latin typeface="Arial" pitchFamily="34" charset="0"/>
                    <a:cs typeface="Arial" pitchFamily="34" charset="0"/>
                  </a:rPr>
                  <a:t>Hàm số </a:t>
                </a:r>
                <a14:m>
                  <m:oMath xmlns:m="http://schemas.openxmlformats.org/officeDocument/2006/math">
                    <m:r>
                      <a:rPr lang="es-ES" b="1" i="1" smtClean="0">
                        <a:latin typeface="Cambria Math"/>
                        <a:cs typeface="Arial" pitchFamily="34" charset="0"/>
                      </a:rPr>
                      <m:t>𝒚</m:t>
                    </m:r>
                    <m:r>
                      <a:rPr lang="es-ES" b="1" i="1" smtClean="0">
                        <a:latin typeface="Cambria Math"/>
                        <a:cs typeface="Arial" pitchFamily="34" charset="0"/>
                      </a:rPr>
                      <m:t>=</m:t>
                    </m:r>
                    <m:r>
                      <a:rPr lang="es-ES" b="1" i="1" smtClean="0">
                        <a:latin typeface="Cambria Math"/>
                        <a:cs typeface="Arial" pitchFamily="34" charset="0"/>
                      </a:rPr>
                      <m:t>𝒄𝒐𝒔𝒙</m:t>
                    </m:r>
                  </m:oMath>
                </a14:m>
                <a:r>
                  <a:rPr lang="es-ES" b="1" smtClean="0">
                    <a:latin typeface="Arial" pitchFamily="34" charset="0"/>
                    <a:cs typeface="Arial" pitchFamily="34" charset="0"/>
                  </a:rPr>
                  <a:t> </a:t>
                </a:r>
                <a:r>
                  <a:rPr lang="es-ES" b="1">
                    <a:latin typeface="Arial" pitchFamily="34" charset="0"/>
                    <a:cs typeface="Arial" pitchFamily="34" charset="0"/>
                  </a:rPr>
                  <a:t>có tập giá trị là </a:t>
                </a:r>
                <a14:m>
                  <m:oMath xmlns:m="http://schemas.openxmlformats.org/officeDocument/2006/math">
                    <m:r>
                      <a:rPr lang="es-ES" b="1" i="1" smtClean="0">
                        <a:latin typeface="Cambria Math"/>
                        <a:cs typeface="Arial" pitchFamily="34" charset="0"/>
                      </a:rPr>
                      <m:t>[– </m:t>
                    </m:r>
                    <m:r>
                      <a:rPr lang="es-ES" b="1" i="1" smtClean="0">
                        <a:latin typeface="Cambria Math"/>
                        <a:cs typeface="Arial" pitchFamily="34" charset="0"/>
                      </a:rPr>
                      <m:t>𝟏</m:t>
                    </m:r>
                    <m:r>
                      <a:rPr lang="es-ES" b="1" i="1" smtClean="0">
                        <a:latin typeface="Cambria Math"/>
                        <a:cs typeface="Arial" pitchFamily="34" charset="0"/>
                      </a:rPr>
                      <m:t>; </m:t>
                    </m:r>
                    <m:r>
                      <a:rPr lang="es-ES" b="1" i="1" smtClean="0">
                        <a:latin typeface="Cambria Math"/>
                        <a:cs typeface="Arial" pitchFamily="34" charset="0"/>
                      </a:rPr>
                      <m:t>𝟏</m:t>
                    </m:r>
                    <m:r>
                      <a:rPr lang="es-ES" b="1" i="1" smtClean="0">
                        <a:latin typeface="Cambria Math"/>
                        <a:cs typeface="Arial" pitchFamily="34" charset="0"/>
                      </a:rPr>
                      <m:t>].</m:t>
                    </m:r>
                  </m:oMath>
                </a14:m>
                <a:endParaRPr lang="vi-VN" b="1">
                  <a:latin typeface="Arial" pitchFamily="34" charset="0"/>
                  <a:cs typeface="Arial" pitchFamily="34" charset="0"/>
                </a:endParaRPr>
              </a:p>
            </p:txBody>
          </p:sp>
        </mc:Choice>
        <mc:Fallback xmlns="">
          <p:sp>
            <p:nvSpPr>
              <p:cNvPr id="25" name="TextBox 24"/>
              <p:cNvSpPr txBox="1">
                <a:spLocks noRot="1" noChangeAspect="1" noMove="1" noResize="1" noEditPoints="1" noAdjustHandles="1" noChangeArrowheads="1" noChangeShapeType="1" noTextEdit="1"/>
              </p:cNvSpPr>
              <p:nvPr/>
            </p:nvSpPr>
            <p:spPr>
              <a:xfrm>
                <a:off x="3111499" y="1110433"/>
                <a:ext cx="6553200" cy="537497"/>
              </a:xfrm>
              <a:prstGeom prst="rect">
                <a:avLst/>
              </a:prstGeom>
              <a:blipFill rotWithShape="1">
                <a:blip r:embed="rId7"/>
                <a:stretch>
                  <a:fillRect l="-930" b="-2386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3111499" y="1624694"/>
                <a:ext cx="6553200" cy="492420"/>
              </a:xfrm>
              <a:prstGeom prst="rect">
                <a:avLst/>
              </a:prstGeom>
              <a:noFill/>
            </p:spPr>
            <p:txBody>
              <a:bodyPr wrap="square" lIns="121899" tIns="60949" rIns="121899" bIns="60949" rtlCol="0">
                <a:spAutoFit/>
              </a:bodyPr>
              <a:lstStyle/>
              <a:p>
                <a:r>
                  <a:rPr lang="en-US" b="1" smtClean="0">
                    <a:solidFill>
                      <a:schemeClr val="tx2">
                        <a:lumMod val="75000"/>
                      </a:schemeClr>
                    </a:solidFill>
                    <a:latin typeface="Arial" pitchFamily="34" charset="0"/>
                    <a:cs typeface="Arial" pitchFamily="34" charset="0"/>
                  </a:rPr>
                  <a:t>C. </a:t>
                </a:r>
                <a:r>
                  <a:rPr lang="vi-VN" b="1">
                    <a:latin typeface="Arial" pitchFamily="34" charset="0"/>
                    <a:cs typeface="Arial" pitchFamily="34" charset="0"/>
                  </a:rPr>
                  <a:t>Hàm số </a:t>
                </a:r>
                <a14:m>
                  <m:oMath xmlns:m="http://schemas.openxmlformats.org/officeDocument/2006/math">
                    <m:r>
                      <a:rPr lang="es-ES" b="1" i="1">
                        <a:latin typeface="Cambria Math"/>
                        <a:cs typeface="Arial" pitchFamily="34" charset="0"/>
                      </a:rPr>
                      <m:t>𝒚</m:t>
                    </m:r>
                    <m:r>
                      <a:rPr lang="es-ES" b="1" i="1">
                        <a:latin typeface="Cambria Math"/>
                        <a:cs typeface="Arial" pitchFamily="34" charset="0"/>
                      </a:rPr>
                      <m:t>=</m:t>
                    </m:r>
                    <m:r>
                      <a:rPr lang="es-ES" b="1" i="1">
                        <a:latin typeface="Cambria Math"/>
                        <a:cs typeface="Arial" pitchFamily="34" charset="0"/>
                      </a:rPr>
                      <m:t>𝒄𝒐𝒔𝒙</m:t>
                    </m:r>
                  </m:oMath>
                </a14:m>
                <a:r>
                  <a:rPr lang="es-ES" b="1">
                    <a:latin typeface="Arial" pitchFamily="34" charset="0"/>
                    <a:cs typeface="Arial" pitchFamily="34" charset="0"/>
                  </a:rPr>
                  <a:t> </a:t>
                </a:r>
                <a:r>
                  <a:rPr lang="vi-VN" b="1">
                    <a:latin typeface="Arial" pitchFamily="34" charset="0"/>
                    <a:cs typeface="Arial" pitchFamily="34" charset="0"/>
                  </a:rPr>
                  <a:t>là hàm số lẻ.</a:t>
                </a:r>
              </a:p>
            </p:txBody>
          </p:sp>
        </mc:Choice>
        <mc:Fallback xmlns="">
          <p:sp>
            <p:nvSpPr>
              <p:cNvPr id="27" name="TextBox 26"/>
              <p:cNvSpPr txBox="1">
                <a:spLocks noRot="1" noChangeAspect="1" noMove="1" noResize="1" noEditPoints="1" noAdjustHandles="1" noChangeArrowheads="1" noChangeShapeType="1" noTextEdit="1"/>
              </p:cNvSpPr>
              <p:nvPr/>
            </p:nvSpPr>
            <p:spPr>
              <a:xfrm>
                <a:off x="3111499" y="1624694"/>
                <a:ext cx="6553200" cy="492420"/>
              </a:xfrm>
              <a:prstGeom prst="rect">
                <a:avLst/>
              </a:prstGeom>
              <a:blipFill rotWithShape="1">
                <a:blip r:embed="rId8"/>
                <a:stretch>
                  <a:fillRect l="-930" t="-6250" b="-262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p:cNvSpPr txBox="1"/>
              <p:nvPr/>
            </p:nvSpPr>
            <p:spPr>
              <a:xfrm>
                <a:off x="3111498" y="2059529"/>
                <a:ext cx="7402513" cy="492420"/>
              </a:xfrm>
              <a:prstGeom prst="rect">
                <a:avLst/>
              </a:prstGeom>
              <a:noFill/>
            </p:spPr>
            <p:txBody>
              <a:bodyPr wrap="square" lIns="121899" tIns="60949" rIns="121899" bIns="60949" rtlCol="0">
                <a:spAutoFit/>
              </a:bodyPr>
              <a:lstStyle/>
              <a:p>
                <a:r>
                  <a:rPr lang="en-US" b="1" smtClean="0">
                    <a:solidFill>
                      <a:schemeClr val="tx2">
                        <a:lumMod val="75000"/>
                      </a:schemeClr>
                    </a:solidFill>
                    <a:latin typeface="Arial" pitchFamily="34" charset="0"/>
                    <a:cs typeface="Arial" pitchFamily="34" charset="0"/>
                  </a:rPr>
                  <a:t>A. </a:t>
                </a:r>
                <a:r>
                  <a:rPr lang="es-ES" b="1">
                    <a:latin typeface="Arial" pitchFamily="34" charset="0"/>
                    <a:cs typeface="Arial" pitchFamily="34" charset="0"/>
                  </a:rPr>
                  <a:t>Hàm số </a:t>
                </a:r>
                <a14:m>
                  <m:oMath xmlns:m="http://schemas.openxmlformats.org/officeDocument/2006/math">
                    <m:r>
                      <a:rPr lang="es-ES" b="1" i="1">
                        <a:latin typeface="Cambria Math"/>
                        <a:cs typeface="Arial" pitchFamily="34" charset="0"/>
                      </a:rPr>
                      <m:t>𝒚</m:t>
                    </m:r>
                    <m:r>
                      <a:rPr lang="es-ES" b="1" i="1">
                        <a:latin typeface="Cambria Math"/>
                        <a:cs typeface="Arial" pitchFamily="34" charset="0"/>
                      </a:rPr>
                      <m:t>=</m:t>
                    </m:r>
                    <m:r>
                      <a:rPr lang="es-ES" b="1" i="1">
                        <a:latin typeface="Cambria Math"/>
                        <a:cs typeface="Arial" pitchFamily="34" charset="0"/>
                      </a:rPr>
                      <m:t>𝒄𝒐𝒔𝒙</m:t>
                    </m:r>
                  </m:oMath>
                </a14:m>
                <a:r>
                  <a:rPr lang="es-ES" b="1">
                    <a:latin typeface="Arial" pitchFamily="34" charset="0"/>
                    <a:cs typeface="Arial" pitchFamily="34" charset="0"/>
                  </a:rPr>
                  <a:t> tuần hoàn với chu kì </a:t>
                </a:r>
                <a14:m>
                  <m:oMath xmlns:m="http://schemas.openxmlformats.org/officeDocument/2006/math">
                    <m:r>
                      <a:rPr lang="es-ES" b="1" i="1" smtClean="0">
                        <a:latin typeface="Cambria Math"/>
                        <a:cs typeface="Arial" pitchFamily="34" charset="0"/>
                      </a:rPr>
                      <m:t>𝟐</m:t>
                    </m:r>
                    <m:r>
                      <a:rPr lang="el-GR" b="1" i="1">
                        <a:latin typeface="Cambria Math"/>
                        <a:cs typeface="Arial" pitchFamily="34" charset="0"/>
                      </a:rPr>
                      <m:t>𝝅</m:t>
                    </m:r>
                  </m:oMath>
                </a14:m>
                <a:endParaRPr lang="vi-VN" b="1">
                  <a:latin typeface="Arial" pitchFamily="34" charset="0"/>
                  <a:cs typeface="Arial" pitchFamily="34" charset="0"/>
                </a:endParaRPr>
              </a:p>
            </p:txBody>
          </p:sp>
        </mc:Choice>
        <mc:Fallback xmlns="">
          <p:sp>
            <p:nvSpPr>
              <p:cNvPr id="29" name="TextBox 28"/>
              <p:cNvSpPr txBox="1">
                <a:spLocks noRot="1" noChangeAspect="1" noMove="1" noResize="1" noEditPoints="1" noAdjustHandles="1" noChangeArrowheads="1" noChangeShapeType="1" noTextEdit="1"/>
              </p:cNvSpPr>
              <p:nvPr/>
            </p:nvSpPr>
            <p:spPr>
              <a:xfrm>
                <a:off x="3111498" y="2059529"/>
                <a:ext cx="7402513" cy="492420"/>
              </a:xfrm>
              <a:prstGeom prst="rect">
                <a:avLst/>
              </a:prstGeom>
              <a:blipFill rotWithShape="1">
                <a:blip r:embed="rId9"/>
                <a:stretch>
                  <a:fillRect l="-823" t="-6173" b="-246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p:cNvSpPr txBox="1"/>
              <p:nvPr/>
            </p:nvSpPr>
            <p:spPr>
              <a:xfrm>
                <a:off x="3425824" y="3619620"/>
                <a:ext cx="7772400" cy="572057"/>
              </a:xfrm>
              <a:prstGeom prst="rect">
                <a:avLst/>
              </a:prstGeom>
              <a:noFill/>
            </p:spPr>
            <p:txBody>
              <a:bodyPr wrap="square" lIns="121899" tIns="60949" rIns="121899" bIns="60949" rtlCol="0">
                <a:spAutoFit/>
              </a:bodyPr>
              <a:lstStyle/>
              <a:p>
                <a:r>
                  <a:rPr lang="vi-VN" sz="2600" b="1">
                    <a:latin typeface="Arial" pitchFamily="34" charset="0"/>
                    <a:cs typeface="Arial" pitchFamily="34" charset="0"/>
                  </a:rPr>
                  <a:t>- Có tập xác định là ℝ và tập giá trị là </a:t>
                </a:r>
                <a14:m>
                  <m:oMath xmlns:m="http://schemas.openxmlformats.org/officeDocument/2006/math">
                    <m:r>
                      <a:rPr lang="vi-VN" sz="2600" b="1" i="1" smtClean="0">
                        <a:latin typeface="Cambria Math"/>
                        <a:cs typeface="Arial" pitchFamily="34" charset="0"/>
                      </a:rPr>
                      <m:t>[– </m:t>
                    </m:r>
                    <m:r>
                      <a:rPr lang="vi-VN" sz="2600" b="1" i="1" smtClean="0">
                        <a:latin typeface="Cambria Math"/>
                        <a:cs typeface="Arial" pitchFamily="34" charset="0"/>
                      </a:rPr>
                      <m:t>𝟏</m:t>
                    </m:r>
                    <m:r>
                      <a:rPr lang="vi-VN" sz="2600" b="1" i="1" smtClean="0">
                        <a:latin typeface="Cambria Math"/>
                        <a:cs typeface="Arial" pitchFamily="34" charset="0"/>
                      </a:rPr>
                      <m:t>; </m:t>
                    </m:r>
                    <m:r>
                      <a:rPr lang="vi-VN" sz="2600" b="1" i="1" smtClean="0">
                        <a:latin typeface="Cambria Math"/>
                        <a:cs typeface="Arial" pitchFamily="34" charset="0"/>
                      </a:rPr>
                      <m:t>𝟏</m:t>
                    </m:r>
                    <m:r>
                      <a:rPr lang="vi-VN" sz="2600" b="1" i="1" smtClean="0">
                        <a:latin typeface="Cambria Math"/>
                        <a:cs typeface="Arial" pitchFamily="34" charset="0"/>
                      </a:rPr>
                      <m:t>];</m:t>
                    </m:r>
                  </m:oMath>
                </a14:m>
                <a:endParaRPr lang="vi-VN" sz="2600" b="1">
                  <a:latin typeface="Arial" pitchFamily="34" charset="0"/>
                  <a:cs typeface="Arial" pitchFamily="34" charset="0"/>
                </a:endParaRPr>
              </a:p>
            </p:txBody>
          </p:sp>
        </mc:Choice>
        <mc:Fallback xmlns="">
          <p:sp>
            <p:nvSpPr>
              <p:cNvPr id="30" name="TextBox 29"/>
              <p:cNvSpPr txBox="1">
                <a:spLocks noRot="1" noChangeAspect="1" noMove="1" noResize="1" noEditPoints="1" noAdjustHandles="1" noChangeArrowheads="1" noChangeShapeType="1" noTextEdit="1"/>
              </p:cNvSpPr>
              <p:nvPr/>
            </p:nvSpPr>
            <p:spPr>
              <a:xfrm>
                <a:off x="3425824" y="3619620"/>
                <a:ext cx="7772400" cy="572057"/>
              </a:xfrm>
              <a:prstGeom prst="rect">
                <a:avLst/>
              </a:prstGeom>
              <a:blipFill rotWithShape="1">
                <a:blip r:embed="rId10"/>
                <a:stretch>
                  <a:fillRect l="-1020" b="-2234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3414711" y="4191677"/>
                <a:ext cx="7772400" cy="523198"/>
              </a:xfrm>
              <a:prstGeom prst="rect">
                <a:avLst/>
              </a:prstGeom>
              <a:noFill/>
            </p:spPr>
            <p:txBody>
              <a:bodyPr wrap="square" lIns="121899" tIns="60949" rIns="121899" bIns="60949" rtlCol="0">
                <a:spAutoFit/>
              </a:bodyPr>
              <a:lstStyle/>
              <a:p>
                <a:r>
                  <a:rPr lang="vi-VN" sz="2600" b="1">
                    <a:latin typeface="Arial" pitchFamily="34" charset="0"/>
                    <a:cs typeface="Arial" pitchFamily="34" charset="0"/>
                  </a:rPr>
                  <a:t>- Là hàm số chẵn và tuần hoàn với chu kì </a:t>
                </a:r>
                <a14:m>
                  <m:oMath xmlns:m="http://schemas.openxmlformats.org/officeDocument/2006/math">
                    <m:r>
                      <a:rPr lang="vi-VN" sz="2600" b="1" i="1" smtClean="0">
                        <a:latin typeface="Cambria Math"/>
                        <a:cs typeface="Arial" pitchFamily="34" charset="0"/>
                      </a:rPr>
                      <m:t>𝟐</m:t>
                    </m:r>
                    <m:r>
                      <a:rPr lang="el-GR" sz="2600" b="1" i="1">
                        <a:latin typeface="Cambria Math"/>
                        <a:cs typeface="Arial" pitchFamily="34" charset="0"/>
                      </a:rPr>
                      <m:t>𝝅</m:t>
                    </m:r>
                  </m:oMath>
                </a14:m>
                <a:r>
                  <a:rPr lang="el-GR" sz="2600" b="1">
                    <a:latin typeface="Arial" pitchFamily="34" charset="0"/>
                    <a:cs typeface="Arial" pitchFamily="34" charset="0"/>
                  </a:rPr>
                  <a:t>.</a:t>
                </a:r>
                <a:endParaRPr lang="vi-VN" sz="2600" b="1">
                  <a:latin typeface="Arial" pitchFamily="34" charset="0"/>
                  <a:cs typeface="Arial" pitchFamily="34" charset="0"/>
                </a:endParaRPr>
              </a:p>
            </p:txBody>
          </p:sp>
        </mc:Choice>
        <mc:Fallback xmlns="">
          <p:sp>
            <p:nvSpPr>
              <p:cNvPr id="31" name="TextBox 30"/>
              <p:cNvSpPr txBox="1">
                <a:spLocks noRot="1" noChangeAspect="1" noMove="1" noResize="1" noEditPoints="1" noAdjustHandles="1" noChangeArrowheads="1" noChangeShapeType="1" noTextEdit="1"/>
              </p:cNvSpPr>
              <p:nvPr/>
            </p:nvSpPr>
            <p:spPr>
              <a:xfrm>
                <a:off x="3414711" y="4191677"/>
                <a:ext cx="7772400" cy="523198"/>
              </a:xfrm>
              <a:prstGeom prst="rect">
                <a:avLst/>
              </a:prstGeom>
              <a:blipFill rotWithShape="1">
                <a:blip r:embed="rId11"/>
                <a:stretch>
                  <a:fillRect l="-941" t="-8235" b="-25882"/>
                </a:stretch>
              </a:blipFill>
            </p:spPr>
            <p:txBody>
              <a:bodyPr/>
              <a:lstStyle/>
              <a:p>
                <a:r>
                  <a:rPr lang="en-US">
                    <a:noFill/>
                  </a:rPr>
                  <a:t> </a:t>
                </a:r>
              </a:p>
            </p:txBody>
          </p:sp>
        </mc:Fallback>
      </mc:AlternateContent>
    </p:spTree>
    <p:extLst>
      <p:ext uri="{BB962C8B-B14F-4D97-AF65-F5344CB8AC3E}">
        <p14:creationId xmlns:p14="http://schemas.microsoft.com/office/powerpoint/2010/main" val="156338622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500"/>
                                        <p:tgtEl>
                                          <p:spTgt spid="26"/>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wipe(left)">
                                      <p:cBhvr>
                                        <p:cTn id="15" dur="500"/>
                                        <p:tgtEl>
                                          <p:spTgt spid="3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wipe(left)">
                                      <p:cBhvr>
                                        <p:cTn id="20" dur="500"/>
                                        <p:tgtEl>
                                          <p:spTgt spid="3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left)">
                                      <p:cBhvr>
                                        <p:cTn id="25" dur="500"/>
                                        <p:tgtEl>
                                          <p:spTgt spid="28"/>
                                        </p:tgtEl>
                                      </p:cBhvr>
                                    </p:animEffect>
                                  </p:childTnLst>
                                </p:cTn>
                              </p:par>
                            </p:childTnLst>
                          </p:cTn>
                        </p:par>
                        <p:par>
                          <p:cTn id="26" fill="hold">
                            <p:stCondLst>
                              <p:cond delay="500"/>
                            </p:stCondLst>
                            <p:childTnLst>
                              <p:par>
                                <p:cTn id="27" presetID="21" presetClass="entr" presetSubtype="1"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wheel(1)">
                                      <p:cBhvr>
                                        <p:cTn id="2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8" grpId="0"/>
      <p:bldP spid="2" grpId="0" animBg="1"/>
      <p:bldP spid="30" grpId="0"/>
      <p:bldP spid="3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2120" y="77194"/>
            <a:ext cx="1806542" cy="1572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le 6"/>
          <p:cNvSpPr/>
          <p:nvPr/>
        </p:nvSpPr>
        <p:spPr>
          <a:xfrm>
            <a:off x="2123930" y="152400"/>
            <a:ext cx="9837881" cy="1828800"/>
          </a:xfrm>
          <a:prstGeom prst="roundRect">
            <a:avLst>
              <a:gd name="adj" fmla="val 519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360612" y="228600"/>
            <a:ext cx="9525000" cy="523198"/>
          </a:xfrm>
          <a:prstGeom prst="rect">
            <a:avLst/>
          </a:prstGeom>
          <a:noFill/>
        </p:spPr>
        <p:txBody>
          <a:bodyPr wrap="square" lIns="121899" tIns="60949" rIns="121899" bIns="60949" rtlCol="0">
            <a:spAutoFit/>
          </a:bodyPr>
          <a:lstStyle/>
          <a:p>
            <a:r>
              <a:rPr lang="vi-VN" sz="2600" b="1">
                <a:latin typeface="Arial" pitchFamily="34" charset="0"/>
                <a:cs typeface="Arial" pitchFamily="34" charset="0"/>
              </a:rPr>
              <a:t>Trong các hàm số sau đây, hàm số nào là hàm tuần hoàn</a:t>
            </a:r>
            <a:r>
              <a:rPr lang="vi-VN" sz="2600" b="1" smtClean="0">
                <a:latin typeface="Arial" pitchFamily="34" charset="0"/>
                <a:cs typeface="Arial" pitchFamily="34" charset="0"/>
              </a:rPr>
              <a:t>?</a:t>
            </a:r>
            <a:endParaRPr lang="vi-VN" sz="2600" b="1">
              <a:latin typeface="Arial" pitchFamily="34" charset="0"/>
              <a:cs typeface="Arial" pitchFamily="34" charset="0"/>
            </a:endParaRPr>
          </a:p>
        </p:txBody>
      </p:sp>
      <p:sp>
        <p:nvSpPr>
          <p:cNvPr id="10" name="Rectangle 9"/>
          <p:cNvSpPr/>
          <p:nvPr/>
        </p:nvSpPr>
        <p:spPr>
          <a:xfrm>
            <a:off x="379412" y="443253"/>
            <a:ext cx="145334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1.28</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1012" y="2152648"/>
            <a:ext cx="1535021" cy="366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TextBox 22"/>
          <p:cNvSpPr txBox="1"/>
          <p:nvPr/>
        </p:nvSpPr>
        <p:spPr>
          <a:xfrm>
            <a:off x="2589212" y="762000"/>
            <a:ext cx="8686800" cy="523198"/>
          </a:xfrm>
          <a:prstGeom prst="rect">
            <a:avLst/>
          </a:prstGeom>
          <a:noFill/>
        </p:spPr>
        <p:txBody>
          <a:bodyPr wrap="square" lIns="121899" tIns="60949" rIns="121899" bIns="60949" rtlCol="0">
            <a:spAutoFit/>
          </a:bodyPr>
          <a:lstStyle/>
          <a:p>
            <a:r>
              <a:rPr lang="en-US" sz="2600" b="1" smtClean="0">
                <a:solidFill>
                  <a:schemeClr val="tx2">
                    <a:lumMod val="75000"/>
                  </a:schemeClr>
                </a:solidFill>
                <a:latin typeface="Arial" pitchFamily="34" charset="0"/>
                <a:cs typeface="Arial" pitchFamily="34" charset="0"/>
              </a:rPr>
              <a:t>A.</a:t>
            </a:r>
            <a:r>
              <a:rPr lang="en-US" sz="2600" b="1" smtClean="0">
                <a:latin typeface="Arial" pitchFamily="34" charset="0"/>
                <a:cs typeface="Arial" pitchFamily="34" charset="0"/>
              </a:rPr>
              <a:t> 			</a:t>
            </a:r>
            <a:r>
              <a:rPr lang="en-US" sz="2600" b="1" smtClean="0">
                <a:solidFill>
                  <a:schemeClr val="tx2">
                    <a:lumMod val="75000"/>
                  </a:schemeClr>
                </a:solidFill>
                <a:latin typeface="Arial" pitchFamily="34" charset="0"/>
                <a:cs typeface="Arial" pitchFamily="34" charset="0"/>
              </a:rPr>
              <a:t>B</a:t>
            </a:r>
            <a:r>
              <a:rPr lang="en-US" sz="2600" b="1">
                <a:solidFill>
                  <a:schemeClr val="tx2">
                    <a:lumMod val="75000"/>
                  </a:schemeClr>
                </a:solidFill>
                <a:latin typeface="Arial" pitchFamily="34" charset="0"/>
                <a:cs typeface="Arial" pitchFamily="34" charset="0"/>
              </a:rPr>
              <a:t>.</a:t>
            </a:r>
            <a:r>
              <a:rPr lang="en-US" sz="2600" b="1" smtClean="0">
                <a:latin typeface="Arial" pitchFamily="34" charset="0"/>
                <a:cs typeface="Arial" pitchFamily="34" charset="0"/>
              </a:rPr>
              <a:t> 	</a:t>
            </a:r>
            <a:endParaRPr lang="vi-VN" sz="2600" b="1">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26" name="TextBox 25"/>
              <p:cNvSpPr txBox="1"/>
              <p:nvPr/>
            </p:nvSpPr>
            <p:spPr>
              <a:xfrm>
                <a:off x="2360612" y="2623122"/>
                <a:ext cx="9448800" cy="523198"/>
              </a:xfrm>
              <a:prstGeom prst="rect">
                <a:avLst/>
              </a:prstGeom>
              <a:noFill/>
            </p:spPr>
            <p:txBody>
              <a:bodyPr wrap="square" lIns="121899" tIns="60949" rIns="121899" bIns="60949" rtlCol="0">
                <a:spAutoFit/>
              </a:bodyPr>
              <a:lstStyle/>
              <a:p>
                <a:r>
                  <a:rPr lang="en-US" sz="2600" b="1">
                    <a:latin typeface="Arial" pitchFamily="34" charset="0"/>
                    <a:cs typeface="Arial" pitchFamily="34" charset="0"/>
                  </a:rPr>
                  <a:t>Hàm số </a:t>
                </a:r>
                <a14:m>
                  <m:oMath xmlns:m="http://schemas.openxmlformats.org/officeDocument/2006/math">
                    <m:r>
                      <a:rPr lang="en-US" sz="2600" b="1" i="1" smtClean="0">
                        <a:latin typeface="Cambria Math"/>
                        <a:cs typeface="Arial" pitchFamily="34" charset="0"/>
                      </a:rPr>
                      <m:t>𝒚</m:t>
                    </m:r>
                    <m:r>
                      <a:rPr lang="en-US" sz="2600" b="1" i="1" smtClean="0">
                        <a:latin typeface="Cambria Math"/>
                        <a:cs typeface="Arial" pitchFamily="34" charset="0"/>
                      </a:rPr>
                      <m:t>=</m:t>
                    </m:r>
                    <m:r>
                      <m:rPr>
                        <m:sty m:val="p"/>
                      </m:rPr>
                      <a:rPr lang="en-US" sz="2600" b="1" i="1" smtClean="0">
                        <a:latin typeface="Cambria Math"/>
                        <a:cs typeface="Arial" pitchFamily="34" charset="0"/>
                      </a:rPr>
                      <m:t>cot</m:t>
                    </m:r>
                    <m:r>
                      <a:rPr lang="en-US" sz="2600" b="1" i="1" smtClean="0">
                        <a:latin typeface="Cambria Math"/>
                        <a:cs typeface="Arial" pitchFamily="34" charset="0"/>
                      </a:rPr>
                      <m:t>⁡</m:t>
                    </m:r>
                    <m:r>
                      <a:rPr lang="en-US" sz="2600" b="1" i="1" smtClean="0">
                        <a:latin typeface="Cambria Math"/>
                        <a:cs typeface="Arial" pitchFamily="34" charset="0"/>
                      </a:rPr>
                      <m:t>𝒙</m:t>
                    </m:r>
                    <m:r>
                      <a:rPr lang="en-US" sz="2600" b="1" i="1" smtClean="0">
                        <a:latin typeface="Cambria Math"/>
                        <a:cs typeface="Arial" pitchFamily="34" charset="0"/>
                      </a:rPr>
                      <m:t> </m:t>
                    </m:r>
                  </m:oMath>
                </a14:m>
                <a:r>
                  <a:rPr lang="en-US" sz="2600" b="1">
                    <a:latin typeface="Arial" pitchFamily="34" charset="0"/>
                    <a:cs typeface="Arial" pitchFamily="34" charset="0"/>
                  </a:rPr>
                  <a:t>tuần hoàn với chu kì </a:t>
                </a:r>
                <a14:m>
                  <m:oMath xmlns:m="http://schemas.openxmlformats.org/officeDocument/2006/math">
                    <m:r>
                      <a:rPr lang="el-GR" sz="2600" b="1" i="1" smtClean="0">
                        <a:latin typeface="Cambria Math"/>
                        <a:cs typeface="Arial" pitchFamily="34" charset="0"/>
                      </a:rPr>
                      <m:t>𝝅</m:t>
                    </m:r>
                  </m:oMath>
                </a14:m>
                <a:r>
                  <a:rPr lang="el-GR" sz="2600" b="1">
                    <a:latin typeface="Arial" pitchFamily="34" charset="0"/>
                    <a:cs typeface="Arial" pitchFamily="34" charset="0"/>
                  </a:rPr>
                  <a:t>.</a:t>
                </a:r>
                <a:endParaRPr lang="vi-VN" sz="2600" b="1">
                  <a:latin typeface="Arial" pitchFamily="34" charset="0"/>
                  <a:cs typeface="Arial" pitchFamily="34" charset="0"/>
                </a:endParaRPr>
              </a:p>
            </p:txBody>
          </p:sp>
        </mc:Choice>
        <mc:Fallback xmlns="">
          <p:sp>
            <p:nvSpPr>
              <p:cNvPr id="26" name="TextBox 25"/>
              <p:cNvSpPr txBox="1">
                <a:spLocks noRot="1" noChangeAspect="1" noMove="1" noResize="1" noEditPoints="1" noAdjustHandles="1" noChangeArrowheads="1" noChangeShapeType="1" noTextEdit="1"/>
              </p:cNvSpPr>
              <p:nvPr/>
            </p:nvSpPr>
            <p:spPr>
              <a:xfrm>
                <a:off x="2360612" y="2623122"/>
                <a:ext cx="9448800" cy="523198"/>
              </a:xfrm>
              <a:prstGeom prst="rect">
                <a:avLst/>
              </a:prstGeom>
              <a:blipFill rotWithShape="1">
                <a:blip r:embed="rId6"/>
                <a:stretch>
                  <a:fillRect l="-774" t="-6977" b="-25581"/>
                </a:stretch>
              </a:blipFill>
            </p:spPr>
            <p:txBody>
              <a:bodyPr/>
              <a:lstStyle/>
              <a:p>
                <a:r>
                  <a:rPr lang="en-US">
                    <a:noFill/>
                  </a:rPr>
                  <a:t> </a:t>
                </a:r>
              </a:p>
            </p:txBody>
          </p:sp>
        </mc:Fallback>
      </mc:AlternateContent>
      <p:sp>
        <p:nvSpPr>
          <p:cNvPr id="28" name="TextBox 27"/>
          <p:cNvSpPr txBox="1"/>
          <p:nvPr/>
        </p:nvSpPr>
        <p:spPr>
          <a:xfrm>
            <a:off x="2975722" y="3352800"/>
            <a:ext cx="3352800" cy="523198"/>
          </a:xfrm>
          <a:prstGeom prst="rect">
            <a:avLst/>
          </a:prstGeom>
          <a:noFill/>
        </p:spPr>
        <p:txBody>
          <a:bodyPr wrap="square" lIns="121899" tIns="60949" rIns="121899" bIns="60949" rtlCol="0">
            <a:spAutoFit/>
          </a:bodyPr>
          <a:lstStyle/>
          <a:p>
            <a:r>
              <a:rPr lang="en-US" sz="2600" b="1" smtClean="0">
                <a:latin typeface="Arial" pitchFamily="34" charset="0"/>
                <a:cs typeface="Arial" pitchFamily="34" charset="0"/>
              </a:rPr>
              <a:t>Chọn đáp án </a:t>
            </a:r>
            <a:r>
              <a:rPr lang="en-US" sz="2600" b="1" smtClean="0">
                <a:solidFill>
                  <a:srgbClr val="C00000"/>
                </a:solidFill>
                <a:latin typeface="Arial" pitchFamily="34" charset="0"/>
                <a:cs typeface="Arial" pitchFamily="34" charset="0"/>
              </a:rPr>
              <a:t>C</a:t>
            </a:r>
            <a:endParaRPr lang="vi-VN" sz="2600" b="1">
              <a:solidFill>
                <a:srgbClr val="C00000"/>
              </a:solidFill>
              <a:latin typeface="Arial" pitchFamily="34" charset="0"/>
              <a:cs typeface="Arial" pitchFamily="34" charset="0"/>
            </a:endParaRPr>
          </a:p>
        </p:txBody>
      </p:sp>
      <p:sp>
        <p:nvSpPr>
          <p:cNvPr id="2" name="Oval 1"/>
          <p:cNvSpPr/>
          <p:nvPr/>
        </p:nvSpPr>
        <p:spPr>
          <a:xfrm>
            <a:off x="2665412" y="1327722"/>
            <a:ext cx="457200" cy="4572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2589212" y="1294723"/>
            <a:ext cx="8686800" cy="523198"/>
          </a:xfrm>
          <a:prstGeom prst="rect">
            <a:avLst/>
          </a:prstGeom>
          <a:noFill/>
        </p:spPr>
        <p:txBody>
          <a:bodyPr wrap="square" lIns="121899" tIns="60949" rIns="121899" bIns="60949" rtlCol="0">
            <a:spAutoFit/>
          </a:bodyPr>
          <a:lstStyle/>
          <a:p>
            <a:r>
              <a:rPr lang="en-US" sz="2600" b="1" smtClean="0">
                <a:solidFill>
                  <a:schemeClr val="tx2">
                    <a:lumMod val="75000"/>
                  </a:schemeClr>
                </a:solidFill>
                <a:latin typeface="Arial" pitchFamily="34" charset="0"/>
                <a:cs typeface="Arial" pitchFamily="34" charset="0"/>
              </a:rPr>
              <a:t>C</a:t>
            </a:r>
            <a:r>
              <a:rPr lang="en-US" sz="2600" b="1">
                <a:solidFill>
                  <a:schemeClr val="tx2">
                    <a:lumMod val="75000"/>
                  </a:schemeClr>
                </a:solidFill>
                <a:latin typeface="Arial" pitchFamily="34" charset="0"/>
                <a:cs typeface="Arial" pitchFamily="34" charset="0"/>
              </a:rPr>
              <a:t>. </a:t>
            </a:r>
            <a:r>
              <a:rPr lang="en-US" sz="2600" b="1" smtClean="0">
                <a:latin typeface="Arial" pitchFamily="34" charset="0"/>
                <a:cs typeface="Arial" pitchFamily="34" charset="0"/>
              </a:rPr>
              <a:t>			</a:t>
            </a:r>
            <a:r>
              <a:rPr lang="en-US" sz="2600" b="1" smtClean="0">
                <a:solidFill>
                  <a:schemeClr val="tx2">
                    <a:lumMod val="75000"/>
                  </a:schemeClr>
                </a:solidFill>
                <a:latin typeface="Arial" pitchFamily="34" charset="0"/>
                <a:cs typeface="Arial" pitchFamily="34" charset="0"/>
              </a:rPr>
              <a:t>D</a:t>
            </a:r>
            <a:r>
              <a:rPr lang="en-US" sz="2600" b="1">
                <a:solidFill>
                  <a:schemeClr val="tx2">
                    <a:lumMod val="75000"/>
                  </a:schemeClr>
                </a:solidFill>
                <a:latin typeface="Arial" pitchFamily="34" charset="0"/>
                <a:cs typeface="Arial" pitchFamily="34" charset="0"/>
              </a:rPr>
              <a:t>. </a:t>
            </a:r>
            <a:endParaRPr lang="vi-VN" sz="2600" b="1">
              <a:latin typeface="Arial" pitchFamily="34" charset="0"/>
              <a:cs typeface="Arial" pitchFamily="34" charset="0"/>
            </a:endParaRPr>
          </a:p>
        </p:txBody>
      </p:sp>
      <p:graphicFrame>
        <p:nvGraphicFramePr>
          <p:cNvPr id="38" name="Object 37"/>
          <p:cNvGraphicFramePr>
            <a:graphicFrameLocks noChangeAspect="1"/>
          </p:cNvGraphicFramePr>
          <p:nvPr>
            <p:extLst>
              <p:ext uri="{D42A27DB-BD31-4B8C-83A1-F6EECF244321}">
                <p14:modId xmlns:p14="http://schemas.microsoft.com/office/powerpoint/2010/main" val="796914515"/>
              </p:ext>
            </p:extLst>
          </p:nvPr>
        </p:nvGraphicFramePr>
        <p:xfrm>
          <a:off x="3727450" y="862013"/>
          <a:ext cx="1563688" cy="371475"/>
        </p:xfrm>
        <a:graphic>
          <a:graphicData uri="http://schemas.openxmlformats.org/presentationml/2006/ole">
            <mc:AlternateContent xmlns:mc="http://schemas.openxmlformats.org/markup-compatibility/2006">
              <mc:Choice xmlns:v="urn:schemas-microsoft-com:vml" Requires="v">
                <p:oleObj spid="_x0000_s107579" name="Equation" r:id="rId7" imgW="799920" imgH="190440" progId="Equation.DSMT4">
                  <p:embed/>
                </p:oleObj>
              </mc:Choice>
              <mc:Fallback>
                <p:oleObj name="Equation" r:id="rId7" imgW="799920" imgH="190440" progId="Equation.DSMT4">
                  <p:embed/>
                  <p:pic>
                    <p:nvPicPr>
                      <p:cNvPr id="0" name=""/>
                      <p:cNvPicPr>
                        <a:picLocks noChangeAspect="1" noChangeArrowheads="1"/>
                      </p:cNvPicPr>
                      <p:nvPr/>
                    </p:nvPicPr>
                    <p:blipFill>
                      <a:blip r:embed="rId8"/>
                      <a:srcRect/>
                      <a:stretch>
                        <a:fillRect/>
                      </a:stretch>
                    </p:blipFill>
                    <p:spPr bwMode="auto">
                      <a:xfrm>
                        <a:off x="3727450" y="862013"/>
                        <a:ext cx="1563688"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4" name="Object 23"/>
          <p:cNvGraphicFramePr>
            <a:graphicFrameLocks noChangeAspect="1"/>
          </p:cNvGraphicFramePr>
          <p:nvPr>
            <p:extLst>
              <p:ext uri="{D42A27DB-BD31-4B8C-83A1-F6EECF244321}">
                <p14:modId xmlns:p14="http://schemas.microsoft.com/office/powerpoint/2010/main" val="4182025053"/>
              </p:ext>
            </p:extLst>
          </p:nvPr>
        </p:nvGraphicFramePr>
        <p:xfrm>
          <a:off x="7916863" y="823913"/>
          <a:ext cx="1192212" cy="446087"/>
        </p:xfrm>
        <a:graphic>
          <a:graphicData uri="http://schemas.openxmlformats.org/presentationml/2006/ole">
            <mc:AlternateContent xmlns:mc="http://schemas.openxmlformats.org/markup-compatibility/2006">
              <mc:Choice xmlns:v="urn:schemas-microsoft-com:vml" Requires="v">
                <p:oleObj spid="_x0000_s107580" name="Equation" r:id="rId9" imgW="609480" imgH="228600" progId="Equation.DSMT4">
                  <p:embed/>
                </p:oleObj>
              </mc:Choice>
              <mc:Fallback>
                <p:oleObj name="Equation" r:id="rId9" imgW="609480" imgH="228600" progId="Equation.DSMT4">
                  <p:embed/>
                  <p:pic>
                    <p:nvPicPr>
                      <p:cNvPr id="0" name=""/>
                      <p:cNvPicPr>
                        <a:picLocks noChangeAspect="1" noChangeArrowheads="1"/>
                      </p:cNvPicPr>
                      <p:nvPr/>
                    </p:nvPicPr>
                    <p:blipFill>
                      <a:blip r:embed="rId10"/>
                      <a:srcRect/>
                      <a:stretch>
                        <a:fillRect/>
                      </a:stretch>
                    </p:blipFill>
                    <p:spPr bwMode="auto">
                      <a:xfrm>
                        <a:off x="7916863" y="823913"/>
                        <a:ext cx="1192212"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5" name="Object 24"/>
          <p:cNvGraphicFramePr>
            <a:graphicFrameLocks noChangeAspect="1"/>
          </p:cNvGraphicFramePr>
          <p:nvPr>
            <p:extLst>
              <p:ext uri="{D42A27DB-BD31-4B8C-83A1-F6EECF244321}">
                <p14:modId xmlns:p14="http://schemas.microsoft.com/office/powerpoint/2010/main" val="3678765945"/>
              </p:ext>
            </p:extLst>
          </p:nvPr>
        </p:nvGraphicFramePr>
        <p:xfrm>
          <a:off x="3727450" y="1384300"/>
          <a:ext cx="1116012" cy="371475"/>
        </p:xfrm>
        <a:graphic>
          <a:graphicData uri="http://schemas.openxmlformats.org/presentationml/2006/ole">
            <mc:AlternateContent xmlns:mc="http://schemas.openxmlformats.org/markup-compatibility/2006">
              <mc:Choice xmlns:v="urn:schemas-microsoft-com:vml" Requires="v">
                <p:oleObj spid="_x0000_s107581" name="Equation" r:id="rId11" imgW="571320" imgH="190440" progId="Equation.DSMT4">
                  <p:embed/>
                </p:oleObj>
              </mc:Choice>
              <mc:Fallback>
                <p:oleObj name="Equation" r:id="rId11" imgW="571320" imgH="190440" progId="Equation.DSMT4">
                  <p:embed/>
                  <p:pic>
                    <p:nvPicPr>
                      <p:cNvPr id="0" name=""/>
                      <p:cNvPicPr>
                        <a:picLocks noChangeAspect="1" noChangeArrowheads="1"/>
                      </p:cNvPicPr>
                      <p:nvPr/>
                    </p:nvPicPr>
                    <p:blipFill>
                      <a:blip r:embed="rId12"/>
                      <a:srcRect/>
                      <a:stretch>
                        <a:fillRect/>
                      </a:stretch>
                    </p:blipFill>
                    <p:spPr bwMode="auto">
                      <a:xfrm>
                        <a:off x="3727450" y="1384300"/>
                        <a:ext cx="1116012"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9" name="Object 28"/>
          <p:cNvGraphicFramePr>
            <a:graphicFrameLocks noChangeAspect="1"/>
          </p:cNvGraphicFramePr>
          <p:nvPr>
            <p:extLst>
              <p:ext uri="{D42A27DB-BD31-4B8C-83A1-F6EECF244321}">
                <p14:modId xmlns:p14="http://schemas.microsoft.com/office/powerpoint/2010/main" val="2755486803"/>
              </p:ext>
            </p:extLst>
          </p:nvPr>
        </p:nvGraphicFramePr>
        <p:xfrm>
          <a:off x="7916863" y="1187450"/>
          <a:ext cx="1141413" cy="768350"/>
        </p:xfrm>
        <a:graphic>
          <a:graphicData uri="http://schemas.openxmlformats.org/presentationml/2006/ole">
            <mc:AlternateContent xmlns:mc="http://schemas.openxmlformats.org/markup-compatibility/2006">
              <mc:Choice xmlns:v="urn:schemas-microsoft-com:vml" Requires="v">
                <p:oleObj spid="_x0000_s107582" name="Equation" r:id="rId13" imgW="583920" imgH="393480" progId="Equation.DSMT4">
                  <p:embed/>
                </p:oleObj>
              </mc:Choice>
              <mc:Fallback>
                <p:oleObj name="Equation" r:id="rId13" imgW="583920" imgH="393480" progId="Equation.DSMT4">
                  <p:embed/>
                  <p:pic>
                    <p:nvPicPr>
                      <p:cNvPr id="0" name=""/>
                      <p:cNvPicPr>
                        <a:picLocks noChangeAspect="1" noChangeArrowheads="1"/>
                      </p:cNvPicPr>
                      <p:nvPr/>
                    </p:nvPicPr>
                    <p:blipFill>
                      <a:blip r:embed="rId14"/>
                      <a:srcRect/>
                      <a:stretch>
                        <a:fillRect/>
                      </a:stretch>
                    </p:blipFill>
                    <p:spPr bwMode="auto">
                      <a:xfrm>
                        <a:off x="7916863" y="1187450"/>
                        <a:ext cx="1141413"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22927543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500"/>
                                        <p:tgtEl>
                                          <p:spTgt spid="2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wipe(left)">
                                      <p:cBhvr>
                                        <p:cTn id="16" dur="500"/>
                                        <p:tgtEl>
                                          <p:spTgt spid="28"/>
                                        </p:tgtEl>
                                      </p:cBhvr>
                                    </p:animEffect>
                                  </p:childTnLst>
                                </p:cTn>
                              </p:par>
                            </p:childTnLst>
                          </p:cTn>
                        </p:par>
                        <p:par>
                          <p:cTn id="17" fill="hold">
                            <p:stCondLst>
                              <p:cond delay="500"/>
                            </p:stCondLst>
                            <p:childTnLst>
                              <p:par>
                                <p:cTn id="18" presetID="21" presetClass="entr" presetSubtype="1"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heel(1)">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8" grpId="0"/>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2120" y="77194"/>
            <a:ext cx="1806542" cy="1572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le 6"/>
          <p:cNvSpPr/>
          <p:nvPr/>
        </p:nvSpPr>
        <p:spPr>
          <a:xfrm>
            <a:off x="2123931" y="138454"/>
            <a:ext cx="9525866" cy="1966572"/>
          </a:xfrm>
          <a:prstGeom prst="roundRect">
            <a:avLst>
              <a:gd name="adj" fmla="val 519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mc:AlternateContent xmlns:mc="http://schemas.openxmlformats.org/markup-compatibility/2006" xmlns:a14="http://schemas.microsoft.com/office/drawing/2010/main">
        <mc:Choice Requires="a14">
          <p:sp>
            <p:nvSpPr>
              <p:cNvPr id="8" name="TextBox 7"/>
              <p:cNvSpPr txBox="1"/>
              <p:nvPr/>
            </p:nvSpPr>
            <p:spPr>
              <a:xfrm>
                <a:off x="2360612" y="123825"/>
                <a:ext cx="9067800" cy="1323417"/>
              </a:xfrm>
              <a:prstGeom prst="rect">
                <a:avLst/>
              </a:prstGeom>
              <a:noFill/>
            </p:spPr>
            <p:txBody>
              <a:bodyPr wrap="square" lIns="121899" tIns="60949" rIns="121899" bIns="60949" rtlCol="0">
                <a:spAutoFit/>
              </a:bodyPr>
              <a:lstStyle/>
              <a:p>
                <a:pPr>
                  <a:lnSpc>
                    <a:spcPct val="150000"/>
                  </a:lnSpc>
                </a:pPr>
                <a:r>
                  <a:rPr lang="vi-VN" sz="2600" b="1">
                    <a:latin typeface="Arial" pitchFamily="34" charset="0"/>
                    <a:cs typeface="Arial" pitchFamily="34" charset="0"/>
                  </a:rPr>
                  <a:t>Đồ thị của các hàm số </a:t>
                </a:r>
                <a14:m>
                  <m:oMath xmlns:m="http://schemas.openxmlformats.org/officeDocument/2006/math">
                    <m:r>
                      <a:rPr lang="vi-VN" sz="2600" b="1" i="1" smtClean="0">
                        <a:latin typeface="Cambria Math"/>
                        <a:cs typeface="Arial" pitchFamily="34" charset="0"/>
                      </a:rPr>
                      <m:t>𝒚</m:t>
                    </m:r>
                    <m:r>
                      <a:rPr lang="vi-VN" sz="2600" b="1" i="1" smtClean="0">
                        <a:latin typeface="Cambria Math"/>
                        <a:cs typeface="Arial" pitchFamily="34" charset="0"/>
                      </a:rPr>
                      <m:t>=</m:t>
                    </m:r>
                    <m:r>
                      <m:rPr>
                        <m:sty m:val="p"/>
                      </m:rPr>
                      <a:rPr lang="vi-VN" sz="2600" b="1" i="1" smtClean="0">
                        <a:latin typeface="Cambria Math"/>
                        <a:cs typeface="Arial" pitchFamily="34" charset="0"/>
                      </a:rPr>
                      <m:t>sin</m:t>
                    </m:r>
                    <m:r>
                      <a:rPr lang="vi-VN" sz="2600" b="1" i="1" smtClean="0">
                        <a:latin typeface="Cambria Math"/>
                        <a:cs typeface="Arial" pitchFamily="34" charset="0"/>
                      </a:rPr>
                      <m:t>⁡</m:t>
                    </m:r>
                    <m:r>
                      <a:rPr lang="vi-VN" sz="2600" b="1" i="1" smtClean="0">
                        <a:latin typeface="Cambria Math"/>
                        <a:cs typeface="Arial" pitchFamily="34" charset="0"/>
                      </a:rPr>
                      <m:t>𝒙</m:t>
                    </m:r>
                    <m:r>
                      <a:rPr lang="vi-VN" sz="2600" b="1" i="1" smtClean="0">
                        <a:latin typeface="Cambria Math"/>
                        <a:cs typeface="Arial" pitchFamily="34" charset="0"/>
                      </a:rPr>
                      <m:t> </m:t>
                    </m:r>
                  </m:oMath>
                </a14:m>
                <a:r>
                  <a:rPr lang="vi-VN" sz="2600" b="1">
                    <a:latin typeface="Arial" pitchFamily="34" charset="0"/>
                    <a:cs typeface="Arial" pitchFamily="34" charset="0"/>
                  </a:rPr>
                  <a:t>và </a:t>
                </a:r>
                <a14:m>
                  <m:oMath xmlns:m="http://schemas.openxmlformats.org/officeDocument/2006/math">
                    <m:r>
                      <a:rPr lang="vi-VN" sz="2600" b="1" i="1" smtClean="0">
                        <a:latin typeface="Cambria Math"/>
                        <a:cs typeface="Arial" pitchFamily="34" charset="0"/>
                      </a:rPr>
                      <m:t>𝒚</m:t>
                    </m:r>
                    <m:r>
                      <a:rPr lang="vi-VN" sz="2600" b="1" i="1" smtClean="0">
                        <a:latin typeface="Cambria Math"/>
                        <a:cs typeface="Arial" pitchFamily="34" charset="0"/>
                      </a:rPr>
                      <m:t>=</m:t>
                    </m:r>
                    <m:r>
                      <m:rPr>
                        <m:sty m:val="p"/>
                      </m:rPr>
                      <a:rPr lang="vi-VN" sz="2600" b="1" i="1" smtClean="0">
                        <a:latin typeface="Cambria Math"/>
                        <a:cs typeface="Arial" pitchFamily="34" charset="0"/>
                      </a:rPr>
                      <m:t>cos</m:t>
                    </m:r>
                    <m:r>
                      <a:rPr lang="vi-VN" sz="2600" b="1" i="1" smtClean="0">
                        <a:latin typeface="Cambria Math"/>
                        <a:cs typeface="Arial" pitchFamily="34" charset="0"/>
                      </a:rPr>
                      <m:t>⁡</m:t>
                    </m:r>
                    <m:r>
                      <a:rPr lang="vi-VN" sz="2600" b="1" i="1" smtClean="0">
                        <a:latin typeface="Cambria Math"/>
                        <a:cs typeface="Arial" pitchFamily="34" charset="0"/>
                      </a:rPr>
                      <m:t>𝒙</m:t>
                    </m:r>
                    <m:r>
                      <a:rPr lang="vi-VN" sz="2600" b="1" i="1" smtClean="0">
                        <a:latin typeface="Cambria Math"/>
                        <a:cs typeface="Arial" pitchFamily="34" charset="0"/>
                      </a:rPr>
                      <m:t> </m:t>
                    </m:r>
                  </m:oMath>
                </a14:m>
                <a:r>
                  <a:rPr lang="en-US" sz="2600" b="1" smtClean="0">
                    <a:latin typeface="Arial" pitchFamily="34" charset="0"/>
                    <a:cs typeface="Arial" pitchFamily="34" charset="0"/>
                  </a:rPr>
                  <a:t> </a:t>
                </a:r>
                <a:r>
                  <a:rPr lang="vi-VN" sz="2600" b="1" smtClean="0">
                    <a:latin typeface="Arial" pitchFamily="34" charset="0"/>
                    <a:cs typeface="Arial" pitchFamily="34" charset="0"/>
                  </a:rPr>
                  <a:t>cắt </a:t>
                </a:r>
                <a:r>
                  <a:rPr lang="vi-VN" sz="2600" b="1">
                    <a:latin typeface="Arial" pitchFamily="34" charset="0"/>
                    <a:cs typeface="Arial" pitchFamily="34" charset="0"/>
                  </a:rPr>
                  <a:t>nhau tại bao nhiêu điểm có hoành độ thuộc đoạn</a:t>
                </a:r>
              </a:p>
            </p:txBody>
          </p:sp>
        </mc:Choice>
        <mc:Fallback xmlns="">
          <p:sp>
            <p:nvSpPr>
              <p:cNvPr id="8" name="TextBox 7"/>
              <p:cNvSpPr txBox="1">
                <a:spLocks noRot="1" noChangeAspect="1" noMove="1" noResize="1" noEditPoints="1" noAdjustHandles="1" noChangeArrowheads="1" noChangeShapeType="1" noTextEdit="1"/>
              </p:cNvSpPr>
              <p:nvPr/>
            </p:nvSpPr>
            <p:spPr>
              <a:xfrm>
                <a:off x="2360612" y="123825"/>
                <a:ext cx="9067800" cy="1323417"/>
              </a:xfrm>
              <a:prstGeom prst="rect">
                <a:avLst/>
              </a:prstGeom>
              <a:blipFill rotWithShape="1">
                <a:blip r:embed="rId5"/>
                <a:stretch>
                  <a:fillRect l="-806" r="-1008" b="-4147"/>
                </a:stretch>
              </a:blipFill>
            </p:spPr>
            <p:txBody>
              <a:bodyPr/>
              <a:lstStyle/>
              <a:p>
                <a:r>
                  <a:rPr lang="en-US">
                    <a:noFill/>
                  </a:rPr>
                  <a:t> </a:t>
                </a:r>
              </a:p>
            </p:txBody>
          </p:sp>
        </mc:Fallback>
      </mc:AlternateContent>
      <p:sp>
        <p:nvSpPr>
          <p:cNvPr id="10" name="Rectangle 9"/>
          <p:cNvSpPr/>
          <p:nvPr/>
        </p:nvSpPr>
        <p:spPr>
          <a:xfrm>
            <a:off x="379412" y="443253"/>
            <a:ext cx="145334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1.29</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37212" y="2209800"/>
            <a:ext cx="1535021" cy="366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0" name="Object 19"/>
          <p:cNvGraphicFramePr>
            <a:graphicFrameLocks noChangeAspect="1"/>
          </p:cNvGraphicFramePr>
          <p:nvPr>
            <p:extLst>
              <p:ext uri="{D42A27DB-BD31-4B8C-83A1-F6EECF244321}">
                <p14:modId xmlns:p14="http://schemas.microsoft.com/office/powerpoint/2010/main" val="717401775"/>
              </p:ext>
            </p:extLst>
          </p:nvPr>
        </p:nvGraphicFramePr>
        <p:xfrm>
          <a:off x="8913812" y="701846"/>
          <a:ext cx="1341438" cy="839788"/>
        </p:xfrm>
        <a:graphic>
          <a:graphicData uri="http://schemas.openxmlformats.org/presentationml/2006/ole">
            <mc:AlternateContent xmlns:mc="http://schemas.openxmlformats.org/markup-compatibility/2006">
              <mc:Choice xmlns:v="urn:schemas-microsoft-com:vml" Requires="v">
                <p:oleObj spid="_x0000_s108639" name="Equation" r:id="rId7" imgW="685800" imgH="431640" progId="Equation.DSMT4">
                  <p:embed/>
                </p:oleObj>
              </mc:Choice>
              <mc:Fallback>
                <p:oleObj name="Equation" r:id="rId7" imgW="685800" imgH="431640" progId="Equation.DSMT4">
                  <p:embed/>
                  <p:pic>
                    <p:nvPicPr>
                      <p:cNvPr id="0" name=""/>
                      <p:cNvPicPr>
                        <a:picLocks noChangeAspect="1" noChangeArrowheads="1"/>
                      </p:cNvPicPr>
                      <p:nvPr/>
                    </p:nvPicPr>
                    <p:blipFill>
                      <a:blip r:embed="rId8"/>
                      <a:srcRect/>
                      <a:stretch>
                        <a:fillRect/>
                      </a:stretch>
                    </p:blipFill>
                    <p:spPr bwMode="auto">
                      <a:xfrm>
                        <a:off x="8913812" y="701846"/>
                        <a:ext cx="1341438" cy="83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3" name="TextBox 22"/>
          <p:cNvSpPr txBox="1"/>
          <p:nvPr/>
        </p:nvSpPr>
        <p:spPr>
          <a:xfrm>
            <a:off x="2284412" y="1495425"/>
            <a:ext cx="9372600" cy="523198"/>
          </a:xfrm>
          <a:prstGeom prst="rect">
            <a:avLst/>
          </a:prstGeom>
          <a:noFill/>
        </p:spPr>
        <p:txBody>
          <a:bodyPr wrap="square" lIns="121899" tIns="60949" rIns="121899" bIns="60949" rtlCol="0">
            <a:spAutoFit/>
          </a:bodyPr>
          <a:lstStyle/>
          <a:p>
            <a:r>
              <a:rPr lang="en-US" sz="2600" b="1" smtClean="0">
                <a:solidFill>
                  <a:schemeClr val="tx2">
                    <a:lumMod val="75000"/>
                  </a:schemeClr>
                </a:solidFill>
                <a:latin typeface="Arial" pitchFamily="34" charset="0"/>
                <a:cs typeface="Arial" pitchFamily="34" charset="0"/>
              </a:rPr>
              <a:t>A.</a:t>
            </a:r>
            <a:r>
              <a:rPr lang="en-US" sz="2600" b="1" smtClean="0">
                <a:latin typeface="Arial" pitchFamily="34" charset="0"/>
                <a:cs typeface="Arial" pitchFamily="34" charset="0"/>
              </a:rPr>
              <a:t> 	5	</a:t>
            </a:r>
            <a:r>
              <a:rPr lang="en-US" sz="2600" b="1" smtClean="0">
                <a:solidFill>
                  <a:schemeClr val="tx2">
                    <a:lumMod val="75000"/>
                  </a:schemeClr>
                </a:solidFill>
                <a:latin typeface="Arial" pitchFamily="34" charset="0"/>
                <a:cs typeface="Arial" pitchFamily="34" charset="0"/>
              </a:rPr>
              <a:t>B</a:t>
            </a:r>
            <a:r>
              <a:rPr lang="en-US" sz="2600" b="1">
                <a:solidFill>
                  <a:schemeClr val="tx2">
                    <a:lumMod val="75000"/>
                  </a:schemeClr>
                </a:solidFill>
                <a:latin typeface="Arial" pitchFamily="34" charset="0"/>
                <a:cs typeface="Arial" pitchFamily="34" charset="0"/>
              </a:rPr>
              <a:t>.</a:t>
            </a:r>
            <a:r>
              <a:rPr lang="en-US" sz="2600" b="1" smtClean="0">
                <a:latin typeface="Arial" pitchFamily="34" charset="0"/>
                <a:cs typeface="Arial" pitchFamily="34" charset="0"/>
              </a:rPr>
              <a:t> 	6	</a:t>
            </a:r>
            <a:r>
              <a:rPr lang="en-US" sz="2600" b="1" smtClean="0">
                <a:solidFill>
                  <a:schemeClr val="tx2">
                    <a:lumMod val="75000"/>
                  </a:schemeClr>
                </a:solidFill>
                <a:latin typeface="Arial" pitchFamily="34" charset="0"/>
                <a:cs typeface="Arial" pitchFamily="34" charset="0"/>
              </a:rPr>
              <a:t>C</a:t>
            </a:r>
            <a:r>
              <a:rPr lang="en-US" sz="2600" b="1">
                <a:solidFill>
                  <a:schemeClr val="tx2">
                    <a:lumMod val="75000"/>
                  </a:schemeClr>
                </a:solidFill>
                <a:latin typeface="Arial" pitchFamily="34" charset="0"/>
                <a:cs typeface="Arial" pitchFamily="34" charset="0"/>
              </a:rPr>
              <a:t>. </a:t>
            </a:r>
            <a:r>
              <a:rPr lang="en-US" sz="2600" b="1" smtClean="0">
                <a:latin typeface="Arial" pitchFamily="34" charset="0"/>
                <a:cs typeface="Arial" pitchFamily="34" charset="0"/>
              </a:rPr>
              <a:t>	4	</a:t>
            </a:r>
            <a:r>
              <a:rPr lang="en-US" sz="2600" b="1" smtClean="0">
                <a:solidFill>
                  <a:schemeClr val="tx2">
                    <a:lumMod val="75000"/>
                  </a:schemeClr>
                </a:solidFill>
                <a:latin typeface="Arial" pitchFamily="34" charset="0"/>
                <a:cs typeface="Arial" pitchFamily="34" charset="0"/>
              </a:rPr>
              <a:t>D.       </a:t>
            </a:r>
            <a:r>
              <a:rPr lang="en-US" sz="2600" b="1" smtClean="0">
                <a:latin typeface="Arial" pitchFamily="34" charset="0"/>
                <a:cs typeface="Arial" pitchFamily="34" charset="0"/>
              </a:rPr>
              <a:t>7</a:t>
            </a:r>
            <a:r>
              <a:rPr lang="en-US" sz="2600" b="1" smtClean="0">
                <a:solidFill>
                  <a:schemeClr val="tx2">
                    <a:lumMod val="75000"/>
                  </a:schemeClr>
                </a:solidFill>
                <a:latin typeface="Arial" pitchFamily="34" charset="0"/>
                <a:cs typeface="Arial" pitchFamily="34" charset="0"/>
              </a:rPr>
              <a:t> </a:t>
            </a:r>
            <a:endParaRPr lang="vi-VN" sz="2600" b="1">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26" name="TextBox 25"/>
              <p:cNvSpPr txBox="1"/>
              <p:nvPr/>
            </p:nvSpPr>
            <p:spPr>
              <a:xfrm>
                <a:off x="1293811" y="2667000"/>
                <a:ext cx="10355985" cy="861752"/>
              </a:xfrm>
              <a:prstGeom prst="rect">
                <a:avLst/>
              </a:prstGeom>
              <a:noFill/>
            </p:spPr>
            <p:txBody>
              <a:bodyPr wrap="square" lIns="121899" tIns="60949" rIns="121899" bIns="60949" rtlCol="0">
                <a:spAutoFit/>
              </a:bodyPr>
              <a:lstStyle/>
              <a:p>
                <a:r>
                  <a:rPr lang="vi-VN" b="1">
                    <a:latin typeface="Arial" pitchFamily="34" charset="0"/>
                    <a:cs typeface="Arial" pitchFamily="34" charset="0"/>
                  </a:rPr>
                  <a:t>Hoành độ giao điểm của hai đồ thị hàm số </a:t>
                </a:r>
                <a14:m>
                  <m:oMath xmlns:m="http://schemas.openxmlformats.org/officeDocument/2006/math">
                    <m:r>
                      <a:rPr lang="vi-VN" b="1" i="1" smtClean="0">
                        <a:latin typeface="Cambria Math"/>
                        <a:cs typeface="Arial" pitchFamily="34" charset="0"/>
                      </a:rPr>
                      <m:t>𝒚</m:t>
                    </m:r>
                    <m:r>
                      <a:rPr lang="vi-VN" b="1" i="1" smtClean="0">
                        <a:latin typeface="Cambria Math"/>
                        <a:cs typeface="Arial" pitchFamily="34" charset="0"/>
                      </a:rPr>
                      <m:t>=</m:t>
                    </m:r>
                    <m:r>
                      <m:rPr>
                        <m:sty m:val="p"/>
                      </m:rPr>
                      <a:rPr lang="vi-VN" b="1" i="1" smtClean="0">
                        <a:latin typeface="Cambria Math"/>
                        <a:cs typeface="Arial" pitchFamily="34" charset="0"/>
                      </a:rPr>
                      <m:t>sin</m:t>
                    </m:r>
                    <m:r>
                      <a:rPr lang="vi-VN" b="1" i="1" smtClean="0">
                        <a:latin typeface="Cambria Math"/>
                        <a:cs typeface="Arial" pitchFamily="34" charset="0"/>
                      </a:rPr>
                      <m:t>⁡</m:t>
                    </m:r>
                    <m:r>
                      <a:rPr lang="vi-VN" b="1" i="1" smtClean="0">
                        <a:latin typeface="Cambria Math"/>
                        <a:cs typeface="Arial" pitchFamily="34" charset="0"/>
                      </a:rPr>
                      <m:t>𝒙</m:t>
                    </m:r>
                    <m:r>
                      <a:rPr lang="vi-VN" b="1" i="1" smtClean="0">
                        <a:latin typeface="Cambria Math"/>
                        <a:cs typeface="Arial" pitchFamily="34" charset="0"/>
                      </a:rPr>
                      <m:t> </m:t>
                    </m:r>
                  </m:oMath>
                </a14:m>
                <a:r>
                  <a:rPr lang="vi-VN" b="1">
                    <a:latin typeface="Arial" pitchFamily="34" charset="0"/>
                    <a:cs typeface="Arial" pitchFamily="34" charset="0"/>
                  </a:rPr>
                  <a:t>và </a:t>
                </a:r>
                <a14:m>
                  <m:oMath xmlns:m="http://schemas.openxmlformats.org/officeDocument/2006/math">
                    <m:r>
                      <a:rPr lang="vi-VN" b="1" i="1" smtClean="0">
                        <a:latin typeface="Cambria Math"/>
                        <a:cs typeface="Arial" pitchFamily="34" charset="0"/>
                      </a:rPr>
                      <m:t>𝒚</m:t>
                    </m:r>
                    <m:r>
                      <a:rPr lang="vi-VN" b="1" i="1" smtClean="0">
                        <a:latin typeface="Cambria Math"/>
                        <a:cs typeface="Arial" pitchFamily="34" charset="0"/>
                      </a:rPr>
                      <m:t>=</m:t>
                    </m:r>
                    <m:r>
                      <m:rPr>
                        <m:sty m:val="p"/>
                      </m:rPr>
                      <a:rPr lang="vi-VN" b="1" i="1" smtClean="0">
                        <a:latin typeface="Cambria Math"/>
                        <a:cs typeface="Arial" pitchFamily="34" charset="0"/>
                      </a:rPr>
                      <m:t>cos</m:t>
                    </m:r>
                    <m:r>
                      <a:rPr lang="vi-VN" b="1" i="1" smtClean="0">
                        <a:latin typeface="Cambria Math"/>
                        <a:cs typeface="Arial" pitchFamily="34" charset="0"/>
                      </a:rPr>
                      <m:t>⁡</m:t>
                    </m:r>
                    <m:r>
                      <a:rPr lang="vi-VN" b="1" i="1" smtClean="0">
                        <a:latin typeface="Cambria Math"/>
                        <a:cs typeface="Arial" pitchFamily="34" charset="0"/>
                      </a:rPr>
                      <m:t>𝒙</m:t>
                    </m:r>
                    <m:r>
                      <a:rPr lang="vi-VN" b="1" i="1" smtClean="0">
                        <a:latin typeface="Cambria Math"/>
                        <a:cs typeface="Arial" pitchFamily="34" charset="0"/>
                      </a:rPr>
                      <m:t> </m:t>
                    </m:r>
                  </m:oMath>
                </a14:m>
                <a:r>
                  <a:rPr lang="vi-VN" b="1">
                    <a:latin typeface="Arial" pitchFamily="34" charset="0"/>
                    <a:cs typeface="Arial" pitchFamily="34" charset="0"/>
                  </a:rPr>
                  <a:t>là nghiệm của phương trình</a:t>
                </a:r>
              </a:p>
            </p:txBody>
          </p:sp>
        </mc:Choice>
        <mc:Fallback xmlns="">
          <p:sp>
            <p:nvSpPr>
              <p:cNvPr id="26" name="TextBox 25"/>
              <p:cNvSpPr txBox="1">
                <a:spLocks noRot="1" noChangeAspect="1" noMove="1" noResize="1" noEditPoints="1" noAdjustHandles="1" noChangeArrowheads="1" noChangeShapeType="1" noTextEdit="1"/>
              </p:cNvSpPr>
              <p:nvPr/>
            </p:nvSpPr>
            <p:spPr>
              <a:xfrm>
                <a:off x="1293811" y="2667000"/>
                <a:ext cx="10355985" cy="861752"/>
              </a:xfrm>
              <a:prstGeom prst="rect">
                <a:avLst/>
              </a:prstGeom>
              <a:blipFill rotWithShape="1">
                <a:blip r:embed="rId9"/>
                <a:stretch>
                  <a:fillRect l="-589" t="-3546" b="-14184"/>
                </a:stretch>
              </a:blipFill>
            </p:spPr>
            <p:txBody>
              <a:bodyPr/>
              <a:lstStyle/>
              <a:p>
                <a:r>
                  <a:rPr lang="en-US">
                    <a:noFill/>
                  </a:rPr>
                  <a:t> </a:t>
                </a:r>
              </a:p>
            </p:txBody>
          </p:sp>
        </mc:Fallback>
      </mc:AlternateContent>
      <p:sp>
        <p:nvSpPr>
          <p:cNvPr id="2" name="Oval 1"/>
          <p:cNvSpPr/>
          <p:nvPr/>
        </p:nvSpPr>
        <p:spPr>
          <a:xfrm>
            <a:off x="2330449" y="1528424"/>
            <a:ext cx="457200" cy="4572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Object 2"/>
          <p:cNvGraphicFramePr>
            <a:graphicFrameLocks noChangeAspect="1"/>
          </p:cNvGraphicFramePr>
          <p:nvPr>
            <p:extLst>
              <p:ext uri="{D42A27DB-BD31-4B8C-83A1-F6EECF244321}">
                <p14:modId xmlns:p14="http://schemas.microsoft.com/office/powerpoint/2010/main" val="1729249137"/>
              </p:ext>
            </p:extLst>
          </p:nvPr>
        </p:nvGraphicFramePr>
        <p:xfrm>
          <a:off x="5360668" y="3155848"/>
          <a:ext cx="1665923" cy="382429"/>
        </p:xfrm>
        <a:graphic>
          <a:graphicData uri="http://schemas.openxmlformats.org/presentationml/2006/ole">
            <mc:AlternateContent xmlns:mc="http://schemas.openxmlformats.org/markup-compatibility/2006">
              <mc:Choice xmlns:v="urn:schemas-microsoft-com:vml" Requires="v">
                <p:oleObj spid="_x0000_s108640" name="Equation" r:id="rId10" imgW="774360" imgH="177480" progId="Equation.DSMT4">
                  <p:embed/>
                </p:oleObj>
              </mc:Choice>
              <mc:Fallback>
                <p:oleObj name="Equation" r:id="rId10" imgW="774360" imgH="177480" progId="Equation.DSMT4">
                  <p:embed/>
                  <p:pic>
                    <p:nvPicPr>
                      <p:cNvPr id="0" name=""/>
                      <p:cNvPicPr>
                        <a:picLocks noChangeAspect="1" noChangeArrowheads="1"/>
                      </p:cNvPicPr>
                      <p:nvPr/>
                    </p:nvPicPr>
                    <p:blipFill>
                      <a:blip r:embed="rId11"/>
                      <a:srcRect/>
                      <a:stretch>
                        <a:fillRect/>
                      </a:stretch>
                    </p:blipFill>
                    <p:spPr bwMode="auto">
                      <a:xfrm>
                        <a:off x="5360668" y="3155848"/>
                        <a:ext cx="1665923" cy="382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2" name="Object 21"/>
          <p:cNvGraphicFramePr>
            <a:graphicFrameLocks noChangeAspect="1"/>
          </p:cNvGraphicFramePr>
          <p:nvPr>
            <p:extLst>
              <p:ext uri="{D42A27DB-BD31-4B8C-83A1-F6EECF244321}">
                <p14:modId xmlns:p14="http://schemas.microsoft.com/office/powerpoint/2010/main" val="3832702806"/>
              </p:ext>
            </p:extLst>
          </p:nvPr>
        </p:nvGraphicFramePr>
        <p:xfrm>
          <a:off x="7389812" y="3200400"/>
          <a:ext cx="1582737" cy="382588"/>
        </p:xfrm>
        <a:graphic>
          <a:graphicData uri="http://schemas.openxmlformats.org/presentationml/2006/ole">
            <mc:AlternateContent xmlns:mc="http://schemas.openxmlformats.org/markup-compatibility/2006">
              <mc:Choice xmlns:v="urn:schemas-microsoft-com:vml" Requires="v">
                <p:oleObj spid="_x0000_s108641" name="Equation" r:id="rId12" imgW="736560" imgH="177480" progId="Equation.DSMT4">
                  <p:embed/>
                </p:oleObj>
              </mc:Choice>
              <mc:Fallback>
                <p:oleObj name="Equation" r:id="rId12" imgW="736560" imgH="177480" progId="Equation.DSMT4">
                  <p:embed/>
                  <p:pic>
                    <p:nvPicPr>
                      <p:cNvPr id="0" name=""/>
                      <p:cNvPicPr>
                        <a:picLocks noChangeAspect="1" noChangeArrowheads="1"/>
                      </p:cNvPicPr>
                      <p:nvPr/>
                    </p:nvPicPr>
                    <p:blipFill>
                      <a:blip r:embed="rId13"/>
                      <a:srcRect/>
                      <a:stretch>
                        <a:fillRect/>
                      </a:stretch>
                    </p:blipFill>
                    <p:spPr bwMode="auto">
                      <a:xfrm>
                        <a:off x="7389812" y="3200400"/>
                        <a:ext cx="1582737" cy="38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4" name="Object 23"/>
          <p:cNvGraphicFramePr>
            <a:graphicFrameLocks noChangeAspect="1"/>
          </p:cNvGraphicFramePr>
          <p:nvPr>
            <p:extLst>
              <p:ext uri="{D42A27DB-BD31-4B8C-83A1-F6EECF244321}">
                <p14:modId xmlns:p14="http://schemas.microsoft.com/office/powerpoint/2010/main" val="4018358835"/>
              </p:ext>
            </p:extLst>
          </p:nvPr>
        </p:nvGraphicFramePr>
        <p:xfrm>
          <a:off x="7389812" y="3557327"/>
          <a:ext cx="2782887" cy="847725"/>
        </p:xfrm>
        <a:graphic>
          <a:graphicData uri="http://schemas.openxmlformats.org/presentationml/2006/ole">
            <mc:AlternateContent xmlns:mc="http://schemas.openxmlformats.org/markup-compatibility/2006">
              <mc:Choice xmlns:v="urn:schemas-microsoft-com:vml" Requires="v">
                <p:oleObj spid="_x0000_s108642" name="Equation" r:id="rId14" imgW="1295280" imgH="393480" progId="Equation.DSMT4">
                  <p:embed/>
                </p:oleObj>
              </mc:Choice>
              <mc:Fallback>
                <p:oleObj name="Equation" r:id="rId14" imgW="1295280" imgH="393480" progId="Equation.DSMT4">
                  <p:embed/>
                  <p:pic>
                    <p:nvPicPr>
                      <p:cNvPr id="0" name=""/>
                      <p:cNvPicPr>
                        <a:picLocks noChangeAspect="1" noChangeArrowheads="1"/>
                      </p:cNvPicPr>
                      <p:nvPr/>
                    </p:nvPicPr>
                    <p:blipFill>
                      <a:blip r:embed="rId15"/>
                      <a:srcRect/>
                      <a:stretch>
                        <a:fillRect/>
                      </a:stretch>
                    </p:blipFill>
                    <p:spPr bwMode="auto">
                      <a:xfrm>
                        <a:off x="7389812" y="3557327"/>
                        <a:ext cx="2782887"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5" name="TextBox 24"/>
          <p:cNvSpPr txBox="1"/>
          <p:nvPr/>
        </p:nvSpPr>
        <p:spPr>
          <a:xfrm>
            <a:off x="1293811" y="4521053"/>
            <a:ext cx="1371601" cy="492420"/>
          </a:xfrm>
          <a:prstGeom prst="rect">
            <a:avLst/>
          </a:prstGeom>
          <a:noFill/>
        </p:spPr>
        <p:txBody>
          <a:bodyPr wrap="square" lIns="121899" tIns="60949" rIns="121899" bIns="60949" rtlCol="0">
            <a:spAutoFit/>
          </a:bodyPr>
          <a:lstStyle/>
          <a:p>
            <a:r>
              <a:rPr lang="en-US" b="1" smtClean="0">
                <a:latin typeface="Arial" pitchFamily="34" charset="0"/>
                <a:cs typeface="Arial" pitchFamily="34" charset="0"/>
              </a:rPr>
              <a:t>Ta có : </a:t>
            </a:r>
            <a:endParaRPr lang="vi-VN" b="1">
              <a:latin typeface="Arial" pitchFamily="34" charset="0"/>
              <a:cs typeface="Arial" pitchFamily="34" charset="0"/>
            </a:endParaRPr>
          </a:p>
        </p:txBody>
      </p:sp>
      <p:graphicFrame>
        <p:nvGraphicFramePr>
          <p:cNvPr id="29" name="Object 28"/>
          <p:cNvGraphicFramePr>
            <a:graphicFrameLocks noChangeAspect="1"/>
          </p:cNvGraphicFramePr>
          <p:nvPr>
            <p:extLst>
              <p:ext uri="{D42A27DB-BD31-4B8C-83A1-F6EECF244321}">
                <p14:modId xmlns:p14="http://schemas.microsoft.com/office/powerpoint/2010/main" val="2560739606"/>
              </p:ext>
            </p:extLst>
          </p:nvPr>
        </p:nvGraphicFramePr>
        <p:xfrm>
          <a:off x="2665412" y="4343400"/>
          <a:ext cx="2646363" cy="847725"/>
        </p:xfrm>
        <a:graphic>
          <a:graphicData uri="http://schemas.openxmlformats.org/presentationml/2006/ole">
            <mc:AlternateContent xmlns:mc="http://schemas.openxmlformats.org/markup-compatibility/2006">
              <mc:Choice xmlns:v="urn:schemas-microsoft-com:vml" Requires="v">
                <p:oleObj spid="_x0000_s108643" name="Equation" r:id="rId16" imgW="1231560" imgH="393480" progId="Equation.DSMT4">
                  <p:embed/>
                </p:oleObj>
              </mc:Choice>
              <mc:Fallback>
                <p:oleObj name="Equation" r:id="rId16" imgW="1231560" imgH="393480" progId="Equation.DSMT4">
                  <p:embed/>
                  <p:pic>
                    <p:nvPicPr>
                      <p:cNvPr id="0" name=""/>
                      <p:cNvPicPr>
                        <a:picLocks noChangeAspect="1" noChangeArrowheads="1"/>
                      </p:cNvPicPr>
                      <p:nvPr/>
                    </p:nvPicPr>
                    <p:blipFill>
                      <a:blip r:embed="rId17"/>
                      <a:srcRect/>
                      <a:stretch>
                        <a:fillRect/>
                      </a:stretch>
                    </p:blipFill>
                    <p:spPr bwMode="auto">
                      <a:xfrm>
                        <a:off x="2665412" y="4343400"/>
                        <a:ext cx="2646363"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0" name="Object 29"/>
          <p:cNvGraphicFramePr>
            <a:graphicFrameLocks noChangeAspect="1"/>
          </p:cNvGraphicFramePr>
          <p:nvPr>
            <p:extLst>
              <p:ext uri="{D42A27DB-BD31-4B8C-83A1-F6EECF244321}">
                <p14:modId xmlns:p14="http://schemas.microsoft.com/office/powerpoint/2010/main" val="3179391103"/>
              </p:ext>
            </p:extLst>
          </p:nvPr>
        </p:nvGraphicFramePr>
        <p:xfrm>
          <a:off x="5584824" y="4343400"/>
          <a:ext cx="2619375" cy="847725"/>
        </p:xfrm>
        <a:graphic>
          <a:graphicData uri="http://schemas.openxmlformats.org/presentationml/2006/ole">
            <mc:AlternateContent xmlns:mc="http://schemas.openxmlformats.org/markup-compatibility/2006">
              <mc:Choice xmlns:v="urn:schemas-microsoft-com:vml" Requires="v">
                <p:oleObj spid="_x0000_s108644" name="Equation" r:id="rId18" imgW="1218960" imgH="393480" progId="Equation.DSMT4">
                  <p:embed/>
                </p:oleObj>
              </mc:Choice>
              <mc:Fallback>
                <p:oleObj name="Equation" r:id="rId18" imgW="1218960" imgH="393480" progId="Equation.DSMT4">
                  <p:embed/>
                  <p:pic>
                    <p:nvPicPr>
                      <p:cNvPr id="0" name=""/>
                      <p:cNvPicPr>
                        <a:picLocks noChangeAspect="1" noChangeArrowheads="1"/>
                      </p:cNvPicPr>
                      <p:nvPr/>
                    </p:nvPicPr>
                    <p:blipFill>
                      <a:blip r:embed="rId19"/>
                      <a:srcRect/>
                      <a:stretch>
                        <a:fillRect/>
                      </a:stretch>
                    </p:blipFill>
                    <p:spPr bwMode="auto">
                      <a:xfrm>
                        <a:off x="5584824" y="4343400"/>
                        <a:ext cx="2619375"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1" name="Object 30"/>
          <p:cNvGraphicFramePr>
            <a:graphicFrameLocks noChangeAspect="1"/>
          </p:cNvGraphicFramePr>
          <p:nvPr>
            <p:extLst>
              <p:ext uri="{D42A27DB-BD31-4B8C-83A1-F6EECF244321}">
                <p14:modId xmlns:p14="http://schemas.microsoft.com/office/powerpoint/2010/main" val="3674384847"/>
              </p:ext>
            </p:extLst>
          </p:nvPr>
        </p:nvGraphicFramePr>
        <p:xfrm>
          <a:off x="8478838" y="4548188"/>
          <a:ext cx="2728912" cy="436562"/>
        </p:xfrm>
        <a:graphic>
          <a:graphicData uri="http://schemas.openxmlformats.org/presentationml/2006/ole">
            <mc:AlternateContent xmlns:mc="http://schemas.openxmlformats.org/markup-compatibility/2006">
              <mc:Choice xmlns:v="urn:schemas-microsoft-com:vml" Requires="v">
                <p:oleObj spid="_x0000_s108645" name="Equation" r:id="rId20" imgW="1269720" imgH="203040" progId="Equation.DSMT4">
                  <p:embed/>
                </p:oleObj>
              </mc:Choice>
              <mc:Fallback>
                <p:oleObj name="Equation" r:id="rId20" imgW="1269720" imgH="203040" progId="Equation.DSMT4">
                  <p:embed/>
                  <p:pic>
                    <p:nvPicPr>
                      <p:cNvPr id="0" name=""/>
                      <p:cNvPicPr>
                        <a:picLocks noChangeAspect="1" noChangeArrowheads="1"/>
                      </p:cNvPicPr>
                      <p:nvPr/>
                    </p:nvPicPr>
                    <p:blipFill>
                      <a:blip r:embed="rId21"/>
                      <a:srcRect/>
                      <a:stretch>
                        <a:fillRect/>
                      </a:stretch>
                    </p:blipFill>
                    <p:spPr bwMode="auto">
                      <a:xfrm>
                        <a:off x="8478838" y="4548188"/>
                        <a:ext cx="2728912" cy="43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AlternateContent xmlns:mc="http://schemas.openxmlformats.org/markup-compatibility/2006" xmlns:a14="http://schemas.microsoft.com/office/drawing/2010/main">
        <mc:Choice Requires="a14">
          <p:sp>
            <p:nvSpPr>
              <p:cNvPr id="32" name="TextBox 31"/>
              <p:cNvSpPr txBox="1"/>
              <p:nvPr/>
            </p:nvSpPr>
            <p:spPr>
              <a:xfrm>
                <a:off x="1293811" y="5181600"/>
                <a:ext cx="7315201" cy="537497"/>
              </a:xfrm>
              <a:prstGeom prst="rect">
                <a:avLst/>
              </a:prstGeom>
              <a:noFill/>
            </p:spPr>
            <p:txBody>
              <a:bodyPr wrap="square" lIns="121899" tIns="60949" rIns="121899" bIns="60949" rtlCol="0">
                <a:spAutoFit/>
              </a:bodyPr>
              <a:lstStyle/>
              <a:p>
                <a:r>
                  <a:rPr lang="en-US" b="1" smtClean="0">
                    <a:latin typeface="Arial" pitchFamily="34" charset="0"/>
                    <a:cs typeface="Arial" pitchFamily="34" charset="0"/>
                  </a:rPr>
                  <a:t>Do </a:t>
                </a:r>
                <a:r>
                  <a:rPr lang="en-US" b="1">
                    <a:latin typeface="Arial" pitchFamily="34" charset="0"/>
                    <a:cs typeface="Arial" pitchFamily="34" charset="0"/>
                  </a:rPr>
                  <a:t>k ∈ ℤ nên </a:t>
                </a:r>
                <a14:m>
                  <m:oMath xmlns:m="http://schemas.openxmlformats.org/officeDocument/2006/math">
                    <m:r>
                      <a:rPr lang="en-US" b="1" i="1" smtClean="0">
                        <a:latin typeface="Cambria Math"/>
                        <a:cs typeface="Arial" pitchFamily="34" charset="0"/>
                      </a:rPr>
                      <m:t>𝒌</m:t>
                    </m:r>
                    <m:r>
                      <a:rPr lang="en-US" b="1" i="1" smtClean="0">
                        <a:latin typeface="Cambria Math"/>
                        <a:cs typeface="Arial" pitchFamily="34" charset="0"/>
                      </a:rPr>
                      <m:t> ∈ {– </m:t>
                    </m:r>
                    <m:r>
                      <a:rPr lang="en-US" b="1" i="1" smtClean="0">
                        <a:latin typeface="Cambria Math"/>
                        <a:cs typeface="Arial" pitchFamily="34" charset="0"/>
                      </a:rPr>
                      <m:t>𝟐</m:t>
                    </m:r>
                    <m:r>
                      <a:rPr lang="en-US" b="1" i="1" smtClean="0">
                        <a:latin typeface="Cambria Math"/>
                        <a:cs typeface="Arial" pitchFamily="34" charset="0"/>
                      </a:rPr>
                      <m:t>; – </m:t>
                    </m:r>
                    <m:r>
                      <a:rPr lang="en-US" b="1" i="1" smtClean="0">
                        <a:latin typeface="Cambria Math"/>
                        <a:cs typeface="Arial" pitchFamily="34" charset="0"/>
                      </a:rPr>
                      <m:t>𝟏</m:t>
                    </m:r>
                    <m:r>
                      <a:rPr lang="en-US" b="1" i="1" smtClean="0">
                        <a:latin typeface="Cambria Math"/>
                        <a:cs typeface="Arial" pitchFamily="34" charset="0"/>
                      </a:rPr>
                      <m:t>; </m:t>
                    </m:r>
                    <m:r>
                      <a:rPr lang="en-US" b="1" i="1" smtClean="0">
                        <a:latin typeface="Cambria Math"/>
                        <a:cs typeface="Arial" pitchFamily="34" charset="0"/>
                      </a:rPr>
                      <m:t>𝟎</m:t>
                    </m:r>
                    <m:r>
                      <a:rPr lang="en-US" b="1" i="1" smtClean="0">
                        <a:latin typeface="Cambria Math"/>
                        <a:cs typeface="Arial" pitchFamily="34" charset="0"/>
                      </a:rPr>
                      <m:t>; </m:t>
                    </m:r>
                    <m:r>
                      <a:rPr lang="en-US" b="1" i="1" smtClean="0">
                        <a:latin typeface="Cambria Math"/>
                        <a:cs typeface="Arial" pitchFamily="34" charset="0"/>
                      </a:rPr>
                      <m:t>𝟏</m:t>
                    </m:r>
                    <m:r>
                      <a:rPr lang="en-US" b="1" i="1" smtClean="0">
                        <a:latin typeface="Cambria Math"/>
                        <a:cs typeface="Arial" pitchFamily="34" charset="0"/>
                      </a:rPr>
                      <m:t>; </m:t>
                    </m:r>
                    <m:r>
                      <a:rPr lang="en-US" b="1" i="1" smtClean="0">
                        <a:latin typeface="Cambria Math"/>
                        <a:cs typeface="Arial" pitchFamily="34" charset="0"/>
                      </a:rPr>
                      <m:t>𝟐</m:t>
                    </m:r>
                    <m:r>
                      <a:rPr lang="en-US" b="1" i="1" smtClean="0">
                        <a:latin typeface="Cambria Math"/>
                        <a:cs typeface="Arial" pitchFamily="34" charset="0"/>
                      </a:rPr>
                      <m:t>}.</m:t>
                    </m:r>
                  </m:oMath>
                </a14:m>
                <a:endParaRPr lang="vi-VN" b="1">
                  <a:latin typeface="Arial" pitchFamily="34" charset="0"/>
                  <a:cs typeface="Arial" pitchFamily="34" charset="0"/>
                </a:endParaRPr>
              </a:p>
            </p:txBody>
          </p:sp>
        </mc:Choice>
        <mc:Fallback xmlns="">
          <p:sp>
            <p:nvSpPr>
              <p:cNvPr id="32" name="TextBox 31"/>
              <p:cNvSpPr txBox="1">
                <a:spLocks noRot="1" noChangeAspect="1" noMove="1" noResize="1" noEditPoints="1" noAdjustHandles="1" noChangeArrowheads="1" noChangeShapeType="1" noTextEdit="1"/>
              </p:cNvSpPr>
              <p:nvPr/>
            </p:nvSpPr>
            <p:spPr>
              <a:xfrm>
                <a:off x="1293811" y="5181600"/>
                <a:ext cx="7315201" cy="537497"/>
              </a:xfrm>
              <a:prstGeom prst="rect">
                <a:avLst/>
              </a:prstGeom>
              <a:blipFill rotWithShape="1">
                <a:blip r:embed="rId22"/>
                <a:stretch>
                  <a:fillRect l="-833" b="-2272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a:off x="1293811" y="5704144"/>
                <a:ext cx="10591801" cy="492420"/>
              </a:xfrm>
              <a:prstGeom prst="rect">
                <a:avLst/>
              </a:prstGeom>
              <a:noFill/>
            </p:spPr>
            <p:txBody>
              <a:bodyPr wrap="square" lIns="121899" tIns="60949" rIns="121899" bIns="60949" rtlCol="0">
                <a:spAutoFit/>
              </a:bodyPr>
              <a:lstStyle/>
              <a:p>
                <a:r>
                  <a:rPr lang="vi-VN" b="1">
                    <a:latin typeface="Arial" pitchFamily="34" charset="0"/>
                    <a:cs typeface="Arial" pitchFamily="34" charset="0"/>
                  </a:rPr>
                  <a:t>Vậy đồ thị của các hàm số </a:t>
                </a:r>
                <a14:m>
                  <m:oMath xmlns:m="http://schemas.openxmlformats.org/officeDocument/2006/math">
                    <m:r>
                      <a:rPr lang="vi-VN" b="1" i="1">
                        <a:latin typeface="Cambria Math"/>
                        <a:cs typeface="Arial" pitchFamily="34" charset="0"/>
                      </a:rPr>
                      <m:t>𝒚</m:t>
                    </m:r>
                    <m:r>
                      <a:rPr lang="vi-VN" b="1" i="1">
                        <a:latin typeface="Cambria Math"/>
                        <a:cs typeface="Arial" pitchFamily="34" charset="0"/>
                      </a:rPr>
                      <m:t>=</m:t>
                    </m:r>
                    <m:r>
                      <m:rPr>
                        <m:sty m:val="p"/>
                      </m:rPr>
                      <a:rPr lang="vi-VN" b="1" i="1">
                        <a:latin typeface="Cambria Math"/>
                        <a:cs typeface="Arial" pitchFamily="34" charset="0"/>
                      </a:rPr>
                      <m:t>sin</m:t>
                    </m:r>
                    <m:r>
                      <a:rPr lang="vi-VN" b="1" i="1">
                        <a:latin typeface="Cambria Math"/>
                        <a:cs typeface="Arial" pitchFamily="34" charset="0"/>
                      </a:rPr>
                      <m:t>⁡</m:t>
                    </m:r>
                    <m:r>
                      <a:rPr lang="vi-VN" b="1" i="1">
                        <a:latin typeface="Cambria Math"/>
                        <a:cs typeface="Arial" pitchFamily="34" charset="0"/>
                      </a:rPr>
                      <m:t>𝒙</m:t>
                    </m:r>
                    <m:r>
                      <a:rPr lang="vi-VN" b="1" i="1">
                        <a:latin typeface="Cambria Math"/>
                        <a:cs typeface="Arial" pitchFamily="34" charset="0"/>
                      </a:rPr>
                      <m:t> </m:t>
                    </m:r>
                  </m:oMath>
                </a14:m>
                <a:r>
                  <a:rPr lang="vi-VN" b="1">
                    <a:latin typeface="Arial" pitchFamily="34" charset="0"/>
                    <a:cs typeface="Arial" pitchFamily="34" charset="0"/>
                  </a:rPr>
                  <a:t>và </a:t>
                </a:r>
                <a14:m>
                  <m:oMath xmlns:m="http://schemas.openxmlformats.org/officeDocument/2006/math">
                    <m:r>
                      <a:rPr lang="vi-VN" b="1" i="1">
                        <a:latin typeface="Cambria Math"/>
                        <a:cs typeface="Arial" pitchFamily="34" charset="0"/>
                      </a:rPr>
                      <m:t>𝒚</m:t>
                    </m:r>
                    <m:r>
                      <a:rPr lang="vi-VN" b="1" i="1">
                        <a:latin typeface="Cambria Math"/>
                        <a:cs typeface="Arial" pitchFamily="34" charset="0"/>
                      </a:rPr>
                      <m:t>=</m:t>
                    </m:r>
                    <m:r>
                      <m:rPr>
                        <m:sty m:val="p"/>
                      </m:rPr>
                      <a:rPr lang="vi-VN" b="1" i="1">
                        <a:latin typeface="Cambria Math"/>
                        <a:cs typeface="Arial" pitchFamily="34" charset="0"/>
                      </a:rPr>
                      <m:t>cos</m:t>
                    </m:r>
                    <m:r>
                      <a:rPr lang="vi-VN" b="1" i="1">
                        <a:latin typeface="Cambria Math"/>
                        <a:cs typeface="Arial" pitchFamily="34" charset="0"/>
                      </a:rPr>
                      <m:t>⁡</m:t>
                    </m:r>
                    <m:r>
                      <a:rPr lang="vi-VN" b="1" i="1">
                        <a:latin typeface="Cambria Math"/>
                        <a:cs typeface="Arial" pitchFamily="34" charset="0"/>
                      </a:rPr>
                      <m:t>𝒙</m:t>
                    </m:r>
                    <m:r>
                      <a:rPr lang="vi-VN" b="1" i="1">
                        <a:latin typeface="Cambria Math"/>
                        <a:cs typeface="Arial" pitchFamily="34" charset="0"/>
                      </a:rPr>
                      <m:t> </m:t>
                    </m:r>
                  </m:oMath>
                </a14:m>
                <a:r>
                  <a:rPr lang="vi-VN" b="1">
                    <a:latin typeface="Arial" pitchFamily="34" charset="0"/>
                    <a:cs typeface="Arial" pitchFamily="34" charset="0"/>
                  </a:rPr>
                  <a:t>cắt nhau tại </a:t>
                </a:r>
                <a:r>
                  <a:rPr lang="vi-VN" b="1">
                    <a:solidFill>
                      <a:srgbClr val="C00000"/>
                    </a:solidFill>
                    <a:latin typeface="Arial" pitchFamily="34" charset="0"/>
                    <a:cs typeface="Arial" pitchFamily="34" charset="0"/>
                  </a:rPr>
                  <a:t>5</a:t>
                </a:r>
                <a:r>
                  <a:rPr lang="vi-VN" b="1">
                    <a:latin typeface="Arial" pitchFamily="34" charset="0"/>
                    <a:cs typeface="Arial" pitchFamily="34" charset="0"/>
                  </a:rPr>
                  <a:t> điểm</a:t>
                </a:r>
              </a:p>
            </p:txBody>
          </p:sp>
        </mc:Choice>
        <mc:Fallback xmlns="">
          <p:sp>
            <p:nvSpPr>
              <p:cNvPr id="33" name="TextBox 32"/>
              <p:cNvSpPr txBox="1">
                <a:spLocks noRot="1" noChangeAspect="1" noMove="1" noResize="1" noEditPoints="1" noAdjustHandles="1" noChangeArrowheads="1" noChangeShapeType="1" noTextEdit="1"/>
              </p:cNvSpPr>
              <p:nvPr/>
            </p:nvSpPr>
            <p:spPr>
              <a:xfrm>
                <a:off x="1293811" y="5704144"/>
                <a:ext cx="10591801" cy="492420"/>
              </a:xfrm>
              <a:prstGeom prst="rect">
                <a:avLst/>
              </a:prstGeom>
              <a:blipFill rotWithShape="1">
                <a:blip r:embed="rId23"/>
                <a:stretch>
                  <a:fillRect l="-575" t="-6250" b="-26250"/>
                </a:stretch>
              </a:blipFill>
            </p:spPr>
            <p:txBody>
              <a:bodyPr/>
              <a:lstStyle/>
              <a:p>
                <a:r>
                  <a:rPr lang="en-US">
                    <a:noFill/>
                  </a:rPr>
                  <a:t> </a:t>
                </a:r>
              </a:p>
            </p:txBody>
          </p:sp>
        </mc:Fallback>
      </mc:AlternateContent>
      <p:sp>
        <p:nvSpPr>
          <p:cNvPr id="34" name="TextBox 33"/>
          <p:cNvSpPr txBox="1"/>
          <p:nvPr/>
        </p:nvSpPr>
        <p:spPr>
          <a:xfrm>
            <a:off x="3263898" y="6196564"/>
            <a:ext cx="3352800" cy="523198"/>
          </a:xfrm>
          <a:prstGeom prst="rect">
            <a:avLst/>
          </a:prstGeom>
          <a:noFill/>
        </p:spPr>
        <p:txBody>
          <a:bodyPr wrap="square" lIns="121899" tIns="60949" rIns="121899" bIns="60949" rtlCol="0">
            <a:spAutoFit/>
          </a:bodyPr>
          <a:lstStyle/>
          <a:p>
            <a:r>
              <a:rPr lang="en-US" sz="2600" b="1" smtClean="0">
                <a:latin typeface="Arial" pitchFamily="34" charset="0"/>
                <a:cs typeface="Arial" pitchFamily="34" charset="0"/>
              </a:rPr>
              <a:t>Chọn đáp án </a:t>
            </a:r>
            <a:r>
              <a:rPr lang="en-US" sz="2600" b="1" smtClean="0">
                <a:solidFill>
                  <a:srgbClr val="C00000"/>
                </a:solidFill>
                <a:latin typeface="Arial" pitchFamily="34" charset="0"/>
                <a:cs typeface="Arial" pitchFamily="34" charset="0"/>
              </a:rPr>
              <a:t>A</a:t>
            </a:r>
            <a:endParaRPr lang="vi-VN" sz="2600" b="1">
              <a:solidFill>
                <a:srgbClr val="C00000"/>
              </a:solidFill>
              <a:latin typeface="Arial" pitchFamily="34" charset="0"/>
              <a:cs typeface="Arial" pitchFamily="34" charset="0"/>
            </a:endParaRPr>
          </a:p>
        </p:txBody>
      </p:sp>
    </p:spTree>
    <p:extLst>
      <p:ext uri="{BB962C8B-B14F-4D97-AF65-F5344CB8AC3E}">
        <p14:creationId xmlns:p14="http://schemas.microsoft.com/office/powerpoint/2010/main" val="33160531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500"/>
                                        <p:tgtEl>
                                          <p:spTgt spid="2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left)">
                                      <p:cBhvr>
                                        <p:cTn id="20" dur="500"/>
                                        <p:tgtEl>
                                          <p:spTgt spid="2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500"/>
                                        <p:tgtEl>
                                          <p:spTgt spid="2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500"/>
                            </p:stCondLst>
                            <p:childTnLst>
                              <p:par>
                                <p:cTn id="32" presetID="22" presetClass="entr" presetSubtype="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wipe(left)">
                                      <p:cBhvr>
                                        <p:cTn id="34" dur="500"/>
                                        <p:tgtEl>
                                          <p:spTgt spid="29"/>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wipe(left)">
                                      <p:cBhvr>
                                        <p:cTn id="39" dur="500"/>
                                        <p:tgtEl>
                                          <p:spTgt spid="30"/>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wipe(left)">
                                      <p:cBhvr>
                                        <p:cTn id="44" dur="500"/>
                                        <p:tgtEl>
                                          <p:spTgt spid="3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wipe(left)">
                                      <p:cBhvr>
                                        <p:cTn id="49" dur="500"/>
                                        <p:tgtEl>
                                          <p:spTgt spid="32"/>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33"/>
                                        </p:tgtEl>
                                        <p:attrNameLst>
                                          <p:attrName>style.visibility</p:attrName>
                                        </p:attrNameLst>
                                      </p:cBhvr>
                                      <p:to>
                                        <p:strVal val="visible"/>
                                      </p:to>
                                    </p:set>
                                    <p:animEffect transition="in" filter="wipe(left)">
                                      <p:cBhvr>
                                        <p:cTn id="54" dur="500"/>
                                        <p:tgtEl>
                                          <p:spTgt spid="33"/>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34"/>
                                        </p:tgtEl>
                                        <p:attrNameLst>
                                          <p:attrName>style.visibility</p:attrName>
                                        </p:attrNameLst>
                                      </p:cBhvr>
                                      <p:to>
                                        <p:strVal val="visible"/>
                                      </p:to>
                                    </p:set>
                                    <p:animEffect transition="in" filter="wipe(left)">
                                      <p:cBhvr>
                                        <p:cTn id="59" dur="500"/>
                                        <p:tgtEl>
                                          <p:spTgt spid="34"/>
                                        </p:tgtEl>
                                      </p:cBhvr>
                                    </p:animEffect>
                                  </p:childTnLst>
                                </p:cTn>
                              </p:par>
                            </p:childTnLst>
                          </p:cTn>
                        </p:par>
                        <p:par>
                          <p:cTn id="60" fill="hold">
                            <p:stCondLst>
                              <p:cond delay="500"/>
                            </p:stCondLst>
                            <p:childTnLst>
                              <p:par>
                                <p:cTn id="61" presetID="21" presetClass="entr" presetSubtype="1" fill="hold" grpId="0" nodeType="afterEffect">
                                  <p:stCondLst>
                                    <p:cond delay="0"/>
                                  </p:stCondLst>
                                  <p:childTnLst>
                                    <p:set>
                                      <p:cBhvr>
                                        <p:cTn id="62" dur="1" fill="hold">
                                          <p:stCondLst>
                                            <p:cond delay="0"/>
                                          </p:stCondLst>
                                        </p:cTn>
                                        <p:tgtEl>
                                          <p:spTgt spid="2"/>
                                        </p:tgtEl>
                                        <p:attrNameLst>
                                          <p:attrName>style.visibility</p:attrName>
                                        </p:attrNameLst>
                                      </p:cBhvr>
                                      <p:to>
                                        <p:strVal val="visible"/>
                                      </p:to>
                                    </p:set>
                                    <p:animEffect transition="in" filter="wheel(1)">
                                      <p:cBhvr>
                                        <p:cTn id="6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 grpId="0" animBg="1"/>
      <p:bldP spid="25" grpId="0"/>
      <p:bldP spid="32" grpId="0"/>
      <p:bldP spid="33" grpId="0"/>
      <p:bldP spid="3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2120" y="77194"/>
            <a:ext cx="1806542" cy="1572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le 6"/>
          <p:cNvSpPr/>
          <p:nvPr/>
        </p:nvSpPr>
        <p:spPr>
          <a:xfrm>
            <a:off x="2123930" y="152400"/>
            <a:ext cx="9837881" cy="2209800"/>
          </a:xfrm>
          <a:prstGeom prst="roundRect">
            <a:avLst>
              <a:gd name="adj" fmla="val 519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513012" y="228600"/>
            <a:ext cx="9372600" cy="523198"/>
          </a:xfrm>
          <a:prstGeom prst="rect">
            <a:avLst/>
          </a:prstGeom>
          <a:noFill/>
        </p:spPr>
        <p:txBody>
          <a:bodyPr wrap="square" lIns="121899" tIns="60949" rIns="121899" bIns="60949" rtlCol="0">
            <a:spAutoFit/>
          </a:bodyPr>
          <a:lstStyle/>
          <a:p>
            <a:r>
              <a:rPr lang="vi-VN" sz="2600" b="1">
                <a:latin typeface="Arial" pitchFamily="34" charset="0"/>
                <a:cs typeface="Arial" pitchFamily="34" charset="0"/>
              </a:rPr>
              <a:t>Tập xác định của hàm </a:t>
            </a:r>
            <a:r>
              <a:rPr lang="vi-VN" sz="2600" b="1" smtClean="0">
                <a:latin typeface="Arial" pitchFamily="34" charset="0"/>
                <a:cs typeface="Arial" pitchFamily="34" charset="0"/>
              </a:rPr>
              <a:t>số</a:t>
            </a:r>
            <a:r>
              <a:rPr lang="en-US" sz="2600" b="1" smtClean="0">
                <a:latin typeface="Arial" pitchFamily="34" charset="0"/>
                <a:cs typeface="Arial" pitchFamily="34" charset="0"/>
              </a:rPr>
              <a:t>                      là :</a:t>
            </a:r>
            <a:endParaRPr lang="vi-VN" sz="2600" b="1">
              <a:latin typeface="Arial" pitchFamily="34" charset="0"/>
              <a:cs typeface="Arial" pitchFamily="34" charset="0"/>
            </a:endParaRPr>
          </a:p>
        </p:txBody>
      </p:sp>
      <p:sp>
        <p:nvSpPr>
          <p:cNvPr id="10" name="Rectangle 9"/>
          <p:cNvSpPr/>
          <p:nvPr/>
        </p:nvSpPr>
        <p:spPr>
          <a:xfrm>
            <a:off x="388229" y="443253"/>
            <a:ext cx="1435714"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1.30</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1012" y="2467650"/>
            <a:ext cx="1535021" cy="366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TextBox 22"/>
          <p:cNvSpPr txBox="1"/>
          <p:nvPr/>
        </p:nvSpPr>
        <p:spPr>
          <a:xfrm>
            <a:off x="2589212" y="979487"/>
            <a:ext cx="8686800" cy="523198"/>
          </a:xfrm>
          <a:prstGeom prst="rect">
            <a:avLst/>
          </a:prstGeom>
          <a:noFill/>
        </p:spPr>
        <p:txBody>
          <a:bodyPr wrap="square" lIns="121899" tIns="60949" rIns="121899" bIns="60949" rtlCol="0">
            <a:spAutoFit/>
          </a:bodyPr>
          <a:lstStyle/>
          <a:p>
            <a:r>
              <a:rPr lang="en-US" sz="2600" b="1" smtClean="0">
                <a:solidFill>
                  <a:schemeClr val="tx2">
                    <a:lumMod val="75000"/>
                  </a:schemeClr>
                </a:solidFill>
                <a:latin typeface="Arial" pitchFamily="34" charset="0"/>
                <a:cs typeface="Arial" pitchFamily="34" charset="0"/>
              </a:rPr>
              <a:t>A.</a:t>
            </a:r>
            <a:r>
              <a:rPr lang="en-US" sz="2600" b="1" smtClean="0">
                <a:latin typeface="Arial" pitchFamily="34" charset="0"/>
                <a:cs typeface="Arial" pitchFamily="34" charset="0"/>
              </a:rPr>
              <a:t> 			</a:t>
            </a:r>
            <a:r>
              <a:rPr lang="en-US" sz="2600" b="1" smtClean="0">
                <a:solidFill>
                  <a:schemeClr val="tx2">
                    <a:lumMod val="75000"/>
                  </a:schemeClr>
                </a:solidFill>
                <a:latin typeface="Arial" pitchFamily="34" charset="0"/>
                <a:cs typeface="Arial" pitchFamily="34" charset="0"/>
              </a:rPr>
              <a:t>B</a:t>
            </a:r>
            <a:r>
              <a:rPr lang="en-US" sz="2600" b="1">
                <a:solidFill>
                  <a:schemeClr val="tx2">
                    <a:lumMod val="75000"/>
                  </a:schemeClr>
                </a:solidFill>
                <a:latin typeface="Arial" pitchFamily="34" charset="0"/>
                <a:cs typeface="Arial" pitchFamily="34" charset="0"/>
              </a:rPr>
              <a:t>.</a:t>
            </a:r>
            <a:r>
              <a:rPr lang="en-US" sz="2600" b="1" smtClean="0">
                <a:latin typeface="Arial" pitchFamily="34" charset="0"/>
                <a:cs typeface="Arial" pitchFamily="34" charset="0"/>
              </a:rPr>
              <a:t> 	</a:t>
            </a:r>
            <a:endParaRPr lang="vi-VN" sz="2600" b="1">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26" name="TextBox 25"/>
              <p:cNvSpPr txBox="1"/>
              <p:nvPr/>
            </p:nvSpPr>
            <p:spPr>
              <a:xfrm>
                <a:off x="2360612" y="2938124"/>
                <a:ext cx="7467600" cy="654772"/>
              </a:xfrm>
              <a:prstGeom prst="rect">
                <a:avLst/>
              </a:prstGeom>
              <a:noFill/>
            </p:spPr>
            <p:txBody>
              <a:bodyPr wrap="square" lIns="121899" tIns="60949" rIns="121899" bIns="60949" rtlCol="0">
                <a:spAutoFit/>
              </a:bodyPr>
              <a:lstStyle/>
              <a:p>
                <a:r>
                  <a:rPr lang="en-US" sz="2600" b="1" smtClean="0">
                    <a:latin typeface="Arial" pitchFamily="34" charset="0"/>
                    <a:cs typeface="Arial" pitchFamily="34" charset="0"/>
                  </a:rPr>
                  <a:t>Biểu thức </a:t>
                </a:r>
                <a14:m>
                  <m:oMath xmlns:m="http://schemas.openxmlformats.org/officeDocument/2006/math">
                    <m:f>
                      <m:fPr>
                        <m:ctrlPr>
                          <a:rPr lang="en-US" sz="2600" b="1" i="1" smtClean="0">
                            <a:latin typeface="Cambria Math"/>
                            <a:cs typeface="Arial" pitchFamily="34" charset="0"/>
                          </a:rPr>
                        </m:ctrlPr>
                      </m:fPr>
                      <m:num>
                        <m:r>
                          <a:rPr lang="en-US" sz="2600" b="1" i="1" smtClean="0">
                            <a:latin typeface="Cambria Math"/>
                            <a:cs typeface="Arial" pitchFamily="34" charset="0"/>
                          </a:rPr>
                          <m:t>𝒄𝒐𝒔𝒙</m:t>
                        </m:r>
                      </m:num>
                      <m:den>
                        <m:r>
                          <a:rPr lang="en-US" sz="2600" b="1" i="1" smtClean="0">
                            <a:latin typeface="Cambria Math"/>
                            <a:cs typeface="Arial" pitchFamily="34" charset="0"/>
                          </a:rPr>
                          <m:t>𝒔𝒊𝒏𝒙</m:t>
                        </m:r>
                        <m:r>
                          <a:rPr lang="en-US" sz="2600" b="1" i="1" smtClean="0">
                            <a:latin typeface="Cambria Math"/>
                            <a:cs typeface="Arial" pitchFamily="34" charset="0"/>
                          </a:rPr>
                          <m:t>−</m:t>
                        </m:r>
                        <m:r>
                          <a:rPr lang="en-US" sz="2600" b="1" i="1" smtClean="0">
                            <a:latin typeface="Cambria Math"/>
                            <a:cs typeface="Arial" pitchFamily="34" charset="0"/>
                          </a:rPr>
                          <m:t>𝟏</m:t>
                        </m:r>
                      </m:den>
                    </m:f>
                  </m:oMath>
                </a14:m>
                <a:r>
                  <a:rPr lang="en-US" sz="2600" b="1" smtClean="0">
                    <a:latin typeface="Arial" pitchFamily="34" charset="0"/>
                    <a:cs typeface="Arial" pitchFamily="34" charset="0"/>
                  </a:rPr>
                  <a:t> có nghĩa khi </a:t>
                </a:r>
                <a14:m>
                  <m:oMath xmlns:m="http://schemas.openxmlformats.org/officeDocument/2006/math">
                    <m:r>
                      <a:rPr lang="en-US" sz="2600" b="1" i="1" smtClean="0">
                        <a:latin typeface="Cambria Math"/>
                        <a:cs typeface="Arial" pitchFamily="34" charset="0"/>
                      </a:rPr>
                      <m:t>𝒔𝒊𝒏𝒙</m:t>
                    </m:r>
                    <m:r>
                      <a:rPr lang="en-US" sz="2600" b="1" i="1" smtClean="0">
                        <a:latin typeface="Cambria Math"/>
                        <a:ea typeface="Cambria Math"/>
                        <a:cs typeface="Arial" pitchFamily="34" charset="0"/>
                      </a:rPr>
                      <m:t>≠</m:t>
                    </m:r>
                    <m:r>
                      <a:rPr lang="en-US" sz="2600" b="1" i="1" smtClean="0">
                        <a:latin typeface="Cambria Math"/>
                        <a:ea typeface="Cambria Math"/>
                        <a:cs typeface="Arial" pitchFamily="34" charset="0"/>
                      </a:rPr>
                      <m:t>𝟏</m:t>
                    </m:r>
                  </m:oMath>
                </a14:m>
                <a:endParaRPr lang="vi-VN" sz="2600" b="1">
                  <a:latin typeface="Arial" pitchFamily="34" charset="0"/>
                  <a:cs typeface="Arial" pitchFamily="34" charset="0"/>
                </a:endParaRPr>
              </a:p>
            </p:txBody>
          </p:sp>
        </mc:Choice>
        <mc:Fallback xmlns="">
          <p:sp>
            <p:nvSpPr>
              <p:cNvPr id="26" name="TextBox 25"/>
              <p:cNvSpPr txBox="1">
                <a:spLocks noRot="1" noChangeAspect="1" noMove="1" noResize="1" noEditPoints="1" noAdjustHandles="1" noChangeArrowheads="1" noChangeShapeType="1" noTextEdit="1"/>
              </p:cNvSpPr>
              <p:nvPr/>
            </p:nvSpPr>
            <p:spPr>
              <a:xfrm>
                <a:off x="2360612" y="2938124"/>
                <a:ext cx="7467600" cy="654772"/>
              </a:xfrm>
              <a:prstGeom prst="rect">
                <a:avLst/>
              </a:prstGeom>
              <a:blipFill rotWithShape="1">
                <a:blip r:embed="rId6"/>
                <a:stretch>
                  <a:fillRect l="-980" t="-935" b="-5607"/>
                </a:stretch>
              </a:blipFill>
            </p:spPr>
            <p:txBody>
              <a:bodyPr/>
              <a:lstStyle/>
              <a:p>
                <a:r>
                  <a:rPr lang="en-US">
                    <a:noFill/>
                  </a:rPr>
                  <a:t> </a:t>
                </a:r>
              </a:p>
            </p:txBody>
          </p:sp>
        </mc:Fallback>
      </mc:AlternateContent>
      <p:sp>
        <p:nvSpPr>
          <p:cNvPr id="28" name="TextBox 27"/>
          <p:cNvSpPr txBox="1"/>
          <p:nvPr/>
        </p:nvSpPr>
        <p:spPr>
          <a:xfrm>
            <a:off x="4037012" y="5079545"/>
            <a:ext cx="3352800" cy="523198"/>
          </a:xfrm>
          <a:prstGeom prst="rect">
            <a:avLst/>
          </a:prstGeom>
          <a:noFill/>
        </p:spPr>
        <p:txBody>
          <a:bodyPr wrap="square" lIns="121899" tIns="60949" rIns="121899" bIns="60949" rtlCol="0">
            <a:spAutoFit/>
          </a:bodyPr>
          <a:lstStyle/>
          <a:p>
            <a:r>
              <a:rPr lang="en-US" sz="2600" b="1" smtClean="0">
                <a:latin typeface="Arial" pitchFamily="34" charset="0"/>
                <a:cs typeface="Arial" pitchFamily="34" charset="0"/>
              </a:rPr>
              <a:t>Chọn đáp án </a:t>
            </a:r>
            <a:r>
              <a:rPr lang="en-US" sz="2600" b="1" smtClean="0">
                <a:solidFill>
                  <a:srgbClr val="C00000"/>
                </a:solidFill>
                <a:latin typeface="Arial" pitchFamily="34" charset="0"/>
                <a:cs typeface="Arial" pitchFamily="34" charset="0"/>
              </a:rPr>
              <a:t>B</a:t>
            </a:r>
            <a:endParaRPr lang="vi-VN" sz="2600" b="1">
              <a:solidFill>
                <a:srgbClr val="C00000"/>
              </a:solidFill>
              <a:latin typeface="Arial" pitchFamily="34" charset="0"/>
              <a:cs typeface="Arial" pitchFamily="34" charset="0"/>
            </a:endParaRPr>
          </a:p>
        </p:txBody>
      </p:sp>
      <p:sp>
        <p:nvSpPr>
          <p:cNvPr id="2" name="Oval 1"/>
          <p:cNvSpPr/>
          <p:nvPr/>
        </p:nvSpPr>
        <p:spPr>
          <a:xfrm>
            <a:off x="6295157" y="1011631"/>
            <a:ext cx="457200" cy="4572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2589212" y="1610402"/>
            <a:ext cx="8686800" cy="523198"/>
          </a:xfrm>
          <a:prstGeom prst="rect">
            <a:avLst/>
          </a:prstGeom>
          <a:noFill/>
        </p:spPr>
        <p:txBody>
          <a:bodyPr wrap="square" lIns="121899" tIns="60949" rIns="121899" bIns="60949" rtlCol="0">
            <a:spAutoFit/>
          </a:bodyPr>
          <a:lstStyle/>
          <a:p>
            <a:r>
              <a:rPr lang="en-US" sz="2600" b="1" smtClean="0">
                <a:solidFill>
                  <a:schemeClr val="tx2">
                    <a:lumMod val="75000"/>
                  </a:schemeClr>
                </a:solidFill>
                <a:latin typeface="Arial" pitchFamily="34" charset="0"/>
                <a:cs typeface="Arial" pitchFamily="34" charset="0"/>
              </a:rPr>
              <a:t>C</a:t>
            </a:r>
            <a:r>
              <a:rPr lang="en-US" sz="2600" b="1">
                <a:solidFill>
                  <a:schemeClr val="tx2">
                    <a:lumMod val="75000"/>
                  </a:schemeClr>
                </a:solidFill>
                <a:latin typeface="Arial" pitchFamily="34" charset="0"/>
                <a:cs typeface="Arial" pitchFamily="34" charset="0"/>
              </a:rPr>
              <a:t>. </a:t>
            </a:r>
            <a:r>
              <a:rPr lang="en-US" sz="2600" b="1" smtClean="0">
                <a:latin typeface="Arial" pitchFamily="34" charset="0"/>
                <a:cs typeface="Arial" pitchFamily="34" charset="0"/>
              </a:rPr>
              <a:t>			</a:t>
            </a:r>
            <a:r>
              <a:rPr lang="en-US" sz="2600" b="1" smtClean="0">
                <a:solidFill>
                  <a:schemeClr val="tx2">
                    <a:lumMod val="75000"/>
                  </a:schemeClr>
                </a:solidFill>
                <a:latin typeface="Arial" pitchFamily="34" charset="0"/>
                <a:cs typeface="Arial" pitchFamily="34" charset="0"/>
              </a:rPr>
              <a:t>D</a:t>
            </a:r>
            <a:r>
              <a:rPr lang="en-US" sz="2600" b="1">
                <a:solidFill>
                  <a:schemeClr val="tx2">
                    <a:lumMod val="75000"/>
                  </a:schemeClr>
                </a:solidFill>
                <a:latin typeface="Arial" pitchFamily="34" charset="0"/>
                <a:cs typeface="Arial" pitchFamily="34" charset="0"/>
              </a:rPr>
              <a:t>. </a:t>
            </a:r>
            <a:endParaRPr lang="vi-VN" sz="2600" b="1">
              <a:latin typeface="Arial" pitchFamily="34" charset="0"/>
              <a:cs typeface="Arial" pitchFamily="34" charset="0"/>
            </a:endParaRPr>
          </a:p>
        </p:txBody>
      </p:sp>
      <p:graphicFrame>
        <p:nvGraphicFramePr>
          <p:cNvPr id="38" name="Object 37"/>
          <p:cNvGraphicFramePr>
            <a:graphicFrameLocks noChangeAspect="1"/>
          </p:cNvGraphicFramePr>
          <p:nvPr>
            <p:extLst>
              <p:ext uri="{D42A27DB-BD31-4B8C-83A1-F6EECF244321}">
                <p14:modId xmlns:p14="http://schemas.microsoft.com/office/powerpoint/2010/main" val="1474407218"/>
              </p:ext>
            </p:extLst>
          </p:nvPr>
        </p:nvGraphicFramePr>
        <p:xfrm>
          <a:off x="3492500" y="1017587"/>
          <a:ext cx="2035175" cy="495300"/>
        </p:xfrm>
        <a:graphic>
          <a:graphicData uri="http://schemas.openxmlformats.org/presentationml/2006/ole">
            <mc:AlternateContent xmlns:mc="http://schemas.openxmlformats.org/markup-compatibility/2006">
              <mc:Choice xmlns:v="urn:schemas-microsoft-com:vml" Requires="v">
                <p:oleObj spid="_x0000_s109651" name="Equation" r:id="rId7" imgW="1041120" imgH="253800" progId="Equation.DSMT4">
                  <p:embed/>
                </p:oleObj>
              </mc:Choice>
              <mc:Fallback>
                <p:oleObj name="Equation" r:id="rId7" imgW="1041120" imgH="253800" progId="Equation.DSMT4">
                  <p:embed/>
                  <p:pic>
                    <p:nvPicPr>
                      <p:cNvPr id="0" name=""/>
                      <p:cNvPicPr>
                        <a:picLocks noChangeAspect="1" noChangeArrowheads="1"/>
                      </p:cNvPicPr>
                      <p:nvPr/>
                    </p:nvPicPr>
                    <p:blipFill>
                      <a:blip r:embed="rId8"/>
                      <a:srcRect/>
                      <a:stretch>
                        <a:fillRect/>
                      </a:stretch>
                    </p:blipFill>
                    <p:spPr bwMode="auto">
                      <a:xfrm>
                        <a:off x="3492500" y="1017587"/>
                        <a:ext cx="203517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4" name="Object 23"/>
          <p:cNvGraphicFramePr>
            <a:graphicFrameLocks noChangeAspect="1"/>
          </p:cNvGraphicFramePr>
          <p:nvPr>
            <p:extLst>
              <p:ext uri="{D42A27DB-BD31-4B8C-83A1-F6EECF244321}">
                <p14:modId xmlns:p14="http://schemas.microsoft.com/office/powerpoint/2010/main" val="2063615054"/>
              </p:ext>
            </p:extLst>
          </p:nvPr>
        </p:nvGraphicFramePr>
        <p:xfrm>
          <a:off x="7296150" y="842962"/>
          <a:ext cx="2608262" cy="842963"/>
        </p:xfrm>
        <a:graphic>
          <a:graphicData uri="http://schemas.openxmlformats.org/presentationml/2006/ole">
            <mc:AlternateContent xmlns:mc="http://schemas.openxmlformats.org/markup-compatibility/2006">
              <mc:Choice xmlns:v="urn:schemas-microsoft-com:vml" Requires="v">
                <p:oleObj spid="_x0000_s109652" name="Equation" r:id="rId9" imgW="1333440" imgH="431640" progId="Equation.DSMT4">
                  <p:embed/>
                </p:oleObj>
              </mc:Choice>
              <mc:Fallback>
                <p:oleObj name="Equation" r:id="rId9" imgW="1333440" imgH="431640" progId="Equation.DSMT4">
                  <p:embed/>
                  <p:pic>
                    <p:nvPicPr>
                      <p:cNvPr id="0" name=""/>
                      <p:cNvPicPr>
                        <a:picLocks noChangeAspect="1" noChangeArrowheads="1"/>
                      </p:cNvPicPr>
                      <p:nvPr/>
                    </p:nvPicPr>
                    <p:blipFill>
                      <a:blip r:embed="rId10"/>
                      <a:srcRect/>
                      <a:stretch>
                        <a:fillRect/>
                      </a:stretch>
                    </p:blipFill>
                    <p:spPr bwMode="auto">
                      <a:xfrm>
                        <a:off x="7296150" y="842962"/>
                        <a:ext cx="2608262" cy="84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3265123679"/>
              </p:ext>
            </p:extLst>
          </p:nvPr>
        </p:nvGraphicFramePr>
        <p:xfrm>
          <a:off x="6704012" y="138453"/>
          <a:ext cx="1514475" cy="766763"/>
        </p:xfrm>
        <a:graphic>
          <a:graphicData uri="http://schemas.openxmlformats.org/presentationml/2006/ole">
            <mc:AlternateContent xmlns:mc="http://schemas.openxmlformats.org/markup-compatibility/2006">
              <mc:Choice xmlns:v="urn:schemas-microsoft-com:vml" Requires="v">
                <p:oleObj spid="_x0000_s109653" name="Equation" r:id="rId11" imgW="774360" imgH="393480" progId="Equation.DSMT4">
                  <p:embed/>
                </p:oleObj>
              </mc:Choice>
              <mc:Fallback>
                <p:oleObj name="Equation" r:id="rId11" imgW="774360" imgH="393480" progId="Equation.DSMT4">
                  <p:embed/>
                  <p:pic>
                    <p:nvPicPr>
                      <p:cNvPr id="0" name=""/>
                      <p:cNvPicPr>
                        <a:picLocks noChangeAspect="1" noChangeArrowheads="1"/>
                      </p:cNvPicPr>
                      <p:nvPr/>
                    </p:nvPicPr>
                    <p:blipFill>
                      <a:blip r:embed="rId12"/>
                      <a:srcRect/>
                      <a:stretch>
                        <a:fillRect/>
                      </a:stretch>
                    </p:blipFill>
                    <p:spPr bwMode="auto">
                      <a:xfrm>
                        <a:off x="6704012" y="138453"/>
                        <a:ext cx="1514475" cy="76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2915986391"/>
              </p:ext>
            </p:extLst>
          </p:nvPr>
        </p:nvGraphicFramePr>
        <p:xfrm>
          <a:off x="3492500" y="1519237"/>
          <a:ext cx="2459037" cy="842963"/>
        </p:xfrm>
        <a:graphic>
          <a:graphicData uri="http://schemas.openxmlformats.org/presentationml/2006/ole">
            <mc:AlternateContent xmlns:mc="http://schemas.openxmlformats.org/markup-compatibility/2006">
              <mc:Choice xmlns:v="urn:schemas-microsoft-com:vml" Requires="v">
                <p:oleObj spid="_x0000_s109654" name="Equation" r:id="rId13" imgW="1257120" imgH="431640" progId="Equation.DSMT4">
                  <p:embed/>
                </p:oleObj>
              </mc:Choice>
              <mc:Fallback>
                <p:oleObj name="Equation" r:id="rId13" imgW="1257120" imgH="431640" progId="Equation.DSMT4">
                  <p:embed/>
                  <p:pic>
                    <p:nvPicPr>
                      <p:cNvPr id="0" name=""/>
                      <p:cNvPicPr>
                        <a:picLocks noChangeAspect="1" noChangeArrowheads="1"/>
                      </p:cNvPicPr>
                      <p:nvPr/>
                    </p:nvPicPr>
                    <p:blipFill>
                      <a:blip r:embed="rId14"/>
                      <a:srcRect/>
                      <a:stretch>
                        <a:fillRect/>
                      </a:stretch>
                    </p:blipFill>
                    <p:spPr bwMode="auto">
                      <a:xfrm>
                        <a:off x="3492500" y="1519237"/>
                        <a:ext cx="2459037" cy="84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1343693555"/>
              </p:ext>
            </p:extLst>
          </p:nvPr>
        </p:nvGraphicFramePr>
        <p:xfrm>
          <a:off x="7296150" y="1636712"/>
          <a:ext cx="1885950" cy="495300"/>
        </p:xfrm>
        <a:graphic>
          <a:graphicData uri="http://schemas.openxmlformats.org/presentationml/2006/ole">
            <mc:AlternateContent xmlns:mc="http://schemas.openxmlformats.org/markup-compatibility/2006">
              <mc:Choice xmlns:v="urn:schemas-microsoft-com:vml" Requires="v">
                <p:oleObj spid="_x0000_s109655" name="Equation" r:id="rId15" imgW="965160" imgH="253800" progId="Equation.DSMT4">
                  <p:embed/>
                </p:oleObj>
              </mc:Choice>
              <mc:Fallback>
                <p:oleObj name="Equation" r:id="rId15" imgW="965160" imgH="253800" progId="Equation.DSMT4">
                  <p:embed/>
                  <p:pic>
                    <p:nvPicPr>
                      <p:cNvPr id="0" name=""/>
                      <p:cNvPicPr>
                        <a:picLocks noChangeAspect="1" noChangeArrowheads="1"/>
                      </p:cNvPicPr>
                      <p:nvPr/>
                    </p:nvPicPr>
                    <p:blipFill>
                      <a:blip r:embed="rId16"/>
                      <a:srcRect/>
                      <a:stretch>
                        <a:fillRect/>
                      </a:stretch>
                    </p:blipFill>
                    <p:spPr bwMode="auto">
                      <a:xfrm>
                        <a:off x="7296150" y="1636712"/>
                        <a:ext cx="188595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527767239"/>
              </p:ext>
            </p:extLst>
          </p:nvPr>
        </p:nvGraphicFramePr>
        <p:xfrm>
          <a:off x="5445918" y="3554796"/>
          <a:ext cx="2973387" cy="847725"/>
        </p:xfrm>
        <a:graphic>
          <a:graphicData uri="http://schemas.openxmlformats.org/presentationml/2006/ole">
            <mc:AlternateContent xmlns:mc="http://schemas.openxmlformats.org/markup-compatibility/2006">
              <mc:Choice xmlns:v="urn:schemas-microsoft-com:vml" Requires="v">
                <p:oleObj spid="_x0000_s109656" name="Equation" r:id="rId17" imgW="1384200" imgH="393480" progId="Equation.DSMT4">
                  <p:embed/>
                </p:oleObj>
              </mc:Choice>
              <mc:Fallback>
                <p:oleObj name="Equation" r:id="rId17" imgW="1384200" imgH="393480" progId="Equation.DSMT4">
                  <p:embed/>
                  <p:pic>
                    <p:nvPicPr>
                      <p:cNvPr id="0" name="Object 23"/>
                      <p:cNvPicPr>
                        <a:picLocks noChangeAspect="1" noChangeArrowheads="1"/>
                      </p:cNvPicPr>
                      <p:nvPr/>
                    </p:nvPicPr>
                    <p:blipFill>
                      <a:blip r:embed="rId18"/>
                      <a:srcRect/>
                      <a:stretch>
                        <a:fillRect/>
                      </a:stretch>
                    </p:blipFill>
                    <p:spPr bwMode="auto">
                      <a:xfrm>
                        <a:off x="5445918" y="3554796"/>
                        <a:ext cx="2973387"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7" name="TextBox 26"/>
          <p:cNvSpPr txBox="1"/>
          <p:nvPr/>
        </p:nvSpPr>
        <p:spPr>
          <a:xfrm>
            <a:off x="2360612" y="4469945"/>
            <a:ext cx="5334000" cy="523198"/>
          </a:xfrm>
          <a:prstGeom prst="rect">
            <a:avLst/>
          </a:prstGeom>
          <a:noFill/>
        </p:spPr>
        <p:txBody>
          <a:bodyPr wrap="square" lIns="121899" tIns="60949" rIns="121899" bIns="60949" rtlCol="0">
            <a:spAutoFit/>
          </a:bodyPr>
          <a:lstStyle/>
          <a:p>
            <a:r>
              <a:rPr lang="en-US" sz="2600" b="1" smtClean="0">
                <a:latin typeface="Arial" pitchFamily="34" charset="0"/>
                <a:cs typeface="Arial" pitchFamily="34" charset="0"/>
              </a:rPr>
              <a:t>Vậy hàm số có t</a:t>
            </a:r>
            <a:r>
              <a:rPr lang="vi-VN" sz="2600" b="1" smtClean="0">
                <a:latin typeface="Arial" pitchFamily="34" charset="0"/>
                <a:cs typeface="Arial" pitchFamily="34" charset="0"/>
              </a:rPr>
              <a:t>ập xác định</a:t>
            </a:r>
            <a:r>
              <a:rPr lang="en-US" sz="2600" b="1" smtClean="0">
                <a:latin typeface="Arial" pitchFamily="34" charset="0"/>
                <a:cs typeface="Arial" pitchFamily="34" charset="0"/>
              </a:rPr>
              <a:t> là :</a:t>
            </a:r>
            <a:endParaRPr lang="vi-VN" sz="2600" b="1">
              <a:latin typeface="Arial" pitchFamily="34" charset="0"/>
              <a:cs typeface="Arial" pitchFamily="34" charset="0"/>
            </a:endParaRPr>
          </a:p>
        </p:txBody>
      </p:sp>
      <p:graphicFrame>
        <p:nvGraphicFramePr>
          <p:cNvPr id="30" name="Object 29"/>
          <p:cNvGraphicFramePr>
            <a:graphicFrameLocks noChangeAspect="1"/>
          </p:cNvGraphicFramePr>
          <p:nvPr>
            <p:extLst>
              <p:ext uri="{D42A27DB-BD31-4B8C-83A1-F6EECF244321}">
                <p14:modId xmlns:p14="http://schemas.microsoft.com/office/powerpoint/2010/main" val="3757280416"/>
              </p:ext>
            </p:extLst>
          </p:nvPr>
        </p:nvGraphicFramePr>
        <p:xfrm>
          <a:off x="7542212" y="4324350"/>
          <a:ext cx="3463925" cy="928687"/>
        </p:xfrm>
        <a:graphic>
          <a:graphicData uri="http://schemas.openxmlformats.org/presentationml/2006/ole">
            <mc:AlternateContent xmlns:mc="http://schemas.openxmlformats.org/markup-compatibility/2006">
              <mc:Choice xmlns:v="urn:schemas-microsoft-com:vml" Requires="v">
                <p:oleObj spid="_x0000_s109657" name="Equation" r:id="rId19" imgW="1612800" imgH="431640" progId="Equation.DSMT4">
                  <p:embed/>
                </p:oleObj>
              </mc:Choice>
              <mc:Fallback>
                <p:oleObj name="Equation" r:id="rId19" imgW="1612800" imgH="431640" progId="Equation.DSMT4">
                  <p:embed/>
                  <p:pic>
                    <p:nvPicPr>
                      <p:cNvPr id="0" name=""/>
                      <p:cNvPicPr>
                        <a:picLocks noChangeAspect="1" noChangeArrowheads="1"/>
                      </p:cNvPicPr>
                      <p:nvPr/>
                    </p:nvPicPr>
                    <p:blipFill>
                      <a:blip r:embed="rId20"/>
                      <a:srcRect/>
                      <a:stretch>
                        <a:fillRect/>
                      </a:stretch>
                    </p:blipFill>
                    <p:spPr bwMode="auto">
                      <a:xfrm>
                        <a:off x="7542212" y="4324350"/>
                        <a:ext cx="3463925"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12108384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500"/>
                                        <p:tgtEl>
                                          <p:spTgt spid="2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left)">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left)">
                                      <p:cBhvr>
                                        <p:cTn id="21" dur="500"/>
                                        <p:tgtEl>
                                          <p:spTgt spid="27"/>
                                        </p:tgtEl>
                                      </p:cBhvr>
                                    </p:animEffect>
                                  </p:childTnLst>
                                </p:cTn>
                              </p:par>
                            </p:childTnLst>
                          </p:cTn>
                        </p:par>
                        <p:par>
                          <p:cTn id="22" fill="hold">
                            <p:stCondLst>
                              <p:cond delay="500"/>
                            </p:stCondLst>
                            <p:childTnLst>
                              <p:par>
                                <p:cTn id="23" presetID="22" presetClass="entr" presetSubtype="8" fill="hold" nodeType="after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wipe(left)">
                                      <p:cBhvr>
                                        <p:cTn id="25" dur="500"/>
                                        <p:tgtEl>
                                          <p:spTgt spid="30"/>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500"/>
                            </p:stCondLst>
                            <p:childTnLst>
                              <p:par>
                                <p:cTn id="32" presetID="21" presetClass="entr" presetSubtype="1" fill="hold" grpId="0" nodeType="after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wheel(1)">
                                      <p:cBhvr>
                                        <p:cTn id="3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8" grpId="0"/>
      <p:bldP spid="2" grpId="0" animBg="1"/>
      <p:bldP spid="2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37563</TotalTime>
  <Words>1183</Words>
  <PresentationFormat>Custom</PresentationFormat>
  <Paragraphs>124</Paragraphs>
  <Slides>20</Slides>
  <Notes>20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2" baseType="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2021-08-04T05:24:17Z</dcterms:created>
  <dcterms:modified xsi:type="dcterms:W3CDTF">2024-03-12T01:29:57Z</dcterms:modified>
</cp:coreProperties>
</file>