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gif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slide" Target="slide6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2514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5029200"/>
            <a:ext cx="2133600" cy="2133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9144000" y="3657600"/>
            <a:ext cx="2090890" cy="114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75 -0.433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72</Words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2021-01-29T09:59:22Z</dcterms:modified>
</cp:coreProperties>
</file>