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Lst>
  <p:sldSz cy="6858000" cx="12192000"/>
  <p:notesSz cx="6858000" cy="9144000"/>
  <p:embeddedFontLst>
    <p:embeddedFont>
      <p:font typeface="Roboto"/>
      <p:regular r:id="rId40"/>
      <p:bold r:id="rId41"/>
      <p:italic r:id="rId42"/>
      <p:boldItalic r:id="rId43"/>
    </p:embeddedFont>
    <p:embeddedFont>
      <p:font typeface="Montserrat"/>
      <p:bold r:id="rId44"/>
      <p:boldItalic r:id="rId45"/>
    </p:embeddedFont>
    <p:embeddedFont>
      <p:font typeface="Lato"/>
      <p:regular r:id="rId46"/>
      <p:bold r:id="rId47"/>
      <p:italic r:id="rId48"/>
      <p:boldItalic r:id="rId49"/>
    </p:embeddedFont>
    <p:embeddedFont>
      <p:font typeface="Helvetica Neue"/>
      <p:regular r:id="rId50"/>
      <p:bold r:id="rId51"/>
      <p:italic r:id="rId52"/>
      <p:boldItalic r:id="rId53"/>
    </p:embeddedFont>
    <p:embeddedFont>
      <p:font typeface="Helvetica Neue Light"/>
      <p:regular r:id="rId54"/>
      <p:bold r:id="rId55"/>
      <p:italic r:id="rId56"/>
      <p:boldItalic r:id="rId57"/>
    </p:embeddedFont>
    <p:embeddedFont>
      <p:font typeface="Merriweather"/>
      <p:bold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font" Target="fonts/Roboto-regular.fntdata"/><Relationship Id="rId42" Type="http://schemas.openxmlformats.org/officeDocument/2006/relationships/font" Target="fonts/Roboto-italic.fntdata"/><Relationship Id="rId41" Type="http://schemas.openxmlformats.org/officeDocument/2006/relationships/font" Target="fonts/Roboto-bold.fntdata"/><Relationship Id="rId44" Type="http://schemas.openxmlformats.org/officeDocument/2006/relationships/font" Target="fonts/Montserrat-bold.fntdata"/><Relationship Id="rId43" Type="http://schemas.openxmlformats.org/officeDocument/2006/relationships/font" Target="fonts/Roboto-boldItalic.fntdata"/><Relationship Id="rId46" Type="http://schemas.openxmlformats.org/officeDocument/2006/relationships/font" Target="fonts/Lato-regular.fntdata"/><Relationship Id="rId45" Type="http://schemas.openxmlformats.org/officeDocument/2006/relationships/font" Target="fonts/Montserrat-bold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Lato-italic.fntdata"/><Relationship Id="rId47" Type="http://schemas.openxmlformats.org/officeDocument/2006/relationships/font" Target="fonts/Lato-bold.fntdata"/><Relationship Id="rId49" Type="http://schemas.openxmlformats.org/officeDocument/2006/relationships/font" Target="fonts/Lat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HelveticaNeue-bold.fntdata"/><Relationship Id="rId50" Type="http://schemas.openxmlformats.org/officeDocument/2006/relationships/font" Target="fonts/HelveticaNeue-regular.fntdata"/><Relationship Id="rId53" Type="http://schemas.openxmlformats.org/officeDocument/2006/relationships/font" Target="fonts/HelveticaNeue-boldItalic.fntdata"/><Relationship Id="rId52" Type="http://schemas.openxmlformats.org/officeDocument/2006/relationships/font" Target="fonts/HelveticaNeue-italic.fntdata"/><Relationship Id="rId11" Type="http://schemas.openxmlformats.org/officeDocument/2006/relationships/slide" Target="slides/slide7.xml"/><Relationship Id="rId55" Type="http://schemas.openxmlformats.org/officeDocument/2006/relationships/font" Target="fonts/HelveticaNeueLight-bold.fntdata"/><Relationship Id="rId10" Type="http://schemas.openxmlformats.org/officeDocument/2006/relationships/slide" Target="slides/slide6.xml"/><Relationship Id="rId54" Type="http://schemas.openxmlformats.org/officeDocument/2006/relationships/font" Target="fonts/HelveticaNeueLight-regular.fntdata"/><Relationship Id="rId13" Type="http://schemas.openxmlformats.org/officeDocument/2006/relationships/slide" Target="slides/slide9.xml"/><Relationship Id="rId57" Type="http://schemas.openxmlformats.org/officeDocument/2006/relationships/font" Target="fonts/HelveticaNeueLight-boldItalic.fntdata"/><Relationship Id="rId12" Type="http://schemas.openxmlformats.org/officeDocument/2006/relationships/slide" Target="slides/slide8.xml"/><Relationship Id="rId56" Type="http://schemas.openxmlformats.org/officeDocument/2006/relationships/font" Target="fonts/HelveticaNeueLight-italic.fntdata"/><Relationship Id="rId15" Type="http://schemas.openxmlformats.org/officeDocument/2006/relationships/slide" Target="slides/slide11.xml"/><Relationship Id="rId59" Type="http://schemas.openxmlformats.org/officeDocument/2006/relationships/font" Target="fonts/Merriweather-boldItalic.fntdata"/><Relationship Id="rId14" Type="http://schemas.openxmlformats.org/officeDocument/2006/relationships/slide" Target="slides/slide10.xml"/><Relationship Id="rId58" Type="http://schemas.openxmlformats.org/officeDocument/2006/relationships/font" Target="fonts/Merriweather-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Google Shape;111;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2" name="Google Shape;11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2" name="Google Shape;21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Google Shape;220;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1" name="Google Shape;221;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Google Shape;230;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1" name="Google Shape;231;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Google Shape;238;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 name="Google Shape;23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 name="Google Shape;247;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4" name="Shape 254"/>
        <p:cNvGrpSpPr/>
        <p:nvPr/>
      </p:nvGrpSpPr>
      <p:grpSpPr>
        <a:xfrm>
          <a:off x="0" y="0"/>
          <a:ext cx="0" cy="0"/>
          <a:chOff x="0" y="0"/>
          <a:chExt cx="0" cy="0"/>
        </a:xfrm>
      </p:grpSpPr>
      <p:sp>
        <p:nvSpPr>
          <p:cNvPr id="255" name="Google Shape;255;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 name="Google Shape;25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 name="Google Shape;26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3" name="Shape 283"/>
        <p:cNvGrpSpPr/>
        <p:nvPr/>
      </p:nvGrpSpPr>
      <p:grpSpPr>
        <a:xfrm>
          <a:off x="0" y="0"/>
          <a:ext cx="0" cy="0"/>
          <a:chOff x="0" y="0"/>
          <a:chExt cx="0" cy="0"/>
        </a:xfrm>
      </p:grpSpPr>
      <p:sp>
        <p:nvSpPr>
          <p:cNvPr id="284" name="Google Shape;284;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3" name="Google Shape;29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Google Shape;118;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9" name="Google Shape;119;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Google Shape;312;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3" name="Google Shape;313;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2" name="Shape 332"/>
        <p:cNvGrpSpPr/>
        <p:nvPr/>
      </p:nvGrpSpPr>
      <p:grpSpPr>
        <a:xfrm>
          <a:off x="0" y="0"/>
          <a:ext cx="0" cy="0"/>
          <a:chOff x="0" y="0"/>
          <a:chExt cx="0" cy="0"/>
        </a:xfrm>
      </p:grpSpPr>
      <p:sp>
        <p:nvSpPr>
          <p:cNvPr id="333" name="Google Shape;333;p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4" name="Google Shape;334;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7" name="Google Shape;367;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0" name="Shape 380"/>
        <p:cNvGrpSpPr/>
        <p:nvPr/>
      </p:nvGrpSpPr>
      <p:grpSpPr>
        <a:xfrm>
          <a:off x="0" y="0"/>
          <a:ext cx="0" cy="0"/>
          <a:chOff x="0" y="0"/>
          <a:chExt cx="0" cy="0"/>
        </a:xfrm>
      </p:grpSpPr>
      <p:sp>
        <p:nvSpPr>
          <p:cNvPr id="381" name="Google Shape;381;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2" name="Google Shape;382;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Google Shape;394;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5" name="Google Shape;39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6" name="Shape 406"/>
        <p:cNvGrpSpPr/>
        <p:nvPr/>
      </p:nvGrpSpPr>
      <p:grpSpPr>
        <a:xfrm>
          <a:off x="0" y="0"/>
          <a:ext cx="0" cy="0"/>
          <a:chOff x="0" y="0"/>
          <a:chExt cx="0" cy="0"/>
        </a:xfrm>
      </p:grpSpPr>
      <p:sp>
        <p:nvSpPr>
          <p:cNvPr id="407" name="Google Shape;407;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8" name="Google Shape;408;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9" name="Shape 419"/>
        <p:cNvGrpSpPr/>
        <p:nvPr/>
      </p:nvGrpSpPr>
      <p:grpSpPr>
        <a:xfrm>
          <a:off x="0" y="0"/>
          <a:ext cx="0" cy="0"/>
          <a:chOff x="0" y="0"/>
          <a:chExt cx="0" cy="0"/>
        </a:xfrm>
      </p:grpSpPr>
      <p:sp>
        <p:nvSpPr>
          <p:cNvPr id="420" name="Google Shape;420;p2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1" name="Google Shape;421;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7" name="Shape 427"/>
        <p:cNvGrpSpPr/>
        <p:nvPr/>
      </p:nvGrpSpPr>
      <p:grpSpPr>
        <a:xfrm>
          <a:off x="0" y="0"/>
          <a:ext cx="0" cy="0"/>
          <a:chOff x="0" y="0"/>
          <a:chExt cx="0" cy="0"/>
        </a:xfrm>
      </p:grpSpPr>
      <p:sp>
        <p:nvSpPr>
          <p:cNvPr id="428" name="Google Shape;428;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6" name="Shape 436"/>
        <p:cNvGrpSpPr/>
        <p:nvPr/>
      </p:nvGrpSpPr>
      <p:grpSpPr>
        <a:xfrm>
          <a:off x="0" y="0"/>
          <a:ext cx="0" cy="0"/>
          <a:chOff x="0" y="0"/>
          <a:chExt cx="0" cy="0"/>
        </a:xfrm>
      </p:grpSpPr>
      <p:sp>
        <p:nvSpPr>
          <p:cNvPr id="437" name="Google Shape;437;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Google Shape;137;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8" name="Google Shape;138;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5" name="Shape 445"/>
        <p:cNvGrpSpPr/>
        <p:nvPr/>
      </p:nvGrpSpPr>
      <p:grpSpPr>
        <a:xfrm>
          <a:off x="0" y="0"/>
          <a:ext cx="0" cy="0"/>
          <a:chOff x="0" y="0"/>
          <a:chExt cx="0" cy="0"/>
        </a:xfrm>
      </p:grpSpPr>
      <p:sp>
        <p:nvSpPr>
          <p:cNvPr id="446" name="Google Shape;446;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7" name="Google Shape;447;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4" name="Shape 454"/>
        <p:cNvGrpSpPr/>
        <p:nvPr/>
      </p:nvGrpSpPr>
      <p:grpSpPr>
        <a:xfrm>
          <a:off x="0" y="0"/>
          <a:ext cx="0" cy="0"/>
          <a:chOff x="0" y="0"/>
          <a:chExt cx="0" cy="0"/>
        </a:xfrm>
      </p:grpSpPr>
      <p:sp>
        <p:nvSpPr>
          <p:cNvPr id="455" name="Google Shape;455;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3" name="Shape 463"/>
        <p:cNvGrpSpPr/>
        <p:nvPr/>
      </p:nvGrpSpPr>
      <p:grpSpPr>
        <a:xfrm>
          <a:off x="0" y="0"/>
          <a:ext cx="0" cy="0"/>
          <a:chOff x="0" y="0"/>
          <a:chExt cx="0" cy="0"/>
        </a:xfrm>
      </p:grpSpPr>
      <p:sp>
        <p:nvSpPr>
          <p:cNvPr id="464" name="Google Shape;464;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Google Shape;472;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3" name="Google Shape;473;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Google Shape;492;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3" name="Google Shape;493;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3" name="Shape 503"/>
        <p:cNvGrpSpPr/>
        <p:nvPr/>
      </p:nvGrpSpPr>
      <p:grpSpPr>
        <a:xfrm>
          <a:off x="0" y="0"/>
          <a:ext cx="0" cy="0"/>
          <a:chOff x="0" y="0"/>
          <a:chExt cx="0" cy="0"/>
        </a:xfrm>
      </p:grpSpPr>
      <p:sp>
        <p:nvSpPr>
          <p:cNvPr id="504" name="Google Shape;504;p3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5" name="Google Shape;505;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6" name="Shape 176"/>
        <p:cNvGrpSpPr/>
        <p:nvPr/>
      </p:nvGrpSpPr>
      <p:grpSpPr>
        <a:xfrm>
          <a:off x="0" y="0"/>
          <a:ext cx="0" cy="0"/>
          <a:chOff x="0" y="0"/>
          <a:chExt cx="0" cy="0"/>
        </a:xfrm>
      </p:grpSpPr>
      <p:sp>
        <p:nvSpPr>
          <p:cNvPr id="177" name="Google Shape;177;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8" name="Google Shape;178;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4" name="Shape 184"/>
        <p:cNvGrpSpPr/>
        <p:nvPr/>
      </p:nvGrpSpPr>
      <p:grpSpPr>
        <a:xfrm>
          <a:off x="0" y="0"/>
          <a:ext cx="0" cy="0"/>
          <a:chOff x="0" y="0"/>
          <a:chExt cx="0" cy="0"/>
        </a:xfrm>
      </p:grpSpPr>
      <p:sp>
        <p:nvSpPr>
          <p:cNvPr id="185" name="Google Shape;185;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1" name="Shape 201"/>
        <p:cNvGrpSpPr/>
        <p:nvPr/>
      </p:nvGrpSpPr>
      <p:grpSpPr>
        <a:xfrm>
          <a:off x="0" y="0"/>
          <a:ext cx="0" cy="0"/>
          <a:chOff x="0" y="0"/>
          <a:chExt cx="0" cy="0"/>
        </a:xfrm>
      </p:grpSpPr>
      <p:sp>
        <p:nvSpPr>
          <p:cNvPr id="202" name="Google Shape;202;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9">
  <p:cSld name="Master 9">
    <p:spTree>
      <p:nvGrpSpPr>
        <p:cNvPr id="41" name="Shape 41"/>
        <p:cNvGrpSpPr/>
        <p:nvPr/>
      </p:nvGrpSpPr>
      <p:grpSpPr>
        <a:xfrm>
          <a:off x="0" y="0"/>
          <a:ext cx="0" cy="0"/>
          <a:chOff x="0" y="0"/>
          <a:chExt cx="0" cy="0"/>
        </a:xfrm>
      </p:grpSpPr>
      <p:sp>
        <p:nvSpPr>
          <p:cNvPr id="42" name="Google Shape;42;p11"/>
          <p:cNvSpPr/>
          <p:nvPr/>
        </p:nvSpPr>
        <p:spPr>
          <a:xfrm>
            <a:off x="150870" y="4100722"/>
            <a:ext cx="6577964" cy="6577964"/>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635000">
            <a:solidFill>
              <a:srgbClr val="E3E3E3"/>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43" name="Google Shape;43;p11"/>
          <p:cNvSpPr/>
          <p:nvPr/>
        </p:nvSpPr>
        <p:spPr>
          <a:xfrm>
            <a:off x="150870" y="-3633578"/>
            <a:ext cx="6577964" cy="6577964"/>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635000">
            <a:solidFill>
              <a:srgbClr val="E3E3E3"/>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44" name="Google Shape;44;p11"/>
          <p:cNvSpPr/>
          <p:nvPr>
            <p:ph idx="2" type="pic"/>
          </p:nvPr>
        </p:nvSpPr>
        <p:spPr>
          <a:xfrm>
            <a:off x="1356903" y="1346051"/>
            <a:ext cx="4165898" cy="416589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45" name="Google Shape;45;p11"/>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0">
  <p:cSld name="Master 10">
    <p:spTree>
      <p:nvGrpSpPr>
        <p:cNvPr id="46" name="Shape 46"/>
        <p:cNvGrpSpPr/>
        <p:nvPr/>
      </p:nvGrpSpPr>
      <p:grpSpPr>
        <a:xfrm>
          <a:off x="0" y="0"/>
          <a:ext cx="0" cy="0"/>
          <a:chOff x="0" y="0"/>
          <a:chExt cx="0" cy="0"/>
        </a:xfrm>
      </p:grpSpPr>
      <p:pic>
        <p:nvPicPr>
          <p:cNvPr descr="Dummy-image.png" id="47" name="Google Shape;47;p12"/>
          <p:cNvPicPr preferRelativeResize="0"/>
          <p:nvPr/>
        </p:nvPicPr>
        <p:blipFill rotWithShape="1">
          <a:blip r:embed="rId2">
            <a:alphaModFix/>
          </a:blip>
          <a:srcRect b="0" l="32189" r="2369" t="0"/>
          <a:stretch/>
        </p:blipFill>
        <p:spPr>
          <a:xfrm>
            <a:off x="0" y="0"/>
            <a:ext cx="4487863" cy="6858001"/>
          </a:xfrm>
          <a:custGeom>
            <a:rect b="b" l="l" r="r" t="t"/>
            <a:pathLst>
              <a:path extrusionOk="0" h="21600" w="21600">
                <a:moveTo>
                  <a:pt x="0" y="0"/>
                </a:moveTo>
                <a:lnTo>
                  <a:pt x="0" y="21600"/>
                </a:lnTo>
                <a:lnTo>
                  <a:pt x="21600" y="21600"/>
                </a:lnTo>
                <a:lnTo>
                  <a:pt x="12752" y="10800"/>
                </a:lnTo>
                <a:lnTo>
                  <a:pt x="21600" y="0"/>
                </a:lnTo>
                <a:lnTo>
                  <a:pt x="0" y="0"/>
                </a:lnTo>
                <a:close/>
              </a:path>
            </a:pathLst>
          </a:custGeom>
          <a:noFill/>
          <a:ln>
            <a:noFill/>
          </a:ln>
        </p:spPr>
      </p:pic>
      <p:sp>
        <p:nvSpPr>
          <p:cNvPr id="48" name="Google Shape;48;p12"/>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1">
  <p:cSld name="Master 11">
    <p:spTree>
      <p:nvGrpSpPr>
        <p:cNvPr id="49" name="Shape 49"/>
        <p:cNvGrpSpPr/>
        <p:nvPr/>
      </p:nvGrpSpPr>
      <p:grpSpPr>
        <a:xfrm>
          <a:off x="0" y="0"/>
          <a:ext cx="0" cy="0"/>
          <a:chOff x="0" y="0"/>
          <a:chExt cx="0" cy="0"/>
        </a:xfrm>
      </p:grpSpPr>
      <p:sp>
        <p:nvSpPr>
          <p:cNvPr id="50" name="Google Shape;50;p13"/>
          <p:cNvSpPr/>
          <p:nvPr>
            <p:ph idx="2" type="pic"/>
          </p:nvPr>
        </p:nvSpPr>
        <p:spPr>
          <a:xfrm rot="-2700000">
            <a:off x="5468294" y="5305992"/>
            <a:ext cx="3194951" cy="315639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51" name="Google Shape;51;p13"/>
          <p:cNvSpPr/>
          <p:nvPr>
            <p:ph idx="3" type="pic"/>
          </p:nvPr>
        </p:nvSpPr>
        <p:spPr>
          <a:xfrm rot="-2700000">
            <a:off x="9055862" y="3709546"/>
            <a:ext cx="3194951" cy="3940157"/>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52" name="Google Shape;52;p13"/>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2">
  <p:cSld name="Master 12">
    <p:spTree>
      <p:nvGrpSpPr>
        <p:cNvPr id="53" name="Shape 53"/>
        <p:cNvGrpSpPr/>
        <p:nvPr/>
      </p:nvGrpSpPr>
      <p:grpSpPr>
        <a:xfrm>
          <a:off x="0" y="0"/>
          <a:ext cx="0" cy="0"/>
          <a:chOff x="0" y="0"/>
          <a:chExt cx="0" cy="0"/>
        </a:xfrm>
      </p:grpSpPr>
      <p:sp>
        <p:nvSpPr>
          <p:cNvPr id="54" name="Google Shape;54;p14"/>
          <p:cNvSpPr/>
          <p:nvPr>
            <p:ph idx="2" type="pic"/>
          </p:nvPr>
        </p:nvSpPr>
        <p:spPr>
          <a:xfrm rot="2700000">
            <a:off x="4984640" y="1799157"/>
            <a:ext cx="1312620" cy="654833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55" name="Google Shape;55;p14"/>
          <p:cNvSpPr/>
          <p:nvPr>
            <p:ph idx="3" type="pic"/>
          </p:nvPr>
        </p:nvSpPr>
        <p:spPr>
          <a:xfrm rot="2700000">
            <a:off x="9590506" y="-651617"/>
            <a:ext cx="1312621" cy="6548334"/>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56" name="Google Shape;56;p14"/>
          <p:cNvSpPr/>
          <p:nvPr/>
        </p:nvSpPr>
        <p:spPr>
          <a:xfrm>
            <a:off x="8168415" y="2318146"/>
            <a:ext cx="799704" cy="799704"/>
          </a:xfrm>
          <a:custGeom>
            <a:rect b="b" l="l" r="r" t="t"/>
            <a:pathLst>
              <a:path extrusionOk="0" h="21600" w="21600">
                <a:moveTo>
                  <a:pt x="0" y="10800"/>
                </a:moveTo>
                <a:lnTo>
                  <a:pt x="10800" y="21600"/>
                </a:lnTo>
                <a:lnTo>
                  <a:pt x="21600" y="10800"/>
                </a:lnTo>
                <a:lnTo>
                  <a:pt x="10800" y="0"/>
                </a:lnTo>
                <a:close/>
              </a:path>
            </a:pathLst>
          </a:custGeom>
          <a:solidFill>
            <a:srgbClr val="E3E3E3"/>
          </a:solidFill>
          <a:ln>
            <a:noFill/>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57" name="Google Shape;57;p14"/>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3">
  <p:cSld name="Master 13">
    <p:spTree>
      <p:nvGrpSpPr>
        <p:cNvPr id="58" name="Shape 58"/>
        <p:cNvGrpSpPr/>
        <p:nvPr/>
      </p:nvGrpSpPr>
      <p:grpSpPr>
        <a:xfrm>
          <a:off x="0" y="0"/>
          <a:ext cx="0" cy="0"/>
          <a:chOff x="0" y="0"/>
          <a:chExt cx="0" cy="0"/>
        </a:xfrm>
      </p:grpSpPr>
      <p:sp>
        <p:nvSpPr>
          <p:cNvPr id="59" name="Google Shape;59;p15"/>
          <p:cNvSpPr/>
          <p:nvPr>
            <p:ph idx="2" type="pic"/>
          </p:nvPr>
        </p:nvSpPr>
        <p:spPr>
          <a:xfrm rot="2700000">
            <a:off x="1593260" y="-3500295"/>
            <a:ext cx="4544812" cy="11885097"/>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60" name="Google Shape;60;p15"/>
          <p:cNvSpPr/>
          <p:nvPr>
            <p:ph idx="3" type="pic"/>
          </p:nvPr>
        </p:nvSpPr>
        <p:spPr>
          <a:xfrm rot="2700000">
            <a:off x="751575" y="4396624"/>
            <a:ext cx="4544812" cy="1151603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61" name="Google Shape;61;p15"/>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4">
  <p:cSld name="Master 14">
    <p:spTree>
      <p:nvGrpSpPr>
        <p:cNvPr id="62" name="Shape 62"/>
        <p:cNvGrpSpPr/>
        <p:nvPr/>
      </p:nvGrpSpPr>
      <p:grpSpPr>
        <a:xfrm>
          <a:off x="0" y="0"/>
          <a:ext cx="0" cy="0"/>
          <a:chOff x="0" y="0"/>
          <a:chExt cx="0" cy="0"/>
        </a:xfrm>
      </p:grpSpPr>
      <p:cxnSp>
        <p:nvCxnSpPr>
          <p:cNvPr id="63" name="Google Shape;63;p16"/>
          <p:cNvCxnSpPr/>
          <p:nvPr/>
        </p:nvCxnSpPr>
        <p:spPr>
          <a:xfrm>
            <a:off x="-21167" y="3429000"/>
            <a:ext cx="12234335" cy="0"/>
          </a:xfrm>
          <a:prstGeom prst="straightConnector1">
            <a:avLst/>
          </a:prstGeom>
          <a:noFill/>
          <a:ln cap="flat" cmpd="sng" w="9525">
            <a:solidFill>
              <a:srgbClr val="E3E3E3"/>
            </a:solidFill>
            <a:prstDash val="solid"/>
            <a:miter lim="400000"/>
            <a:headEnd len="sm" w="sm" type="none"/>
            <a:tailEnd len="sm" w="sm" type="none"/>
          </a:ln>
        </p:spPr>
      </p:cxnSp>
      <p:sp>
        <p:nvSpPr>
          <p:cNvPr id="64" name="Google Shape;64;p16"/>
          <p:cNvSpPr/>
          <p:nvPr>
            <p:ph idx="2" type="pic"/>
          </p:nvPr>
        </p:nvSpPr>
        <p:spPr>
          <a:xfrm>
            <a:off x="4194654" y="-12700"/>
            <a:ext cx="3662926" cy="68834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65" name="Google Shape;65;p16"/>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5">
  <p:cSld name="Master 15">
    <p:spTree>
      <p:nvGrpSpPr>
        <p:cNvPr id="66" name="Shape 66"/>
        <p:cNvGrpSpPr/>
        <p:nvPr/>
      </p:nvGrpSpPr>
      <p:grpSpPr>
        <a:xfrm>
          <a:off x="0" y="0"/>
          <a:ext cx="0" cy="0"/>
          <a:chOff x="0" y="0"/>
          <a:chExt cx="0" cy="0"/>
        </a:xfrm>
      </p:grpSpPr>
      <p:cxnSp>
        <p:nvCxnSpPr>
          <p:cNvPr id="67" name="Google Shape;67;p17"/>
          <p:cNvCxnSpPr/>
          <p:nvPr/>
        </p:nvCxnSpPr>
        <p:spPr>
          <a:xfrm>
            <a:off x="-21167" y="3429000"/>
            <a:ext cx="12234335" cy="0"/>
          </a:xfrm>
          <a:prstGeom prst="straightConnector1">
            <a:avLst/>
          </a:prstGeom>
          <a:noFill/>
          <a:ln cap="flat" cmpd="sng" w="9525">
            <a:solidFill>
              <a:srgbClr val="E3E3E3"/>
            </a:solidFill>
            <a:prstDash val="solid"/>
            <a:miter lim="400000"/>
            <a:headEnd len="sm" w="sm" type="none"/>
            <a:tailEnd len="sm" w="sm" type="none"/>
          </a:ln>
        </p:spPr>
      </p:cxnSp>
      <p:sp>
        <p:nvSpPr>
          <p:cNvPr id="68" name="Google Shape;68;p17"/>
          <p:cNvSpPr/>
          <p:nvPr>
            <p:ph idx="2" type="pic"/>
          </p:nvPr>
        </p:nvSpPr>
        <p:spPr>
          <a:xfrm>
            <a:off x="-5859" y="-12700"/>
            <a:ext cx="4010787" cy="68834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cxnSp>
        <p:nvCxnSpPr>
          <p:cNvPr id="69" name="Google Shape;69;p17"/>
          <p:cNvCxnSpPr/>
          <p:nvPr/>
        </p:nvCxnSpPr>
        <p:spPr>
          <a:xfrm flipH="1" rot="10800000">
            <a:off x="8144951" y="-2779"/>
            <a:ext cx="1" cy="6863558"/>
          </a:xfrm>
          <a:prstGeom prst="straightConnector1">
            <a:avLst/>
          </a:prstGeom>
          <a:noFill/>
          <a:ln cap="flat" cmpd="sng" w="9525">
            <a:solidFill>
              <a:srgbClr val="E3E3E3"/>
            </a:solidFill>
            <a:prstDash val="solid"/>
            <a:miter lim="400000"/>
            <a:headEnd len="sm" w="sm" type="none"/>
            <a:tailEnd len="sm" w="sm" type="none"/>
          </a:ln>
        </p:spPr>
      </p:cxnSp>
      <p:sp>
        <p:nvSpPr>
          <p:cNvPr id="70" name="Google Shape;70;p17"/>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6">
  <p:cSld name="Master 16">
    <p:spTree>
      <p:nvGrpSpPr>
        <p:cNvPr id="71" name="Shape 71"/>
        <p:cNvGrpSpPr/>
        <p:nvPr/>
      </p:nvGrpSpPr>
      <p:grpSpPr>
        <a:xfrm>
          <a:off x="0" y="0"/>
          <a:ext cx="0" cy="0"/>
          <a:chOff x="0" y="0"/>
          <a:chExt cx="0" cy="0"/>
        </a:xfrm>
      </p:grpSpPr>
      <p:cxnSp>
        <p:nvCxnSpPr>
          <p:cNvPr id="72" name="Google Shape;72;p18"/>
          <p:cNvCxnSpPr/>
          <p:nvPr/>
        </p:nvCxnSpPr>
        <p:spPr>
          <a:xfrm>
            <a:off x="-21167" y="3429000"/>
            <a:ext cx="12234335" cy="0"/>
          </a:xfrm>
          <a:prstGeom prst="straightConnector1">
            <a:avLst/>
          </a:prstGeom>
          <a:noFill/>
          <a:ln cap="flat" cmpd="sng" w="9525">
            <a:solidFill>
              <a:srgbClr val="E3E3E3"/>
            </a:solidFill>
            <a:prstDash val="solid"/>
            <a:miter lim="400000"/>
            <a:headEnd len="sm" w="sm" type="none"/>
            <a:tailEnd len="sm" w="sm" type="none"/>
          </a:ln>
        </p:spPr>
      </p:cxnSp>
      <p:sp>
        <p:nvSpPr>
          <p:cNvPr id="73" name="Google Shape;73;p18"/>
          <p:cNvSpPr/>
          <p:nvPr>
            <p:ph idx="2" type="pic"/>
          </p:nvPr>
        </p:nvSpPr>
        <p:spPr>
          <a:xfrm>
            <a:off x="8181213" y="-12700"/>
            <a:ext cx="4010787" cy="68834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cxnSp>
        <p:nvCxnSpPr>
          <p:cNvPr id="74" name="Google Shape;74;p18"/>
          <p:cNvCxnSpPr/>
          <p:nvPr/>
        </p:nvCxnSpPr>
        <p:spPr>
          <a:xfrm flipH="1" rot="10800000">
            <a:off x="4161384" y="-2779"/>
            <a:ext cx="1" cy="6863558"/>
          </a:xfrm>
          <a:prstGeom prst="straightConnector1">
            <a:avLst/>
          </a:prstGeom>
          <a:noFill/>
          <a:ln cap="flat" cmpd="sng" w="9525">
            <a:solidFill>
              <a:srgbClr val="E3E3E3"/>
            </a:solidFill>
            <a:prstDash val="solid"/>
            <a:miter lim="400000"/>
            <a:headEnd len="sm" w="sm" type="none"/>
            <a:tailEnd len="sm" w="sm" type="none"/>
          </a:ln>
        </p:spPr>
      </p:cxnSp>
      <p:sp>
        <p:nvSpPr>
          <p:cNvPr id="75" name="Google Shape;75;p18"/>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7">
  <p:cSld name="Master 17">
    <p:spTree>
      <p:nvGrpSpPr>
        <p:cNvPr id="76" name="Shape 76"/>
        <p:cNvGrpSpPr/>
        <p:nvPr/>
      </p:nvGrpSpPr>
      <p:grpSpPr>
        <a:xfrm>
          <a:off x="0" y="0"/>
          <a:ext cx="0" cy="0"/>
          <a:chOff x="0" y="0"/>
          <a:chExt cx="0" cy="0"/>
        </a:xfrm>
      </p:grpSpPr>
      <p:sp>
        <p:nvSpPr>
          <p:cNvPr id="77" name="Google Shape;77;p19"/>
          <p:cNvSpPr/>
          <p:nvPr>
            <p:ph idx="2" type="pic"/>
          </p:nvPr>
        </p:nvSpPr>
        <p:spPr>
          <a:xfrm>
            <a:off x="-5859" y="-12700"/>
            <a:ext cx="6096001"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78" name="Google Shape;78;p19"/>
          <p:cNvSpPr/>
          <p:nvPr>
            <p:ph idx="3" type="pic"/>
          </p:nvPr>
        </p:nvSpPr>
        <p:spPr>
          <a:xfrm>
            <a:off x="6096000" y="3429000"/>
            <a:ext cx="6096000"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79" name="Google Shape;79;p19"/>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8">
  <p:cSld name="Master 18">
    <p:spTree>
      <p:nvGrpSpPr>
        <p:cNvPr id="80" name="Shape 80"/>
        <p:cNvGrpSpPr/>
        <p:nvPr/>
      </p:nvGrpSpPr>
      <p:grpSpPr>
        <a:xfrm>
          <a:off x="0" y="0"/>
          <a:ext cx="0" cy="0"/>
          <a:chOff x="0" y="0"/>
          <a:chExt cx="0" cy="0"/>
        </a:xfrm>
      </p:grpSpPr>
      <p:cxnSp>
        <p:nvCxnSpPr>
          <p:cNvPr id="81" name="Google Shape;81;p20"/>
          <p:cNvCxnSpPr/>
          <p:nvPr/>
        </p:nvCxnSpPr>
        <p:spPr>
          <a:xfrm rot="10800000">
            <a:off x="6096000" y="3410048"/>
            <a:ext cx="0" cy="3460976"/>
          </a:xfrm>
          <a:prstGeom prst="straightConnector1">
            <a:avLst/>
          </a:prstGeom>
          <a:noFill/>
          <a:ln cap="flat" cmpd="sng" w="9525">
            <a:solidFill>
              <a:srgbClr val="E3E3E3"/>
            </a:solidFill>
            <a:prstDash val="solid"/>
            <a:miter lim="400000"/>
            <a:headEnd len="sm" w="sm" type="none"/>
            <a:tailEnd len="sm" w="sm" type="none"/>
          </a:ln>
        </p:spPr>
      </p:cxnSp>
      <p:sp>
        <p:nvSpPr>
          <p:cNvPr id="82" name="Google Shape;82;p20"/>
          <p:cNvSpPr/>
          <p:nvPr>
            <p:ph idx="2" type="pic"/>
          </p:nvPr>
        </p:nvSpPr>
        <p:spPr>
          <a:xfrm>
            <a:off x="-5859" y="-12700"/>
            <a:ext cx="6102351"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83" name="Google Shape;83;p20"/>
          <p:cNvSpPr/>
          <p:nvPr>
            <p:ph idx="3" type="pic"/>
          </p:nvPr>
        </p:nvSpPr>
        <p:spPr>
          <a:xfrm>
            <a:off x="6096000" y="-12700"/>
            <a:ext cx="6096000"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84" name="Google Shape;84;p20"/>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 type="tx">
  <p:cSld name="TITLE_AND_BODY">
    <p:spTree>
      <p:nvGrpSpPr>
        <p:cNvPr id="11" name="Shape 11"/>
        <p:cNvGrpSpPr/>
        <p:nvPr/>
      </p:nvGrpSpPr>
      <p:grpSpPr>
        <a:xfrm>
          <a:off x="0" y="0"/>
          <a:ext cx="0" cy="0"/>
          <a:chOff x="0" y="0"/>
          <a:chExt cx="0" cy="0"/>
        </a:xfrm>
      </p:grpSpPr>
      <p:sp>
        <p:nvSpPr>
          <p:cNvPr id="12" name="Google Shape;12;p3"/>
          <p:cNvSpPr/>
          <p:nvPr>
            <p:ph idx="2" type="pic"/>
          </p:nvPr>
        </p:nvSpPr>
        <p:spPr>
          <a:xfrm>
            <a:off x="8107853" y="-416"/>
            <a:ext cx="4085425" cy="6858832"/>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13" name="Google Shape;13;p3"/>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19">
  <p:cSld name="Master 19">
    <p:spTree>
      <p:nvGrpSpPr>
        <p:cNvPr id="85" name="Shape 85"/>
        <p:cNvGrpSpPr/>
        <p:nvPr/>
      </p:nvGrpSpPr>
      <p:grpSpPr>
        <a:xfrm>
          <a:off x="0" y="0"/>
          <a:ext cx="0" cy="0"/>
          <a:chOff x="0" y="0"/>
          <a:chExt cx="0" cy="0"/>
        </a:xfrm>
      </p:grpSpPr>
      <p:cxnSp>
        <p:nvCxnSpPr>
          <p:cNvPr id="86" name="Google Shape;86;p21"/>
          <p:cNvCxnSpPr/>
          <p:nvPr/>
        </p:nvCxnSpPr>
        <p:spPr>
          <a:xfrm rot="10800000">
            <a:off x="6096000" y="0"/>
            <a:ext cx="0" cy="3460975"/>
          </a:xfrm>
          <a:prstGeom prst="straightConnector1">
            <a:avLst/>
          </a:prstGeom>
          <a:noFill/>
          <a:ln cap="flat" cmpd="sng" w="9525">
            <a:solidFill>
              <a:srgbClr val="E3E3E3"/>
            </a:solidFill>
            <a:prstDash val="solid"/>
            <a:miter lim="400000"/>
            <a:headEnd len="sm" w="sm" type="none"/>
            <a:tailEnd len="sm" w="sm" type="none"/>
          </a:ln>
        </p:spPr>
      </p:cxnSp>
      <p:sp>
        <p:nvSpPr>
          <p:cNvPr id="87" name="Google Shape;87;p21"/>
          <p:cNvSpPr/>
          <p:nvPr>
            <p:ph idx="2" type="pic"/>
          </p:nvPr>
        </p:nvSpPr>
        <p:spPr>
          <a:xfrm>
            <a:off x="-5859" y="3426036"/>
            <a:ext cx="6102351" cy="3429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88" name="Google Shape;88;p21"/>
          <p:cNvSpPr/>
          <p:nvPr>
            <p:ph idx="3" type="pic"/>
          </p:nvPr>
        </p:nvSpPr>
        <p:spPr>
          <a:xfrm>
            <a:off x="6096000" y="3426036"/>
            <a:ext cx="6096000" cy="3429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89" name="Google Shape;89;p21"/>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0">
  <p:cSld name="Master 20">
    <p:spTree>
      <p:nvGrpSpPr>
        <p:cNvPr id="90" name="Shape 90"/>
        <p:cNvGrpSpPr/>
        <p:nvPr/>
      </p:nvGrpSpPr>
      <p:grpSpPr>
        <a:xfrm>
          <a:off x="0" y="0"/>
          <a:ext cx="0" cy="0"/>
          <a:chOff x="0" y="0"/>
          <a:chExt cx="0" cy="0"/>
        </a:xfrm>
      </p:grpSpPr>
      <p:sp>
        <p:nvSpPr>
          <p:cNvPr id="91" name="Google Shape;91;p22"/>
          <p:cNvSpPr/>
          <p:nvPr>
            <p:ph idx="2" type="pic"/>
          </p:nvPr>
        </p:nvSpPr>
        <p:spPr>
          <a:xfrm>
            <a:off x="-5859" y="3426036"/>
            <a:ext cx="6102351" cy="3429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cxnSp>
        <p:nvCxnSpPr>
          <p:cNvPr id="92" name="Google Shape;92;p22"/>
          <p:cNvCxnSpPr/>
          <p:nvPr/>
        </p:nvCxnSpPr>
        <p:spPr>
          <a:xfrm>
            <a:off x="6099062" y="3429000"/>
            <a:ext cx="6112340" cy="0"/>
          </a:xfrm>
          <a:prstGeom prst="straightConnector1">
            <a:avLst/>
          </a:prstGeom>
          <a:noFill/>
          <a:ln cap="flat" cmpd="sng" w="9525">
            <a:solidFill>
              <a:srgbClr val="E3E3E3"/>
            </a:solidFill>
            <a:prstDash val="solid"/>
            <a:miter lim="400000"/>
            <a:headEnd len="sm" w="sm" type="none"/>
            <a:tailEnd len="sm" w="sm" type="none"/>
          </a:ln>
        </p:spPr>
      </p:cxnSp>
      <p:sp>
        <p:nvSpPr>
          <p:cNvPr id="93" name="Google Shape;93;p22"/>
          <p:cNvSpPr/>
          <p:nvPr>
            <p:ph idx="3" type="pic"/>
          </p:nvPr>
        </p:nvSpPr>
        <p:spPr>
          <a:xfrm>
            <a:off x="-2684" y="0"/>
            <a:ext cx="6096001"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94" name="Google Shape;94;p22"/>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1">
  <p:cSld name="Master 21">
    <p:spTree>
      <p:nvGrpSpPr>
        <p:cNvPr id="95" name="Shape 95"/>
        <p:cNvGrpSpPr/>
        <p:nvPr/>
      </p:nvGrpSpPr>
      <p:grpSpPr>
        <a:xfrm>
          <a:off x="0" y="0"/>
          <a:ext cx="0" cy="0"/>
          <a:chOff x="0" y="0"/>
          <a:chExt cx="0" cy="0"/>
        </a:xfrm>
      </p:grpSpPr>
      <p:cxnSp>
        <p:nvCxnSpPr>
          <p:cNvPr id="96" name="Google Shape;96;p23"/>
          <p:cNvCxnSpPr/>
          <p:nvPr/>
        </p:nvCxnSpPr>
        <p:spPr>
          <a:xfrm>
            <a:off x="0" y="3429000"/>
            <a:ext cx="6112339" cy="0"/>
          </a:xfrm>
          <a:prstGeom prst="straightConnector1">
            <a:avLst/>
          </a:prstGeom>
          <a:noFill/>
          <a:ln cap="flat" cmpd="sng" w="9525">
            <a:solidFill>
              <a:srgbClr val="E3E3E3"/>
            </a:solidFill>
            <a:prstDash val="solid"/>
            <a:miter lim="400000"/>
            <a:headEnd len="sm" w="sm" type="none"/>
            <a:tailEnd len="sm" w="sm" type="none"/>
          </a:ln>
        </p:spPr>
      </p:cxnSp>
      <p:sp>
        <p:nvSpPr>
          <p:cNvPr id="97" name="Google Shape;97;p23"/>
          <p:cNvSpPr/>
          <p:nvPr>
            <p:ph idx="2" type="pic"/>
          </p:nvPr>
        </p:nvSpPr>
        <p:spPr>
          <a:xfrm>
            <a:off x="6092825" y="3426036"/>
            <a:ext cx="6102350" cy="3429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98" name="Google Shape;98;p23"/>
          <p:cNvSpPr/>
          <p:nvPr>
            <p:ph idx="3" type="pic"/>
          </p:nvPr>
        </p:nvSpPr>
        <p:spPr>
          <a:xfrm>
            <a:off x="6092825" y="0"/>
            <a:ext cx="6096000" cy="3429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99" name="Google Shape;99;p23"/>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2">
  <p:cSld name="Master 22">
    <p:spTree>
      <p:nvGrpSpPr>
        <p:cNvPr id="100" name="Shape 100"/>
        <p:cNvGrpSpPr/>
        <p:nvPr/>
      </p:nvGrpSpPr>
      <p:grpSpPr>
        <a:xfrm>
          <a:off x="0" y="0"/>
          <a:ext cx="0" cy="0"/>
          <a:chOff x="0" y="0"/>
          <a:chExt cx="0" cy="0"/>
        </a:xfrm>
      </p:grpSpPr>
      <p:sp>
        <p:nvSpPr>
          <p:cNvPr id="101" name="Google Shape;101;p24"/>
          <p:cNvSpPr/>
          <p:nvPr>
            <p:ph idx="2" type="pic"/>
          </p:nvPr>
        </p:nvSpPr>
        <p:spPr>
          <a:xfrm>
            <a:off x="5562600" y="-5061"/>
            <a:ext cx="1826230" cy="4769347"/>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102" name="Google Shape;102;p24"/>
          <p:cNvSpPr/>
          <p:nvPr>
            <p:ph idx="3" type="pic"/>
          </p:nvPr>
        </p:nvSpPr>
        <p:spPr>
          <a:xfrm>
            <a:off x="7587650" y="2966739"/>
            <a:ext cx="1826230" cy="3911204"/>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103" name="Google Shape;103;p24"/>
          <p:cNvSpPr/>
          <p:nvPr>
            <p:ph idx="4" type="pic"/>
          </p:nvPr>
        </p:nvSpPr>
        <p:spPr>
          <a:xfrm>
            <a:off x="7587650" y="5457"/>
            <a:ext cx="1826230" cy="2777629"/>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104" name="Google Shape;104;p24"/>
          <p:cNvSpPr/>
          <p:nvPr>
            <p:ph idx="5" type="pic"/>
          </p:nvPr>
        </p:nvSpPr>
        <p:spPr>
          <a:xfrm>
            <a:off x="9612700" y="1506190"/>
            <a:ext cx="1826230" cy="536575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105" name="Google Shape;105;p24"/>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3">
  <p:cSld name="Master 23">
    <p:spTree>
      <p:nvGrpSpPr>
        <p:cNvPr id="106" name="Shape 106"/>
        <p:cNvGrpSpPr/>
        <p:nvPr/>
      </p:nvGrpSpPr>
      <p:grpSpPr>
        <a:xfrm>
          <a:off x="0" y="0"/>
          <a:ext cx="0" cy="0"/>
          <a:chOff x="0" y="0"/>
          <a:chExt cx="0" cy="0"/>
        </a:xfrm>
      </p:grpSpPr>
      <p:sp>
        <p:nvSpPr>
          <p:cNvPr id="107" name="Google Shape;107;p25"/>
          <p:cNvSpPr/>
          <p:nvPr>
            <p:ph idx="2" type="pic"/>
          </p:nvPr>
        </p:nvSpPr>
        <p:spPr>
          <a:xfrm>
            <a:off x="5257800" y="232816"/>
            <a:ext cx="3239776" cy="639236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108" name="Google Shape;108;p25"/>
          <p:cNvSpPr/>
          <p:nvPr>
            <p:ph idx="3" type="pic"/>
          </p:nvPr>
        </p:nvSpPr>
        <p:spPr>
          <a:xfrm>
            <a:off x="8680450" y="232816"/>
            <a:ext cx="3239776" cy="639236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109" name="Google Shape;109;p25"/>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2">
  <p:cSld name="master 2">
    <p:spTree>
      <p:nvGrpSpPr>
        <p:cNvPr id="14" name="Shape 14"/>
        <p:cNvGrpSpPr/>
        <p:nvPr/>
      </p:nvGrpSpPr>
      <p:grpSpPr>
        <a:xfrm>
          <a:off x="0" y="0"/>
          <a:ext cx="0" cy="0"/>
          <a:chOff x="0" y="0"/>
          <a:chExt cx="0" cy="0"/>
        </a:xfrm>
      </p:grpSpPr>
      <p:sp>
        <p:nvSpPr>
          <p:cNvPr id="15" name="Google Shape;15;p4"/>
          <p:cNvSpPr/>
          <p:nvPr>
            <p:ph idx="2" type="pic"/>
          </p:nvPr>
        </p:nvSpPr>
        <p:spPr>
          <a:xfrm>
            <a:off x="6881935" y="-2069"/>
            <a:ext cx="5353301" cy="4440373"/>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16" name="Google Shape;16;p4"/>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3">
  <p:cSld name="master 3">
    <p:spTree>
      <p:nvGrpSpPr>
        <p:cNvPr id="17" name="Shape 17"/>
        <p:cNvGrpSpPr/>
        <p:nvPr/>
      </p:nvGrpSpPr>
      <p:grpSpPr>
        <a:xfrm>
          <a:off x="0" y="0"/>
          <a:ext cx="0" cy="0"/>
          <a:chOff x="0" y="0"/>
          <a:chExt cx="0" cy="0"/>
        </a:xfrm>
      </p:grpSpPr>
      <p:sp>
        <p:nvSpPr>
          <p:cNvPr id="18" name="Google Shape;18;p5"/>
          <p:cNvSpPr/>
          <p:nvPr>
            <p:ph idx="2" type="pic"/>
          </p:nvPr>
        </p:nvSpPr>
        <p:spPr>
          <a:xfrm>
            <a:off x="4783928" y="2951072"/>
            <a:ext cx="5764216" cy="391229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19" name="Google Shape;19;p5"/>
          <p:cNvSpPr/>
          <p:nvPr>
            <p:ph idx="3" type="pic"/>
          </p:nvPr>
        </p:nvSpPr>
        <p:spPr>
          <a:xfrm>
            <a:off x="8842341" y="-5367"/>
            <a:ext cx="3363075" cy="467157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20" name="Google Shape;20;p5"/>
          <p:cNvSpPr/>
          <p:nvPr>
            <p:ph idx="4" type="pic"/>
          </p:nvPr>
        </p:nvSpPr>
        <p:spPr>
          <a:xfrm>
            <a:off x="8850510" y="5023115"/>
            <a:ext cx="3360814" cy="184973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21" name="Google Shape;21;p5"/>
          <p:cNvSpPr/>
          <p:nvPr>
            <p:ph idx="5" type="pic"/>
          </p:nvPr>
        </p:nvSpPr>
        <p:spPr>
          <a:xfrm>
            <a:off x="10897129" y="3522515"/>
            <a:ext cx="1325354" cy="265979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22" name="Google Shape;22;p5"/>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4">
  <p:cSld name="master 4">
    <p:spTree>
      <p:nvGrpSpPr>
        <p:cNvPr id="23" name="Shape 23"/>
        <p:cNvGrpSpPr/>
        <p:nvPr/>
      </p:nvGrpSpPr>
      <p:grpSpPr>
        <a:xfrm>
          <a:off x="0" y="0"/>
          <a:ext cx="0" cy="0"/>
          <a:chOff x="0" y="0"/>
          <a:chExt cx="0" cy="0"/>
        </a:xfrm>
      </p:grpSpPr>
      <p:sp>
        <p:nvSpPr>
          <p:cNvPr id="24" name="Google Shape;24;p6"/>
          <p:cNvSpPr/>
          <p:nvPr>
            <p:ph idx="2" type="pic"/>
          </p:nvPr>
        </p:nvSpPr>
        <p:spPr>
          <a:xfrm>
            <a:off x="7712835" y="-1"/>
            <a:ext cx="4487929" cy="6858001"/>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25" name="Google Shape;25;p6"/>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5">
  <p:cSld name="Master 5">
    <p:spTree>
      <p:nvGrpSpPr>
        <p:cNvPr id="26" name="Shape 26"/>
        <p:cNvGrpSpPr/>
        <p:nvPr/>
      </p:nvGrpSpPr>
      <p:grpSpPr>
        <a:xfrm>
          <a:off x="0" y="0"/>
          <a:ext cx="0" cy="0"/>
          <a:chOff x="0" y="0"/>
          <a:chExt cx="0" cy="0"/>
        </a:xfrm>
      </p:grpSpPr>
      <p:sp>
        <p:nvSpPr>
          <p:cNvPr id="27" name="Google Shape;27;p7"/>
          <p:cNvSpPr/>
          <p:nvPr>
            <p:ph idx="2" type="pic"/>
          </p:nvPr>
        </p:nvSpPr>
        <p:spPr>
          <a:xfrm>
            <a:off x="-8765" y="0"/>
            <a:ext cx="12209530" cy="6858000"/>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28" name="Google Shape;28;p7"/>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6">
  <p:cSld name="Master 6">
    <p:spTree>
      <p:nvGrpSpPr>
        <p:cNvPr id="29" name="Shape 29"/>
        <p:cNvGrpSpPr/>
        <p:nvPr/>
      </p:nvGrpSpPr>
      <p:grpSpPr>
        <a:xfrm>
          <a:off x="0" y="0"/>
          <a:ext cx="0" cy="0"/>
          <a:chOff x="0" y="0"/>
          <a:chExt cx="0" cy="0"/>
        </a:xfrm>
      </p:grpSpPr>
      <p:cxnSp>
        <p:nvCxnSpPr>
          <p:cNvPr id="30" name="Google Shape;30;p8"/>
          <p:cNvCxnSpPr/>
          <p:nvPr/>
        </p:nvCxnSpPr>
        <p:spPr>
          <a:xfrm rot="10800000">
            <a:off x="752619" y="1229930"/>
            <a:ext cx="4573828" cy="4573828"/>
          </a:xfrm>
          <a:prstGeom prst="straightConnector1">
            <a:avLst/>
          </a:prstGeom>
          <a:noFill/>
          <a:ln cap="flat" cmpd="sng" w="12700">
            <a:solidFill>
              <a:srgbClr val="C2CBDB"/>
            </a:solidFill>
            <a:prstDash val="solid"/>
            <a:miter lim="400000"/>
            <a:headEnd len="sm" w="sm" type="none"/>
            <a:tailEnd len="sm" w="sm" type="none"/>
          </a:ln>
        </p:spPr>
      </p:cxnSp>
      <p:sp>
        <p:nvSpPr>
          <p:cNvPr id="31" name="Google Shape;31;p8"/>
          <p:cNvSpPr/>
          <p:nvPr>
            <p:ph idx="2" type="pic"/>
          </p:nvPr>
        </p:nvSpPr>
        <p:spPr>
          <a:xfrm>
            <a:off x="876300" y="1265766"/>
            <a:ext cx="4326467" cy="432646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32" name="Google Shape;32;p8"/>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7">
  <p:cSld name="Master 7">
    <p:spTree>
      <p:nvGrpSpPr>
        <p:cNvPr id="33" name="Shape 33"/>
        <p:cNvGrpSpPr/>
        <p:nvPr/>
      </p:nvGrpSpPr>
      <p:grpSpPr>
        <a:xfrm>
          <a:off x="0" y="0"/>
          <a:ext cx="0" cy="0"/>
          <a:chOff x="0" y="0"/>
          <a:chExt cx="0" cy="0"/>
        </a:xfrm>
      </p:grpSpPr>
      <p:sp>
        <p:nvSpPr>
          <p:cNvPr id="34" name="Google Shape;34;p9"/>
          <p:cNvSpPr/>
          <p:nvPr>
            <p:ph idx="2" type="pic"/>
          </p:nvPr>
        </p:nvSpPr>
        <p:spPr>
          <a:xfrm>
            <a:off x="6547229" y="3677546"/>
            <a:ext cx="5644771" cy="3180455"/>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35" name="Google Shape;35;p9"/>
          <p:cNvSpPr/>
          <p:nvPr>
            <p:ph idx="3" type="pic"/>
          </p:nvPr>
        </p:nvSpPr>
        <p:spPr>
          <a:xfrm flipH="1" rot="10800000">
            <a:off x="1480155" y="-7828"/>
            <a:ext cx="10237228" cy="576799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36" name="Google Shape;36;p9"/>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ster 8">
  <p:cSld name="Master 8">
    <p:spTree>
      <p:nvGrpSpPr>
        <p:cNvPr id="37" name="Shape 37"/>
        <p:cNvGrpSpPr/>
        <p:nvPr/>
      </p:nvGrpSpPr>
      <p:grpSpPr>
        <a:xfrm>
          <a:off x="0" y="0"/>
          <a:ext cx="0" cy="0"/>
          <a:chOff x="0" y="0"/>
          <a:chExt cx="0" cy="0"/>
        </a:xfrm>
      </p:grpSpPr>
      <p:cxnSp>
        <p:nvCxnSpPr>
          <p:cNvPr id="38" name="Google Shape;38;p10"/>
          <p:cNvCxnSpPr/>
          <p:nvPr/>
        </p:nvCxnSpPr>
        <p:spPr>
          <a:xfrm flipH="1" rot="10800000">
            <a:off x="2596961" y="-42904"/>
            <a:ext cx="6998078" cy="6998078"/>
          </a:xfrm>
          <a:prstGeom prst="straightConnector1">
            <a:avLst/>
          </a:prstGeom>
          <a:noFill/>
          <a:ln cap="flat" cmpd="sng" w="12700">
            <a:solidFill>
              <a:srgbClr val="C2CBDB"/>
            </a:solidFill>
            <a:prstDash val="solid"/>
            <a:miter lim="400000"/>
            <a:headEnd len="sm" w="sm" type="none"/>
            <a:tailEnd len="sm" w="sm" type="none"/>
          </a:ln>
        </p:spPr>
      </p:cxnSp>
      <p:sp>
        <p:nvSpPr>
          <p:cNvPr id="39" name="Google Shape;39;p10"/>
          <p:cNvSpPr/>
          <p:nvPr/>
        </p:nvSpPr>
        <p:spPr>
          <a:xfrm>
            <a:off x="4216796" y="1549796"/>
            <a:ext cx="3758408" cy="3758408"/>
          </a:xfrm>
          <a:custGeom>
            <a:rect b="b" l="l" r="r" t="t"/>
            <a:pathLst>
              <a:path extrusionOk="0" h="21600" w="21600">
                <a:moveTo>
                  <a:pt x="0" y="10800"/>
                </a:moveTo>
                <a:lnTo>
                  <a:pt x="10800" y="21600"/>
                </a:lnTo>
                <a:lnTo>
                  <a:pt x="21600" y="10800"/>
                </a:lnTo>
                <a:lnTo>
                  <a:pt x="10800" y="0"/>
                </a:lnTo>
                <a:close/>
              </a:path>
            </a:pathLst>
          </a:custGeom>
          <a:solidFill>
            <a:srgbClr val="FFFFFF"/>
          </a:solidFill>
          <a:ln cap="flat" cmpd="sng" w="254000">
            <a:solidFill>
              <a:srgbClr val="E3E3E3"/>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40" name="Google Shape;40;p10"/>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1pPr>
            <a:lvl2pPr indent="0" lvl="1"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2pPr>
            <a:lvl3pPr indent="0" lvl="2"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3pPr>
            <a:lvl4pPr indent="0" lvl="3"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4pPr>
            <a:lvl5pPr indent="0" lvl="4"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5pPr>
            <a:lvl6pPr indent="0" lvl="5"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6pPr>
            <a:lvl7pPr indent="0" lvl="6"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7pPr>
            <a:lvl8pPr indent="0" lvl="7"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8pPr>
            <a:lvl9pPr indent="0" lvl="8" marL="0" algn="ctr">
              <a:lnSpc>
                <a:spcPct val="100000"/>
              </a:lnSpc>
              <a:spcBef>
                <a:spcPts val="0"/>
              </a:spcBef>
              <a:spcAft>
                <a:spcPts val="0"/>
              </a:spcAft>
              <a:buClr>
                <a:srgbClr val="000000"/>
              </a:buClr>
              <a:buSzPts val="1100"/>
              <a:buFont typeface="Helvetica Neue Light"/>
              <a:buNone/>
              <a:defRPr b="0" sz="1100">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5"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16968" y="1151929"/>
            <a:ext cx="7358064" cy="2321720"/>
          </a:xfrm>
          <a:prstGeom prst="rect">
            <a:avLst/>
          </a:prstGeom>
          <a:noFill/>
          <a:ln>
            <a:noFill/>
          </a:ln>
        </p:spPr>
        <p:txBody>
          <a:bodyPr anchorCtr="0" anchor="b" bIns="35700" lIns="35700" spcFirstLastPara="1" rIns="35700" wrap="square" tIns="35700"/>
          <a:lstStyle>
            <a:lvl1pPr lvl="0" marR="0" rtl="0" algn="l">
              <a:lnSpc>
                <a:spcPct val="100000"/>
              </a:lnSpc>
              <a:spcBef>
                <a:spcPts val="0"/>
              </a:spcBef>
              <a:spcAft>
                <a:spcPts val="0"/>
              </a:spcAft>
              <a:buClr>
                <a:srgbClr val="333333"/>
              </a:buClr>
              <a:buSzPts val="3600"/>
              <a:buFont typeface="Montserrat"/>
              <a:buNone/>
              <a:defRPr b="1" i="0" sz="3600" u="none" cap="none" strike="noStrike">
                <a:solidFill>
                  <a:srgbClr val="333333"/>
                </a:solidFill>
                <a:latin typeface="Montserrat"/>
                <a:ea typeface="Montserrat"/>
                <a:cs typeface="Montserrat"/>
                <a:sym typeface="Montserrat"/>
              </a:defRPr>
            </a:lvl1pPr>
            <a:lvl2pPr lvl="1" marR="0" rtl="0" algn="l">
              <a:lnSpc>
                <a:spcPct val="100000"/>
              </a:lnSpc>
              <a:spcBef>
                <a:spcPts val="0"/>
              </a:spcBef>
              <a:spcAft>
                <a:spcPts val="0"/>
              </a:spcAft>
              <a:buClr>
                <a:srgbClr val="333333"/>
              </a:buClr>
              <a:buSzPts val="3600"/>
              <a:buFont typeface="Montserrat"/>
              <a:buNone/>
              <a:defRPr b="1" i="0" sz="3600" u="none" cap="none" strike="noStrike">
                <a:solidFill>
                  <a:srgbClr val="333333"/>
                </a:solidFill>
                <a:latin typeface="Montserrat"/>
                <a:ea typeface="Montserrat"/>
                <a:cs typeface="Montserrat"/>
                <a:sym typeface="Montserrat"/>
              </a:defRPr>
            </a:lvl2pPr>
            <a:lvl3pPr lvl="2" marR="0" rtl="0" algn="l">
              <a:lnSpc>
                <a:spcPct val="100000"/>
              </a:lnSpc>
              <a:spcBef>
                <a:spcPts val="0"/>
              </a:spcBef>
              <a:spcAft>
                <a:spcPts val="0"/>
              </a:spcAft>
              <a:buClr>
                <a:srgbClr val="333333"/>
              </a:buClr>
              <a:buSzPts val="3600"/>
              <a:buFont typeface="Montserrat"/>
              <a:buNone/>
              <a:defRPr b="1" i="0" sz="3600" u="none" cap="none" strike="noStrike">
                <a:solidFill>
                  <a:srgbClr val="333333"/>
                </a:solidFill>
                <a:latin typeface="Montserrat"/>
                <a:ea typeface="Montserrat"/>
                <a:cs typeface="Montserrat"/>
                <a:sym typeface="Montserrat"/>
              </a:defRPr>
            </a:lvl3pPr>
            <a:lvl4pPr lvl="3" marR="0" rtl="0" algn="l">
              <a:lnSpc>
                <a:spcPct val="100000"/>
              </a:lnSpc>
              <a:spcBef>
                <a:spcPts val="0"/>
              </a:spcBef>
              <a:spcAft>
                <a:spcPts val="0"/>
              </a:spcAft>
              <a:buClr>
                <a:srgbClr val="333333"/>
              </a:buClr>
              <a:buSzPts val="3600"/>
              <a:buFont typeface="Montserrat"/>
              <a:buNone/>
              <a:defRPr b="1" i="0" sz="3600" u="none" cap="none" strike="noStrike">
                <a:solidFill>
                  <a:srgbClr val="333333"/>
                </a:solidFill>
                <a:latin typeface="Montserrat"/>
                <a:ea typeface="Montserrat"/>
                <a:cs typeface="Montserrat"/>
                <a:sym typeface="Montserrat"/>
              </a:defRPr>
            </a:lvl4pPr>
            <a:lvl5pPr lvl="4" marR="0" rtl="0" algn="l">
              <a:lnSpc>
                <a:spcPct val="100000"/>
              </a:lnSpc>
              <a:spcBef>
                <a:spcPts val="0"/>
              </a:spcBef>
              <a:spcAft>
                <a:spcPts val="0"/>
              </a:spcAft>
              <a:buClr>
                <a:srgbClr val="333333"/>
              </a:buClr>
              <a:buSzPts val="3600"/>
              <a:buFont typeface="Montserrat"/>
              <a:buNone/>
              <a:defRPr b="1" i="0" sz="3600" u="none" cap="none" strike="noStrike">
                <a:solidFill>
                  <a:srgbClr val="333333"/>
                </a:solidFill>
                <a:latin typeface="Montserrat"/>
                <a:ea typeface="Montserrat"/>
                <a:cs typeface="Montserrat"/>
                <a:sym typeface="Montserrat"/>
              </a:defRPr>
            </a:lvl5pPr>
            <a:lvl6pPr lvl="5" marR="0" rtl="0" algn="l">
              <a:lnSpc>
                <a:spcPct val="100000"/>
              </a:lnSpc>
              <a:spcBef>
                <a:spcPts val="0"/>
              </a:spcBef>
              <a:spcAft>
                <a:spcPts val="0"/>
              </a:spcAft>
              <a:buClr>
                <a:srgbClr val="333333"/>
              </a:buClr>
              <a:buSzPts val="3600"/>
              <a:buFont typeface="Montserrat"/>
              <a:buNone/>
              <a:defRPr b="1" i="0" sz="3600" u="none" cap="none" strike="noStrike">
                <a:solidFill>
                  <a:srgbClr val="333333"/>
                </a:solidFill>
                <a:latin typeface="Montserrat"/>
                <a:ea typeface="Montserrat"/>
                <a:cs typeface="Montserrat"/>
                <a:sym typeface="Montserrat"/>
              </a:defRPr>
            </a:lvl6pPr>
            <a:lvl7pPr lvl="6" marR="0" rtl="0" algn="l">
              <a:lnSpc>
                <a:spcPct val="100000"/>
              </a:lnSpc>
              <a:spcBef>
                <a:spcPts val="0"/>
              </a:spcBef>
              <a:spcAft>
                <a:spcPts val="0"/>
              </a:spcAft>
              <a:buClr>
                <a:srgbClr val="333333"/>
              </a:buClr>
              <a:buSzPts val="3600"/>
              <a:buFont typeface="Montserrat"/>
              <a:buNone/>
              <a:defRPr b="1" i="0" sz="3600" u="none" cap="none" strike="noStrike">
                <a:solidFill>
                  <a:srgbClr val="333333"/>
                </a:solidFill>
                <a:latin typeface="Montserrat"/>
                <a:ea typeface="Montserrat"/>
                <a:cs typeface="Montserrat"/>
                <a:sym typeface="Montserrat"/>
              </a:defRPr>
            </a:lvl7pPr>
            <a:lvl8pPr lvl="7" marR="0" rtl="0" algn="l">
              <a:lnSpc>
                <a:spcPct val="100000"/>
              </a:lnSpc>
              <a:spcBef>
                <a:spcPts val="0"/>
              </a:spcBef>
              <a:spcAft>
                <a:spcPts val="0"/>
              </a:spcAft>
              <a:buClr>
                <a:srgbClr val="333333"/>
              </a:buClr>
              <a:buSzPts val="3600"/>
              <a:buFont typeface="Montserrat"/>
              <a:buNone/>
              <a:defRPr b="1" i="0" sz="3600" u="none" cap="none" strike="noStrike">
                <a:solidFill>
                  <a:srgbClr val="333333"/>
                </a:solidFill>
                <a:latin typeface="Montserrat"/>
                <a:ea typeface="Montserrat"/>
                <a:cs typeface="Montserrat"/>
                <a:sym typeface="Montserrat"/>
              </a:defRPr>
            </a:lvl8pPr>
            <a:lvl9pPr lvl="8" marR="0" rtl="0" algn="l">
              <a:lnSpc>
                <a:spcPct val="100000"/>
              </a:lnSpc>
              <a:spcBef>
                <a:spcPts val="0"/>
              </a:spcBef>
              <a:spcAft>
                <a:spcPts val="0"/>
              </a:spcAft>
              <a:buClr>
                <a:srgbClr val="333333"/>
              </a:buClr>
              <a:buSzPts val="3600"/>
              <a:buFont typeface="Montserrat"/>
              <a:buNone/>
              <a:defRPr b="1" i="0" sz="3600" u="none" cap="none" strike="noStrike">
                <a:solidFill>
                  <a:srgbClr val="333333"/>
                </a:solidFill>
                <a:latin typeface="Montserrat"/>
                <a:ea typeface="Montserrat"/>
                <a:cs typeface="Montserrat"/>
                <a:sym typeface="Montserrat"/>
              </a:defRPr>
            </a:lvl9pPr>
          </a:lstStyle>
          <a:p/>
        </p:txBody>
      </p:sp>
      <p:sp>
        <p:nvSpPr>
          <p:cNvPr id="7" name="Google Shape;7;p1"/>
          <p:cNvSpPr txBox="1"/>
          <p:nvPr>
            <p:ph idx="1" type="body"/>
          </p:nvPr>
        </p:nvSpPr>
        <p:spPr>
          <a:xfrm>
            <a:off x="2416968" y="3545085"/>
            <a:ext cx="7358064" cy="794744"/>
          </a:xfrm>
          <a:prstGeom prst="rect">
            <a:avLst/>
          </a:prstGeom>
          <a:noFill/>
          <a:ln>
            <a:noFill/>
          </a:ln>
        </p:spPr>
        <p:txBody>
          <a:bodyPr anchorCtr="0" anchor="t" bIns="35700" lIns="35700" spcFirstLastPara="1" rIns="35700" wrap="square" tIns="35700"/>
          <a:lstStyle>
            <a:lvl1pPr indent="-228600" lvl="0" marL="45720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1pPr>
            <a:lvl2pPr indent="-228600" lvl="1" marL="91440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2pPr>
            <a:lvl3pPr indent="-228600" lvl="2" marL="137160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3pPr>
            <a:lvl4pPr indent="-228600" lvl="3" marL="182880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4pPr>
            <a:lvl5pPr indent="-228600" lvl="4" marL="228600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5pPr>
            <a:lvl6pPr indent="-228600" lvl="5" marL="274320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6pPr>
            <a:lvl7pPr indent="-228600" lvl="6" marL="320040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7pPr>
            <a:lvl8pPr indent="-228600" lvl="7" marL="365760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8pPr>
            <a:lvl9pPr indent="-228600" lvl="8" marL="4114800" marR="0" rtl="0" algn="l">
              <a:lnSpc>
                <a:spcPct val="100000"/>
              </a:lnSpc>
              <a:spcBef>
                <a:spcPts val="0"/>
              </a:spcBef>
              <a:spcAft>
                <a:spcPts val="0"/>
              </a:spcAft>
              <a:buClr>
                <a:srgbClr val="333333"/>
              </a:buClr>
              <a:buSzPts val="900"/>
              <a:buFont typeface="Montserrat"/>
              <a:buNone/>
              <a:defRPr b="1" i="0" sz="900" u="none" cap="none" strike="noStrike">
                <a:solidFill>
                  <a:srgbClr val="333333"/>
                </a:solidFill>
                <a:latin typeface="Montserrat"/>
                <a:ea typeface="Montserrat"/>
                <a:cs typeface="Montserrat"/>
                <a:sym typeface="Montserrat"/>
              </a:defRPr>
            </a:lvl9pPr>
          </a:lstStyle>
          <a:p/>
        </p:txBody>
      </p:sp>
      <p:sp>
        <p:nvSpPr>
          <p:cNvPr id="8" name="Google Shape;8;p1"/>
          <p:cNvSpPr txBox="1"/>
          <p:nvPr>
            <p:ph idx="12" type="sldNum"/>
          </p:nvPr>
        </p:nvSpPr>
        <p:spPr>
          <a:xfrm>
            <a:off x="5973876" y="6536531"/>
            <a:ext cx="239485" cy="232486"/>
          </a:xfrm>
          <a:prstGeom prst="rect">
            <a:avLst/>
          </a:prstGeom>
          <a:noFill/>
          <a:ln>
            <a:noFill/>
          </a:ln>
        </p:spPr>
        <p:txBody>
          <a:bodyPr anchorCtr="0" anchor="t" bIns="35700" lIns="35700" spcFirstLastPara="1" rIns="35700" wrap="square" tIns="35700">
            <a:noAutofit/>
          </a:bodyPr>
          <a:lstStyle>
            <a:lvl1pPr indent="0" lvl="0"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1100"/>
              <a:buFont typeface="Helvetica Neue Light"/>
              <a:buNone/>
              <a:defRPr b="0" i="0" sz="11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en-US"/>
              <a:t>‹#›</a:t>
            </a:fld>
            <a:endParaRPr sz="1400">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cxnSp>
        <p:nvCxnSpPr>
          <p:cNvPr id="114" name="Google Shape;114;p26"/>
          <p:cNvCxnSpPr/>
          <p:nvPr/>
        </p:nvCxnSpPr>
        <p:spPr>
          <a:xfrm>
            <a:off x="1578214" y="2437804"/>
            <a:ext cx="892969" cy="1"/>
          </a:xfrm>
          <a:prstGeom prst="straightConnector1">
            <a:avLst/>
          </a:prstGeom>
          <a:noFill/>
          <a:ln cap="flat" cmpd="sng" w="12700">
            <a:solidFill>
              <a:srgbClr val="C2CBDB"/>
            </a:solidFill>
            <a:prstDash val="solid"/>
            <a:miter lim="400000"/>
            <a:headEnd len="sm" w="sm" type="none"/>
            <a:tailEnd len="sm" w="sm" type="none"/>
          </a:ln>
        </p:spPr>
      </p:cxnSp>
      <p:sp>
        <p:nvSpPr>
          <p:cNvPr id="115" name="Google Shape;115;p26"/>
          <p:cNvSpPr txBox="1"/>
          <p:nvPr/>
        </p:nvSpPr>
        <p:spPr>
          <a:xfrm>
            <a:off x="1578214" y="2933533"/>
            <a:ext cx="4375151" cy="1189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pic>
        <p:nvPicPr>
          <p:cNvPr descr="Image" id="116" name="Google Shape;116;p26"/>
          <p:cNvPicPr preferRelativeResize="0"/>
          <p:nvPr/>
        </p:nvPicPr>
        <p:blipFill rotWithShape="1">
          <a:blip r:embed="rId3">
            <a:alphaModFix/>
          </a:blip>
          <a:srcRect b="0" l="26947" r="13480" t="0"/>
          <a:stretch/>
        </p:blipFill>
        <p:spPr>
          <a:xfrm>
            <a:off x="8107853" y="0"/>
            <a:ext cx="4085432" cy="6857982"/>
          </a:xfrm>
          <a:custGeom>
            <a:rect b="b" l="l" r="r" t="t"/>
            <a:pathLst>
              <a:path extrusionOk="0" h="21600" w="21600">
                <a:moveTo>
                  <a:pt x="19531" y="0"/>
                </a:moveTo>
                <a:lnTo>
                  <a:pt x="11257" y="5"/>
                </a:lnTo>
                <a:lnTo>
                  <a:pt x="0" y="6921"/>
                </a:lnTo>
                <a:lnTo>
                  <a:pt x="18201" y="21595"/>
                </a:lnTo>
                <a:lnTo>
                  <a:pt x="20918" y="21600"/>
                </a:lnTo>
                <a:lnTo>
                  <a:pt x="21598" y="21600"/>
                </a:lnTo>
                <a:lnTo>
                  <a:pt x="21600" y="0"/>
                </a:lnTo>
                <a:lnTo>
                  <a:pt x="19531" y="0"/>
                </a:lnTo>
                <a:close/>
              </a:path>
            </a:pathLst>
          </a:cu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cxnSp>
        <p:nvCxnSpPr>
          <p:cNvPr id="214" name="Google Shape;214;p35"/>
          <p:cNvCxnSpPr/>
          <p:nvPr/>
        </p:nvCxnSpPr>
        <p:spPr>
          <a:xfrm flipH="1" rot="10800000">
            <a:off x="2596961" y="-42904"/>
            <a:ext cx="6998078" cy="6998078"/>
          </a:xfrm>
          <a:prstGeom prst="straightConnector1">
            <a:avLst/>
          </a:prstGeom>
          <a:noFill/>
          <a:ln cap="flat" cmpd="sng" w="12700">
            <a:solidFill>
              <a:srgbClr val="C2CBDB"/>
            </a:solidFill>
            <a:prstDash val="solid"/>
            <a:miter lim="400000"/>
            <a:headEnd len="sm" w="sm" type="none"/>
            <a:tailEnd len="sm" w="sm" type="none"/>
          </a:ln>
        </p:spPr>
      </p:cxnSp>
      <p:sp>
        <p:nvSpPr>
          <p:cNvPr id="215" name="Google Shape;215;p35"/>
          <p:cNvSpPr/>
          <p:nvPr/>
        </p:nvSpPr>
        <p:spPr>
          <a:xfrm>
            <a:off x="4216796" y="1549796"/>
            <a:ext cx="3758408" cy="3758408"/>
          </a:xfrm>
          <a:custGeom>
            <a:rect b="b" l="l" r="r" t="t"/>
            <a:pathLst>
              <a:path extrusionOk="0" h="21600" w="21600">
                <a:moveTo>
                  <a:pt x="0" y="10800"/>
                </a:moveTo>
                <a:lnTo>
                  <a:pt x="10800" y="21600"/>
                </a:lnTo>
                <a:lnTo>
                  <a:pt x="21600" y="10800"/>
                </a:lnTo>
                <a:lnTo>
                  <a:pt x="10800" y="0"/>
                </a:lnTo>
                <a:close/>
              </a:path>
            </a:pathLst>
          </a:custGeom>
          <a:solidFill>
            <a:srgbClr val="FFFFFF"/>
          </a:solidFill>
          <a:ln cap="flat" cmpd="sng" w="254000">
            <a:solidFill>
              <a:srgbClr val="E3E3E3"/>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216" name="Google Shape;216;p35"/>
          <p:cNvSpPr txBox="1"/>
          <p:nvPr/>
        </p:nvSpPr>
        <p:spPr>
          <a:xfrm>
            <a:off x="3908425" y="4098775"/>
            <a:ext cx="4375150" cy="757239"/>
          </a:xfrm>
          <a:prstGeom prst="rect">
            <a:avLst/>
          </a:prstGeom>
          <a:noFill/>
          <a:ln>
            <a:noFill/>
          </a:ln>
        </p:spPr>
        <p:txBody>
          <a:bodyPr anchorCtr="0" anchor="t" bIns="35700" lIns="35700" spcFirstLastPara="1" rIns="35700" wrap="square" tIns="35700">
            <a:noAutofit/>
          </a:bodyPr>
          <a:lstStyle/>
          <a:p>
            <a:pPr indent="0" lvl="0" marL="0" marR="0" rtl="0" algn="ctr">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Cras mattis consectetur purus sit amet fermentum.</a:t>
            </a:r>
            <a:endParaRPr/>
          </a:p>
        </p:txBody>
      </p:sp>
      <p:sp>
        <p:nvSpPr>
          <p:cNvPr id="217" name="Google Shape;217;p35"/>
          <p:cNvSpPr txBox="1"/>
          <p:nvPr/>
        </p:nvSpPr>
        <p:spPr>
          <a:xfrm>
            <a:off x="3908425" y="2834481"/>
            <a:ext cx="4375150" cy="1189038"/>
          </a:xfrm>
          <a:prstGeom prst="rect">
            <a:avLst/>
          </a:prstGeom>
          <a:noFill/>
          <a:ln>
            <a:noFill/>
          </a:ln>
        </p:spPr>
        <p:txBody>
          <a:bodyPr anchorCtr="0" anchor="t" bIns="35700" lIns="35700" spcFirstLastPara="1" rIns="35700" wrap="square" tIns="35700">
            <a:noAutofit/>
          </a:bodyPr>
          <a:lstStyle/>
          <a:p>
            <a:pPr indent="0" lvl="0" marL="0" marR="0" rtl="0" algn="ctr">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sp>
        <p:nvSpPr>
          <p:cNvPr id="218" name="Google Shape;218;p35"/>
          <p:cNvSpPr txBox="1"/>
          <p:nvPr/>
        </p:nvSpPr>
        <p:spPr>
          <a:xfrm>
            <a:off x="5583246" y="2502676"/>
            <a:ext cx="1025508" cy="243149"/>
          </a:xfrm>
          <a:prstGeom prst="rect">
            <a:avLst/>
          </a:prstGeom>
          <a:noFill/>
          <a:ln>
            <a:noFill/>
          </a:ln>
        </p:spPr>
        <p:txBody>
          <a:bodyPr anchorCtr="0" anchor="t" bIns="35700" lIns="35700" spcFirstLastPara="1" rIns="35700" wrap="square" tIns="35700">
            <a:noAutofit/>
          </a:bodyPr>
          <a:lstStyle/>
          <a:p>
            <a:pPr indent="0" lvl="0" marL="0" marR="0" rtl="0" algn="ctr">
              <a:lnSpc>
                <a:spcPct val="100000"/>
              </a:lnSpc>
              <a:spcBef>
                <a:spcPts val="0"/>
              </a:spcBef>
              <a:spcAft>
                <a:spcPts val="0"/>
              </a:spcAft>
              <a:buClr>
                <a:srgbClr val="333333"/>
              </a:buClr>
              <a:buSzPts val="900"/>
              <a:buFont typeface="Montserrat"/>
              <a:buNone/>
            </a:pPr>
            <a:r>
              <a:rPr b="1" i="0" lang="en-US" sz="900" u="none" cap="none" strike="noStrike">
                <a:solidFill>
                  <a:srgbClr val="333333"/>
                </a:solidFill>
                <a:latin typeface="Montserrat"/>
                <a:ea typeface="Montserrat"/>
                <a:cs typeface="Montserrat"/>
                <a:sym typeface="Montserrat"/>
              </a:rPr>
              <a:t>LOREM IPSUM</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cxnSp>
        <p:nvCxnSpPr>
          <p:cNvPr id="223" name="Google Shape;223;p36"/>
          <p:cNvCxnSpPr/>
          <p:nvPr/>
        </p:nvCxnSpPr>
        <p:spPr>
          <a:xfrm>
            <a:off x="6832231" y="1987053"/>
            <a:ext cx="892969" cy="1"/>
          </a:xfrm>
          <a:prstGeom prst="straightConnector1">
            <a:avLst/>
          </a:prstGeom>
          <a:noFill/>
          <a:ln cap="flat" cmpd="sng" w="12700">
            <a:solidFill>
              <a:srgbClr val="C2CBDB"/>
            </a:solidFill>
            <a:prstDash val="solid"/>
            <a:miter lim="400000"/>
            <a:headEnd len="sm" w="sm" type="none"/>
            <a:tailEnd len="sm" w="sm" type="none"/>
          </a:ln>
        </p:spPr>
      </p:cxnSp>
      <p:sp>
        <p:nvSpPr>
          <p:cNvPr id="224" name="Google Shape;224;p36"/>
          <p:cNvSpPr txBox="1"/>
          <p:nvPr/>
        </p:nvSpPr>
        <p:spPr>
          <a:xfrm>
            <a:off x="6832231" y="3770512"/>
            <a:ext cx="3997803" cy="2128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225" name="Google Shape;225;p36"/>
          <p:cNvSpPr txBox="1"/>
          <p:nvPr/>
        </p:nvSpPr>
        <p:spPr>
          <a:xfrm>
            <a:off x="6832231" y="2502693"/>
            <a:ext cx="3997803"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sp>
        <p:nvSpPr>
          <p:cNvPr id="226" name="Google Shape;226;p36"/>
          <p:cNvSpPr/>
          <p:nvPr/>
        </p:nvSpPr>
        <p:spPr>
          <a:xfrm>
            <a:off x="150870" y="4100722"/>
            <a:ext cx="6577964" cy="6577964"/>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635000">
            <a:solidFill>
              <a:srgbClr val="E3E3E3"/>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sp>
        <p:nvSpPr>
          <p:cNvPr id="227" name="Google Shape;227;p36"/>
          <p:cNvSpPr/>
          <p:nvPr/>
        </p:nvSpPr>
        <p:spPr>
          <a:xfrm>
            <a:off x="150870" y="-3633578"/>
            <a:ext cx="6577964" cy="6577964"/>
          </a:xfrm>
          <a:custGeom>
            <a:rect b="b" l="l" r="r" t="t"/>
            <a:pathLst>
              <a:path extrusionOk="0" h="21600" w="21600">
                <a:moveTo>
                  <a:pt x="0" y="10800"/>
                </a:moveTo>
                <a:lnTo>
                  <a:pt x="10800" y="21600"/>
                </a:lnTo>
                <a:lnTo>
                  <a:pt x="21600" y="10800"/>
                </a:lnTo>
                <a:lnTo>
                  <a:pt x="10800" y="0"/>
                </a:lnTo>
                <a:close/>
              </a:path>
            </a:pathLst>
          </a:custGeom>
          <a:solidFill>
            <a:srgbClr val="FFFFFF">
              <a:alpha val="0"/>
            </a:srgbClr>
          </a:solidFill>
          <a:ln cap="flat" cmpd="sng" w="635000">
            <a:solidFill>
              <a:srgbClr val="E3E3E3"/>
            </a:solidFill>
            <a:prstDash val="solid"/>
            <a:miter lim="400000"/>
            <a:headEnd len="sm" w="sm" type="none"/>
            <a:tailEnd len="sm" w="sm" type="none"/>
          </a:ln>
        </p:spPr>
        <p:txBody>
          <a:bodyPr anchorCtr="0" anchor="ctr" bIns="35700" lIns="35700" spcFirstLastPara="1" rIns="35700" wrap="square" tIns="35700">
            <a:noAutofit/>
          </a:bodyPr>
          <a:lstStyle/>
          <a:p>
            <a:pPr indent="0" lvl="0" marL="0" marR="0" rtl="0" algn="ctr">
              <a:lnSpc>
                <a:spcPct val="100000"/>
              </a:lnSpc>
              <a:spcBef>
                <a:spcPts val="0"/>
              </a:spcBef>
              <a:spcAft>
                <a:spcPts val="0"/>
              </a:spcAft>
              <a:buClr>
                <a:srgbClr val="FFFFFF"/>
              </a:buClr>
              <a:buSzPts val="1400"/>
              <a:buFont typeface="Helvetica Neue"/>
              <a:buNone/>
            </a:pPr>
            <a:r>
              <a:t/>
            </a:r>
            <a:endParaRPr b="0" i="0" sz="1400" u="none" cap="none" strike="noStrike">
              <a:solidFill>
                <a:srgbClr val="FFFFFF"/>
              </a:solidFill>
              <a:latin typeface="Helvetica Neue"/>
              <a:ea typeface="Helvetica Neue"/>
              <a:cs typeface="Helvetica Neue"/>
              <a:sym typeface="Helvetica Neue"/>
            </a:endParaRPr>
          </a:p>
        </p:txBody>
      </p:sp>
      <p:pic>
        <p:nvPicPr>
          <p:cNvPr descr="Image" id="228" name="Google Shape;228;p36"/>
          <p:cNvPicPr preferRelativeResize="0"/>
          <p:nvPr/>
        </p:nvPicPr>
        <p:blipFill rotWithShape="1">
          <a:blip r:embed="rId3">
            <a:alphaModFix/>
          </a:blip>
          <a:srcRect b="3446" l="3435" r="1944" t="1934"/>
          <a:stretch/>
        </p:blipFill>
        <p:spPr>
          <a:xfrm>
            <a:off x="1356903" y="1346051"/>
            <a:ext cx="4165998" cy="4165998"/>
          </a:xfrm>
          <a:custGeom>
            <a:rect b="b" l="l" r="r" t="t"/>
            <a:pathLst>
              <a:path extrusionOk="0" h="21600" w="21600">
                <a:moveTo>
                  <a:pt x="10799" y="0"/>
                </a:moveTo>
                <a:lnTo>
                  <a:pt x="0" y="10799"/>
                </a:lnTo>
                <a:lnTo>
                  <a:pt x="10799" y="21600"/>
                </a:lnTo>
                <a:lnTo>
                  <a:pt x="21600" y="10799"/>
                </a:lnTo>
                <a:lnTo>
                  <a:pt x="10799" y="0"/>
                </a:lnTo>
                <a:close/>
              </a:path>
            </a:pathLst>
          </a:cu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sp>
        <p:nvSpPr>
          <p:cNvPr id="233" name="Google Shape;233;p37"/>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a:t>
            </a:r>
            <a:endParaRPr/>
          </a:p>
        </p:txBody>
      </p:sp>
      <p:sp>
        <p:nvSpPr>
          <p:cNvPr id="234" name="Google Shape;234;p37"/>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02.</a:t>
            </a:r>
            <a:endParaRPr/>
          </a:p>
        </p:txBody>
      </p:sp>
      <p:sp>
        <p:nvSpPr>
          <p:cNvPr id="235" name="Google Shape;235;p37"/>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Break Slide</a:t>
            </a:r>
            <a:endParaRPr/>
          </a:p>
        </p:txBody>
      </p:sp>
      <p:pic>
        <p:nvPicPr>
          <p:cNvPr descr="Image" id="236" name="Google Shape;236;p37"/>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cxnSp>
        <p:nvCxnSpPr>
          <p:cNvPr id="241" name="Google Shape;241;p38"/>
          <p:cNvCxnSpPr/>
          <p:nvPr/>
        </p:nvCxnSpPr>
        <p:spPr>
          <a:xfrm>
            <a:off x="5849647" y="1987053"/>
            <a:ext cx="892970" cy="1"/>
          </a:xfrm>
          <a:prstGeom prst="straightConnector1">
            <a:avLst/>
          </a:prstGeom>
          <a:noFill/>
          <a:ln cap="flat" cmpd="sng" w="12700">
            <a:solidFill>
              <a:srgbClr val="C2CBDB"/>
            </a:solidFill>
            <a:prstDash val="solid"/>
            <a:miter lim="400000"/>
            <a:headEnd len="sm" w="sm" type="none"/>
            <a:tailEnd len="sm" w="sm" type="none"/>
          </a:ln>
        </p:spPr>
      </p:cxnSp>
      <p:sp>
        <p:nvSpPr>
          <p:cNvPr id="242" name="Google Shape;242;p38"/>
          <p:cNvSpPr txBox="1"/>
          <p:nvPr/>
        </p:nvSpPr>
        <p:spPr>
          <a:xfrm>
            <a:off x="5849468" y="3866058"/>
            <a:ext cx="4763656" cy="190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243" name="Google Shape;243;p38"/>
          <p:cNvSpPr txBox="1"/>
          <p:nvPr/>
        </p:nvSpPr>
        <p:spPr>
          <a:xfrm>
            <a:off x="5849468" y="2502693"/>
            <a:ext cx="476250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pic>
        <p:nvPicPr>
          <p:cNvPr descr="Dummy-image.png" id="244" name="Google Shape;244;p38"/>
          <p:cNvPicPr preferRelativeResize="0"/>
          <p:nvPr/>
        </p:nvPicPr>
        <p:blipFill rotWithShape="1">
          <a:blip r:embed="rId3">
            <a:alphaModFix/>
          </a:blip>
          <a:srcRect b="0" l="32189" r="2369" t="0"/>
          <a:stretch/>
        </p:blipFill>
        <p:spPr>
          <a:xfrm>
            <a:off x="0" y="0"/>
            <a:ext cx="4487863" cy="6858001"/>
          </a:xfrm>
          <a:custGeom>
            <a:rect b="b" l="l" r="r" t="t"/>
            <a:pathLst>
              <a:path extrusionOk="0" h="21600" w="21600">
                <a:moveTo>
                  <a:pt x="0" y="0"/>
                </a:moveTo>
                <a:lnTo>
                  <a:pt x="0" y="21600"/>
                </a:lnTo>
                <a:lnTo>
                  <a:pt x="21600" y="21600"/>
                </a:lnTo>
                <a:lnTo>
                  <a:pt x="12752" y="10800"/>
                </a:lnTo>
                <a:lnTo>
                  <a:pt x="21600" y="0"/>
                </a:lnTo>
                <a:lnTo>
                  <a:pt x="0" y="0"/>
                </a:lnTo>
                <a:close/>
              </a:path>
            </a:pathLst>
          </a:cu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cxnSp>
        <p:nvCxnSpPr>
          <p:cNvPr id="249" name="Google Shape;249;p39"/>
          <p:cNvCxnSpPr/>
          <p:nvPr/>
        </p:nvCxnSpPr>
        <p:spPr>
          <a:xfrm>
            <a:off x="1442747" y="1185134"/>
            <a:ext cx="892970" cy="1"/>
          </a:xfrm>
          <a:prstGeom prst="straightConnector1">
            <a:avLst/>
          </a:prstGeom>
          <a:noFill/>
          <a:ln cap="flat" cmpd="sng" w="12700">
            <a:solidFill>
              <a:srgbClr val="C2CBDB"/>
            </a:solidFill>
            <a:prstDash val="solid"/>
            <a:miter lim="400000"/>
            <a:headEnd len="sm" w="sm" type="none"/>
            <a:tailEnd len="sm" w="sm" type="none"/>
          </a:ln>
        </p:spPr>
      </p:cxnSp>
      <p:sp>
        <p:nvSpPr>
          <p:cNvPr id="250" name="Google Shape;250;p39"/>
          <p:cNvSpPr txBox="1"/>
          <p:nvPr/>
        </p:nvSpPr>
        <p:spPr>
          <a:xfrm>
            <a:off x="1442568" y="3051439"/>
            <a:ext cx="4763656" cy="190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251" name="Google Shape;251;p39"/>
          <p:cNvSpPr txBox="1"/>
          <p:nvPr/>
        </p:nvSpPr>
        <p:spPr>
          <a:xfrm>
            <a:off x="1442568" y="1700774"/>
            <a:ext cx="476250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pic>
        <p:nvPicPr>
          <p:cNvPr descr="Image" id="252" name="Google Shape;252;p39"/>
          <p:cNvPicPr preferRelativeResize="0"/>
          <p:nvPr/>
        </p:nvPicPr>
        <p:blipFill rotWithShape="1">
          <a:blip r:embed="rId3">
            <a:alphaModFix/>
          </a:blip>
          <a:srcRect b="45823" l="4087" r="267" t="6064"/>
          <a:stretch/>
        </p:blipFill>
        <p:spPr>
          <a:xfrm>
            <a:off x="4820230" y="4638724"/>
            <a:ext cx="4490971" cy="2259097"/>
          </a:xfrm>
          <a:custGeom>
            <a:rect b="b" l="l" r="r" t="t"/>
            <a:pathLst>
              <a:path extrusionOk="0" h="21600" w="21600">
                <a:moveTo>
                  <a:pt x="0" y="21600"/>
                </a:moveTo>
                <a:lnTo>
                  <a:pt x="21600" y="21340"/>
                </a:lnTo>
                <a:lnTo>
                  <a:pt x="10865" y="0"/>
                </a:lnTo>
                <a:lnTo>
                  <a:pt x="0" y="21600"/>
                </a:lnTo>
                <a:close/>
              </a:path>
            </a:pathLst>
          </a:custGeom>
          <a:noFill/>
          <a:ln>
            <a:noFill/>
          </a:ln>
        </p:spPr>
      </p:pic>
      <p:pic>
        <p:nvPicPr>
          <p:cNvPr descr="Image" id="253" name="Google Shape;253;p39"/>
          <p:cNvPicPr preferRelativeResize="0"/>
          <p:nvPr/>
        </p:nvPicPr>
        <p:blipFill rotWithShape="1">
          <a:blip r:embed="rId3">
            <a:alphaModFix/>
          </a:blip>
          <a:srcRect b="4898" l="2552" r="2193" t="8654"/>
          <a:stretch/>
        </p:blipFill>
        <p:spPr>
          <a:xfrm>
            <a:off x="8130696" y="3157058"/>
            <a:ext cx="4112397" cy="3732139"/>
          </a:xfrm>
          <a:custGeom>
            <a:rect b="b" l="l" r="r" t="t"/>
            <a:pathLst>
              <a:path extrusionOk="0" h="21600" w="21600">
                <a:moveTo>
                  <a:pt x="0" y="13075"/>
                </a:moveTo>
                <a:lnTo>
                  <a:pt x="7737" y="21600"/>
                </a:lnTo>
                <a:lnTo>
                  <a:pt x="21600" y="21524"/>
                </a:lnTo>
                <a:lnTo>
                  <a:pt x="21464" y="10577"/>
                </a:lnTo>
                <a:lnTo>
                  <a:pt x="11866" y="0"/>
                </a:lnTo>
                <a:lnTo>
                  <a:pt x="0" y="13075"/>
                </a:lnTo>
                <a:close/>
              </a:path>
            </a:pathLst>
          </a:cu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cxnSp>
        <p:nvCxnSpPr>
          <p:cNvPr id="258" name="Google Shape;258;p40"/>
          <p:cNvCxnSpPr/>
          <p:nvPr/>
        </p:nvCxnSpPr>
        <p:spPr>
          <a:xfrm>
            <a:off x="1442747" y="1185134"/>
            <a:ext cx="892970" cy="1"/>
          </a:xfrm>
          <a:prstGeom prst="straightConnector1">
            <a:avLst/>
          </a:prstGeom>
          <a:noFill/>
          <a:ln cap="flat" cmpd="sng" w="12700">
            <a:solidFill>
              <a:srgbClr val="C2CBDB"/>
            </a:solidFill>
            <a:prstDash val="solid"/>
            <a:miter lim="400000"/>
            <a:headEnd len="sm" w="sm" type="none"/>
            <a:tailEnd len="sm" w="sm" type="none"/>
          </a:ln>
        </p:spPr>
      </p:cxnSp>
      <p:sp>
        <p:nvSpPr>
          <p:cNvPr id="259" name="Google Shape;259;p40"/>
          <p:cNvSpPr txBox="1"/>
          <p:nvPr/>
        </p:nvSpPr>
        <p:spPr>
          <a:xfrm>
            <a:off x="1442568" y="3051439"/>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260" name="Google Shape;260;p40"/>
          <p:cNvSpPr txBox="1"/>
          <p:nvPr/>
        </p:nvSpPr>
        <p:spPr>
          <a:xfrm>
            <a:off x="1442568" y="1700774"/>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Here</a:t>
            </a:r>
            <a:endParaRPr/>
          </a:p>
        </p:txBody>
      </p:sp>
      <p:pic>
        <p:nvPicPr>
          <p:cNvPr descr="Image" id="261" name="Google Shape;261;p40"/>
          <p:cNvPicPr preferRelativeResize="0"/>
          <p:nvPr/>
        </p:nvPicPr>
        <p:blipFill rotWithShape="1">
          <a:blip r:embed="rId3">
            <a:alphaModFix/>
          </a:blip>
          <a:srcRect b="3048" l="3211" r="1265" t="1428"/>
          <a:stretch/>
        </p:blipFill>
        <p:spPr>
          <a:xfrm>
            <a:off x="2861609" y="2294057"/>
            <a:ext cx="5558499" cy="5558499"/>
          </a:xfrm>
          <a:custGeom>
            <a:rect b="b" l="l" r="r" t="t"/>
            <a:pathLst>
              <a:path extrusionOk="0" h="21600" w="21600">
                <a:moveTo>
                  <a:pt x="17994" y="0"/>
                </a:moveTo>
                <a:lnTo>
                  <a:pt x="0" y="17994"/>
                </a:lnTo>
                <a:lnTo>
                  <a:pt x="3606" y="21600"/>
                </a:lnTo>
                <a:lnTo>
                  <a:pt x="21600" y="3606"/>
                </a:lnTo>
                <a:lnTo>
                  <a:pt x="17994" y="0"/>
                </a:lnTo>
                <a:close/>
              </a:path>
            </a:pathLst>
          </a:custGeom>
          <a:noFill/>
          <a:ln>
            <a:noFill/>
          </a:ln>
        </p:spPr>
      </p:pic>
      <p:pic>
        <p:nvPicPr>
          <p:cNvPr descr="Image" id="262" name="Google Shape;262;p40"/>
          <p:cNvPicPr preferRelativeResize="0"/>
          <p:nvPr/>
        </p:nvPicPr>
        <p:blipFill rotWithShape="1">
          <a:blip r:embed="rId3">
            <a:alphaModFix/>
          </a:blip>
          <a:srcRect b="4221" l="3417" r="3462" t="2658"/>
          <a:stretch/>
        </p:blipFill>
        <p:spPr>
          <a:xfrm>
            <a:off x="7467476" y="-156717"/>
            <a:ext cx="5558499" cy="5558499"/>
          </a:xfrm>
          <a:custGeom>
            <a:rect b="b" l="l" r="r" t="t"/>
            <a:pathLst>
              <a:path extrusionOk="0" h="21600" w="21600">
                <a:moveTo>
                  <a:pt x="17994" y="0"/>
                </a:moveTo>
                <a:lnTo>
                  <a:pt x="0" y="17994"/>
                </a:lnTo>
                <a:lnTo>
                  <a:pt x="3606" y="21600"/>
                </a:lnTo>
                <a:lnTo>
                  <a:pt x="21600" y="3606"/>
                </a:lnTo>
                <a:lnTo>
                  <a:pt x="17994" y="0"/>
                </a:lnTo>
                <a:close/>
              </a:path>
            </a:pathLst>
          </a:custGeom>
          <a:noFill/>
          <a:ln>
            <a:noFill/>
          </a:ln>
        </p:spPr>
      </p:pic>
      <p:sp>
        <p:nvSpPr>
          <p:cNvPr id="263" name="Google Shape;263;p40"/>
          <p:cNvSpPr/>
          <p:nvPr/>
        </p:nvSpPr>
        <p:spPr>
          <a:xfrm>
            <a:off x="8168415" y="2318146"/>
            <a:ext cx="799704" cy="799704"/>
          </a:xfrm>
          <a:custGeom>
            <a:rect b="b" l="l" r="r" t="t"/>
            <a:pathLst>
              <a:path extrusionOk="0" h="21600" w="21600">
                <a:moveTo>
                  <a:pt x="0" y="10800"/>
                </a:moveTo>
                <a:lnTo>
                  <a:pt x="10800" y="21600"/>
                </a:lnTo>
                <a:lnTo>
                  <a:pt x="21600" y="10800"/>
                </a:lnTo>
                <a:lnTo>
                  <a:pt x="10800" y="0"/>
                </a:lnTo>
                <a:close/>
              </a:path>
            </a:pathLst>
          </a:custGeom>
          <a:solidFill>
            <a:srgbClr val="C2CBDB"/>
          </a:solid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cxnSp>
        <p:nvCxnSpPr>
          <p:cNvPr id="268" name="Google Shape;268;p41"/>
          <p:cNvCxnSpPr/>
          <p:nvPr/>
        </p:nvCxnSpPr>
        <p:spPr>
          <a:xfrm>
            <a:off x="7771681" y="3164205"/>
            <a:ext cx="892970" cy="1"/>
          </a:xfrm>
          <a:prstGeom prst="straightConnector1">
            <a:avLst/>
          </a:prstGeom>
          <a:noFill/>
          <a:ln cap="flat" cmpd="sng" w="12700">
            <a:solidFill>
              <a:srgbClr val="C2CBDB"/>
            </a:solidFill>
            <a:prstDash val="solid"/>
            <a:miter lim="400000"/>
            <a:headEnd len="sm" w="sm" type="none"/>
            <a:tailEnd len="sm" w="sm" type="none"/>
          </a:ln>
        </p:spPr>
      </p:cxnSp>
      <p:sp>
        <p:nvSpPr>
          <p:cNvPr id="269" name="Google Shape;269;p41"/>
          <p:cNvSpPr txBox="1"/>
          <p:nvPr/>
        </p:nvSpPr>
        <p:spPr>
          <a:xfrm>
            <a:off x="7771502" y="5030510"/>
            <a:ext cx="3238501" cy="12144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270" name="Google Shape;270;p41"/>
          <p:cNvSpPr txBox="1"/>
          <p:nvPr/>
        </p:nvSpPr>
        <p:spPr>
          <a:xfrm>
            <a:off x="7771502" y="3679845"/>
            <a:ext cx="3239776"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Here</a:t>
            </a:r>
            <a:endParaRPr/>
          </a:p>
        </p:txBody>
      </p:sp>
      <p:pic>
        <p:nvPicPr>
          <p:cNvPr descr="Image" id="271" name="Google Shape;271;p41"/>
          <p:cNvPicPr preferRelativeResize="0"/>
          <p:nvPr/>
        </p:nvPicPr>
        <p:blipFill rotWithShape="1">
          <a:blip r:embed="rId3">
            <a:alphaModFix/>
          </a:blip>
          <a:srcRect b="1006" l="2082" r="936" t="2013"/>
          <a:stretch/>
        </p:blipFill>
        <p:spPr>
          <a:xfrm>
            <a:off x="-1943269" y="-3366596"/>
            <a:ext cx="11617646" cy="11617646"/>
          </a:xfrm>
          <a:custGeom>
            <a:rect b="b" l="l" r="r" t="t"/>
            <a:pathLst>
              <a:path extrusionOk="0" h="21600" w="21600">
                <a:moveTo>
                  <a:pt x="15625" y="0"/>
                </a:moveTo>
                <a:lnTo>
                  <a:pt x="0" y="15625"/>
                </a:lnTo>
                <a:lnTo>
                  <a:pt x="5975" y="21600"/>
                </a:lnTo>
                <a:lnTo>
                  <a:pt x="21600" y="5975"/>
                </a:lnTo>
                <a:lnTo>
                  <a:pt x="15625" y="0"/>
                </a:lnTo>
                <a:close/>
              </a:path>
            </a:pathLst>
          </a:custGeom>
          <a:noFill/>
          <a:ln>
            <a:noFill/>
          </a:ln>
        </p:spPr>
      </p:pic>
      <p:pic>
        <p:nvPicPr>
          <p:cNvPr descr="Image" id="272" name="Google Shape;272;p41"/>
          <p:cNvPicPr preferRelativeResize="0"/>
          <p:nvPr/>
        </p:nvPicPr>
        <p:blipFill rotWithShape="1">
          <a:blip r:embed="rId3">
            <a:alphaModFix/>
          </a:blip>
          <a:srcRect b="5424" l="4783" r="4988" t="4346"/>
          <a:stretch/>
        </p:blipFill>
        <p:spPr>
          <a:xfrm>
            <a:off x="-2646439" y="4484284"/>
            <a:ext cx="11356657" cy="11356658"/>
          </a:xfrm>
          <a:custGeom>
            <a:rect b="b" l="l" r="r" t="t"/>
            <a:pathLst>
              <a:path extrusionOk="0" h="21600" w="21600">
                <a:moveTo>
                  <a:pt x="15488" y="0"/>
                </a:moveTo>
                <a:lnTo>
                  <a:pt x="0" y="15488"/>
                </a:lnTo>
                <a:lnTo>
                  <a:pt x="6112" y="21600"/>
                </a:lnTo>
                <a:lnTo>
                  <a:pt x="21600" y="6112"/>
                </a:lnTo>
                <a:lnTo>
                  <a:pt x="15488" y="0"/>
                </a:lnTo>
                <a:close/>
              </a:path>
            </a:pathLst>
          </a:cu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cxnSp>
        <p:nvCxnSpPr>
          <p:cNvPr id="277" name="Google Shape;277;p42"/>
          <p:cNvCxnSpPr/>
          <p:nvPr/>
        </p:nvCxnSpPr>
        <p:spPr>
          <a:xfrm>
            <a:off x="850181" y="738505"/>
            <a:ext cx="892970" cy="1"/>
          </a:xfrm>
          <a:prstGeom prst="straightConnector1">
            <a:avLst/>
          </a:prstGeom>
          <a:noFill/>
          <a:ln cap="flat" cmpd="sng" w="12700">
            <a:solidFill>
              <a:srgbClr val="C2CBDB"/>
            </a:solidFill>
            <a:prstDash val="solid"/>
            <a:miter lim="400000"/>
            <a:headEnd len="sm" w="sm" type="none"/>
            <a:tailEnd len="sm" w="sm" type="none"/>
          </a:ln>
        </p:spPr>
      </p:cxnSp>
      <p:sp>
        <p:nvSpPr>
          <p:cNvPr id="278" name="Google Shape;278;p42"/>
          <p:cNvSpPr txBox="1"/>
          <p:nvPr/>
        </p:nvSpPr>
        <p:spPr>
          <a:xfrm>
            <a:off x="850002" y="4084360"/>
            <a:ext cx="4762501" cy="23574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Vivamus sagittis lacus vel augue laoreet rutrum faucibus dolor auctor. Duis mollis, est non commodo luctus, nisi erat porttitor ligula, eget lacinia odio sem nec elit. Donec ullamcorper nulla non metus auctor fringilla. Etiam porta sem malesuada magna mollis euismod. Maecenas sed diam eget risus varius blandit sit amet non magna.Praesent commodo cursus magna, vel scelerisque nisl consectetur et. Aenean eu leo quam. Pellentesque ornare sem lacinia quam venenatis vestibulum. Cras mattis consectetur purus sit amet fermentum. Cras justo odio, dapibus ac facilisis in, egestas eget quam. Lorem ipsum dolor sit amet, consectetur adipiscing elit.</a:t>
            </a:r>
            <a:endParaRPr/>
          </a:p>
        </p:txBody>
      </p:sp>
      <p:sp>
        <p:nvSpPr>
          <p:cNvPr id="279" name="Google Shape;279;p42"/>
          <p:cNvSpPr txBox="1"/>
          <p:nvPr/>
        </p:nvSpPr>
        <p:spPr>
          <a:xfrm>
            <a:off x="850002" y="1254145"/>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sp>
        <p:nvSpPr>
          <p:cNvPr id="280" name="Google Shape;280;p42"/>
          <p:cNvSpPr txBox="1"/>
          <p:nvPr/>
        </p:nvSpPr>
        <p:spPr>
          <a:xfrm>
            <a:off x="850002" y="3371572"/>
            <a:ext cx="4762501"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Maecenas faucibus mollis interdum. Donec ullamcorper nulla non metus</a:t>
            </a:r>
            <a:endParaRPr/>
          </a:p>
        </p:txBody>
      </p:sp>
      <p:sp>
        <p:nvSpPr>
          <p:cNvPr id="281" name="Google Shape;281;p42"/>
          <p:cNvSpPr txBox="1"/>
          <p:nvPr/>
        </p:nvSpPr>
        <p:spPr>
          <a:xfrm>
            <a:off x="6425302" y="4084360"/>
            <a:ext cx="4762501" cy="190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Fusce dapibus, tellus ac cursus commodo, tortor mauris condimentum nibh, ut fermentum massa justo sit amet risus. Maecenas sed diam eget risus varius blandit sit amet non magna. Praesent commodo cursus magna, vel scelerisque nisl consectetur et. Cum sociis natoque penatibus et magnis dis parturient montes, nascetur ridiculus mus. Donec sed odio dui.Nullam quis risus eget urna mollis ornare vel eu leo. Curabitur blandit tempus porttitor. Cum sociis natoque penatibus et magnis dis parturient montes.</a:t>
            </a:r>
            <a:endParaRPr/>
          </a:p>
        </p:txBody>
      </p:sp>
      <p:sp>
        <p:nvSpPr>
          <p:cNvPr id="282" name="Google Shape;282;p42"/>
          <p:cNvSpPr txBox="1"/>
          <p:nvPr/>
        </p:nvSpPr>
        <p:spPr>
          <a:xfrm>
            <a:off x="6425302" y="3371572"/>
            <a:ext cx="4762501"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Nullam quis risus eget urna mollis ornare vel eu leo donec ullamcorper</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pic>
        <p:nvPicPr>
          <p:cNvPr descr="Image" id="287" name="Google Shape;287;p43"/>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
        <p:nvSpPr>
          <p:cNvPr id="288" name="Google Shape;288;p43"/>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a:t>
            </a:r>
            <a:endParaRPr/>
          </a:p>
        </p:txBody>
      </p:sp>
      <p:sp>
        <p:nvSpPr>
          <p:cNvPr id="289" name="Google Shape;289;p43"/>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03.</a:t>
            </a:r>
            <a:endParaRPr/>
          </a:p>
        </p:txBody>
      </p:sp>
      <p:sp>
        <p:nvSpPr>
          <p:cNvPr id="290" name="Google Shape;290;p43"/>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Break Slide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44"/>
          <p:cNvSpPr txBox="1"/>
          <p:nvPr/>
        </p:nvSpPr>
        <p:spPr>
          <a:xfrm>
            <a:off x="783353" y="1310795"/>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296" name="Google Shape;296;p44"/>
          <p:cNvSpPr txBox="1"/>
          <p:nvPr/>
        </p:nvSpPr>
        <p:spPr>
          <a:xfrm>
            <a:off x="783353" y="1966812"/>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sp>
        <p:nvSpPr>
          <p:cNvPr id="297" name="Google Shape;297;p44"/>
          <p:cNvSpPr/>
          <p:nvPr/>
        </p:nvSpPr>
        <p:spPr>
          <a:xfrm>
            <a:off x="783353" y="783365"/>
            <a:ext cx="379401" cy="41910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298" name="Google Shape;298;p44"/>
          <p:cNvSpPr txBox="1"/>
          <p:nvPr/>
        </p:nvSpPr>
        <p:spPr>
          <a:xfrm>
            <a:off x="8687127" y="1310794"/>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299" name="Google Shape;299;p44"/>
          <p:cNvSpPr txBox="1"/>
          <p:nvPr/>
        </p:nvSpPr>
        <p:spPr>
          <a:xfrm>
            <a:off x="8687127" y="1966812"/>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00" name="Google Shape;300;p44"/>
          <p:cNvSpPr/>
          <p:nvPr/>
        </p:nvSpPr>
        <p:spPr>
          <a:xfrm>
            <a:off x="8687127" y="783365"/>
            <a:ext cx="531103" cy="41910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01" name="Google Shape;301;p44"/>
          <p:cNvSpPr txBox="1"/>
          <p:nvPr/>
        </p:nvSpPr>
        <p:spPr>
          <a:xfrm>
            <a:off x="783353" y="4528128"/>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02" name="Google Shape;302;p44"/>
          <p:cNvSpPr txBox="1"/>
          <p:nvPr/>
        </p:nvSpPr>
        <p:spPr>
          <a:xfrm>
            <a:off x="783353" y="5184145"/>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303" name="Google Shape;303;p44"/>
          <p:cNvGrpSpPr/>
          <p:nvPr/>
        </p:nvGrpSpPr>
        <p:grpSpPr>
          <a:xfrm>
            <a:off x="783353" y="4000698"/>
            <a:ext cx="425506" cy="419101"/>
            <a:chOff x="0" y="0"/>
            <a:chExt cx="425505" cy="419100"/>
          </a:xfrm>
        </p:grpSpPr>
        <p:sp>
          <p:nvSpPr>
            <p:cNvPr id="304" name="Google Shape;304;p44"/>
            <p:cNvSpPr/>
            <p:nvPr/>
          </p:nvSpPr>
          <p:spPr>
            <a:xfrm>
              <a:off x="0" y="0"/>
              <a:ext cx="425505" cy="419100"/>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05" name="Google Shape;305;p44"/>
            <p:cNvSpPr/>
            <p:nvPr/>
          </p:nvSpPr>
          <p:spPr>
            <a:xfrm>
              <a:off x="195311" y="91170"/>
              <a:ext cx="96743" cy="200964"/>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sp>
        <p:nvSpPr>
          <p:cNvPr id="306" name="Google Shape;306;p44"/>
          <p:cNvSpPr txBox="1"/>
          <p:nvPr/>
        </p:nvSpPr>
        <p:spPr>
          <a:xfrm>
            <a:off x="8687127" y="4528128"/>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07" name="Google Shape;307;p44"/>
          <p:cNvSpPr txBox="1"/>
          <p:nvPr/>
        </p:nvSpPr>
        <p:spPr>
          <a:xfrm>
            <a:off x="8687127" y="5184145"/>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08" name="Google Shape;308;p44"/>
          <p:cNvSpPr/>
          <p:nvPr/>
        </p:nvSpPr>
        <p:spPr>
          <a:xfrm>
            <a:off x="8687127" y="4000698"/>
            <a:ext cx="415468" cy="41910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309" name="Google Shape;309;p44"/>
          <p:cNvCxnSpPr/>
          <p:nvPr/>
        </p:nvCxnSpPr>
        <p:spPr>
          <a:xfrm>
            <a:off x="-21167" y="3429000"/>
            <a:ext cx="12234335" cy="0"/>
          </a:xfrm>
          <a:prstGeom prst="straightConnector1">
            <a:avLst/>
          </a:prstGeom>
          <a:noFill/>
          <a:ln cap="flat" cmpd="sng" w="9525">
            <a:solidFill>
              <a:srgbClr val="E3E3E3"/>
            </a:solidFill>
            <a:prstDash val="solid"/>
            <a:miter lim="400000"/>
            <a:headEnd len="sm" w="sm" type="none"/>
            <a:tailEnd len="sm" w="sm" type="none"/>
          </a:ln>
        </p:spPr>
      </p:cxnSp>
      <p:pic>
        <p:nvPicPr>
          <p:cNvPr descr="Image" id="310" name="Google Shape;310;p44"/>
          <p:cNvPicPr preferRelativeResize="0"/>
          <p:nvPr/>
        </p:nvPicPr>
        <p:blipFill rotWithShape="1">
          <a:blip r:embed="rId3">
            <a:alphaModFix/>
          </a:blip>
          <a:srcRect b="0" l="24942" r="21645" t="0"/>
          <a:stretch/>
        </p:blipFill>
        <p:spPr>
          <a:xfrm>
            <a:off x="4194654" y="0"/>
            <a:ext cx="3662926" cy="6858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cxnSp>
        <p:nvCxnSpPr>
          <p:cNvPr id="121" name="Google Shape;121;p27"/>
          <p:cNvCxnSpPr/>
          <p:nvPr/>
        </p:nvCxnSpPr>
        <p:spPr>
          <a:xfrm>
            <a:off x="943214" y="812601"/>
            <a:ext cx="892969" cy="1"/>
          </a:xfrm>
          <a:prstGeom prst="straightConnector1">
            <a:avLst/>
          </a:prstGeom>
          <a:noFill/>
          <a:ln cap="flat" cmpd="sng" w="12700">
            <a:solidFill>
              <a:srgbClr val="C2CBDB"/>
            </a:solidFill>
            <a:prstDash val="solid"/>
            <a:miter lim="400000"/>
            <a:headEnd len="sm" w="sm" type="none"/>
            <a:tailEnd len="sm" w="sm" type="none"/>
          </a:ln>
        </p:spPr>
      </p:cxnSp>
      <p:sp>
        <p:nvSpPr>
          <p:cNvPr id="122" name="Google Shape;122;p27"/>
          <p:cNvSpPr txBox="1"/>
          <p:nvPr/>
        </p:nvSpPr>
        <p:spPr>
          <a:xfrm>
            <a:off x="943035" y="1328241"/>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sp>
        <p:nvSpPr>
          <p:cNvPr id="123" name="Google Shape;123;p27"/>
          <p:cNvSpPr txBox="1"/>
          <p:nvPr/>
        </p:nvSpPr>
        <p:spPr>
          <a:xfrm>
            <a:off x="1032332" y="3337420"/>
            <a:ext cx="1631100"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01. Vestibulum</a:t>
            </a:r>
            <a:endParaRPr/>
          </a:p>
        </p:txBody>
      </p:sp>
      <p:sp>
        <p:nvSpPr>
          <p:cNvPr id="124" name="Google Shape;124;p27"/>
          <p:cNvSpPr txBox="1"/>
          <p:nvPr/>
        </p:nvSpPr>
        <p:spPr>
          <a:xfrm>
            <a:off x="1038833" y="3723679"/>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sp>
        <p:nvSpPr>
          <p:cNvPr id="125" name="Google Shape;125;p27"/>
          <p:cNvSpPr txBox="1"/>
          <p:nvPr/>
        </p:nvSpPr>
        <p:spPr>
          <a:xfrm>
            <a:off x="3407710" y="3337420"/>
            <a:ext cx="1040194"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02. Amet</a:t>
            </a:r>
            <a:endParaRPr/>
          </a:p>
        </p:txBody>
      </p:sp>
      <p:sp>
        <p:nvSpPr>
          <p:cNvPr id="126" name="Google Shape;126;p27"/>
          <p:cNvSpPr txBox="1"/>
          <p:nvPr/>
        </p:nvSpPr>
        <p:spPr>
          <a:xfrm>
            <a:off x="3407710" y="3723679"/>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sp>
        <p:nvSpPr>
          <p:cNvPr id="127" name="Google Shape;127;p27"/>
          <p:cNvSpPr txBox="1"/>
          <p:nvPr/>
        </p:nvSpPr>
        <p:spPr>
          <a:xfrm>
            <a:off x="5773996" y="3351956"/>
            <a:ext cx="1026580"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03. Justo</a:t>
            </a:r>
            <a:endParaRPr/>
          </a:p>
        </p:txBody>
      </p:sp>
      <p:sp>
        <p:nvSpPr>
          <p:cNvPr id="128" name="Google Shape;128;p27"/>
          <p:cNvSpPr txBox="1"/>
          <p:nvPr/>
        </p:nvSpPr>
        <p:spPr>
          <a:xfrm>
            <a:off x="5780497" y="3738215"/>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sp>
        <p:nvSpPr>
          <p:cNvPr id="129" name="Google Shape;129;p27"/>
          <p:cNvSpPr txBox="1"/>
          <p:nvPr/>
        </p:nvSpPr>
        <p:spPr>
          <a:xfrm>
            <a:off x="1032332" y="4873326"/>
            <a:ext cx="1159066"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04. Lorem</a:t>
            </a:r>
            <a:endParaRPr/>
          </a:p>
        </p:txBody>
      </p:sp>
      <p:sp>
        <p:nvSpPr>
          <p:cNvPr id="130" name="Google Shape;130;p27"/>
          <p:cNvSpPr txBox="1"/>
          <p:nvPr/>
        </p:nvSpPr>
        <p:spPr>
          <a:xfrm>
            <a:off x="1038833" y="5259585"/>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sp>
        <p:nvSpPr>
          <p:cNvPr id="131" name="Google Shape;131;p27"/>
          <p:cNvSpPr txBox="1"/>
          <p:nvPr/>
        </p:nvSpPr>
        <p:spPr>
          <a:xfrm>
            <a:off x="3407710" y="4873326"/>
            <a:ext cx="1116597"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05. Mattis</a:t>
            </a:r>
            <a:endParaRPr/>
          </a:p>
        </p:txBody>
      </p:sp>
      <p:sp>
        <p:nvSpPr>
          <p:cNvPr id="132" name="Google Shape;132;p27"/>
          <p:cNvSpPr txBox="1"/>
          <p:nvPr/>
        </p:nvSpPr>
        <p:spPr>
          <a:xfrm>
            <a:off x="3407710" y="5259585"/>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sp>
        <p:nvSpPr>
          <p:cNvPr id="133" name="Google Shape;133;p27"/>
          <p:cNvSpPr txBox="1"/>
          <p:nvPr/>
        </p:nvSpPr>
        <p:spPr>
          <a:xfrm>
            <a:off x="5773996" y="4887862"/>
            <a:ext cx="1143217"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06. Fusce </a:t>
            </a:r>
            <a:endParaRPr/>
          </a:p>
        </p:txBody>
      </p:sp>
      <p:sp>
        <p:nvSpPr>
          <p:cNvPr id="134" name="Google Shape;134;p27"/>
          <p:cNvSpPr txBox="1"/>
          <p:nvPr/>
        </p:nvSpPr>
        <p:spPr>
          <a:xfrm>
            <a:off x="5780497" y="5274121"/>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pic>
        <p:nvPicPr>
          <p:cNvPr descr="Image" id="135" name="Google Shape;135;p27"/>
          <p:cNvPicPr preferRelativeResize="0"/>
          <p:nvPr/>
        </p:nvPicPr>
        <p:blipFill rotWithShape="1">
          <a:blip r:embed="rId3">
            <a:alphaModFix/>
          </a:blip>
          <a:srcRect b="1814" l="11771" r="10166" t="33440"/>
          <a:stretch/>
        </p:blipFill>
        <p:spPr>
          <a:xfrm>
            <a:off x="6881935" y="-2069"/>
            <a:ext cx="5353448" cy="4440238"/>
          </a:xfrm>
          <a:custGeom>
            <a:rect b="b" l="l" r="r" t="t"/>
            <a:pathLst>
              <a:path extrusionOk="0" h="21600" w="21600">
                <a:moveTo>
                  <a:pt x="21550" y="0"/>
                </a:moveTo>
                <a:lnTo>
                  <a:pt x="4248" y="17"/>
                </a:lnTo>
                <a:lnTo>
                  <a:pt x="0" y="5753"/>
                </a:lnTo>
                <a:lnTo>
                  <a:pt x="21600" y="21600"/>
                </a:lnTo>
                <a:lnTo>
                  <a:pt x="21550" y="0"/>
                </a:lnTo>
                <a:close/>
              </a:path>
            </a:pathLst>
          </a:cu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Google Shape;315;p45"/>
          <p:cNvSpPr txBox="1"/>
          <p:nvPr/>
        </p:nvSpPr>
        <p:spPr>
          <a:xfrm>
            <a:off x="4913073" y="1310795"/>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16" name="Google Shape;316;p45"/>
          <p:cNvSpPr txBox="1"/>
          <p:nvPr/>
        </p:nvSpPr>
        <p:spPr>
          <a:xfrm>
            <a:off x="4913073" y="1966812"/>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17" name="Google Shape;317;p45"/>
          <p:cNvSpPr/>
          <p:nvPr/>
        </p:nvSpPr>
        <p:spPr>
          <a:xfrm>
            <a:off x="4902780" y="799394"/>
            <a:ext cx="379401" cy="41910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18" name="Google Shape;318;p45"/>
          <p:cNvSpPr txBox="1"/>
          <p:nvPr/>
        </p:nvSpPr>
        <p:spPr>
          <a:xfrm>
            <a:off x="8795077" y="1310794"/>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19" name="Google Shape;319;p45"/>
          <p:cNvSpPr txBox="1"/>
          <p:nvPr/>
        </p:nvSpPr>
        <p:spPr>
          <a:xfrm>
            <a:off x="8795077" y="1966812"/>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20" name="Google Shape;320;p45"/>
          <p:cNvSpPr/>
          <p:nvPr/>
        </p:nvSpPr>
        <p:spPr>
          <a:xfrm>
            <a:off x="8784784" y="799394"/>
            <a:ext cx="531104" cy="41910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21" name="Google Shape;321;p45"/>
          <p:cNvSpPr txBox="1"/>
          <p:nvPr/>
        </p:nvSpPr>
        <p:spPr>
          <a:xfrm>
            <a:off x="4913073" y="4528128"/>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22" name="Google Shape;322;p45"/>
          <p:cNvSpPr txBox="1"/>
          <p:nvPr/>
        </p:nvSpPr>
        <p:spPr>
          <a:xfrm>
            <a:off x="4913073" y="5184145"/>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323" name="Google Shape;323;p45"/>
          <p:cNvGrpSpPr/>
          <p:nvPr/>
        </p:nvGrpSpPr>
        <p:grpSpPr>
          <a:xfrm>
            <a:off x="4913073" y="4000698"/>
            <a:ext cx="425506" cy="419101"/>
            <a:chOff x="0" y="0"/>
            <a:chExt cx="425505" cy="419100"/>
          </a:xfrm>
        </p:grpSpPr>
        <p:sp>
          <p:nvSpPr>
            <p:cNvPr id="324" name="Google Shape;324;p45"/>
            <p:cNvSpPr/>
            <p:nvPr/>
          </p:nvSpPr>
          <p:spPr>
            <a:xfrm>
              <a:off x="0" y="0"/>
              <a:ext cx="425505" cy="419100"/>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25" name="Google Shape;325;p45"/>
            <p:cNvSpPr/>
            <p:nvPr/>
          </p:nvSpPr>
          <p:spPr>
            <a:xfrm>
              <a:off x="195311" y="91170"/>
              <a:ext cx="96743" cy="200964"/>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sp>
        <p:nvSpPr>
          <p:cNvPr id="326" name="Google Shape;326;p45"/>
          <p:cNvSpPr txBox="1"/>
          <p:nvPr/>
        </p:nvSpPr>
        <p:spPr>
          <a:xfrm>
            <a:off x="8795077" y="4527830"/>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27" name="Google Shape;327;p45"/>
          <p:cNvSpPr txBox="1"/>
          <p:nvPr/>
        </p:nvSpPr>
        <p:spPr>
          <a:xfrm>
            <a:off x="8795077" y="5183848"/>
            <a:ext cx="2581753"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28" name="Google Shape;328;p45"/>
          <p:cNvSpPr/>
          <p:nvPr/>
        </p:nvSpPr>
        <p:spPr>
          <a:xfrm>
            <a:off x="8784784" y="4016430"/>
            <a:ext cx="415469" cy="41910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329" name="Google Shape;329;p45"/>
          <p:cNvCxnSpPr/>
          <p:nvPr/>
        </p:nvCxnSpPr>
        <p:spPr>
          <a:xfrm>
            <a:off x="-21167" y="3429000"/>
            <a:ext cx="12234335" cy="0"/>
          </a:xfrm>
          <a:prstGeom prst="straightConnector1">
            <a:avLst/>
          </a:prstGeom>
          <a:noFill/>
          <a:ln cap="flat" cmpd="sng" w="9525">
            <a:solidFill>
              <a:srgbClr val="E3E3E3"/>
            </a:solidFill>
            <a:prstDash val="solid"/>
            <a:miter lim="400000"/>
            <a:headEnd len="sm" w="sm" type="none"/>
            <a:tailEnd len="sm" w="sm" type="none"/>
          </a:ln>
        </p:spPr>
      </p:cxnSp>
      <p:pic>
        <p:nvPicPr>
          <p:cNvPr descr="Image" id="330" name="Google Shape;330;p45"/>
          <p:cNvPicPr preferRelativeResize="0"/>
          <p:nvPr/>
        </p:nvPicPr>
        <p:blipFill rotWithShape="1">
          <a:blip r:embed="rId3">
            <a:alphaModFix/>
          </a:blip>
          <a:srcRect b="0" l="20758" r="20757" t="0"/>
          <a:stretch/>
        </p:blipFill>
        <p:spPr>
          <a:xfrm>
            <a:off x="-5859" y="0"/>
            <a:ext cx="4010787" cy="6858000"/>
          </a:xfrm>
          <a:prstGeom prst="rect">
            <a:avLst/>
          </a:prstGeom>
          <a:noFill/>
          <a:ln>
            <a:noFill/>
          </a:ln>
        </p:spPr>
      </p:pic>
      <p:cxnSp>
        <p:nvCxnSpPr>
          <p:cNvPr id="331" name="Google Shape;331;p45"/>
          <p:cNvCxnSpPr/>
          <p:nvPr/>
        </p:nvCxnSpPr>
        <p:spPr>
          <a:xfrm flipH="1" rot="10800000">
            <a:off x="8144951" y="-2779"/>
            <a:ext cx="1" cy="6863558"/>
          </a:xfrm>
          <a:prstGeom prst="straightConnector1">
            <a:avLst/>
          </a:prstGeom>
          <a:noFill/>
          <a:ln cap="flat" cmpd="sng" w="9525">
            <a:solidFill>
              <a:srgbClr val="E3E3E3"/>
            </a:solidFill>
            <a:prstDash val="solid"/>
            <a:miter lim="400000"/>
            <a:headEnd len="sm" w="sm" type="none"/>
            <a:tailEnd len="sm" w="sm" type="non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46"/>
          <p:cNvSpPr txBox="1"/>
          <p:nvPr/>
        </p:nvSpPr>
        <p:spPr>
          <a:xfrm>
            <a:off x="929507" y="1310795"/>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37" name="Google Shape;337;p46"/>
          <p:cNvSpPr txBox="1"/>
          <p:nvPr/>
        </p:nvSpPr>
        <p:spPr>
          <a:xfrm>
            <a:off x="929507" y="1966812"/>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38" name="Google Shape;338;p46"/>
          <p:cNvSpPr/>
          <p:nvPr/>
        </p:nvSpPr>
        <p:spPr>
          <a:xfrm>
            <a:off x="929507" y="783365"/>
            <a:ext cx="379400" cy="41910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39" name="Google Shape;339;p46"/>
          <p:cNvSpPr txBox="1"/>
          <p:nvPr/>
        </p:nvSpPr>
        <p:spPr>
          <a:xfrm>
            <a:off x="4811510" y="1310794"/>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40" name="Google Shape;340;p46"/>
          <p:cNvSpPr txBox="1"/>
          <p:nvPr/>
        </p:nvSpPr>
        <p:spPr>
          <a:xfrm>
            <a:off x="4811510" y="1966812"/>
            <a:ext cx="2581754"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41" name="Google Shape;341;p46"/>
          <p:cNvSpPr/>
          <p:nvPr/>
        </p:nvSpPr>
        <p:spPr>
          <a:xfrm>
            <a:off x="4811510" y="783365"/>
            <a:ext cx="531103" cy="41910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42" name="Google Shape;342;p46"/>
          <p:cNvSpPr txBox="1"/>
          <p:nvPr/>
        </p:nvSpPr>
        <p:spPr>
          <a:xfrm>
            <a:off x="929507" y="4528128"/>
            <a:ext cx="2246593" cy="554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43" name="Google Shape;343;p46"/>
          <p:cNvSpPr txBox="1"/>
          <p:nvPr/>
        </p:nvSpPr>
        <p:spPr>
          <a:xfrm>
            <a:off x="929507" y="5184145"/>
            <a:ext cx="2581753"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grpSp>
        <p:nvGrpSpPr>
          <p:cNvPr id="344" name="Google Shape;344;p46"/>
          <p:cNvGrpSpPr/>
          <p:nvPr/>
        </p:nvGrpSpPr>
        <p:grpSpPr>
          <a:xfrm>
            <a:off x="929507" y="4000698"/>
            <a:ext cx="425506" cy="419101"/>
            <a:chOff x="0" y="0"/>
            <a:chExt cx="425505" cy="419100"/>
          </a:xfrm>
        </p:grpSpPr>
        <p:sp>
          <p:nvSpPr>
            <p:cNvPr id="345" name="Google Shape;345;p46"/>
            <p:cNvSpPr/>
            <p:nvPr/>
          </p:nvSpPr>
          <p:spPr>
            <a:xfrm>
              <a:off x="0" y="0"/>
              <a:ext cx="425505" cy="419100"/>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46" name="Google Shape;346;p46"/>
            <p:cNvSpPr/>
            <p:nvPr/>
          </p:nvSpPr>
          <p:spPr>
            <a:xfrm>
              <a:off x="195311" y="91170"/>
              <a:ext cx="96743" cy="200964"/>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sp>
        <p:nvSpPr>
          <p:cNvPr id="347" name="Google Shape;347;p46"/>
          <p:cNvSpPr txBox="1"/>
          <p:nvPr/>
        </p:nvSpPr>
        <p:spPr>
          <a:xfrm>
            <a:off x="4811510" y="4527830"/>
            <a:ext cx="2246593" cy="554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a:t>
            </a:r>
            <a:endParaRPr/>
          </a:p>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Sit Amet</a:t>
            </a:r>
            <a:endParaRPr/>
          </a:p>
        </p:txBody>
      </p:sp>
      <p:sp>
        <p:nvSpPr>
          <p:cNvPr id="348" name="Google Shape;348;p46"/>
          <p:cNvSpPr txBox="1"/>
          <p:nvPr/>
        </p:nvSpPr>
        <p:spPr>
          <a:xfrm>
            <a:off x="4811510" y="5183848"/>
            <a:ext cx="2581754"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Sed posuere consectetur est at lobortis. Nullam quis risus eget urna mollis ornare vel eu leo. Vivamus sagittis lacus vel augue laoreet. </a:t>
            </a:r>
            <a:endParaRPr/>
          </a:p>
        </p:txBody>
      </p:sp>
      <p:sp>
        <p:nvSpPr>
          <p:cNvPr id="349" name="Google Shape;349;p46"/>
          <p:cNvSpPr/>
          <p:nvPr/>
        </p:nvSpPr>
        <p:spPr>
          <a:xfrm>
            <a:off x="4811510" y="4000400"/>
            <a:ext cx="415468" cy="41910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350" name="Google Shape;350;p46"/>
          <p:cNvCxnSpPr/>
          <p:nvPr/>
        </p:nvCxnSpPr>
        <p:spPr>
          <a:xfrm>
            <a:off x="-21167" y="3429000"/>
            <a:ext cx="12234335" cy="0"/>
          </a:xfrm>
          <a:prstGeom prst="straightConnector1">
            <a:avLst/>
          </a:prstGeom>
          <a:noFill/>
          <a:ln cap="flat" cmpd="sng" w="9525">
            <a:solidFill>
              <a:srgbClr val="E3E3E3"/>
            </a:solidFill>
            <a:prstDash val="solid"/>
            <a:miter lim="400000"/>
            <a:headEnd len="sm" w="sm" type="none"/>
            <a:tailEnd len="sm" w="sm" type="none"/>
          </a:ln>
        </p:spPr>
      </p:cxnSp>
      <p:pic>
        <p:nvPicPr>
          <p:cNvPr descr="Image" id="351" name="Google Shape;351;p46"/>
          <p:cNvPicPr preferRelativeResize="0"/>
          <p:nvPr/>
        </p:nvPicPr>
        <p:blipFill rotWithShape="1">
          <a:blip r:embed="rId3">
            <a:alphaModFix/>
          </a:blip>
          <a:srcRect b="0" l="20758" r="20757" t="0"/>
          <a:stretch/>
        </p:blipFill>
        <p:spPr>
          <a:xfrm>
            <a:off x="8181213" y="0"/>
            <a:ext cx="4010787" cy="6858000"/>
          </a:xfrm>
          <a:prstGeom prst="rect">
            <a:avLst/>
          </a:prstGeom>
          <a:noFill/>
          <a:ln>
            <a:noFill/>
          </a:ln>
        </p:spPr>
      </p:pic>
      <p:cxnSp>
        <p:nvCxnSpPr>
          <p:cNvPr id="352" name="Google Shape;352;p46"/>
          <p:cNvCxnSpPr/>
          <p:nvPr/>
        </p:nvCxnSpPr>
        <p:spPr>
          <a:xfrm flipH="1" rot="10800000">
            <a:off x="4161384" y="-2779"/>
            <a:ext cx="1" cy="6863558"/>
          </a:xfrm>
          <a:prstGeom prst="straightConnector1">
            <a:avLst/>
          </a:prstGeom>
          <a:noFill/>
          <a:ln cap="flat" cmpd="sng" w="9525">
            <a:solidFill>
              <a:srgbClr val="E3E3E3"/>
            </a:solidFill>
            <a:prstDash val="solid"/>
            <a:miter lim="400000"/>
            <a:headEnd len="sm" w="sm" type="none"/>
            <a:tailEnd len="sm" w="sm" type="non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47"/>
          <p:cNvSpPr txBox="1"/>
          <p:nvPr/>
        </p:nvSpPr>
        <p:spPr>
          <a:xfrm>
            <a:off x="7183645" y="1239837"/>
            <a:ext cx="3637176"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358" name="Google Shape;358;p47"/>
          <p:cNvSpPr txBox="1"/>
          <p:nvPr/>
        </p:nvSpPr>
        <p:spPr>
          <a:xfrm>
            <a:off x="7183645" y="1667255"/>
            <a:ext cx="3920711"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59" name="Google Shape;359;p47"/>
          <p:cNvSpPr/>
          <p:nvPr/>
        </p:nvSpPr>
        <p:spPr>
          <a:xfrm>
            <a:off x="7235287" y="712407"/>
            <a:ext cx="367458" cy="41910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60" name="Google Shape;360;p47"/>
          <p:cNvSpPr txBox="1"/>
          <p:nvPr/>
        </p:nvSpPr>
        <p:spPr>
          <a:xfrm>
            <a:off x="1166610" y="4764087"/>
            <a:ext cx="3637177"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361" name="Google Shape;361;p47"/>
          <p:cNvSpPr txBox="1"/>
          <p:nvPr/>
        </p:nvSpPr>
        <p:spPr>
          <a:xfrm>
            <a:off x="1166610" y="5191504"/>
            <a:ext cx="3920711"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62" name="Google Shape;362;p47"/>
          <p:cNvSpPr/>
          <p:nvPr/>
        </p:nvSpPr>
        <p:spPr>
          <a:xfrm>
            <a:off x="1166610" y="4278274"/>
            <a:ext cx="419101" cy="335867"/>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pic>
        <p:nvPicPr>
          <p:cNvPr descr="Image" id="363" name="Google Shape;363;p47"/>
          <p:cNvPicPr preferRelativeResize="0"/>
          <p:nvPr/>
        </p:nvPicPr>
        <p:blipFill rotWithShape="1">
          <a:blip r:embed="rId3">
            <a:alphaModFix/>
          </a:blip>
          <a:srcRect b="20575" l="3638" r="3105" t="26967"/>
          <a:stretch/>
        </p:blipFill>
        <p:spPr>
          <a:xfrm>
            <a:off x="-5859" y="-12700"/>
            <a:ext cx="6096001" cy="3429000"/>
          </a:xfrm>
          <a:prstGeom prst="rect">
            <a:avLst/>
          </a:prstGeom>
          <a:noFill/>
          <a:ln>
            <a:noFill/>
          </a:ln>
        </p:spPr>
      </p:pic>
      <p:pic>
        <p:nvPicPr>
          <p:cNvPr descr="Image" id="364" name="Google Shape;364;p47"/>
          <p:cNvPicPr preferRelativeResize="0"/>
          <p:nvPr/>
        </p:nvPicPr>
        <p:blipFill rotWithShape="1">
          <a:blip r:embed="rId3">
            <a:alphaModFix/>
          </a:blip>
          <a:srcRect b="26334" l="5554" r="5555" t="23664"/>
          <a:stretch/>
        </p:blipFill>
        <p:spPr>
          <a:xfrm>
            <a:off x="6096000" y="3429000"/>
            <a:ext cx="6096000" cy="34290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grpSp>
        <p:nvGrpSpPr>
          <p:cNvPr id="369" name="Google Shape;369;p48"/>
          <p:cNvGrpSpPr/>
          <p:nvPr/>
        </p:nvGrpSpPr>
        <p:grpSpPr>
          <a:xfrm>
            <a:off x="1166610" y="4191001"/>
            <a:ext cx="3920712" cy="1899071"/>
            <a:chOff x="0" y="-1"/>
            <a:chExt cx="3920710" cy="1899069"/>
          </a:xfrm>
        </p:grpSpPr>
        <p:sp>
          <p:nvSpPr>
            <p:cNvPr id="370" name="Google Shape;370;p48"/>
            <p:cNvSpPr txBox="1"/>
            <p:nvPr/>
          </p:nvSpPr>
          <p:spPr>
            <a:xfrm>
              <a:off x="0" y="485812"/>
              <a:ext cx="3637176"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371" name="Google Shape;371;p48"/>
            <p:cNvSpPr txBox="1"/>
            <p:nvPr/>
          </p:nvSpPr>
          <p:spPr>
            <a:xfrm>
              <a:off x="0" y="913229"/>
              <a:ext cx="3920710"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72" name="Google Shape;372;p48"/>
            <p:cNvSpPr/>
            <p:nvPr/>
          </p:nvSpPr>
          <p:spPr>
            <a:xfrm>
              <a:off x="0" y="-1"/>
              <a:ext cx="419101" cy="335867"/>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grpSp>
        <p:nvGrpSpPr>
          <p:cNvPr id="373" name="Google Shape;373;p48"/>
          <p:cNvGrpSpPr/>
          <p:nvPr/>
        </p:nvGrpSpPr>
        <p:grpSpPr>
          <a:xfrm>
            <a:off x="7194877" y="4170192"/>
            <a:ext cx="3920712" cy="1940688"/>
            <a:chOff x="0" y="-1"/>
            <a:chExt cx="3920710" cy="1940687"/>
          </a:xfrm>
        </p:grpSpPr>
        <p:sp>
          <p:nvSpPr>
            <p:cNvPr id="374" name="Google Shape;374;p48"/>
            <p:cNvSpPr txBox="1"/>
            <p:nvPr/>
          </p:nvSpPr>
          <p:spPr>
            <a:xfrm>
              <a:off x="0" y="527430"/>
              <a:ext cx="3637176"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375" name="Google Shape;375;p48"/>
            <p:cNvSpPr txBox="1"/>
            <p:nvPr/>
          </p:nvSpPr>
          <p:spPr>
            <a:xfrm>
              <a:off x="0" y="954847"/>
              <a:ext cx="3920710"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76" name="Google Shape;376;p48"/>
            <p:cNvSpPr/>
            <p:nvPr/>
          </p:nvSpPr>
          <p:spPr>
            <a:xfrm>
              <a:off x="51642" y="-1"/>
              <a:ext cx="367459" cy="419102"/>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cxnSp>
        <p:nvCxnSpPr>
          <p:cNvPr id="377" name="Google Shape;377;p48"/>
          <p:cNvCxnSpPr/>
          <p:nvPr/>
        </p:nvCxnSpPr>
        <p:spPr>
          <a:xfrm rot="10800000">
            <a:off x="6096000" y="3410048"/>
            <a:ext cx="0" cy="3460976"/>
          </a:xfrm>
          <a:prstGeom prst="straightConnector1">
            <a:avLst/>
          </a:prstGeom>
          <a:noFill/>
          <a:ln cap="flat" cmpd="sng" w="9525">
            <a:solidFill>
              <a:srgbClr val="E3E3E3"/>
            </a:solidFill>
            <a:prstDash val="solid"/>
            <a:miter lim="400000"/>
            <a:headEnd len="sm" w="sm" type="none"/>
            <a:tailEnd len="sm" w="sm" type="none"/>
          </a:ln>
        </p:spPr>
      </p:cxnSp>
      <p:pic>
        <p:nvPicPr>
          <p:cNvPr descr="Image" id="378" name="Google Shape;378;p48"/>
          <p:cNvPicPr preferRelativeResize="0"/>
          <p:nvPr/>
        </p:nvPicPr>
        <p:blipFill rotWithShape="1">
          <a:blip r:embed="rId3">
            <a:alphaModFix/>
          </a:blip>
          <a:srcRect b="24277" l="3893" r="9692" t="27162"/>
          <a:stretch/>
        </p:blipFill>
        <p:spPr>
          <a:xfrm>
            <a:off x="-5859" y="-12700"/>
            <a:ext cx="6102351" cy="3429000"/>
          </a:xfrm>
          <a:prstGeom prst="rect">
            <a:avLst/>
          </a:prstGeom>
          <a:noFill/>
          <a:ln>
            <a:noFill/>
          </a:ln>
        </p:spPr>
      </p:pic>
      <p:pic>
        <p:nvPicPr>
          <p:cNvPr descr="Image" id="379" name="Google Shape;379;p48"/>
          <p:cNvPicPr preferRelativeResize="0"/>
          <p:nvPr/>
        </p:nvPicPr>
        <p:blipFill rotWithShape="1">
          <a:blip r:embed="rId3">
            <a:alphaModFix/>
          </a:blip>
          <a:srcRect b="26549" l="5554" r="5555" t="23450"/>
          <a:stretch/>
        </p:blipFill>
        <p:spPr>
          <a:xfrm>
            <a:off x="6096000" y="-12700"/>
            <a:ext cx="6096000" cy="3429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3" name="Shape 383"/>
        <p:cNvGrpSpPr/>
        <p:nvPr/>
      </p:nvGrpSpPr>
      <p:grpSpPr>
        <a:xfrm>
          <a:off x="0" y="0"/>
          <a:ext cx="0" cy="0"/>
          <a:chOff x="0" y="0"/>
          <a:chExt cx="0" cy="0"/>
        </a:xfrm>
      </p:grpSpPr>
      <p:sp>
        <p:nvSpPr>
          <p:cNvPr id="384" name="Google Shape;384;p49"/>
          <p:cNvSpPr txBox="1"/>
          <p:nvPr/>
        </p:nvSpPr>
        <p:spPr>
          <a:xfrm>
            <a:off x="7194877" y="1268524"/>
            <a:ext cx="3637176"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385" name="Google Shape;385;p49"/>
          <p:cNvSpPr txBox="1"/>
          <p:nvPr/>
        </p:nvSpPr>
        <p:spPr>
          <a:xfrm>
            <a:off x="7194877" y="1695942"/>
            <a:ext cx="3920711"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86" name="Google Shape;386;p49"/>
          <p:cNvSpPr/>
          <p:nvPr/>
        </p:nvSpPr>
        <p:spPr>
          <a:xfrm>
            <a:off x="7246519" y="741094"/>
            <a:ext cx="367459" cy="41910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387" name="Google Shape;387;p49"/>
          <p:cNvSpPr txBox="1"/>
          <p:nvPr/>
        </p:nvSpPr>
        <p:spPr>
          <a:xfrm>
            <a:off x="1166610" y="1247716"/>
            <a:ext cx="3637177"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388" name="Google Shape;388;p49"/>
          <p:cNvSpPr txBox="1"/>
          <p:nvPr/>
        </p:nvSpPr>
        <p:spPr>
          <a:xfrm>
            <a:off x="1166610" y="1675133"/>
            <a:ext cx="3920711"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89" name="Google Shape;389;p49"/>
          <p:cNvSpPr/>
          <p:nvPr/>
        </p:nvSpPr>
        <p:spPr>
          <a:xfrm>
            <a:off x="1166610" y="761903"/>
            <a:ext cx="419101" cy="335867"/>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390" name="Google Shape;390;p49"/>
          <p:cNvCxnSpPr/>
          <p:nvPr/>
        </p:nvCxnSpPr>
        <p:spPr>
          <a:xfrm rot="10800000">
            <a:off x="6096000" y="0"/>
            <a:ext cx="0" cy="3460975"/>
          </a:xfrm>
          <a:prstGeom prst="straightConnector1">
            <a:avLst/>
          </a:prstGeom>
          <a:noFill/>
          <a:ln cap="flat" cmpd="sng" w="9525">
            <a:solidFill>
              <a:srgbClr val="E3E3E3"/>
            </a:solidFill>
            <a:prstDash val="solid"/>
            <a:miter lim="400000"/>
            <a:headEnd len="sm" w="sm" type="none"/>
            <a:tailEnd len="sm" w="sm" type="none"/>
          </a:ln>
        </p:spPr>
      </p:cxnSp>
      <p:pic>
        <p:nvPicPr>
          <p:cNvPr descr="Image" id="391" name="Google Shape;391;p49"/>
          <p:cNvPicPr preferRelativeResize="0"/>
          <p:nvPr/>
        </p:nvPicPr>
        <p:blipFill rotWithShape="1">
          <a:blip r:embed="rId3">
            <a:alphaModFix/>
          </a:blip>
          <a:srcRect b="28845" l="5509" r="5509" t="21154"/>
          <a:stretch/>
        </p:blipFill>
        <p:spPr>
          <a:xfrm>
            <a:off x="-5859" y="3426036"/>
            <a:ext cx="6102351" cy="3429001"/>
          </a:xfrm>
          <a:prstGeom prst="rect">
            <a:avLst/>
          </a:prstGeom>
          <a:noFill/>
          <a:ln>
            <a:noFill/>
          </a:ln>
        </p:spPr>
      </p:pic>
      <p:pic>
        <p:nvPicPr>
          <p:cNvPr descr="Image" id="392" name="Google Shape;392;p49"/>
          <p:cNvPicPr preferRelativeResize="0"/>
          <p:nvPr/>
        </p:nvPicPr>
        <p:blipFill rotWithShape="1">
          <a:blip r:embed="rId3">
            <a:alphaModFix/>
          </a:blip>
          <a:srcRect b="30203" l="5554" r="5555" t="19796"/>
          <a:stretch/>
        </p:blipFill>
        <p:spPr>
          <a:xfrm>
            <a:off x="6096000" y="3426036"/>
            <a:ext cx="6096000" cy="342900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Google Shape;397;p50"/>
          <p:cNvSpPr txBox="1"/>
          <p:nvPr/>
        </p:nvSpPr>
        <p:spPr>
          <a:xfrm>
            <a:off x="7169477" y="4685604"/>
            <a:ext cx="3637176"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398" name="Google Shape;398;p50"/>
          <p:cNvSpPr txBox="1"/>
          <p:nvPr/>
        </p:nvSpPr>
        <p:spPr>
          <a:xfrm>
            <a:off x="7169477" y="5113022"/>
            <a:ext cx="3920711"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399" name="Google Shape;399;p50"/>
          <p:cNvSpPr/>
          <p:nvPr/>
        </p:nvSpPr>
        <p:spPr>
          <a:xfrm>
            <a:off x="7169477" y="4199792"/>
            <a:ext cx="419101" cy="335866"/>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400" name="Google Shape;400;p50"/>
          <p:cNvSpPr txBox="1"/>
          <p:nvPr/>
        </p:nvSpPr>
        <p:spPr>
          <a:xfrm>
            <a:off x="7169477" y="1248470"/>
            <a:ext cx="3637176"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401" name="Google Shape;401;p50"/>
          <p:cNvSpPr txBox="1"/>
          <p:nvPr/>
        </p:nvSpPr>
        <p:spPr>
          <a:xfrm>
            <a:off x="7169477" y="1675887"/>
            <a:ext cx="3920711"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02" name="Google Shape;402;p50"/>
          <p:cNvSpPr/>
          <p:nvPr/>
        </p:nvSpPr>
        <p:spPr>
          <a:xfrm>
            <a:off x="7221119" y="721040"/>
            <a:ext cx="367459" cy="41910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pic>
        <p:nvPicPr>
          <p:cNvPr descr="Image" id="403" name="Google Shape;403;p50"/>
          <p:cNvPicPr preferRelativeResize="0"/>
          <p:nvPr/>
        </p:nvPicPr>
        <p:blipFill rotWithShape="1">
          <a:blip r:embed="rId3">
            <a:alphaModFix/>
          </a:blip>
          <a:srcRect b="43201" l="5509" r="5509" t="6798"/>
          <a:stretch/>
        </p:blipFill>
        <p:spPr>
          <a:xfrm>
            <a:off x="-5859" y="3426036"/>
            <a:ext cx="6102351" cy="3429001"/>
          </a:xfrm>
          <a:prstGeom prst="rect">
            <a:avLst/>
          </a:prstGeom>
          <a:noFill/>
          <a:ln>
            <a:noFill/>
          </a:ln>
        </p:spPr>
      </p:pic>
      <p:cxnSp>
        <p:nvCxnSpPr>
          <p:cNvPr id="404" name="Google Shape;404;p50"/>
          <p:cNvCxnSpPr/>
          <p:nvPr/>
        </p:nvCxnSpPr>
        <p:spPr>
          <a:xfrm>
            <a:off x="6099062" y="3429000"/>
            <a:ext cx="6112340" cy="0"/>
          </a:xfrm>
          <a:prstGeom prst="straightConnector1">
            <a:avLst/>
          </a:prstGeom>
          <a:noFill/>
          <a:ln cap="flat" cmpd="sng" w="9525">
            <a:solidFill>
              <a:srgbClr val="E3E3E3"/>
            </a:solidFill>
            <a:prstDash val="solid"/>
            <a:miter lim="400000"/>
            <a:headEnd len="sm" w="sm" type="none"/>
            <a:tailEnd len="sm" w="sm" type="none"/>
          </a:ln>
        </p:spPr>
      </p:cxnSp>
      <p:pic>
        <p:nvPicPr>
          <p:cNvPr descr="Image" id="405" name="Google Shape;405;p50"/>
          <p:cNvPicPr preferRelativeResize="0"/>
          <p:nvPr/>
        </p:nvPicPr>
        <p:blipFill rotWithShape="1">
          <a:blip r:embed="rId3">
            <a:alphaModFix/>
          </a:blip>
          <a:srcRect b="4770" l="5554" r="5555" t="45228"/>
          <a:stretch/>
        </p:blipFill>
        <p:spPr>
          <a:xfrm>
            <a:off x="-2684" y="0"/>
            <a:ext cx="6096001" cy="3429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9" name="Shape 409"/>
        <p:cNvGrpSpPr/>
        <p:nvPr/>
      </p:nvGrpSpPr>
      <p:grpSpPr>
        <a:xfrm>
          <a:off x="0" y="0"/>
          <a:ext cx="0" cy="0"/>
          <a:chOff x="0" y="0"/>
          <a:chExt cx="0" cy="0"/>
        </a:xfrm>
      </p:grpSpPr>
      <p:sp>
        <p:nvSpPr>
          <p:cNvPr id="410" name="Google Shape;410;p51"/>
          <p:cNvSpPr txBox="1"/>
          <p:nvPr/>
        </p:nvSpPr>
        <p:spPr>
          <a:xfrm>
            <a:off x="1070414" y="4685604"/>
            <a:ext cx="3637177" cy="3127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411" name="Google Shape;411;p51"/>
          <p:cNvSpPr txBox="1"/>
          <p:nvPr/>
        </p:nvSpPr>
        <p:spPr>
          <a:xfrm>
            <a:off x="1070414" y="5113022"/>
            <a:ext cx="3920711"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12" name="Google Shape;412;p51"/>
          <p:cNvSpPr/>
          <p:nvPr/>
        </p:nvSpPr>
        <p:spPr>
          <a:xfrm>
            <a:off x="1070414" y="4199792"/>
            <a:ext cx="419101" cy="335866"/>
          </a:xfrm>
          <a:custGeom>
            <a:rect b="b" l="l" r="r" t="t"/>
            <a:pathLst>
              <a:path extrusionOk="0" h="21294" w="21495">
                <a:moveTo>
                  <a:pt x="20698" y="217"/>
                </a:moveTo>
                <a:cubicBezTo>
                  <a:pt x="20230" y="217"/>
                  <a:pt x="738" y="8984"/>
                  <a:pt x="317" y="8984"/>
                </a:cubicBezTo>
                <a:cubicBezTo>
                  <a:pt x="-105" y="8984"/>
                  <a:pt x="-105" y="9507"/>
                  <a:pt x="317" y="9507"/>
                </a:cubicBezTo>
                <a:cubicBezTo>
                  <a:pt x="738" y="9971"/>
                  <a:pt x="4487" y="12062"/>
                  <a:pt x="4487" y="12062"/>
                </a:cubicBezTo>
                <a:cubicBezTo>
                  <a:pt x="7392" y="13049"/>
                  <a:pt x="7392" y="13049"/>
                  <a:pt x="7392" y="13049"/>
                </a:cubicBezTo>
                <a:cubicBezTo>
                  <a:pt x="7392" y="13049"/>
                  <a:pt x="19808" y="1726"/>
                  <a:pt x="20230" y="1726"/>
                </a:cubicBezTo>
                <a:cubicBezTo>
                  <a:pt x="20230" y="1204"/>
                  <a:pt x="20230" y="1726"/>
                  <a:pt x="20230" y="1726"/>
                </a:cubicBezTo>
                <a:lnTo>
                  <a:pt x="11140" y="14094"/>
                </a:lnTo>
                <a:cubicBezTo>
                  <a:pt x="10718" y="14616"/>
                  <a:pt x="10718" y="14616"/>
                  <a:pt x="10718" y="14616"/>
                </a:cubicBezTo>
                <a:cubicBezTo>
                  <a:pt x="11140" y="15139"/>
                  <a:pt x="11140" y="15139"/>
                  <a:pt x="11140" y="15139"/>
                </a:cubicBezTo>
                <a:cubicBezTo>
                  <a:pt x="11140" y="15139"/>
                  <a:pt x="16903" y="18739"/>
                  <a:pt x="16903" y="19262"/>
                </a:cubicBezTo>
                <a:cubicBezTo>
                  <a:pt x="17325" y="19262"/>
                  <a:pt x="17747" y="19262"/>
                  <a:pt x="18168" y="18739"/>
                </a:cubicBezTo>
                <a:cubicBezTo>
                  <a:pt x="18168" y="18217"/>
                  <a:pt x="21495" y="1204"/>
                  <a:pt x="21495" y="739"/>
                </a:cubicBezTo>
                <a:cubicBezTo>
                  <a:pt x="21495" y="217"/>
                  <a:pt x="21120" y="-306"/>
                  <a:pt x="20698" y="217"/>
                </a:cubicBezTo>
                <a:close/>
                <a:moveTo>
                  <a:pt x="7392" y="20771"/>
                </a:moveTo>
                <a:cubicBezTo>
                  <a:pt x="7392" y="21294"/>
                  <a:pt x="7392" y="21294"/>
                  <a:pt x="7813" y="21294"/>
                </a:cubicBezTo>
                <a:cubicBezTo>
                  <a:pt x="7813" y="20771"/>
                  <a:pt x="11140" y="17694"/>
                  <a:pt x="11140" y="17694"/>
                </a:cubicBezTo>
                <a:cubicBezTo>
                  <a:pt x="7392" y="15139"/>
                  <a:pt x="7392" y="15139"/>
                  <a:pt x="7392" y="15139"/>
                </a:cubicBezTo>
                <a:lnTo>
                  <a:pt x="7392" y="20771"/>
                </a:lnTo>
                <a:close/>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413" name="Google Shape;413;p51"/>
          <p:cNvSpPr txBox="1"/>
          <p:nvPr/>
        </p:nvSpPr>
        <p:spPr>
          <a:xfrm>
            <a:off x="1070414" y="1248470"/>
            <a:ext cx="3637177"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Lorem Ipsum Dolor Sit Amet</a:t>
            </a:r>
            <a:endParaRPr/>
          </a:p>
        </p:txBody>
      </p:sp>
      <p:sp>
        <p:nvSpPr>
          <p:cNvPr id="414" name="Google Shape;414;p51"/>
          <p:cNvSpPr txBox="1"/>
          <p:nvPr/>
        </p:nvSpPr>
        <p:spPr>
          <a:xfrm>
            <a:off x="1070414" y="1675887"/>
            <a:ext cx="3920711" cy="9858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Aenean eu leo quam. Pellentesque ornare sem lacinia quam venenatis vestibulum. Nullam quis risus eget urna mollis ornare vel eu leo. Cras mattis consectetur purus sit amet fermentum. Curabitur blandit tempus porttitor. </a:t>
            </a:r>
            <a:endParaRPr/>
          </a:p>
        </p:txBody>
      </p:sp>
      <p:sp>
        <p:nvSpPr>
          <p:cNvPr id="415" name="Google Shape;415;p51"/>
          <p:cNvSpPr/>
          <p:nvPr/>
        </p:nvSpPr>
        <p:spPr>
          <a:xfrm>
            <a:off x="1122056" y="721040"/>
            <a:ext cx="367459" cy="419101"/>
          </a:xfrm>
          <a:custGeom>
            <a:rect b="b" l="l" r="r" t="t"/>
            <a:pathLst>
              <a:path extrusionOk="0" h="20861" w="21600">
                <a:moveTo>
                  <a:pt x="15674" y="7583"/>
                </a:moveTo>
                <a:cubicBezTo>
                  <a:pt x="15674" y="7162"/>
                  <a:pt x="20658" y="3422"/>
                  <a:pt x="17668" y="103"/>
                </a:cubicBezTo>
                <a:cubicBezTo>
                  <a:pt x="17169" y="-739"/>
                  <a:pt x="14732" y="3843"/>
                  <a:pt x="11298" y="5526"/>
                </a:cubicBezTo>
                <a:cubicBezTo>
                  <a:pt x="9360" y="6741"/>
                  <a:pt x="5428" y="8799"/>
                  <a:pt x="5428" y="10061"/>
                </a:cubicBezTo>
                <a:cubicBezTo>
                  <a:pt x="5428" y="17962"/>
                  <a:pt x="5428" y="17962"/>
                  <a:pt x="5428" y="17962"/>
                </a:cubicBezTo>
                <a:cubicBezTo>
                  <a:pt x="5428" y="19599"/>
                  <a:pt x="11797" y="20861"/>
                  <a:pt x="17169" y="20861"/>
                </a:cubicBezTo>
                <a:cubicBezTo>
                  <a:pt x="19108" y="20861"/>
                  <a:pt x="21600" y="10903"/>
                  <a:pt x="21600" y="9640"/>
                </a:cubicBezTo>
                <a:cubicBezTo>
                  <a:pt x="21600" y="8004"/>
                  <a:pt x="16172" y="8004"/>
                  <a:pt x="15674" y="7583"/>
                </a:cubicBezTo>
                <a:close/>
                <a:moveTo>
                  <a:pt x="3932" y="7583"/>
                </a:moveTo>
                <a:cubicBezTo>
                  <a:pt x="2991" y="7583"/>
                  <a:pt x="0" y="8004"/>
                  <a:pt x="0" y="11277"/>
                </a:cubicBezTo>
                <a:cubicBezTo>
                  <a:pt x="0" y="16653"/>
                  <a:pt x="0" y="16653"/>
                  <a:pt x="0" y="16653"/>
                </a:cubicBezTo>
                <a:cubicBezTo>
                  <a:pt x="0" y="20019"/>
                  <a:pt x="2991" y="20440"/>
                  <a:pt x="3932" y="20440"/>
                </a:cubicBezTo>
                <a:cubicBezTo>
                  <a:pt x="4929" y="20440"/>
                  <a:pt x="2437" y="19599"/>
                  <a:pt x="2437" y="17962"/>
                </a:cubicBezTo>
                <a:cubicBezTo>
                  <a:pt x="2437" y="10482"/>
                  <a:pt x="2437" y="10482"/>
                  <a:pt x="2437" y="10482"/>
                </a:cubicBezTo>
                <a:cubicBezTo>
                  <a:pt x="2437" y="8425"/>
                  <a:pt x="4929" y="7583"/>
                  <a:pt x="3932" y="7583"/>
                </a:cubicBezTo>
                <a:close/>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cxnSp>
        <p:nvCxnSpPr>
          <p:cNvPr id="416" name="Google Shape;416;p51"/>
          <p:cNvCxnSpPr/>
          <p:nvPr/>
        </p:nvCxnSpPr>
        <p:spPr>
          <a:xfrm>
            <a:off x="0" y="3429000"/>
            <a:ext cx="6112339" cy="0"/>
          </a:xfrm>
          <a:prstGeom prst="straightConnector1">
            <a:avLst/>
          </a:prstGeom>
          <a:noFill/>
          <a:ln cap="flat" cmpd="sng" w="9525">
            <a:solidFill>
              <a:srgbClr val="E3E3E3"/>
            </a:solidFill>
            <a:prstDash val="solid"/>
            <a:miter lim="400000"/>
            <a:headEnd len="sm" w="sm" type="none"/>
            <a:tailEnd len="sm" w="sm" type="none"/>
          </a:ln>
        </p:spPr>
      </p:cxnSp>
      <p:pic>
        <p:nvPicPr>
          <p:cNvPr descr="Image" id="417" name="Google Shape;417;p51"/>
          <p:cNvPicPr preferRelativeResize="0"/>
          <p:nvPr/>
        </p:nvPicPr>
        <p:blipFill rotWithShape="1">
          <a:blip r:embed="rId3">
            <a:alphaModFix/>
          </a:blip>
          <a:srcRect b="49270" l="2662" r="8355" t="729"/>
          <a:stretch/>
        </p:blipFill>
        <p:spPr>
          <a:xfrm>
            <a:off x="6092825" y="3426036"/>
            <a:ext cx="6102350" cy="3429001"/>
          </a:xfrm>
          <a:prstGeom prst="rect">
            <a:avLst/>
          </a:prstGeom>
          <a:noFill/>
          <a:ln>
            <a:noFill/>
          </a:ln>
        </p:spPr>
      </p:pic>
      <p:pic>
        <p:nvPicPr>
          <p:cNvPr descr="Image" id="418" name="Google Shape;418;p51"/>
          <p:cNvPicPr preferRelativeResize="0"/>
          <p:nvPr/>
        </p:nvPicPr>
        <p:blipFill rotWithShape="1">
          <a:blip r:embed="rId3">
            <a:alphaModFix/>
          </a:blip>
          <a:srcRect b="2530" l="1422" r="3266" t="43856"/>
          <a:stretch/>
        </p:blipFill>
        <p:spPr>
          <a:xfrm>
            <a:off x="6092825" y="0"/>
            <a:ext cx="6096000" cy="3429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2" name="Shape 422"/>
        <p:cNvGrpSpPr/>
        <p:nvPr/>
      </p:nvGrpSpPr>
      <p:grpSpPr>
        <a:xfrm>
          <a:off x="0" y="0"/>
          <a:ext cx="0" cy="0"/>
          <a:chOff x="0" y="0"/>
          <a:chExt cx="0" cy="0"/>
        </a:xfrm>
      </p:grpSpPr>
      <p:sp>
        <p:nvSpPr>
          <p:cNvPr id="423" name="Google Shape;423;p52"/>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a:t>
            </a:r>
            <a:endParaRPr/>
          </a:p>
        </p:txBody>
      </p:sp>
      <p:sp>
        <p:nvSpPr>
          <p:cNvPr id="424" name="Google Shape;424;p52"/>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04.</a:t>
            </a:r>
            <a:endParaRPr/>
          </a:p>
        </p:txBody>
      </p:sp>
      <p:sp>
        <p:nvSpPr>
          <p:cNvPr id="425" name="Google Shape;425;p52"/>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Break Slide</a:t>
            </a:r>
            <a:endParaRPr/>
          </a:p>
        </p:txBody>
      </p:sp>
      <p:pic>
        <p:nvPicPr>
          <p:cNvPr descr="Image" id="426" name="Google Shape;426;p52"/>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0" name="Shape 430"/>
        <p:cNvGrpSpPr/>
        <p:nvPr/>
      </p:nvGrpSpPr>
      <p:grpSpPr>
        <a:xfrm>
          <a:off x="0" y="0"/>
          <a:ext cx="0" cy="0"/>
          <a:chOff x="0" y="0"/>
          <a:chExt cx="0" cy="0"/>
        </a:xfrm>
      </p:grpSpPr>
      <p:cxnSp>
        <p:nvCxnSpPr>
          <p:cNvPr id="431" name="Google Shape;431;p53"/>
          <p:cNvCxnSpPr/>
          <p:nvPr/>
        </p:nvCxnSpPr>
        <p:spPr>
          <a:xfrm>
            <a:off x="1772947" y="1888628"/>
            <a:ext cx="892970" cy="1"/>
          </a:xfrm>
          <a:prstGeom prst="straightConnector1">
            <a:avLst/>
          </a:prstGeom>
          <a:noFill/>
          <a:ln cap="flat" cmpd="sng" w="12700">
            <a:solidFill>
              <a:srgbClr val="C2CBDB"/>
            </a:solidFill>
            <a:prstDash val="solid"/>
            <a:miter lim="400000"/>
            <a:headEnd len="sm" w="sm" type="none"/>
            <a:tailEnd len="sm" w="sm" type="none"/>
          </a:ln>
        </p:spPr>
      </p:cxnSp>
      <p:sp>
        <p:nvSpPr>
          <p:cNvPr id="432" name="Google Shape;432;p53"/>
          <p:cNvSpPr txBox="1"/>
          <p:nvPr/>
        </p:nvSpPr>
        <p:spPr>
          <a:xfrm>
            <a:off x="1772768" y="3754933"/>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33" name="Google Shape;433;p53"/>
          <p:cNvSpPr txBox="1"/>
          <p:nvPr/>
        </p:nvSpPr>
        <p:spPr>
          <a:xfrm>
            <a:off x="1772768" y="2404268"/>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Here</a:t>
            </a:r>
            <a:endParaRPr/>
          </a:p>
        </p:txBody>
      </p:sp>
      <p:sp>
        <p:nvSpPr>
          <p:cNvPr id="434" name="Google Shape;434;p53"/>
          <p:cNvSpPr txBox="1"/>
          <p:nvPr/>
        </p:nvSpPr>
        <p:spPr>
          <a:xfrm>
            <a:off x="1772947" y="2082338"/>
            <a:ext cx="3997804"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900"/>
              <a:buFont typeface="Montserrat"/>
              <a:buNone/>
            </a:pPr>
            <a:r>
              <a:rPr b="1" i="0" lang="en-US" sz="900" u="none" cap="none" strike="noStrike">
                <a:solidFill>
                  <a:srgbClr val="333333"/>
                </a:solidFill>
                <a:latin typeface="Montserrat"/>
                <a:ea typeface="Montserrat"/>
                <a:cs typeface="Montserrat"/>
                <a:sym typeface="Montserrat"/>
              </a:rPr>
              <a:t>LOREM IPSUM DOLOR</a:t>
            </a:r>
            <a:endParaRPr/>
          </a:p>
        </p:txBody>
      </p:sp>
      <p:pic>
        <p:nvPicPr>
          <p:cNvPr id="435" name="Google Shape;435;p53"/>
          <p:cNvPicPr preferRelativeResize="0"/>
          <p:nvPr/>
        </p:nvPicPr>
        <p:blipFill rotWithShape="1">
          <a:blip r:embed="rId3">
            <a:alphaModFix/>
          </a:blip>
          <a:srcRect b="0" l="0" r="0" t="0"/>
          <a:stretch/>
        </p:blipFill>
        <p:spPr>
          <a:xfrm>
            <a:off x="5940898" y="1828826"/>
            <a:ext cx="5099440" cy="285677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9" name="Shape 439"/>
        <p:cNvGrpSpPr/>
        <p:nvPr/>
      </p:nvGrpSpPr>
      <p:grpSpPr>
        <a:xfrm>
          <a:off x="0" y="0"/>
          <a:ext cx="0" cy="0"/>
          <a:chOff x="0" y="0"/>
          <a:chExt cx="0" cy="0"/>
        </a:xfrm>
      </p:grpSpPr>
      <p:cxnSp>
        <p:nvCxnSpPr>
          <p:cNvPr id="440" name="Google Shape;440;p54"/>
          <p:cNvCxnSpPr/>
          <p:nvPr/>
        </p:nvCxnSpPr>
        <p:spPr>
          <a:xfrm>
            <a:off x="1772947" y="1888628"/>
            <a:ext cx="892970" cy="1"/>
          </a:xfrm>
          <a:prstGeom prst="straightConnector1">
            <a:avLst/>
          </a:prstGeom>
          <a:noFill/>
          <a:ln cap="flat" cmpd="sng" w="12700">
            <a:solidFill>
              <a:srgbClr val="C2CBDB"/>
            </a:solidFill>
            <a:prstDash val="solid"/>
            <a:miter lim="400000"/>
            <a:headEnd len="sm" w="sm" type="none"/>
            <a:tailEnd len="sm" w="sm" type="none"/>
          </a:ln>
        </p:spPr>
      </p:cxnSp>
      <p:sp>
        <p:nvSpPr>
          <p:cNvPr id="441" name="Google Shape;441;p54"/>
          <p:cNvSpPr txBox="1"/>
          <p:nvPr/>
        </p:nvSpPr>
        <p:spPr>
          <a:xfrm>
            <a:off x="1772768" y="3754933"/>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42" name="Google Shape;442;p54"/>
          <p:cNvSpPr txBox="1"/>
          <p:nvPr/>
        </p:nvSpPr>
        <p:spPr>
          <a:xfrm>
            <a:off x="1772768" y="2404268"/>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Here</a:t>
            </a:r>
            <a:endParaRPr/>
          </a:p>
        </p:txBody>
      </p:sp>
      <p:sp>
        <p:nvSpPr>
          <p:cNvPr id="443" name="Google Shape;443;p54"/>
          <p:cNvSpPr txBox="1"/>
          <p:nvPr/>
        </p:nvSpPr>
        <p:spPr>
          <a:xfrm>
            <a:off x="1772947" y="2082338"/>
            <a:ext cx="3997804"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900"/>
              <a:buFont typeface="Montserrat"/>
              <a:buNone/>
            </a:pPr>
            <a:r>
              <a:rPr b="1" i="0" lang="en-US" sz="900" u="none" cap="none" strike="noStrike">
                <a:solidFill>
                  <a:srgbClr val="333333"/>
                </a:solidFill>
                <a:latin typeface="Montserrat"/>
                <a:ea typeface="Montserrat"/>
                <a:cs typeface="Montserrat"/>
                <a:sym typeface="Montserrat"/>
              </a:rPr>
              <a:t>LOREM IPSUM DOLOR</a:t>
            </a:r>
            <a:endParaRPr/>
          </a:p>
        </p:txBody>
      </p:sp>
      <p:pic>
        <p:nvPicPr>
          <p:cNvPr id="444" name="Google Shape;444;p54"/>
          <p:cNvPicPr preferRelativeResize="0"/>
          <p:nvPr/>
        </p:nvPicPr>
        <p:blipFill rotWithShape="1">
          <a:blip r:embed="rId3">
            <a:alphaModFix/>
          </a:blip>
          <a:srcRect b="0" l="0" r="0" t="0"/>
          <a:stretch/>
        </p:blipFill>
        <p:spPr>
          <a:xfrm>
            <a:off x="5921552" y="2006200"/>
            <a:ext cx="5156255" cy="289460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cxnSp>
        <p:nvCxnSpPr>
          <p:cNvPr id="140" name="Google Shape;140;p28"/>
          <p:cNvCxnSpPr/>
          <p:nvPr/>
        </p:nvCxnSpPr>
        <p:spPr>
          <a:xfrm>
            <a:off x="1442747" y="812601"/>
            <a:ext cx="892970" cy="1"/>
          </a:xfrm>
          <a:prstGeom prst="straightConnector1">
            <a:avLst/>
          </a:prstGeom>
          <a:noFill/>
          <a:ln cap="flat" cmpd="sng" w="12700">
            <a:solidFill>
              <a:srgbClr val="C2CBDB"/>
            </a:solidFill>
            <a:prstDash val="solid"/>
            <a:miter lim="400000"/>
            <a:headEnd len="sm" w="sm" type="none"/>
            <a:tailEnd len="sm" w="sm" type="none"/>
          </a:ln>
        </p:spPr>
      </p:cxnSp>
      <p:sp>
        <p:nvSpPr>
          <p:cNvPr id="141" name="Google Shape;141;p28"/>
          <p:cNvSpPr txBox="1"/>
          <p:nvPr/>
        </p:nvSpPr>
        <p:spPr>
          <a:xfrm>
            <a:off x="1442568" y="2678906"/>
            <a:ext cx="4763656" cy="190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142" name="Google Shape;142;p28"/>
          <p:cNvSpPr txBox="1"/>
          <p:nvPr/>
        </p:nvSpPr>
        <p:spPr>
          <a:xfrm>
            <a:off x="1442568" y="1328241"/>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pic>
        <p:nvPicPr>
          <p:cNvPr descr="Image" id="143" name="Google Shape;143;p28"/>
          <p:cNvPicPr preferRelativeResize="0"/>
          <p:nvPr/>
        </p:nvPicPr>
        <p:blipFill rotWithShape="1">
          <a:blip r:embed="rId3">
            <a:alphaModFix/>
          </a:blip>
          <a:srcRect b="35803" l="7974" r="7974" t="7147"/>
          <a:stretch/>
        </p:blipFill>
        <p:spPr>
          <a:xfrm>
            <a:off x="4783928" y="2951072"/>
            <a:ext cx="5764213" cy="3912395"/>
          </a:xfrm>
          <a:custGeom>
            <a:rect b="b" l="l" r="r" t="t"/>
            <a:pathLst>
              <a:path extrusionOk="0" h="21600" w="21600">
                <a:moveTo>
                  <a:pt x="14503" y="0"/>
                </a:moveTo>
                <a:lnTo>
                  <a:pt x="0" y="21600"/>
                </a:lnTo>
                <a:lnTo>
                  <a:pt x="14009" y="21600"/>
                </a:lnTo>
                <a:lnTo>
                  <a:pt x="21600" y="10425"/>
                </a:lnTo>
                <a:lnTo>
                  <a:pt x="14503" y="0"/>
                </a:lnTo>
                <a:close/>
              </a:path>
            </a:pathLst>
          </a:custGeom>
          <a:noFill/>
          <a:ln>
            <a:noFill/>
          </a:ln>
        </p:spPr>
      </p:pic>
      <p:pic>
        <p:nvPicPr>
          <p:cNvPr descr="Image" id="144" name="Google Shape;144;p28"/>
          <p:cNvPicPr preferRelativeResize="0"/>
          <p:nvPr/>
        </p:nvPicPr>
        <p:blipFill rotWithShape="1">
          <a:blip r:embed="rId3">
            <a:alphaModFix/>
          </a:blip>
          <a:srcRect b="1124" l="19014" r="31944" t="30755"/>
          <a:stretch/>
        </p:blipFill>
        <p:spPr>
          <a:xfrm>
            <a:off x="8842341" y="-5367"/>
            <a:ext cx="3363120" cy="4671617"/>
          </a:xfrm>
          <a:custGeom>
            <a:rect b="b" l="l" r="r" t="t"/>
            <a:pathLst>
              <a:path extrusionOk="0" h="21600" w="21600">
                <a:moveTo>
                  <a:pt x="17680" y="0"/>
                </a:moveTo>
                <a:lnTo>
                  <a:pt x="0" y="12878"/>
                </a:lnTo>
                <a:lnTo>
                  <a:pt x="12115" y="21600"/>
                </a:lnTo>
                <a:lnTo>
                  <a:pt x="21600" y="14772"/>
                </a:lnTo>
                <a:lnTo>
                  <a:pt x="21600" y="0"/>
                </a:lnTo>
                <a:lnTo>
                  <a:pt x="17680" y="0"/>
                </a:lnTo>
                <a:close/>
              </a:path>
            </a:pathLst>
          </a:custGeom>
          <a:noFill/>
          <a:ln>
            <a:noFill/>
          </a:ln>
        </p:spPr>
      </p:pic>
      <p:pic>
        <p:nvPicPr>
          <p:cNvPr descr="Image" id="145" name="Google Shape;145;p28"/>
          <p:cNvPicPr preferRelativeResize="0"/>
          <p:nvPr/>
        </p:nvPicPr>
        <p:blipFill rotWithShape="1">
          <a:blip r:embed="rId3">
            <a:alphaModFix/>
          </a:blip>
          <a:srcRect b="71918" l="21975" r="29019" t="1107"/>
          <a:stretch/>
        </p:blipFill>
        <p:spPr>
          <a:xfrm>
            <a:off x="8850510" y="5023115"/>
            <a:ext cx="3360739" cy="1849836"/>
          </a:xfrm>
          <a:custGeom>
            <a:rect b="b" l="l" r="r" t="t"/>
            <a:pathLst>
              <a:path extrusionOk="0" h="21600" w="21600">
                <a:moveTo>
                  <a:pt x="12029" y="0"/>
                </a:moveTo>
                <a:lnTo>
                  <a:pt x="0" y="21600"/>
                </a:lnTo>
                <a:lnTo>
                  <a:pt x="21600" y="21600"/>
                </a:lnTo>
                <a:lnTo>
                  <a:pt x="21600" y="17388"/>
                </a:lnTo>
                <a:lnTo>
                  <a:pt x="12029" y="0"/>
                </a:lnTo>
                <a:close/>
              </a:path>
            </a:pathLst>
          </a:custGeom>
          <a:noFill/>
          <a:ln>
            <a:noFill/>
          </a:ln>
        </p:spPr>
      </p:pic>
      <p:pic>
        <p:nvPicPr>
          <p:cNvPr descr="Image" id="146" name="Google Shape;146;p28"/>
          <p:cNvPicPr preferRelativeResize="0"/>
          <p:nvPr/>
        </p:nvPicPr>
        <p:blipFill rotWithShape="1">
          <a:blip r:embed="rId3">
            <a:alphaModFix/>
          </a:blip>
          <a:srcRect b="7601" l="1970" r="78707" t="53613"/>
          <a:stretch/>
        </p:blipFill>
        <p:spPr>
          <a:xfrm>
            <a:off x="10897129" y="3522515"/>
            <a:ext cx="1325166" cy="2659857"/>
          </a:xfrm>
          <a:custGeom>
            <a:rect b="b" l="l" r="r" t="t"/>
            <a:pathLst>
              <a:path extrusionOk="0" h="21600" w="21600">
                <a:moveTo>
                  <a:pt x="21600" y="0"/>
                </a:moveTo>
                <a:lnTo>
                  <a:pt x="0" y="10729"/>
                </a:lnTo>
                <a:lnTo>
                  <a:pt x="21600" y="21600"/>
                </a:lnTo>
                <a:lnTo>
                  <a:pt x="21600" y="0"/>
                </a:lnTo>
                <a:close/>
              </a:path>
            </a:pathLst>
          </a:cu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8" name="Shape 448"/>
        <p:cNvGrpSpPr/>
        <p:nvPr/>
      </p:nvGrpSpPr>
      <p:grpSpPr>
        <a:xfrm>
          <a:off x="0" y="0"/>
          <a:ext cx="0" cy="0"/>
          <a:chOff x="0" y="0"/>
          <a:chExt cx="0" cy="0"/>
        </a:xfrm>
      </p:grpSpPr>
      <p:cxnSp>
        <p:nvCxnSpPr>
          <p:cNvPr id="449" name="Google Shape;449;p55"/>
          <p:cNvCxnSpPr/>
          <p:nvPr/>
        </p:nvCxnSpPr>
        <p:spPr>
          <a:xfrm>
            <a:off x="1188747" y="1888628"/>
            <a:ext cx="892970" cy="1"/>
          </a:xfrm>
          <a:prstGeom prst="straightConnector1">
            <a:avLst/>
          </a:prstGeom>
          <a:noFill/>
          <a:ln cap="flat" cmpd="sng" w="12700">
            <a:solidFill>
              <a:srgbClr val="C2CBDB"/>
            </a:solidFill>
            <a:prstDash val="solid"/>
            <a:miter lim="400000"/>
            <a:headEnd len="sm" w="sm" type="none"/>
            <a:tailEnd len="sm" w="sm" type="none"/>
          </a:ln>
        </p:spPr>
      </p:cxnSp>
      <p:sp>
        <p:nvSpPr>
          <p:cNvPr id="450" name="Google Shape;450;p55"/>
          <p:cNvSpPr txBox="1"/>
          <p:nvPr/>
        </p:nvSpPr>
        <p:spPr>
          <a:xfrm>
            <a:off x="1188568" y="3754933"/>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51" name="Google Shape;451;p55"/>
          <p:cNvSpPr txBox="1"/>
          <p:nvPr/>
        </p:nvSpPr>
        <p:spPr>
          <a:xfrm>
            <a:off x="1188568" y="2404268"/>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Here</a:t>
            </a:r>
            <a:endParaRPr/>
          </a:p>
        </p:txBody>
      </p:sp>
      <p:sp>
        <p:nvSpPr>
          <p:cNvPr id="452" name="Google Shape;452;p55"/>
          <p:cNvSpPr txBox="1"/>
          <p:nvPr/>
        </p:nvSpPr>
        <p:spPr>
          <a:xfrm>
            <a:off x="1188747" y="2082338"/>
            <a:ext cx="3997804"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900"/>
              <a:buFont typeface="Montserrat"/>
              <a:buNone/>
            </a:pPr>
            <a:r>
              <a:rPr b="1" i="0" lang="en-US" sz="900" u="none" cap="none" strike="noStrike">
                <a:solidFill>
                  <a:srgbClr val="333333"/>
                </a:solidFill>
                <a:latin typeface="Montserrat"/>
                <a:ea typeface="Montserrat"/>
                <a:cs typeface="Montserrat"/>
                <a:sym typeface="Montserrat"/>
              </a:rPr>
              <a:t>LOREM IPSUM DOLOR</a:t>
            </a:r>
            <a:endParaRPr/>
          </a:p>
        </p:txBody>
      </p:sp>
      <p:pic>
        <p:nvPicPr>
          <p:cNvPr id="453" name="Google Shape;453;p55"/>
          <p:cNvPicPr preferRelativeResize="0"/>
          <p:nvPr/>
        </p:nvPicPr>
        <p:blipFill rotWithShape="1">
          <a:blip r:embed="rId3">
            <a:alphaModFix/>
          </a:blip>
          <a:srcRect b="0" l="0" r="0" t="0"/>
          <a:stretch/>
        </p:blipFill>
        <p:spPr>
          <a:xfrm>
            <a:off x="5434960" y="503949"/>
            <a:ext cx="5850102" cy="585010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7" name="Shape 457"/>
        <p:cNvGrpSpPr/>
        <p:nvPr/>
      </p:nvGrpSpPr>
      <p:grpSpPr>
        <a:xfrm>
          <a:off x="0" y="0"/>
          <a:ext cx="0" cy="0"/>
          <a:chOff x="0" y="0"/>
          <a:chExt cx="0" cy="0"/>
        </a:xfrm>
      </p:grpSpPr>
      <p:cxnSp>
        <p:nvCxnSpPr>
          <p:cNvPr id="458" name="Google Shape;458;p56"/>
          <p:cNvCxnSpPr/>
          <p:nvPr/>
        </p:nvCxnSpPr>
        <p:spPr>
          <a:xfrm>
            <a:off x="1188747" y="1888628"/>
            <a:ext cx="892970" cy="1"/>
          </a:xfrm>
          <a:prstGeom prst="straightConnector1">
            <a:avLst/>
          </a:prstGeom>
          <a:noFill/>
          <a:ln cap="flat" cmpd="sng" w="12700">
            <a:solidFill>
              <a:srgbClr val="C2CBDB"/>
            </a:solidFill>
            <a:prstDash val="solid"/>
            <a:miter lim="400000"/>
            <a:headEnd len="sm" w="sm" type="none"/>
            <a:tailEnd len="sm" w="sm" type="none"/>
          </a:ln>
        </p:spPr>
      </p:cxnSp>
      <p:sp>
        <p:nvSpPr>
          <p:cNvPr id="459" name="Google Shape;459;p56"/>
          <p:cNvSpPr txBox="1"/>
          <p:nvPr/>
        </p:nvSpPr>
        <p:spPr>
          <a:xfrm>
            <a:off x="1188568" y="3754933"/>
            <a:ext cx="3238501" cy="12144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60" name="Google Shape;460;p56"/>
          <p:cNvSpPr txBox="1"/>
          <p:nvPr/>
        </p:nvSpPr>
        <p:spPr>
          <a:xfrm>
            <a:off x="1188568" y="2404268"/>
            <a:ext cx="3239777"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Here</a:t>
            </a:r>
            <a:endParaRPr/>
          </a:p>
        </p:txBody>
      </p:sp>
      <p:sp>
        <p:nvSpPr>
          <p:cNvPr id="461" name="Google Shape;461;p56"/>
          <p:cNvSpPr txBox="1"/>
          <p:nvPr/>
        </p:nvSpPr>
        <p:spPr>
          <a:xfrm>
            <a:off x="1188747" y="2082338"/>
            <a:ext cx="3997804"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900"/>
              <a:buFont typeface="Montserrat"/>
              <a:buNone/>
            </a:pPr>
            <a:r>
              <a:rPr b="1" i="0" lang="en-US" sz="900" u="none" cap="none" strike="noStrike">
                <a:solidFill>
                  <a:srgbClr val="333333"/>
                </a:solidFill>
                <a:latin typeface="Montserrat"/>
                <a:ea typeface="Montserrat"/>
                <a:cs typeface="Montserrat"/>
                <a:sym typeface="Montserrat"/>
              </a:rPr>
              <a:t>LOREM IPSUM DOLOR</a:t>
            </a:r>
            <a:endParaRPr/>
          </a:p>
        </p:txBody>
      </p:sp>
      <p:pic>
        <p:nvPicPr>
          <p:cNvPr id="462" name="Google Shape;462;p56"/>
          <p:cNvPicPr preferRelativeResize="0"/>
          <p:nvPr/>
        </p:nvPicPr>
        <p:blipFill rotWithShape="1">
          <a:blip r:embed="rId3">
            <a:alphaModFix/>
          </a:blip>
          <a:srcRect b="0" l="0" r="0" t="0"/>
          <a:stretch/>
        </p:blipFill>
        <p:spPr>
          <a:xfrm>
            <a:off x="5555470" y="1889324"/>
            <a:ext cx="5637575" cy="3128361"/>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6" name="Shape 466"/>
        <p:cNvGrpSpPr/>
        <p:nvPr/>
      </p:nvGrpSpPr>
      <p:grpSpPr>
        <a:xfrm>
          <a:off x="0" y="0"/>
          <a:ext cx="0" cy="0"/>
          <a:chOff x="0" y="0"/>
          <a:chExt cx="0" cy="0"/>
        </a:xfrm>
      </p:grpSpPr>
      <p:sp>
        <p:nvSpPr>
          <p:cNvPr id="467" name="Google Shape;467;p57"/>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a:t>
            </a:r>
            <a:endParaRPr/>
          </a:p>
        </p:txBody>
      </p:sp>
      <p:sp>
        <p:nvSpPr>
          <p:cNvPr id="468" name="Google Shape;468;p57"/>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05.</a:t>
            </a:r>
            <a:endParaRPr/>
          </a:p>
        </p:txBody>
      </p:sp>
      <p:sp>
        <p:nvSpPr>
          <p:cNvPr id="469" name="Google Shape;469;p57"/>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Break Slide</a:t>
            </a:r>
            <a:endParaRPr/>
          </a:p>
        </p:txBody>
      </p:sp>
      <p:pic>
        <p:nvPicPr>
          <p:cNvPr descr="Image" id="470" name="Google Shape;470;p57"/>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cxnSp>
        <p:nvCxnSpPr>
          <p:cNvPr id="475" name="Google Shape;475;p58"/>
          <p:cNvCxnSpPr/>
          <p:nvPr/>
        </p:nvCxnSpPr>
        <p:spPr>
          <a:xfrm>
            <a:off x="781174" y="1589682"/>
            <a:ext cx="892970" cy="1"/>
          </a:xfrm>
          <a:prstGeom prst="straightConnector1">
            <a:avLst/>
          </a:prstGeom>
          <a:noFill/>
          <a:ln cap="flat" cmpd="sng" w="12700">
            <a:solidFill>
              <a:srgbClr val="C2CBDB"/>
            </a:solidFill>
            <a:prstDash val="solid"/>
            <a:miter lim="400000"/>
            <a:headEnd len="sm" w="sm" type="none"/>
            <a:tailEnd len="sm" w="sm" type="none"/>
          </a:ln>
        </p:spPr>
      </p:cxnSp>
      <p:sp>
        <p:nvSpPr>
          <p:cNvPr id="476" name="Google Shape;476;p58"/>
          <p:cNvSpPr txBox="1"/>
          <p:nvPr/>
        </p:nvSpPr>
        <p:spPr>
          <a:xfrm>
            <a:off x="780996" y="3455987"/>
            <a:ext cx="3238501" cy="12144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a:t>
            </a:r>
            <a:endParaRPr/>
          </a:p>
        </p:txBody>
      </p:sp>
      <p:sp>
        <p:nvSpPr>
          <p:cNvPr id="477" name="Google Shape;477;p58"/>
          <p:cNvSpPr txBox="1"/>
          <p:nvPr/>
        </p:nvSpPr>
        <p:spPr>
          <a:xfrm>
            <a:off x="780996" y="2105322"/>
            <a:ext cx="3239776"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Nulla vitae elit libero</a:t>
            </a:r>
            <a:endParaRPr/>
          </a:p>
        </p:txBody>
      </p:sp>
      <p:sp>
        <p:nvSpPr>
          <p:cNvPr id="478" name="Google Shape;478;p58"/>
          <p:cNvSpPr txBox="1"/>
          <p:nvPr/>
        </p:nvSpPr>
        <p:spPr>
          <a:xfrm>
            <a:off x="781174" y="1729103"/>
            <a:ext cx="3238501"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900"/>
              <a:buFont typeface="Montserrat"/>
              <a:buNone/>
            </a:pPr>
            <a:r>
              <a:rPr b="1" i="0" lang="en-US" sz="900" u="none" cap="none" strike="noStrike">
                <a:solidFill>
                  <a:srgbClr val="333333"/>
                </a:solidFill>
                <a:latin typeface="Montserrat"/>
                <a:ea typeface="Montserrat"/>
                <a:cs typeface="Montserrat"/>
                <a:sym typeface="Montserrat"/>
              </a:rPr>
              <a:t>LOREM IPSUM DOLOR</a:t>
            </a:r>
            <a:endParaRPr/>
          </a:p>
        </p:txBody>
      </p:sp>
      <p:pic>
        <p:nvPicPr>
          <p:cNvPr descr="Image" id="479" name="Google Shape;479;p58"/>
          <p:cNvPicPr preferRelativeResize="0"/>
          <p:nvPr/>
        </p:nvPicPr>
        <p:blipFill rotWithShape="1">
          <a:blip r:embed="rId3">
            <a:alphaModFix/>
          </a:blip>
          <a:srcRect b="4398" l="5778" r="6124" t="7555"/>
          <a:stretch/>
        </p:blipFill>
        <p:spPr>
          <a:xfrm>
            <a:off x="4659726" y="1571624"/>
            <a:ext cx="2077643" cy="2076452"/>
          </a:xfrm>
          <a:custGeom>
            <a:rect b="b" l="l" r="r" t="t"/>
            <a:pathLst>
              <a:path extrusionOk="0" h="21597" w="21597">
                <a:moveTo>
                  <a:pt x="957" y="0"/>
                </a:moveTo>
                <a:cubicBezTo>
                  <a:pt x="685" y="0"/>
                  <a:pt x="542" y="-1"/>
                  <a:pt x="396" y="45"/>
                </a:cubicBezTo>
                <a:cubicBezTo>
                  <a:pt x="233" y="104"/>
                  <a:pt x="104" y="234"/>
                  <a:pt x="45" y="396"/>
                </a:cubicBezTo>
                <a:cubicBezTo>
                  <a:pt x="-2" y="544"/>
                  <a:pt x="0" y="682"/>
                  <a:pt x="0" y="957"/>
                </a:cubicBezTo>
                <a:lnTo>
                  <a:pt x="0" y="20630"/>
                </a:lnTo>
                <a:cubicBezTo>
                  <a:pt x="0" y="20910"/>
                  <a:pt x="-2" y="21052"/>
                  <a:pt x="45" y="21200"/>
                </a:cubicBezTo>
                <a:cubicBezTo>
                  <a:pt x="104" y="21362"/>
                  <a:pt x="233" y="21492"/>
                  <a:pt x="396" y="21551"/>
                </a:cubicBezTo>
                <a:cubicBezTo>
                  <a:pt x="544" y="21598"/>
                  <a:pt x="682" y="21596"/>
                  <a:pt x="957" y="21596"/>
                </a:cubicBezTo>
                <a:lnTo>
                  <a:pt x="20635" y="21596"/>
                </a:lnTo>
                <a:cubicBezTo>
                  <a:pt x="20914" y="21596"/>
                  <a:pt x="21052" y="21598"/>
                  <a:pt x="21200" y="21551"/>
                </a:cubicBezTo>
                <a:cubicBezTo>
                  <a:pt x="21363" y="21492"/>
                  <a:pt x="21492" y="21362"/>
                  <a:pt x="21551" y="21200"/>
                </a:cubicBezTo>
                <a:cubicBezTo>
                  <a:pt x="21598" y="21052"/>
                  <a:pt x="21596" y="20914"/>
                  <a:pt x="21596" y="20639"/>
                </a:cubicBezTo>
                <a:lnTo>
                  <a:pt x="21596" y="966"/>
                </a:lnTo>
                <a:cubicBezTo>
                  <a:pt x="21596" y="686"/>
                  <a:pt x="21598" y="544"/>
                  <a:pt x="21551" y="396"/>
                </a:cubicBezTo>
                <a:cubicBezTo>
                  <a:pt x="21492" y="234"/>
                  <a:pt x="21363" y="104"/>
                  <a:pt x="21200" y="45"/>
                </a:cubicBezTo>
                <a:cubicBezTo>
                  <a:pt x="21052" y="-2"/>
                  <a:pt x="20914" y="0"/>
                  <a:pt x="20639" y="0"/>
                </a:cubicBezTo>
                <a:lnTo>
                  <a:pt x="965" y="0"/>
                </a:lnTo>
                <a:lnTo>
                  <a:pt x="957" y="0"/>
                </a:lnTo>
                <a:close/>
              </a:path>
            </a:pathLst>
          </a:custGeom>
          <a:noFill/>
          <a:ln>
            <a:noFill/>
          </a:ln>
        </p:spPr>
      </p:pic>
      <p:sp>
        <p:nvSpPr>
          <p:cNvPr id="480" name="Google Shape;480;p58"/>
          <p:cNvSpPr txBox="1"/>
          <p:nvPr/>
        </p:nvSpPr>
        <p:spPr>
          <a:xfrm>
            <a:off x="4659727" y="3827462"/>
            <a:ext cx="1846695" cy="3127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Virginia Douglas</a:t>
            </a:r>
            <a:endParaRPr/>
          </a:p>
        </p:txBody>
      </p:sp>
      <p:sp>
        <p:nvSpPr>
          <p:cNvPr id="481" name="Google Shape;481;p58"/>
          <p:cNvSpPr txBox="1"/>
          <p:nvPr/>
        </p:nvSpPr>
        <p:spPr>
          <a:xfrm>
            <a:off x="4659727" y="4579937"/>
            <a:ext cx="2077678"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Cras justo odio, dapibus ac facilisis in.</a:t>
            </a:r>
            <a:endParaRPr/>
          </a:p>
        </p:txBody>
      </p:sp>
      <p:sp>
        <p:nvSpPr>
          <p:cNvPr id="482" name="Google Shape;482;p58"/>
          <p:cNvSpPr txBox="1"/>
          <p:nvPr/>
        </p:nvSpPr>
        <p:spPr>
          <a:xfrm>
            <a:off x="4659727" y="4246562"/>
            <a:ext cx="662776" cy="2492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000000"/>
              </a:buClr>
              <a:buSzPts val="1100"/>
              <a:buFont typeface="Merriweather"/>
              <a:buNone/>
            </a:pPr>
            <a:r>
              <a:rPr b="1" i="1" lang="en-US" sz="1100" u="none" cap="none" strike="noStrike">
                <a:solidFill>
                  <a:srgbClr val="000000"/>
                </a:solidFill>
                <a:latin typeface="Merriweather"/>
                <a:ea typeface="Merriweather"/>
                <a:cs typeface="Merriweather"/>
                <a:sym typeface="Merriweather"/>
              </a:rPr>
              <a:t>Designer</a:t>
            </a:r>
            <a:endParaRPr/>
          </a:p>
        </p:txBody>
      </p:sp>
      <p:pic>
        <p:nvPicPr>
          <p:cNvPr descr="Image" id="483" name="Google Shape;483;p58"/>
          <p:cNvPicPr preferRelativeResize="0"/>
          <p:nvPr/>
        </p:nvPicPr>
        <p:blipFill rotWithShape="1">
          <a:blip r:embed="rId3">
            <a:alphaModFix/>
          </a:blip>
          <a:srcRect b="4397" l="2810" r="5504" t="3970"/>
          <a:stretch/>
        </p:blipFill>
        <p:spPr>
          <a:xfrm>
            <a:off x="6996526" y="1571624"/>
            <a:ext cx="2077643" cy="2076452"/>
          </a:xfrm>
          <a:custGeom>
            <a:rect b="b" l="l" r="r" t="t"/>
            <a:pathLst>
              <a:path extrusionOk="0" h="21597" w="21597">
                <a:moveTo>
                  <a:pt x="957" y="0"/>
                </a:moveTo>
                <a:cubicBezTo>
                  <a:pt x="685" y="0"/>
                  <a:pt x="542" y="-1"/>
                  <a:pt x="396" y="45"/>
                </a:cubicBezTo>
                <a:cubicBezTo>
                  <a:pt x="233" y="104"/>
                  <a:pt x="104" y="234"/>
                  <a:pt x="45" y="396"/>
                </a:cubicBezTo>
                <a:cubicBezTo>
                  <a:pt x="-2" y="544"/>
                  <a:pt x="0" y="682"/>
                  <a:pt x="0" y="957"/>
                </a:cubicBezTo>
                <a:lnTo>
                  <a:pt x="0" y="20630"/>
                </a:lnTo>
                <a:cubicBezTo>
                  <a:pt x="0" y="20910"/>
                  <a:pt x="-2" y="21052"/>
                  <a:pt x="45" y="21200"/>
                </a:cubicBezTo>
                <a:cubicBezTo>
                  <a:pt x="104" y="21362"/>
                  <a:pt x="233" y="21492"/>
                  <a:pt x="396" y="21551"/>
                </a:cubicBezTo>
                <a:cubicBezTo>
                  <a:pt x="544" y="21598"/>
                  <a:pt x="682" y="21596"/>
                  <a:pt x="957" y="21596"/>
                </a:cubicBezTo>
                <a:lnTo>
                  <a:pt x="20635" y="21596"/>
                </a:lnTo>
                <a:cubicBezTo>
                  <a:pt x="20914" y="21596"/>
                  <a:pt x="21052" y="21598"/>
                  <a:pt x="21200" y="21551"/>
                </a:cubicBezTo>
                <a:cubicBezTo>
                  <a:pt x="21363" y="21492"/>
                  <a:pt x="21492" y="21362"/>
                  <a:pt x="21551" y="21200"/>
                </a:cubicBezTo>
                <a:cubicBezTo>
                  <a:pt x="21598" y="21052"/>
                  <a:pt x="21596" y="20914"/>
                  <a:pt x="21596" y="20639"/>
                </a:cubicBezTo>
                <a:lnTo>
                  <a:pt x="21596" y="966"/>
                </a:lnTo>
                <a:cubicBezTo>
                  <a:pt x="21596" y="686"/>
                  <a:pt x="21598" y="544"/>
                  <a:pt x="21551" y="396"/>
                </a:cubicBezTo>
                <a:cubicBezTo>
                  <a:pt x="21492" y="234"/>
                  <a:pt x="21363" y="104"/>
                  <a:pt x="21200" y="45"/>
                </a:cubicBezTo>
                <a:cubicBezTo>
                  <a:pt x="21052" y="-2"/>
                  <a:pt x="20914" y="0"/>
                  <a:pt x="20639" y="0"/>
                </a:cubicBezTo>
                <a:lnTo>
                  <a:pt x="965" y="0"/>
                </a:lnTo>
                <a:lnTo>
                  <a:pt x="957" y="0"/>
                </a:lnTo>
                <a:close/>
              </a:path>
            </a:pathLst>
          </a:custGeom>
          <a:noFill/>
          <a:ln>
            <a:noFill/>
          </a:ln>
        </p:spPr>
      </p:pic>
      <p:sp>
        <p:nvSpPr>
          <p:cNvPr id="484" name="Google Shape;484;p58"/>
          <p:cNvSpPr txBox="1"/>
          <p:nvPr/>
        </p:nvSpPr>
        <p:spPr>
          <a:xfrm>
            <a:off x="6996527" y="3827462"/>
            <a:ext cx="1243394" cy="3127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Gary Lewis</a:t>
            </a:r>
            <a:endParaRPr/>
          </a:p>
        </p:txBody>
      </p:sp>
      <p:sp>
        <p:nvSpPr>
          <p:cNvPr id="485" name="Google Shape;485;p58"/>
          <p:cNvSpPr txBox="1"/>
          <p:nvPr/>
        </p:nvSpPr>
        <p:spPr>
          <a:xfrm>
            <a:off x="6996527" y="4579937"/>
            <a:ext cx="2077678"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Cras justo odio, dapibus ac facilisis in.</a:t>
            </a:r>
            <a:endParaRPr/>
          </a:p>
        </p:txBody>
      </p:sp>
      <p:sp>
        <p:nvSpPr>
          <p:cNvPr id="486" name="Google Shape;486;p58"/>
          <p:cNvSpPr txBox="1"/>
          <p:nvPr/>
        </p:nvSpPr>
        <p:spPr>
          <a:xfrm>
            <a:off x="6996527" y="4246562"/>
            <a:ext cx="929184" cy="2492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000000"/>
              </a:buClr>
              <a:buSzPts val="1100"/>
              <a:buFont typeface="Merriweather"/>
              <a:buNone/>
            </a:pPr>
            <a:r>
              <a:rPr b="1" i="1" lang="en-US" sz="1100" u="none" cap="none" strike="noStrike">
                <a:solidFill>
                  <a:srgbClr val="000000"/>
                </a:solidFill>
                <a:latin typeface="Merriweather"/>
                <a:ea typeface="Merriweather"/>
                <a:cs typeface="Merriweather"/>
                <a:sym typeface="Merriweather"/>
              </a:rPr>
              <a:t>Programmer</a:t>
            </a:r>
            <a:endParaRPr/>
          </a:p>
        </p:txBody>
      </p:sp>
      <p:pic>
        <p:nvPicPr>
          <p:cNvPr descr="Image" id="487" name="Google Shape;487;p58"/>
          <p:cNvPicPr preferRelativeResize="0"/>
          <p:nvPr/>
        </p:nvPicPr>
        <p:blipFill rotWithShape="1">
          <a:blip r:embed="rId3">
            <a:alphaModFix/>
          </a:blip>
          <a:srcRect b="2796" l="3786" r="3185" t="4229"/>
          <a:stretch/>
        </p:blipFill>
        <p:spPr>
          <a:xfrm>
            <a:off x="9333326" y="1571624"/>
            <a:ext cx="2077643" cy="2076452"/>
          </a:xfrm>
          <a:custGeom>
            <a:rect b="b" l="l" r="r" t="t"/>
            <a:pathLst>
              <a:path extrusionOk="0" h="21597" w="21597">
                <a:moveTo>
                  <a:pt x="957" y="0"/>
                </a:moveTo>
                <a:cubicBezTo>
                  <a:pt x="685" y="0"/>
                  <a:pt x="542" y="-1"/>
                  <a:pt x="396" y="45"/>
                </a:cubicBezTo>
                <a:cubicBezTo>
                  <a:pt x="233" y="104"/>
                  <a:pt x="104" y="234"/>
                  <a:pt x="45" y="396"/>
                </a:cubicBezTo>
                <a:cubicBezTo>
                  <a:pt x="-2" y="544"/>
                  <a:pt x="0" y="682"/>
                  <a:pt x="0" y="957"/>
                </a:cubicBezTo>
                <a:lnTo>
                  <a:pt x="0" y="20630"/>
                </a:lnTo>
                <a:cubicBezTo>
                  <a:pt x="0" y="20910"/>
                  <a:pt x="-2" y="21052"/>
                  <a:pt x="45" y="21200"/>
                </a:cubicBezTo>
                <a:cubicBezTo>
                  <a:pt x="104" y="21362"/>
                  <a:pt x="233" y="21492"/>
                  <a:pt x="396" y="21551"/>
                </a:cubicBezTo>
                <a:cubicBezTo>
                  <a:pt x="544" y="21598"/>
                  <a:pt x="682" y="21596"/>
                  <a:pt x="957" y="21596"/>
                </a:cubicBezTo>
                <a:lnTo>
                  <a:pt x="20635" y="21596"/>
                </a:lnTo>
                <a:cubicBezTo>
                  <a:pt x="20914" y="21596"/>
                  <a:pt x="21052" y="21598"/>
                  <a:pt x="21200" y="21551"/>
                </a:cubicBezTo>
                <a:cubicBezTo>
                  <a:pt x="21363" y="21492"/>
                  <a:pt x="21492" y="21362"/>
                  <a:pt x="21551" y="21200"/>
                </a:cubicBezTo>
                <a:cubicBezTo>
                  <a:pt x="21598" y="21052"/>
                  <a:pt x="21596" y="20914"/>
                  <a:pt x="21596" y="20639"/>
                </a:cubicBezTo>
                <a:lnTo>
                  <a:pt x="21596" y="966"/>
                </a:lnTo>
                <a:cubicBezTo>
                  <a:pt x="21596" y="686"/>
                  <a:pt x="21598" y="544"/>
                  <a:pt x="21551" y="396"/>
                </a:cubicBezTo>
                <a:cubicBezTo>
                  <a:pt x="21492" y="234"/>
                  <a:pt x="21363" y="104"/>
                  <a:pt x="21200" y="45"/>
                </a:cubicBezTo>
                <a:cubicBezTo>
                  <a:pt x="21052" y="-2"/>
                  <a:pt x="20914" y="0"/>
                  <a:pt x="20639" y="0"/>
                </a:cubicBezTo>
                <a:lnTo>
                  <a:pt x="965" y="0"/>
                </a:lnTo>
                <a:lnTo>
                  <a:pt x="957" y="0"/>
                </a:lnTo>
                <a:close/>
              </a:path>
            </a:pathLst>
          </a:custGeom>
          <a:noFill/>
          <a:ln>
            <a:noFill/>
          </a:ln>
        </p:spPr>
      </p:pic>
      <p:sp>
        <p:nvSpPr>
          <p:cNvPr id="488" name="Google Shape;488;p58"/>
          <p:cNvSpPr txBox="1"/>
          <p:nvPr/>
        </p:nvSpPr>
        <p:spPr>
          <a:xfrm>
            <a:off x="9333327" y="3827462"/>
            <a:ext cx="1829626" cy="3127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Joyce McDonald</a:t>
            </a:r>
            <a:endParaRPr/>
          </a:p>
        </p:txBody>
      </p:sp>
      <p:sp>
        <p:nvSpPr>
          <p:cNvPr id="489" name="Google Shape;489;p58"/>
          <p:cNvSpPr txBox="1"/>
          <p:nvPr/>
        </p:nvSpPr>
        <p:spPr>
          <a:xfrm>
            <a:off x="9333327" y="4579937"/>
            <a:ext cx="2077678" cy="985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Cras justo odio, dapibus ac facilisis in.</a:t>
            </a:r>
            <a:endParaRPr/>
          </a:p>
        </p:txBody>
      </p:sp>
      <p:sp>
        <p:nvSpPr>
          <p:cNvPr id="490" name="Google Shape;490;p58"/>
          <p:cNvSpPr txBox="1"/>
          <p:nvPr/>
        </p:nvSpPr>
        <p:spPr>
          <a:xfrm>
            <a:off x="9333327" y="4246562"/>
            <a:ext cx="935749" cy="249238"/>
          </a:xfrm>
          <a:prstGeom prst="rect">
            <a:avLst/>
          </a:prstGeom>
          <a:noFill/>
          <a:ln>
            <a:noFill/>
          </a:ln>
        </p:spPr>
        <p:txBody>
          <a:bodyPr anchorCtr="0" anchor="ctr" bIns="35700" lIns="35700" spcFirstLastPara="1" rIns="35700" wrap="square" tIns="35700">
            <a:noAutofit/>
          </a:bodyPr>
          <a:lstStyle/>
          <a:p>
            <a:pPr indent="0" lvl="0" marL="0" marR="0" rtl="0" algn="l">
              <a:lnSpc>
                <a:spcPct val="100000"/>
              </a:lnSpc>
              <a:spcBef>
                <a:spcPts val="0"/>
              </a:spcBef>
              <a:spcAft>
                <a:spcPts val="0"/>
              </a:spcAft>
              <a:buClr>
                <a:srgbClr val="000000"/>
              </a:buClr>
              <a:buSzPts val="1100"/>
              <a:buFont typeface="Merriweather"/>
              <a:buNone/>
            </a:pPr>
            <a:r>
              <a:rPr b="1" i="1" lang="en-US" sz="1100" u="none" cap="none" strike="noStrike">
                <a:solidFill>
                  <a:srgbClr val="000000"/>
                </a:solidFill>
                <a:latin typeface="Merriweather"/>
                <a:ea typeface="Merriweather"/>
                <a:cs typeface="Merriweather"/>
                <a:sym typeface="Merriweather"/>
              </a:rPr>
              <a:t>Copy Written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cxnSp>
        <p:nvCxnSpPr>
          <p:cNvPr id="495" name="Google Shape;495;p59"/>
          <p:cNvCxnSpPr/>
          <p:nvPr/>
        </p:nvCxnSpPr>
        <p:spPr>
          <a:xfrm>
            <a:off x="882774" y="776882"/>
            <a:ext cx="892970" cy="1"/>
          </a:xfrm>
          <a:prstGeom prst="straightConnector1">
            <a:avLst/>
          </a:prstGeom>
          <a:noFill/>
          <a:ln cap="flat" cmpd="sng" w="12700">
            <a:solidFill>
              <a:srgbClr val="C2CBDB"/>
            </a:solidFill>
            <a:prstDash val="solid"/>
            <a:miter lim="400000"/>
            <a:headEnd len="sm" w="sm" type="none"/>
            <a:tailEnd len="sm" w="sm" type="none"/>
          </a:ln>
        </p:spPr>
      </p:cxnSp>
      <p:sp>
        <p:nvSpPr>
          <p:cNvPr id="496" name="Google Shape;496;p59"/>
          <p:cNvSpPr txBox="1"/>
          <p:nvPr/>
        </p:nvSpPr>
        <p:spPr>
          <a:xfrm>
            <a:off x="882596" y="2643187"/>
            <a:ext cx="3238501" cy="21288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Integer posuere erat a ante venenatis dapibus posuere velit aliquet. Integer posuere erat a ante venenatis dapibus posuere velit aliquet. Curabitur blandit tempus porttitor. Duis mollis, est non commodo luctus, nisi erat porttitor ligula, eget lacinia odio sem nec elit. Etiam porta sem malesuada magna mollis euismod. Praesent commodo cursus magna, vel scelerisque nisl consectetur et.</a:t>
            </a:r>
            <a:endParaRPr/>
          </a:p>
        </p:txBody>
      </p:sp>
      <p:sp>
        <p:nvSpPr>
          <p:cNvPr id="497" name="Google Shape;497;p59"/>
          <p:cNvSpPr txBox="1"/>
          <p:nvPr/>
        </p:nvSpPr>
        <p:spPr>
          <a:xfrm>
            <a:off x="882596" y="1292522"/>
            <a:ext cx="3239776"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Here</a:t>
            </a:r>
            <a:endParaRPr/>
          </a:p>
        </p:txBody>
      </p:sp>
      <p:sp>
        <p:nvSpPr>
          <p:cNvPr id="498" name="Google Shape;498;p59"/>
          <p:cNvSpPr txBox="1"/>
          <p:nvPr/>
        </p:nvSpPr>
        <p:spPr>
          <a:xfrm>
            <a:off x="882774" y="970592"/>
            <a:ext cx="1556973"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900"/>
              <a:buFont typeface="Montserrat"/>
              <a:buNone/>
            </a:pPr>
            <a:r>
              <a:rPr b="1" i="0" lang="en-US" sz="900" u="none" cap="none" strike="noStrike">
                <a:solidFill>
                  <a:srgbClr val="333333"/>
                </a:solidFill>
                <a:latin typeface="Montserrat"/>
                <a:ea typeface="Montserrat"/>
                <a:cs typeface="Montserrat"/>
                <a:sym typeface="Montserrat"/>
              </a:rPr>
              <a:t>LOREM IPSUM DOLOR</a:t>
            </a:r>
            <a:endParaRPr/>
          </a:p>
        </p:txBody>
      </p:sp>
      <p:pic>
        <p:nvPicPr>
          <p:cNvPr descr="Image" id="499" name="Google Shape;499;p59"/>
          <p:cNvPicPr preferRelativeResize="0"/>
          <p:nvPr/>
        </p:nvPicPr>
        <p:blipFill rotWithShape="1">
          <a:blip r:embed="rId3">
            <a:alphaModFix/>
          </a:blip>
          <a:srcRect b="1438" l="1490" r="61255" t="1270"/>
          <a:stretch/>
        </p:blipFill>
        <p:spPr>
          <a:xfrm>
            <a:off x="5562600" y="-5061"/>
            <a:ext cx="1826230" cy="4769347"/>
          </a:xfrm>
          <a:prstGeom prst="rect">
            <a:avLst/>
          </a:prstGeom>
          <a:noFill/>
          <a:ln>
            <a:noFill/>
          </a:ln>
        </p:spPr>
      </p:pic>
      <p:pic>
        <p:nvPicPr>
          <p:cNvPr descr="Image" id="500" name="Google Shape;500;p59"/>
          <p:cNvPicPr preferRelativeResize="0"/>
          <p:nvPr/>
        </p:nvPicPr>
        <p:blipFill rotWithShape="1">
          <a:blip r:embed="rId3">
            <a:alphaModFix/>
          </a:blip>
          <a:srcRect b="3565" l="3244" r="53063" t="2860"/>
          <a:stretch/>
        </p:blipFill>
        <p:spPr>
          <a:xfrm>
            <a:off x="7587650" y="2966739"/>
            <a:ext cx="1826230" cy="3911204"/>
          </a:xfrm>
          <a:prstGeom prst="rect">
            <a:avLst/>
          </a:prstGeom>
          <a:noFill/>
          <a:ln>
            <a:noFill/>
          </a:ln>
        </p:spPr>
      </p:pic>
      <p:pic>
        <p:nvPicPr>
          <p:cNvPr descr="Image" id="501" name="Google Shape;501;p59"/>
          <p:cNvPicPr preferRelativeResize="0"/>
          <p:nvPr/>
        </p:nvPicPr>
        <p:blipFill rotWithShape="1">
          <a:blip r:embed="rId3">
            <a:alphaModFix/>
          </a:blip>
          <a:srcRect b="2029" l="3644" r="35264" t="5053"/>
          <a:stretch/>
        </p:blipFill>
        <p:spPr>
          <a:xfrm>
            <a:off x="7587650" y="-7243"/>
            <a:ext cx="1826230" cy="2777629"/>
          </a:xfrm>
          <a:prstGeom prst="rect">
            <a:avLst/>
          </a:prstGeom>
          <a:noFill/>
          <a:ln>
            <a:noFill/>
          </a:ln>
        </p:spPr>
      </p:pic>
      <p:pic>
        <p:nvPicPr>
          <p:cNvPr descr="Image" id="502" name="Google Shape;502;p59"/>
          <p:cNvPicPr preferRelativeResize="0"/>
          <p:nvPr/>
        </p:nvPicPr>
        <p:blipFill rotWithShape="1">
          <a:blip r:embed="rId3">
            <a:alphaModFix/>
          </a:blip>
          <a:srcRect b="1499" l="1689" r="65143" t="1054"/>
          <a:stretch/>
        </p:blipFill>
        <p:spPr>
          <a:xfrm>
            <a:off x="9612700" y="1506190"/>
            <a:ext cx="1826230" cy="5365751"/>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6" name="Shape 506"/>
        <p:cNvGrpSpPr/>
        <p:nvPr/>
      </p:nvGrpSpPr>
      <p:grpSpPr>
        <a:xfrm>
          <a:off x="0" y="0"/>
          <a:ext cx="0" cy="0"/>
          <a:chOff x="0" y="0"/>
          <a:chExt cx="0" cy="0"/>
        </a:xfrm>
      </p:grpSpPr>
      <p:cxnSp>
        <p:nvCxnSpPr>
          <p:cNvPr id="507" name="Google Shape;507;p60"/>
          <p:cNvCxnSpPr/>
          <p:nvPr/>
        </p:nvCxnSpPr>
        <p:spPr>
          <a:xfrm>
            <a:off x="882774" y="776882"/>
            <a:ext cx="892970" cy="1"/>
          </a:xfrm>
          <a:prstGeom prst="straightConnector1">
            <a:avLst/>
          </a:prstGeom>
          <a:noFill/>
          <a:ln cap="flat" cmpd="sng" w="12700">
            <a:solidFill>
              <a:srgbClr val="C2CBDB"/>
            </a:solidFill>
            <a:prstDash val="solid"/>
            <a:miter lim="400000"/>
            <a:headEnd len="sm" w="sm" type="none"/>
            <a:tailEnd len="sm" w="sm" type="none"/>
          </a:ln>
        </p:spPr>
      </p:cxnSp>
      <p:sp>
        <p:nvSpPr>
          <p:cNvPr id="508" name="Google Shape;508;p60"/>
          <p:cNvSpPr txBox="1"/>
          <p:nvPr/>
        </p:nvSpPr>
        <p:spPr>
          <a:xfrm>
            <a:off x="882596" y="2643187"/>
            <a:ext cx="3238501" cy="28146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 Maecenas faucibus mollis interdum. Donec sed odio dui. Maecenas faucibus mollis interdum. Donec sed odio dui. Integer posuere erat a ante venenatis dapibus posuere velit aliquet.Maecenas faucibus mollis interdum. Vestibulum id ligula porta felis euismod semper. Maecenas sed diam eget risus varius blandit sit amet non magna. Donec id elit non mi porta gravida at eget metus. Nullam quis risus eget urna mollis ornare vel eu leo.</a:t>
            </a:r>
            <a:endParaRPr/>
          </a:p>
        </p:txBody>
      </p:sp>
      <p:sp>
        <p:nvSpPr>
          <p:cNvPr id="509" name="Google Shape;509;p60"/>
          <p:cNvSpPr txBox="1"/>
          <p:nvPr/>
        </p:nvSpPr>
        <p:spPr>
          <a:xfrm>
            <a:off x="882596" y="1292522"/>
            <a:ext cx="3239776"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Here</a:t>
            </a:r>
            <a:endParaRPr/>
          </a:p>
        </p:txBody>
      </p:sp>
      <p:sp>
        <p:nvSpPr>
          <p:cNvPr id="510" name="Google Shape;510;p60"/>
          <p:cNvSpPr txBox="1"/>
          <p:nvPr/>
        </p:nvSpPr>
        <p:spPr>
          <a:xfrm>
            <a:off x="882774" y="970592"/>
            <a:ext cx="1556973" cy="24314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900"/>
              <a:buFont typeface="Montserrat"/>
              <a:buNone/>
            </a:pPr>
            <a:r>
              <a:rPr b="1" i="0" lang="en-US" sz="900" u="none" cap="none" strike="noStrike">
                <a:solidFill>
                  <a:srgbClr val="333333"/>
                </a:solidFill>
                <a:latin typeface="Montserrat"/>
                <a:ea typeface="Montserrat"/>
                <a:cs typeface="Montserrat"/>
                <a:sym typeface="Montserrat"/>
              </a:rPr>
              <a:t>LOREM IPSUM DOLOR</a:t>
            </a:r>
            <a:endParaRPr/>
          </a:p>
        </p:txBody>
      </p:sp>
      <p:pic>
        <p:nvPicPr>
          <p:cNvPr descr="Image" id="511" name="Google Shape;511;p60"/>
          <p:cNvPicPr preferRelativeResize="0"/>
          <p:nvPr/>
        </p:nvPicPr>
        <p:blipFill rotWithShape="1">
          <a:blip r:embed="rId3">
            <a:alphaModFix/>
          </a:blip>
          <a:srcRect b="1528" l="2918" r="48161" t="1951"/>
          <a:stretch/>
        </p:blipFill>
        <p:spPr>
          <a:xfrm>
            <a:off x="5257800" y="232816"/>
            <a:ext cx="3239776" cy="6392368"/>
          </a:xfrm>
          <a:prstGeom prst="rect">
            <a:avLst/>
          </a:prstGeom>
          <a:noFill/>
          <a:ln>
            <a:noFill/>
          </a:ln>
        </p:spPr>
      </p:pic>
      <p:pic>
        <p:nvPicPr>
          <p:cNvPr descr="Image" id="512" name="Google Shape;512;p60"/>
          <p:cNvPicPr preferRelativeResize="0"/>
          <p:nvPr/>
        </p:nvPicPr>
        <p:blipFill rotWithShape="1">
          <a:blip r:embed="rId3">
            <a:alphaModFix/>
          </a:blip>
          <a:srcRect b="1922" l="1427" r="49672" t="1595"/>
          <a:stretch/>
        </p:blipFill>
        <p:spPr>
          <a:xfrm>
            <a:off x="8680450" y="232816"/>
            <a:ext cx="3239776" cy="639236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cxnSp>
        <p:nvCxnSpPr>
          <p:cNvPr id="151" name="Google Shape;151;p29"/>
          <p:cNvCxnSpPr/>
          <p:nvPr/>
        </p:nvCxnSpPr>
        <p:spPr>
          <a:xfrm>
            <a:off x="5055039" y="1198298"/>
            <a:ext cx="892969" cy="1"/>
          </a:xfrm>
          <a:prstGeom prst="straightConnector1">
            <a:avLst/>
          </a:prstGeom>
          <a:noFill/>
          <a:ln cap="flat" cmpd="sng" w="12700">
            <a:solidFill>
              <a:srgbClr val="C2CBDB"/>
            </a:solidFill>
            <a:prstDash val="solid"/>
            <a:miter lim="400000"/>
            <a:headEnd len="sm" w="sm" type="none"/>
            <a:tailEnd len="sm" w="sm" type="none"/>
          </a:ln>
        </p:spPr>
      </p:cxnSp>
      <p:sp>
        <p:nvSpPr>
          <p:cNvPr id="152" name="Google Shape;152;p29"/>
          <p:cNvSpPr txBox="1"/>
          <p:nvPr/>
        </p:nvSpPr>
        <p:spPr>
          <a:xfrm>
            <a:off x="5912623" y="3412265"/>
            <a:ext cx="3765596" cy="190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 Vestibulum id ligula porta felis euismod semper. Donec id elit non mi porta gravida at eget metus. Etiam porta sem malesuada magna mollis euismod. Aenean lacinia bibendum nulla sed consectetur. Vestibulum id ligula porta felis euismod semper. Aenean eu leo quam. Pellentesque ornare sem lacinia quam venenatis vestibulum. </a:t>
            </a:r>
            <a:endParaRPr/>
          </a:p>
        </p:txBody>
      </p:sp>
      <p:sp>
        <p:nvSpPr>
          <p:cNvPr id="153" name="Google Shape;153;p29"/>
          <p:cNvSpPr txBox="1"/>
          <p:nvPr/>
        </p:nvSpPr>
        <p:spPr>
          <a:xfrm>
            <a:off x="1444043" y="1713938"/>
            <a:ext cx="4503965" cy="1189038"/>
          </a:xfrm>
          <a:prstGeom prst="rect">
            <a:avLst/>
          </a:prstGeom>
          <a:noFill/>
          <a:ln>
            <a:noFill/>
          </a:ln>
        </p:spPr>
        <p:txBody>
          <a:bodyPr anchorCtr="0" anchor="t" bIns="35700" lIns="35700" spcFirstLastPara="1" rIns="35700" wrap="square" tIns="35700">
            <a:noAutofit/>
          </a:bodyPr>
          <a:lstStyle/>
          <a:p>
            <a:pPr indent="0" lvl="0" marL="0" marR="0" rtl="0" algn="r">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30"/>
          <p:cNvSpPr txBox="1"/>
          <p:nvPr/>
        </p:nvSpPr>
        <p:spPr>
          <a:xfrm>
            <a:off x="1381932" y="2862501"/>
            <a:ext cx="1222567" cy="63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$350</a:t>
            </a:r>
            <a:endParaRPr/>
          </a:p>
        </p:txBody>
      </p:sp>
      <p:sp>
        <p:nvSpPr>
          <p:cNvPr id="159" name="Google Shape;159;p30"/>
          <p:cNvSpPr txBox="1"/>
          <p:nvPr/>
        </p:nvSpPr>
        <p:spPr>
          <a:xfrm>
            <a:off x="1381932" y="3797440"/>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sp>
        <p:nvSpPr>
          <p:cNvPr id="160" name="Google Shape;160;p30"/>
          <p:cNvSpPr txBox="1"/>
          <p:nvPr/>
        </p:nvSpPr>
        <p:spPr>
          <a:xfrm>
            <a:off x="3839820" y="2862501"/>
            <a:ext cx="1311263" cy="63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9400</a:t>
            </a:r>
            <a:endParaRPr/>
          </a:p>
        </p:txBody>
      </p:sp>
      <p:sp>
        <p:nvSpPr>
          <p:cNvPr id="161" name="Google Shape;161;p30"/>
          <p:cNvSpPr txBox="1"/>
          <p:nvPr/>
        </p:nvSpPr>
        <p:spPr>
          <a:xfrm>
            <a:off x="3839820" y="3797440"/>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sp>
        <p:nvSpPr>
          <p:cNvPr id="162" name="Google Shape;162;p30"/>
          <p:cNvSpPr txBox="1"/>
          <p:nvPr/>
        </p:nvSpPr>
        <p:spPr>
          <a:xfrm>
            <a:off x="3839820" y="3522837"/>
            <a:ext cx="1772427"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056"/>
              <a:buFont typeface="Montserrat"/>
              <a:buNone/>
            </a:pPr>
            <a:r>
              <a:rPr b="1" i="0" lang="en-US" sz="1056" u="none" cap="none" strike="noStrike">
                <a:solidFill>
                  <a:srgbClr val="333333"/>
                </a:solidFill>
                <a:latin typeface="Montserrat"/>
                <a:ea typeface="Montserrat"/>
                <a:cs typeface="Montserrat"/>
                <a:sym typeface="Montserrat"/>
              </a:rPr>
              <a:t>LOREM IPSUM DOLOR</a:t>
            </a:r>
            <a:endParaRPr/>
          </a:p>
        </p:txBody>
      </p:sp>
      <p:sp>
        <p:nvSpPr>
          <p:cNvPr id="163" name="Google Shape;163;p30"/>
          <p:cNvSpPr txBox="1"/>
          <p:nvPr/>
        </p:nvSpPr>
        <p:spPr>
          <a:xfrm>
            <a:off x="6297708" y="2862501"/>
            <a:ext cx="816573" cy="63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172</a:t>
            </a:r>
            <a:endParaRPr/>
          </a:p>
        </p:txBody>
      </p:sp>
      <p:sp>
        <p:nvSpPr>
          <p:cNvPr id="164" name="Google Shape;164;p30"/>
          <p:cNvSpPr txBox="1"/>
          <p:nvPr/>
        </p:nvSpPr>
        <p:spPr>
          <a:xfrm>
            <a:off x="6297708" y="3797440"/>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sp>
        <p:nvSpPr>
          <p:cNvPr id="165" name="Google Shape;165;p30"/>
          <p:cNvSpPr txBox="1"/>
          <p:nvPr/>
        </p:nvSpPr>
        <p:spPr>
          <a:xfrm>
            <a:off x="6297708" y="3522837"/>
            <a:ext cx="1772427"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056"/>
              <a:buFont typeface="Montserrat"/>
              <a:buNone/>
            </a:pPr>
            <a:r>
              <a:rPr b="1" i="0" lang="en-US" sz="1056" u="none" cap="none" strike="noStrike">
                <a:solidFill>
                  <a:srgbClr val="333333"/>
                </a:solidFill>
                <a:latin typeface="Montserrat"/>
                <a:ea typeface="Montserrat"/>
                <a:cs typeface="Montserrat"/>
                <a:sym typeface="Montserrat"/>
              </a:rPr>
              <a:t>LOREM IPSUM DOLOR</a:t>
            </a:r>
            <a:endParaRPr/>
          </a:p>
        </p:txBody>
      </p:sp>
      <p:sp>
        <p:nvSpPr>
          <p:cNvPr id="166" name="Google Shape;166;p30"/>
          <p:cNvSpPr txBox="1"/>
          <p:nvPr/>
        </p:nvSpPr>
        <p:spPr>
          <a:xfrm>
            <a:off x="8755596" y="2862501"/>
            <a:ext cx="960591" cy="63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879</a:t>
            </a:r>
            <a:endParaRPr/>
          </a:p>
        </p:txBody>
      </p:sp>
      <p:sp>
        <p:nvSpPr>
          <p:cNvPr id="167" name="Google Shape;167;p30"/>
          <p:cNvSpPr txBox="1"/>
          <p:nvPr/>
        </p:nvSpPr>
        <p:spPr>
          <a:xfrm>
            <a:off x="8755596" y="3797440"/>
            <a:ext cx="2054472" cy="757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Praesent commodo cursus magna, vel scelerisque nisl consectetur et.</a:t>
            </a:r>
            <a:endParaRPr/>
          </a:p>
        </p:txBody>
      </p:sp>
      <p:sp>
        <p:nvSpPr>
          <p:cNvPr id="168" name="Google Shape;168;p30"/>
          <p:cNvSpPr txBox="1"/>
          <p:nvPr/>
        </p:nvSpPr>
        <p:spPr>
          <a:xfrm>
            <a:off x="8755596" y="3522837"/>
            <a:ext cx="1772428"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056"/>
              <a:buFont typeface="Montserrat"/>
              <a:buNone/>
            </a:pPr>
            <a:r>
              <a:rPr b="1" i="0" lang="en-US" sz="1056" u="none" cap="none" strike="noStrike">
                <a:solidFill>
                  <a:srgbClr val="333333"/>
                </a:solidFill>
                <a:latin typeface="Montserrat"/>
                <a:ea typeface="Montserrat"/>
                <a:cs typeface="Montserrat"/>
                <a:sym typeface="Montserrat"/>
              </a:rPr>
              <a:t>LOREM IPSUM DOLOR</a:t>
            </a:r>
            <a:endParaRPr/>
          </a:p>
        </p:txBody>
      </p:sp>
      <p:sp>
        <p:nvSpPr>
          <p:cNvPr id="169" name="Google Shape;169;p30"/>
          <p:cNvSpPr/>
          <p:nvPr/>
        </p:nvSpPr>
        <p:spPr>
          <a:xfrm>
            <a:off x="1381932" y="2354121"/>
            <a:ext cx="379401" cy="419101"/>
          </a:xfrm>
          <a:custGeom>
            <a:rect b="b" l="l" r="r" t="t"/>
            <a:pathLst>
              <a:path extrusionOk="0" h="20442" w="20044">
                <a:moveTo>
                  <a:pt x="15836" y="8388"/>
                </a:moveTo>
                <a:cubicBezTo>
                  <a:pt x="13143" y="2625"/>
                  <a:pt x="11313" y="516"/>
                  <a:pt x="6840" y="516"/>
                </a:cubicBezTo>
                <a:cubicBezTo>
                  <a:pt x="5011" y="516"/>
                  <a:pt x="5468" y="-327"/>
                  <a:pt x="4147" y="141"/>
                </a:cubicBezTo>
                <a:cubicBezTo>
                  <a:pt x="2775" y="516"/>
                  <a:pt x="4147" y="938"/>
                  <a:pt x="2775" y="2203"/>
                </a:cubicBezTo>
                <a:cubicBezTo>
                  <a:pt x="-783" y="4686"/>
                  <a:pt x="-377" y="7591"/>
                  <a:pt x="996" y="13401"/>
                </a:cubicBezTo>
                <a:cubicBezTo>
                  <a:pt x="1911" y="15885"/>
                  <a:pt x="-377" y="16260"/>
                  <a:pt x="538" y="18790"/>
                </a:cubicBezTo>
                <a:cubicBezTo>
                  <a:pt x="996" y="20476"/>
                  <a:pt x="6383" y="21273"/>
                  <a:pt x="11821" y="19211"/>
                </a:cubicBezTo>
                <a:cubicBezTo>
                  <a:pt x="17209" y="17571"/>
                  <a:pt x="20817" y="13776"/>
                  <a:pt x="19902" y="12136"/>
                </a:cubicBezTo>
                <a:cubicBezTo>
                  <a:pt x="18987" y="9653"/>
                  <a:pt x="17209" y="10871"/>
                  <a:pt x="15836" y="8388"/>
                </a:cubicBezTo>
                <a:close/>
                <a:moveTo>
                  <a:pt x="11313" y="17993"/>
                </a:moveTo>
                <a:cubicBezTo>
                  <a:pt x="6383" y="19633"/>
                  <a:pt x="2317" y="18368"/>
                  <a:pt x="1911" y="17993"/>
                </a:cubicBezTo>
                <a:cubicBezTo>
                  <a:pt x="1911" y="17571"/>
                  <a:pt x="3689" y="14620"/>
                  <a:pt x="9077" y="12980"/>
                </a:cubicBezTo>
                <a:cubicBezTo>
                  <a:pt x="14972" y="10871"/>
                  <a:pt x="18123" y="11715"/>
                  <a:pt x="18123" y="12558"/>
                </a:cubicBezTo>
                <a:cubicBezTo>
                  <a:pt x="18530" y="12980"/>
                  <a:pt x="16294" y="16260"/>
                  <a:pt x="11313" y="17993"/>
                </a:cubicBezTo>
                <a:close/>
                <a:moveTo>
                  <a:pt x="9534" y="13776"/>
                </a:moveTo>
                <a:cubicBezTo>
                  <a:pt x="6840" y="14620"/>
                  <a:pt x="5468" y="15463"/>
                  <a:pt x="4147" y="16681"/>
                </a:cubicBezTo>
                <a:cubicBezTo>
                  <a:pt x="5011" y="17150"/>
                  <a:pt x="6383" y="17571"/>
                  <a:pt x="7705" y="16681"/>
                </a:cubicBezTo>
                <a:cubicBezTo>
                  <a:pt x="9992" y="16260"/>
                  <a:pt x="10906" y="14620"/>
                  <a:pt x="10449" y="13401"/>
                </a:cubicBezTo>
                <a:cubicBezTo>
                  <a:pt x="10449" y="13401"/>
                  <a:pt x="9992" y="13776"/>
                  <a:pt x="9534" y="13776"/>
                </a:cubicBezTo>
                <a:close/>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170" name="Google Shape;170;p30"/>
          <p:cNvSpPr/>
          <p:nvPr/>
        </p:nvSpPr>
        <p:spPr>
          <a:xfrm>
            <a:off x="6297708" y="2354121"/>
            <a:ext cx="531103" cy="419101"/>
          </a:xfrm>
          <a:custGeom>
            <a:rect b="b" l="l" r="r" t="t"/>
            <a:pathLst>
              <a:path extrusionOk="0" h="19002" w="20149">
                <a:moveTo>
                  <a:pt x="5060" y="2115"/>
                </a:moveTo>
                <a:cubicBezTo>
                  <a:pt x="844" y="4860"/>
                  <a:pt x="1235" y="9418"/>
                  <a:pt x="1235" y="11283"/>
                </a:cubicBezTo>
                <a:cubicBezTo>
                  <a:pt x="6581" y="3461"/>
                  <a:pt x="14708" y="3928"/>
                  <a:pt x="14708" y="3928"/>
                </a:cubicBezTo>
                <a:cubicBezTo>
                  <a:pt x="14708" y="3928"/>
                  <a:pt x="3148" y="8486"/>
                  <a:pt x="62" y="17706"/>
                </a:cubicBezTo>
                <a:cubicBezTo>
                  <a:pt x="-329" y="18638"/>
                  <a:pt x="1235" y="19519"/>
                  <a:pt x="1583" y="18638"/>
                </a:cubicBezTo>
                <a:cubicBezTo>
                  <a:pt x="2365" y="16307"/>
                  <a:pt x="3887" y="14028"/>
                  <a:pt x="3887" y="14028"/>
                </a:cubicBezTo>
                <a:cubicBezTo>
                  <a:pt x="6233" y="14961"/>
                  <a:pt x="9667" y="16307"/>
                  <a:pt x="12405" y="14028"/>
                </a:cubicBezTo>
                <a:cubicBezTo>
                  <a:pt x="15447" y="11283"/>
                  <a:pt x="15447" y="4860"/>
                  <a:pt x="20054" y="1648"/>
                </a:cubicBezTo>
                <a:cubicBezTo>
                  <a:pt x="21271" y="1182"/>
                  <a:pt x="10493" y="-2081"/>
                  <a:pt x="5060" y="2115"/>
                </a:cubicBezTo>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nvGrpSpPr>
          <p:cNvPr id="171" name="Google Shape;171;p30"/>
          <p:cNvGrpSpPr/>
          <p:nvPr/>
        </p:nvGrpSpPr>
        <p:grpSpPr>
          <a:xfrm>
            <a:off x="3839820" y="2354121"/>
            <a:ext cx="425506" cy="419101"/>
            <a:chOff x="0" y="0"/>
            <a:chExt cx="425505" cy="419100"/>
          </a:xfrm>
        </p:grpSpPr>
        <p:sp>
          <p:nvSpPr>
            <p:cNvPr id="172" name="Google Shape;172;p30"/>
            <p:cNvSpPr/>
            <p:nvPr/>
          </p:nvSpPr>
          <p:spPr>
            <a:xfrm>
              <a:off x="0" y="0"/>
              <a:ext cx="425505" cy="419100"/>
            </a:xfrm>
            <a:custGeom>
              <a:rect b="b" l="l" r="r" t="t"/>
              <a:pathLst>
                <a:path extrusionOk="0" h="21600" w="21600">
                  <a:moveTo>
                    <a:pt x="10823" y="0"/>
                  </a:moveTo>
                  <a:cubicBezTo>
                    <a:pt x="4967" y="0"/>
                    <a:pt x="0" y="4683"/>
                    <a:pt x="0" y="10609"/>
                  </a:cubicBezTo>
                  <a:cubicBezTo>
                    <a:pt x="0" y="16534"/>
                    <a:pt x="4967" y="21600"/>
                    <a:pt x="10823" y="21600"/>
                  </a:cubicBezTo>
                  <a:cubicBezTo>
                    <a:pt x="16633" y="21600"/>
                    <a:pt x="21600" y="16534"/>
                    <a:pt x="21600" y="10609"/>
                  </a:cubicBezTo>
                  <a:cubicBezTo>
                    <a:pt x="21600" y="4683"/>
                    <a:pt x="16633" y="0"/>
                    <a:pt x="10823" y="0"/>
                  </a:cubicBezTo>
                  <a:close/>
                  <a:moveTo>
                    <a:pt x="10823" y="19067"/>
                  </a:moveTo>
                  <a:cubicBezTo>
                    <a:pt x="6232" y="19067"/>
                    <a:pt x="2483" y="15244"/>
                    <a:pt x="2483" y="10609"/>
                  </a:cubicBezTo>
                  <a:cubicBezTo>
                    <a:pt x="2483" y="5926"/>
                    <a:pt x="6232" y="2150"/>
                    <a:pt x="10823" y="2150"/>
                  </a:cubicBezTo>
                  <a:cubicBezTo>
                    <a:pt x="15368" y="2150"/>
                    <a:pt x="19117" y="5926"/>
                    <a:pt x="19117" y="10609"/>
                  </a:cubicBezTo>
                  <a:cubicBezTo>
                    <a:pt x="19117" y="15244"/>
                    <a:pt x="15368" y="19067"/>
                    <a:pt x="10823" y="19067"/>
                  </a:cubicBezTo>
                  <a:close/>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173" name="Google Shape;173;p30"/>
            <p:cNvSpPr/>
            <p:nvPr/>
          </p:nvSpPr>
          <p:spPr>
            <a:xfrm>
              <a:off x="195311" y="91170"/>
              <a:ext cx="96743" cy="200964"/>
            </a:xfrm>
            <a:custGeom>
              <a:rect b="b" l="l" r="r" t="t"/>
              <a:pathLst>
                <a:path extrusionOk="0" h="21600" w="21600">
                  <a:moveTo>
                    <a:pt x="7336" y="0"/>
                  </a:moveTo>
                  <a:lnTo>
                    <a:pt x="0" y="0"/>
                  </a:lnTo>
                  <a:lnTo>
                    <a:pt x="0" y="12999"/>
                  </a:lnTo>
                  <a:lnTo>
                    <a:pt x="18136" y="21600"/>
                  </a:lnTo>
                  <a:lnTo>
                    <a:pt x="21600" y="19059"/>
                  </a:lnTo>
                  <a:lnTo>
                    <a:pt x="7336" y="11142"/>
                  </a:lnTo>
                  <a:lnTo>
                    <a:pt x="7336" y="0"/>
                  </a:lnTo>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grpSp>
      <p:sp>
        <p:nvSpPr>
          <p:cNvPr id="174" name="Google Shape;174;p30"/>
          <p:cNvSpPr/>
          <p:nvPr/>
        </p:nvSpPr>
        <p:spPr>
          <a:xfrm>
            <a:off x="8755596" y="2354121"/>
            <a:ext cx="415469" cy="419101"/>
          </a:xfrm>
          <a:custGeom>
            <a:rect b="b" l="l" r="r" t="t"/>
            <a:pathLst>
              <a:path extrusionOk="0" h="21600" w="21600">
                <a:moveTo>
                  <a:pt x="9168" y="0"/>
                </a:moveTo>
                <a:cubicBezTo>
                  <a:pt x="4144" y="467"/>
                  <a:pt x="466" y="4569"/>
                  <a:pt x="0" y="9138"/>
                </a:cubicBezTo>
                <a:cubicBezTo>
                  <a:pt x="9168" y="9138"/>
                  <a:pt x="9168" y="9138"/>
                  <a:pt x="9168" y="9138"/>
                </a:cubicBezTo>
                <a:lnTo>
                  <a:pt x="9168" y="0"/>
                </a:lnTo>
                <a:close/>
                <a:moveTo>
                  <a:pt x="11914" y="0"/>
                </a:moveTo>
                <a:cubicBezTo>
                  <a:pt x="11914" y="10540"/>
                  <a:pt x="11914" y="10540"/>
                  <a:pt x="11914" y="10540"/>
                </a:cubicBezTo>
                <a:cubicBezTo>
                  <a:pt x="11914" y="11475"/>
                  <a:pt x="11499" y="11890"/>
                  <a:pt x="10567" y="11890"/>
                </a:cubicBezTo>
                <a:cubicBezTo>
                  <a:pt x="0" y="11890"/>
                  <a:pt x="0" y="11890"/>
                  <a:pt x="0" y="11890"/>
                </a:cubicBezTo>
                <a:cubicBezTo>
                  <a:pt x="466" y="17446"/>
                  <a:pt x="5076" y="21600"/>
                  <a:pt x="10567" y="21600"/>
                </a:cubicBezTo>
                <a:cubicBezTo>
                  <a:pt x="16524" y="21600"/>
                  <a:pt x="21600" y="16563"/>
                  <a:pt x="21600" y="10540"/>
                </a:cubicBezTo>
                <a:cubicBezTo>
                  <a:pt x="21600" y="5036"/>
                  <a:pt x="17456" y="467"/>
                  <a:pt x="11914" y="0"/>
                </a:cubicBezTo>
                <a:close/>
              </a:path>
            </a:pathLst>
          </a:custGeom>
          <a:solidFill>
            <a:srgbClr val="C2CBDB"/>
          </a:solidFill>
          <a:ln>
            <a:noFill/>
          </a:ln>
        </p:spPr>
        <p:txBody>
          <a:bodyPr anchorCtr="0" anchor="ctr" bIns="22850" lIns="22850" spcFirstLastPara="1" rIns="22850" wrap="square" tIns="22850">
            <a:noAutofit/>
          </a:bodyPr>
          <a:lstStyle/>
          <a:p>
            <a:pPr indent="0" lvl="0" marL="0" marR="0" rtl="0" algn="l">
              <a:lnSpc>
                <a:spcPct val="100000"/>
              </a:lnSpc>
              <a:spcBef>
                <a:spcPts val="0"/>
              </a:spcBef>
              <a:spcAft>
                <a:spcPts val="0"/>
              </a:spcAft>
              <a:buClr>
                <a:srgbClr val="000000"/>
              </a:buClr>
              <a:buSzPts val="900"/>
              <a:buFont typeface="Roboto"/>
              <a:buNone/>
            </a:pPr>
            <a:r>
              <a:t/>
            </a:r>
            <a:endParaRPr b="0" i="0" sz="900" u="none" cap="none" strike="noStrike">
              <a:solidFill>
                <a:srgbClr val="000000"/>
              </a:solidFill>
              <a:latin typeface="Roboto"/>
              <a:ea typeface="Roboto"/>
              <a:cs typeface="Roboto"/>
              <a:sym typeface="Roboto"/>
            </a:endParaRPr>
          </a:p>
        </p:txBody>
      </p:sp>
      <p:sp>
        <p:nvSpPr>
          <p:cNvPr id="175" name="Google Shape;175;p30"/>
          <p:cNvSpPr txBox="1"/>
          <p:nvPr/>
        </p:nvSpPr>
        <p:spPr>
          <a:xfrm>
            <a:off x="1381932" y="3522837"/>
            <a:ext cx="1772428" cy="24314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056"/>
              <a:buFont typeface="Montserrat"/>
              <a:buNone/>
            </a:pPr>
            <a:r>
              <a:rPr b="1" i="0" lang="en-US" sz="1056" u="none" cap="none" strike="noStrike">
                <a:solidFill>
                  <a:srgbClr val="333333"/>
                </a:solidFill>
                <a:latin typeface="Montserrat"/>
                <a:ea typeface="Montserrat"/>
                <a:cs typeface="Montserrat"/>
                <a:sym typeface="Montserrat"/>
              </a:rPr>
              <a:t>LOREM IPSUM DOLOR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9" name="Shape 179"/>
        <p:cNvGrpSpPr/>
        <p:nvPr/>
      </p:nvGrpSpPr>
      <p:grpSpPr>
        <a:xfrm>
          <a:off x="0" y="0"/>
          <a:ext cx="0" cy="0"/>
          <a:chOff x="0" y="0"/>
          <a:chExt cx="0" cy="0"/>
        </a:xfrm>
      </p:grpSpPr>
      <p:cxnSp>
        <p:nvCxnSpPr>
          <p:cNvPr id="180" name="Google Shape;180;p31"/>
          <p:cNvCxnSpPr/>
          <p:nvPr/>
        </p:nvCxnSpPr>
        <p:spPr>
          <a:xfrm>
            <a:off x="1442747" y="1987053"/>
            <a:ext cx="892970" cy="1"/>
          </a:xfrm>
          <a:prstGeom prst="straightConnector1">
            <a:avLst/>
          </a:prstGeom>
          <a:noFill/>
          <a:ln cap="flat" cmpd="sng" w="12700">
            <a:solidFill>
              <a:srgbClr val="C2CBDB"/>
            </a:solidFill>
            <a:prstDash val="solid"/>
            <a:miter lim="400000"/>
            <a:headEnd len="sm" w="sm" type="none"/>
            <a:tailEnd len="sm" w="sm" type="none"/>
          </a:ln>
        </p:spPr>
      </p:cxnSp>
      <p:sp>
        <p:nvSpPr>
          <p:cNvPr id="181" name="Google Shape;181;p31"/>
          <p:cNvSpPr txBox="1"/>
          <p:nvPr/>
        </p:nvSpPr>
        <p:spPr>
          <a:xfrm>
            <a:off x="1442568" y="3853358"/>
            <a:ext cx="4763656" cy="14430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a:t>
            </a:r>
            <a:endParaRPr/>
          </a:p>
        </p:txBody>
      </p:sp>
      <p:sp>
        <p:nvSpPr>
          <p:cNvPr id="182" name="Google Shape;182;p31"/>
          <p:cNvSpPr txBox="1"/>
          <p:nvPr/>
        </p:nvSpPr>
        <p:spPr>
          <a:xfrm>
            <a:off x="1442568" y="2502693"/>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pic>
        <p:nvPicPr>
          <p:cNvPr descr="Image" id="183" name="Google Shape;183;p31"/>
          <p:cNvPicPr preferRelativeResize="0"/>
          <p:nvPr/>
        </p:nvPicPr>
        <p:blipFill rotWithShape="1">
          <a:blip r:embed="rId3">
            <a:alphaModFix/>
          </a:blip>
          <a:srcRect b="0" l="2371" r="32186" t="0"/>
          <a:stretch/>
        </p:blipFill>
        <p:spPr>
          <a:xfrm>
            <a:off x="7712835" y="-1"/>
            <a:ext cx="4487929" cy="68580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7" name="Shape 187"/>
        <p:cNvGrpSpPr/>
        <p:nvPr/>
      </p:nvGrpSpPr>
      <p:grpSpPr>
        <a:xfrm>
          <a:off x="0" y="0"/>
          <a:ext cx="0" cy="0"/>
          <a:chOff x="0" y="0"/>
          <a:chExt cx="0" cy="0"/>
        </a:xfrm>
      </p:grpSpPr>
      <p:sp>
        <p:nvSpPr>
          <p:cNvPr id="188" name="Google Shape;188;p32"/>
          <p:cNvSpPr txBox="1"/>
          <p:nvPr/>
        </p:nvSpPr>
        <p:spPr>
          <a:xfrm>
            <a:off x="680568" y="5840908"/>
            <a:ext cx="4763656" cy="5286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a:t>
            </a:r>
            <a:endParaRPr/>
          </a:p>
        </p:txBody>
      </p:sp>
      <p:sp>
        <p:nvSpPr>
          <p:cNvPr id="189" name="Google Shape;189;p32"/>
          <p:cNvSpPr txBox="1"/>
          <p:nvPr/>
        </p:nvSpPr>
        <p:spPr>
          <a:xfrm>
            <a:off x="680568" y="4890293"/>
            <a:ext cx="4375151" cy="6302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01.</a:t>
            </a:r>
            <a:endParaRPr/>
          </a:p>
        </p:txBody>
      </p:sp>
      <p:sp>
        <p:nvSpPr>
          <p:cNvPr id="190" name="Google Shape;190;p32"/>
          <p:cNvSpPr txBox="1"/>
          <p:nvPr/>
        </p:nvSpPr>
        <p:spPr>
          <a:xfrm>
            <a:off x="680568" y="5455443"/>
            <a:ext cx="4375151" cy="3127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600"/>
              <a:buFont typeface="Montserrat"/>
              <a:buNone/>
            </a:pPr>
            <a:r>
              <a:rPr b="1" i="0" lang="en-US" sz="1600" u="none" cap="none" strike="noStrike">
                <a:solidFill>
                  <a:srgbClr val="333333"/>
                </a:solidFill>
                <a:latin typeface="Montserrat"/>
                <a:ea typeface="Montserrat"/>
                <a:cs typeface="Montserrat"/>
                <a:sym typeface="Montserrat"/>
              </a:rPr>
              <a:t>Break Slide</a:t>
            </a:r>
            <a:endParaRPr/>
          </a:p>
        </p:txBody>
      </p:sp>
      <p:pic>
        <p:nvPicPr>
          <p:cNvPr descr="Image" id="191" name="Google Shape;191;p32"/>
          <p:cNvPicPr preferRelativeResize="0"/>
          <p:nvPr/>
        </p:nvPicPr>
        <p:blipFill rotWithShape="1">
          <a:blip r:embed="rId3">
            <a:alphaModFix/>
          </a:blip>
          <a:srcRect b="1803" l="115" r="766" t="42522"/>
          <a:stretch/>
        </p:blipFill>
        <p:spPr>
          <a:xfrm>
            <a:off x="-8765" y="0"/>
            <a:ext cx="12209464" cy="6858000"/>
          </a:xfrm>
          <a:custGeom>
            <a:rect b="b" l="l" r="r" t="t"/>
            <a:pathLst>
              <a:path extrusionOk="0" h="21600" w="21600">
                <a:moveTo>
                  <a:pt x="0" y="0"/>
                </a:moveTo>
                <a:lnTo>
                  <a:pt x="4506" y="15114"/>
                </a:lnTo>
                <a:lnTo>
                  <a:pt x="21600" y="21600"/>
                </a:lnTo>
                <a:lnTo>
                  <a:pt x="21600" y="0"/>
                </a:lnTo>
                <a:lnTo>
                  <a:pt x="0" y="0"/>
                </a:lnTo>
                <a:close/>
              </a:path>
            </a:pathLst>
          </a:cu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cxnSp>
        <p:nvCxnSpPr>
          <p:cNvPr id="196" name="Google Shape;196;p33"/>
          <p:cNvCxnSpPr/>
          <p:nvPr/>
        </p:nvCxnSpPr>
        <p:spPr>
          <a:xfrm>
            <a:off x="6116347" y="1987053"/>
            <a:ext cx="892970" cy="1"/>
          </a:xfrm>
          <a:prstGeom prst="straightConnector1">
            <a:avLst/>
          </a:prstGeom>
          <a:noFill/>
          <a:ln cap="flat" cmpd="sng" w="12700">
            <a:solidFill>
              <a:srgbClr val="C2CBDB"/>
            </a:solidFill>
            <a:prstDash val="solid"/>
            <a:miter lim="400000"/>
            <a:headEnd len="sm" w="sm" type="none"/>
            <a:tailEnd len="sm" w="sm" type="none"/>
          </a:ln>
        </p:spPr>
      </p:cxnSp>
      <p:sp>
        <p:nvSpPr>
          <p:cNvPr id="197" name="Google Shape;197;p33"/>
          <p:cNvSpPr txBox="1"/>
          <p:nvPr/>
        </p:nvSpPr>
        <p:spPr>
          <a:xfrm>
            <a:off x="6116168" y="3853358"/>
            <a:ext cx="4763656" cy="190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198" name="Google Shape;198;p33"/>
          <p:cNvSpPr txBox="1"/>
          <p:nvPr/>
        </p:nvSpPr>
        <p:spPr>
          <a:xfrm>
            <a:off x="6116168" y="2502693"/>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cxnSp>
        <p:nvCxnSpPr>
          <p:cNvPr id="199" name="Google Shape;199;p33"/>
          <p:cNvCxnSpPr/>
          <p:nvPr/>
        </p:nvCxnSpPr>
        <p:spPr>
          <a:xfrm rot="10800000">
            <a:off x="752619" y="1229930"/>
            <a:ext cx="4573828" cy="4573828"/>
          </a:xfrm>
          <a:prstGeom prst="straightConnector1">
            <a:avLst/>
          </a:prstGeom>
          <a:noFill/>
          <a:ln cap="flat" cmpd="sng" w="12700">
            <a:solidFill>
              <a:srgbClr val="C2CBDB"/>
            </a:solidFill>
            <a:prstDash val="solid"/>
            <a:miter lim="400000"/>
            <a:headEnd len="sm" w="sm" type="none"/>
            <a:tailEnd len="sm" w="sm" type="none"/>
          </a:ln>
        </p:spPr>
      </p:cxnSp>
      <p:pic>
        <p:nvPicPr>
          <p:cNvPr descr="Image" id="200" name="Google Shape;200;p33"/>
          <p:cNvPicPr preferRelativeResize="0"/>
          <p:nvPr/>
        </p:nvPicPr>
        <p:blipFill rotWithShape="1">
          <a:blip r:embed="rId3">
            <a:alphaModFix/>
          </a:blip>
          <a:srcRect b="2229" l="4423" r="4851" t="7051"/>
          <a:stretch/>
        </p:blipFill>
        <p:spPr>
          <a:xfrm>
            <a:off x="876116" y="1265766"/>
            <a:ext cx="4326703" cy="4326520"/>
          </a:xfrm>
          <a:custGeom>
            <a:rect b="b" l="l" r="r" t="t"/>
            <a:pathLst>
              <a:path extrusionOk="0" h="20595" w="19679">
                <a:moveTo>
                  <a:pt x="9840" y="0"/>
                </a:moveTo>
                <a:cubicBezTo>
                  <a:pt x="7322" y="0"/>
                  <a:pt x="4802" y="1004"/>
                  <a:pt x="2881" y="3015"/>
                </a:cubicBezTo>
                <a:cubicBezTo>
                  <a:pt x="-961" y="7036"/>
                  <a:pt x="-961" y="13557"/>
                  <a:pt x="2881" y="17579"/>
                </a:cubicBezTo>
                <a:cubicBezTo>
                  <a:pt x="6724" y="21600"/>
                  <a:pt x="12954" y="21600"/>
                  <a:pt x="16797" y="17579"/>
                </a:cubicBezTo>
                <a:cubicBezTo>
                  <a:pt x="20639" y="13557"/>
                  <a:pt x="20639" y="7036"/>
                  <a:pt x="16797" y="3015"/>
                </a:cubicBezTo>
                <a:cubicBezTo>
                  <a:pt x="14876" y="1004"/>
                  <a:pt x="12358" y="0"/>
                  <a:pt x="9840" y="0"/>
                </a:cubicBezTo>
                <a:close/>
              </a:path>
            </a:pathLst>
          </a:cu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4" name="Shape 204"/>
        <p:cNvGrpSpPr/>
        <p:nvPr/>
      </p:nvGrpSpPr>
      <p:grpSpPr>
        <a:xfrm>
          <a:off x="0" y="0"/>
          <a:ext cx="0" cy="0"/>
          <a:chOff x="0" y="0"/>
          <a:chExt cx="0" cy="0"/>
        </a:xfrm>
      </p:grpSpPr>
      <p:cxnSp>
        <p:nvCxnSpPr>
          <p:cNvPr id="205" name="Google Shape;205;p34"/>
          <p:cNvCxnSpPr/>
          <p:nvPr/>
        </p:nvCxnSpPr>
        <p:spPr>
          <a:xfrm>
            <a:off x="1442747" y="1987053"/>
            <a:ext cx="892970" cy="1"/>
          </a:xfrm>
          <a:prstGeom prst="straightConnector1">
            <a:avLst/>
          </a:prstGeom>
          <a:noFill/>
          <a:ln cap="flat" cmpd="sng" w="12700">
            <a:solidFill>
              <a:srgbClr val="C2CBDB"/>
            </a:solidFill>
            <a:prstDash val="solid"/>
            <a:miter lim="400000"/>
            <a:headEnd len="sm" w="sm" type="none"/>
            <a:tailEnd len="sm" w="sm" type="none"/>
          </a:ln>
        </p:spPr>
      </p:cxnSp>
      <p:sp>
        <p:nvSpPr>
          <p:cNvPr id="206" name="Google Shape;206;p34"/>
          <p:cNvSpPr txBox="1"/>
          <p:nvPr/>
        </p:nvSpPr>
        <p:spPr>
          <a:xfrm>
            <a:off x="1442568" y="3853358"/>
            <a:ext cx="4375151" cy="1900239"/>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1200"/>
              <a:buFont typeface="Lato"/>
              <a:buNone/>
            </a:pPr>
            <a:r>
              <a:rPr b="0" baseline="30000" i="0" lang="en-US" sz="1200" u="none" cap="none" strike="noStrike">
                <a:solidFill>
                  <a:srgbClr val="333333"/>
                </a:solidFill>
                <a:latin typeface="Lato"/>
                <a:ea typeface="Lato"/>
                <a:cs typeface="Lato"/>
                <a:sym typeface="Lato"/>
              </a:rPr>
              <a:t>Maecenas sed diam eget risus varius blandit sit amet non magna. Donec sed odio dui. Aenean lacinia bibendum nulla sed consectetur. Maecenas faucibus mollis interdum Praesent commodo cursus magna, vel scelerisque nisl consectetur et. Fusce dapibus, tellus ac cursus commodo, tortor mauris condimentum nibh, ut fermentum massa justo sit amet risus. Integer posuere erat a ante venenatis dapibus posuere velit aliquet. Etiam porta sem malesuada magna mollis euismod.</a:t>
            </a:r>
            <a:endParaRPr/>
          </a:p>
        </p:txBody>
      </p:sp>
      <p:sp>
        <p:nvSpPr>
          <p:cNvPr id="207" name="Google Shape;207;p34"/>
          <p:cNvSpPr txBox="1"/>
          <p:nvPr/>
        </p:nvSpPr>
        <p:spPr>
          <a:xfrm>
            <a:off x="1442568" y="2502693"/>
            <a:ext cx="4375151" cy="1189038"/>
          </a:xfrm>
          <a:prstGeom prst="rect">
            <a:avLst/>
          </a:prstGeom>
          <a:noFill/>
          <a:ln>
            <a:noFill/>
          </a:ln>
        </p:spPr>
        <p:txBody>
          <a:bodyPr anchorCtr="0" anchor="t" bIns="35700" lIns="35700" spcFirstLastPara="1" rIns="35700" wrap="square" tIns="35700">
            <a:noAutofit/>
          </a:bodyPr>
          <a:lstStyle/>
          <a:p>
            <a:pPr indent="0" lvl="0" marL="0" marR="0" rtl="0" algn="l">
              <a:lnSpc>
                <a:spcPct val="100000"/>
              </a:lnSpc>
              <a:spcBef>
                <a:spcPts val="0"/>
              </a:spcBef>
              <a:spcAft>
                <a:spcPts val="0"/>
              </a:spcAft>
              <a:buClr>
                <a:srgbClr val="333333"/>
              </a:buClr>
              <a:buSzPts val="3600"/>
              <a:buFont typeface="Montserrat"/>
              <a:buNone/>
            </a:pPr>
            <a:r>
              <a:rPr b="1" i="0" lang="en-US" sz="3600" u="none" cap="none" strike="noStrike">
                <a:solidFill>
                  <a:srgbClr val="333333"/>
                </a:solidFill>
                <a:latin typeface="Montserrat"/>
                <a:ea typeface="Montserrat"/>
                <a:cs typeface="Montserrat"/>
                <a:sym typeface="Montserrat"/>
              </a:rPr>
              <a:t>Place Your Tittle Text Here</a:t>
            </a:r>
            <a:endParaRPr/>
          </a:p>
        </p:txBody>
      </p:sp>
      <p:pic>
        <p:nvPicPr>
          <p:cNvPr descr="Image" id="208" name="Google Shape;208;p34"/>
          <p:cNvPicPr preferRelativeResize="0"/>
          <p:nvPr/>
        </p:nvPicPr>
        <p:blipFill rotWithShape="1">
          <a:blip r:embed="rId3">
            <a:alphaModFix/>
          </a:blip>
          <a:srcRect b="45205" l="3641" r="2069" t="1665"/>
          <a:stretch/>
        </p:blipFill>
        <p:spPr>
          <a:xfrm>
            <a:off x="6547229" y="3677546"/>
            <a:ext cx="5644754" cy="3180558"/>
          </a:xfrm>
          <a:custGeom>
            <a:rect b="b" l="l" r="r" t="t"/>
            <a:pathLst>
              <a:path extrusionOk="0" h="21600" w="21600">
                <a:moveTo>
                  <a:pt x="10801" y="0"/>
                </a:moveTo>
                <a:lnTo>
                  <a:pt x="0" y="21600"/>
                </a:lnTo>
                <a:lnTo>
                  <a:pt x="21600" y="21600"/>
                </a:lnTo>
                <a:lnTo>
                  <a:pt x="10801" y="0"/>
                </a:lnTo>
                <a:close/>
              </a:path>
            </a:pathLst>
          </a:custGeom>
          <a:noFill/>
          <a:ln>
            <a:noFill/>
          </a:ln>
        </p:spPr>
      </p:pic>
      <p:pic>
        <p:nvPicPr>
          <p:cNvPr descr="Image" id="209" name="Google Shape;209;p34"/>
          <p:cNvPicPr preferRelativeResize="0"/>
          <p:nvPr/>
        </p:nvPicPr>
        <p:blipFill rotWithShape="1">
          <a:blip r:embed="rId3">
            <a:alphaModFix/>
          </a:blip>
          <a:srcRect b="722" l="2844" r="1284" t="45260"/>
          <a:stretch/>
        </p:blipFill>
        <p:spPr>
          <a:xfrm>
            <a:off x="1480155" y="-8012"/>
            <a:ext cx="10237392" cy="5768182"/>
          </a:xfrm>
          <a:custGeom>
            <a:rect b="b" l="l" r="r" t="t"/>
            <a:pathLst>
              <a:path extrusionOk="0" h="21600" w="21600">
                <a:moveTo>
                  <a:pt x="10800" y="21600"/>
                </a:moveTo>
                <a:lnTo>
                  <a:pt x="0" y="0"/>
                </a:lnTo>
                <a:lnTo>
                  <a:pt x="21600" y="0"/>
                </a:lnTo>
                <a:lnTo>
                  <a:pt x="10800" y="21600"/>
                </a:lnTo>
                <a:close/>
              </a:path>
            </a:pathLst>
          </a:cu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