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8" r:id="rId8"/>
    <p:sldId id="263" r:id="rId9"/>
    <p:sldId id="262" r:id="rId10"/>
    <p:sldId id="260" r:id="rId11"/>
    <p:sldId id="261" r:id="rId12"/>
    <p:sldId id="259" r:id="rId13"/>
    <p:sldId id="264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2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4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1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Relationship Id="rId5" Type="http://schemas.openxmlformats.org/officeDocument/2006/relationships/slide" Target="slide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5" Type="http://schemas.openxmlformats.org/officeDocument/2006/relationships/slide" Target="slide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036" y="533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40920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264236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5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5449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1610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609" y="4429991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50612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4373183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58674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0" y="2195945"/>
            <a:ext cx="2438365" cy="3761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039100" y="76200"/>
            <a:ext cx="838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7658100" y="6400799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151</Words>
  <Application>Microsoft Office PowerPoint</Application>
  <PresentationFormat>On-screen Show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2020-08-05T19:11:21Z</dcterms:created>
  <dcterms:modified xsi:type="dcterms:W3CDTF">2020-09-10T07:36:13Z</dcterms:modified>
</cp:coreProperties>
</file>