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6" r:id="rId31"/>
    <p:sldId id="283" r:id="rId32"/>
    <p:sldId id="284" r:id="rId3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121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49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08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609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92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83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046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0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1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8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390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408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13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75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719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12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37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9EE9152-4AC1-9B7B-0E71-3BB5722E4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2" y="115537"/>
            <a:ext cx="11071296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2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879F8A0-9214-121A-C10B-C1CEBEE0E3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5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851DF05-B827-C211-6541-1E0E773C15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F0029D8-8FA0-9268-8785-E9D1D3A09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6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67E4E80-4A1B-2CDC-225F-332728203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3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7D37EC7-DA63-6EE7-968A-8AC414C12D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3A3947E-82D5-A99C-8BDA-ED0B747483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2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6DEBDA4-0D85-69AB-0CDD-0262F611FF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78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92D89FA-C184-6546-F3D2-FBE58D6F97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80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84896BF6-D4C7-455F-7D84-1F017E167D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3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3315045-4255-002A-F6F5-001D67737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21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2" y="115537"/>
            <a:ext cx="11071296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962A0C5-63EA-39B7-C980-4783B7313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2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5EA81D3-E65D-0D48-654C-D809D8B66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3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72005AB-9199-8AE5-1ED4-5C8267C483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50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5C825B2-9154-953C-7155-D5770E893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65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DAE8996-CD9A-9B76-E0FD-98B887BCA2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A761E0E-1625-15C7-D95B-637F1C7635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45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E2FCA67-6A6C-AA13-2CC8-F72047878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44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8482F48-7FB0-AE04-20CB-29AA663E8A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9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FB24D1A-3ACE-0D7E-CF86-13E7D9D69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6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030237C-4016-9FD0-14CC-6F4CA132B4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2" y="115537"/>
            <a:ext cx="11071296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69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0DE8527-B32B-40EF-C027-6859F081E7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3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4139ACAC-681E-AE6C-3955-C9C4EDD860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0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9EE9152-4AC1-9B7B-0E71-3BB5722E4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4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B40D90D-95E8-97BB-F81F-A45BE288CA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5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5F931B1-A5D1-FFF9-5BD4-BD43BEE296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3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F7EB27D-4C87-DEEC-7114-CC1471030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95A62C2-F4C1-151C-6A69-772A00D2D8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3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216D69D-76CF-BD79-F320-F15F15902F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12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2023-03-10T07:37:53Z</dcterms:created>
  <dcterms:modified xsi:type="dcterms:W3CDTF">2023-03-10T07:39:25Z</dcterms:modified>
</cp:coreProperties>
</file>