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5" r:id="rId1"/>
  </p:sldMasterIdLst>
  <p:notesMasterIdLst>
    <p:notesMasterId r:id="rId13"/>
  </p:notesMasterIdLst>
  <p:sldIdLst>
    <p:sldId id="322" r:id="rId2"/>
    <p:sldId id="313" r:id="rId3"/>
    <p:sldId id="311" r:id="rId4"/>
    <p:sldId id="310" r:id="rId5"/>
    <p:sldId id="265" r:id="rId6"/>
    <p:sldId id="315" r:id="rId7"/>
    <p:sldId id="318" r:id="rId8"/>
    <p:sldId id="324" r:id="rId9"/>
    <p:sldId id="323" r:id="rId10"/>
    <p:sldId id="321" r:id="rId11"/>
    <p:sldId id="30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0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4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0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9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0924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2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4086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91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49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3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93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8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3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9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8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9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8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3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5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680" r:id="rId18"/>
    <p:sldLayoutId id="2147483685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770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84" y="445569"/>
            <a:ext cx="11969316" cy="5562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07001" y="3527583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14560" y="3579566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68461" y="3579566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68462" y="4587434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Oval 15"/>
          <p:cNvSpPr/>
          <p:nvPr/>
        </p:nvSpPr>
        <p:spPr>
          <a:xfrm>
            <a:off x="6506483" y="3579566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0446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3562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23: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450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6" y="-9427"/>
            <a:ext cx="12100383" cy="2253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5" y="2262433"/>
            <a:ext cx="5309943" cy="3393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559" y="2243579"/>
            <a:ext cx="6591988" cy="3412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81" y="827446"/>
            <a:ext cx="11832751" cy="557806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554354" y="4067292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83617" y="4067292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69840" y="4067292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69841" y="5175316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6" name="Oval 15"/>
          <p:cNvSpPr/>
          <p:nvPr/>
        </p:nvSpPr>
        <p:spPr>
          <a:xfrm>
            <a:off x="6456498" y="4067292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9631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5" y="752262"/>
            <a:ext cx="12027095" cy="519894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117868" y="3888183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70057" y="3963597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41939" y="3963597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07928" y="4917527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Oval 15"/>
          <p:cNvSpPr/>
          <p:nvPr/>
        </p:nvSpPr>
        <p:spPr>
          <a:xfrm>
            <a:off x="5974663" y="3871499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73182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1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55605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115</TotalTime>
  <Words>55</Words>
  <Application>Microsoft Office PowerPoint</Application>
  <PresentationFormat>Widescreen</PresentationFormat>
  <Paragraphs>25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微软雅黑</vt:lpstr>
      <vt:lpstr>SimSun</vt:lpstr>
      <vt:lpstr>.VnAvant</vt:lpstr>
      <vt:lpstr>Arial</vt:lpstr>
      <vt:lpstr>Calibri</vt:lpstr>
      <vt:lpstr>Century Gothic</vt:lpstr>
      <vt:lpstr>inpin heiti</vt:lpstr>
      <vt:lpstr>Montserrat ExtraBold</vt:lpstr>
      <vt:lpstr>Times New Roman</vt:lpstr>
      <vt:lpstr>UTM Avo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18</cp:revision>
  <dcterms:created xsi:type="dcterms:W3CDTF">2021-05-17T05:01:00Z</dcterms:created>
  <dcterms:modified xsi:type="dcterms:W3CDTF">2021-06-26T04:30:59Z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