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3" r:id="rId4"/>
    <p:sldMasterId id="2147483666" r:id="rId5"/>
    <p:sldMasterId id="2147483679" r:id="rId6"/>
    <p:sldMasterId id="214748369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P3L3Cb+FNhR0xRwYvFEVSjnvU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customschemas.google.com/relationships/presentationmetadata" Target="metadata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/>
          <p:nvPr>
            <p:ph idx="2" type="sldImg"/>
          </p:nvPr>
        </p:nvSpPr>
        <p:spPr>
          <a:xfrm>
            <a:off x="141288" y="768350"/>
            <a:ext cx="6821487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6" name="Google Shape;306;p2:notes"/>
          <p:cNvSpPr txBox="1"/>
          <p:nvPr>
            <p:ph idx="1" type="body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:notes"/>
          <p:cNvSpPr txBox="1"/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:notes"/>
          <p:cNvSpPr/>
          <p:nvPr>
            <p:ph idx="2" type="sldImg"/>
          </p:nvPr>
        </p:nvSpPr>
        <p:spPr>
          <a:xfrm>
            <a:off x="141288" y="768350"/>
            <a:ext cx="6821487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1" name="Google Shape;371;p8:notes"/>
          <p:cNvSpPr txBox="1"/>
          <p:nvPr>
            <p:ph idx="1" type="body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8:notes"/>
          <p:cNvSpPr txBox="1"/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>
  <p:cSld name="1_标题幻灯片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6" name="Google Shape;11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3" name="Google Shape;153;p4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4" name="Google Shape;15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4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1" name="Google Shape;161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>
  <p:cSld name="1_标题幻灯片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idx="10"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5" name="Google Shape;19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1" name="Google Shape;201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5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4" name="Google Shape;214;p5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5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6" name="Google Shape;216;p5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32" name="Google Shape;232;p5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3" name="Google Shape;233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0" name="Google Shape;240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5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>
  <p:cSld name="1_标题幻灯片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0"/>
          <p:cNvSpPr txBox="1"/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6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4265"/>
              <a:buFont typeface="Arial"/>
              <a:buNone/>
              <a:defRPr b="0" i="0" sz="42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3735"/>
              <a:buFont typeface="Arial"/>
              <a:buNone/>
              <a:defRPr b="0" i="0" sz="3734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b="0" i="0" sz="26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b="0" i="0" sz="26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b="0" i="0" sz="26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b="0" i="0" sz="26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b="0" i="0" sz="26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b="0" i="0" sz="26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1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61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9427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b="0" i="0" sz="42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772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b="0" i="0" sz="373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827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827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27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27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27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27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2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3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62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b="0" i="0" sz="26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135"/>
              <a:buFont typeface="Arial"/>
              <a:buNone/>
              <a:defRPr b="0" i="0" sz="21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b="0" i="0" sz="18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b="0" i="0" sz="18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b="0" i="0" sz="18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b="0" i="0" sz="18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b="0" i="0" sz="18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b="0" i="0" sz="186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3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Google Shape;273;p63"/>
          <p:cNvSpPr txBox="1"/>
          <p:nvPr>
            <p:ph idx="1" type="body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5772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•"/>
              <a:defRPr b="0" i="0" sz="373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7827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63"/>
          <p:cNvSpPr txBox="1"/>
          <p:nvPr>
            <p:ph idx="2" type="body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5772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•"/>
              <a:defRPr b="0" i="0" sz="373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7827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4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p64"/>
          <p:cNvSpPr txBox="1"/>
          <p:nvPr>
            <p:ph idx="1" type="body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b="1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p64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7827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4172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–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4172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»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4172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4172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4172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4172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64"/>
          <p:cNvSpPr txBox="1"/>
          <p:nvPr>
            <p:ph idx="3" type="body"/>
          </p:nvPr>
        </p:nvSpPr>
        <p:spPr>
          <a:xfrm>
            <a:off x="6193368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b="1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b="1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64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7827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4172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–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4172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»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4172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4172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4172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4172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b="0" i="0" sz="21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5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6"/>
          <p:cNvSpPr txBox="1"/>
          <p:nvPr>
            <p:ph type="title"/>
          </p:nvPr>
        </p:nvSpPr>
        <p:spPr>
          <a:xfrm>
            <a:off x="609601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66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9427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b="0" i="0" sz="42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772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b="0" i="0" sz="373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827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827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27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27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27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27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66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865"/>
              <a:buFont typeface="Arial"/>
              <a:buNone/>
              <a:defRPr b="0" i="0" sz="18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335"/>
              <a:buFont typeface="Arial"/>
              <a:buNone/>
              <a:defRPr b="0" i="0" sz="13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7"/>
          <p:cNvSpPr txBox="1"/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p6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b="0" i="0" sz="42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b="0" i="0" sz="373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Google Shape;290;p67"/>
          <p:cNvSpPr txBox="1"/>
          <p:nvPr>
            <p:ph idx="1" type="body"/>
          </p:nvPr>
        </p:nvSpPr>
        <p:spPr>
          <a:xfrm>
            <a:off x="2389717" y="5367337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865"/>
              <a:buFont typeface="Arial"/>
              <a:buNone/>
              <a:defRPr b="0" i="0" sz="18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335"/>
              <a:buFont typeface="Arial"/>
              <a:buNone/>
              <a:defRPr b="0" i="0" sz="13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8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68"/>
          <p:cNvSpPr txBox="1"/>
          <p:nvPr>
            <p:ph idx="1" type="body"/>
          </p:nvPr>
        </p:nvSpPr>
        <p:spPr>
          <a:xfrm rot="5400000"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9427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b="0" i="0" sz="42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772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b="0" i="0" sz="373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827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827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27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27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27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27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9"/>
          <p:cNvSpPr txBox="1"/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Google Shape;296;p69"/>
          <p:cNvSpPr txBox="1"/>
          <p:nvPr>
            <p:ph idx="1" type="body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9427" lvl="0" marL="457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b="0" i="0" sz="42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772" lvl="1" marL="914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b="0" i="0" sz="373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827" lvl="3" marL="1828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827" lvl="4" marL="22860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27" lvl="5" marL="27432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27" lvl="6" marL="32004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27" lvl="7" marL="36576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27" lvl="8" marL="4114800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b="0" i="0" sz="26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0+ Hình nền Slide đẹp 2020" id="260" name="Google Shape;260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13" Type="http://schemas.openxmlformats.org/officeDocument/2006/relationships/image" Target="../media/image9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8.png"/><Relationship Id="rId9" Type="http://schemas.openxmlformats.org/officeDocument/2006/relationships/image" Target="../media/image2.png"/><Relationship Id="rId15" Type="http://schemas.openxmlformats.org/officeDocument/2006/relationships/image" Target="../media/image17.png"/><Relationship Id="rId14" Type="http://schemas.openxmlformats.org/officeDocument/2006/relationships/image" Target="../media/image12.png"/><Relationship Id="rId17" Type="http://schemas.openxmlformats.org/officeDocument/2006/relationships/image" Target="../media/image20.png"/><Relationship Id="rId16" Type="http://schemas.openxmlformats.org/officeDocument/2006/relationships/image" Target="../media/image15.gif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8" Type="http://schemas.openxmlformats.org/officeDocument/2006/relationships/image" Target="../media/image27.png"/><Relationship Id="rId7" Type="http://schemas.openxmlformats.org/officeDocument/2006/relationships/image" Target="../media/image19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"/>
          <p:cNvSpPr txBox="1"/>
          <p:nvPr>
            <p:ph type="ctrTitle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7675" lIns="75350" spcFirstLastPara="1" rIns="75350" wrap="square" tIns="376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"/>
          <p:cNvSpPr txBox="1"/>
          <p:nvPr>
            <p:ph idx="1" type="subTitle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>
            <a:noFill/>
          </a:ln>
        </p:spPr>
        <p:txBody>
          <a:bodyPr anchorCtr="0" anchor="t" bIns="37675" lIns="75350" spcFirstLastPara="1" rIns="75350" wrap="square" tIns="37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Chào mừng các con đến với tiết tập đọc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0"/>
          <p:cNvSpPr/>
          <p:nvPr/>
        </p:nvSpPr>
        <p:spPr>
          <a:xfrm>
            <a:off x="2055495" y="295910"/>
            <a:ext cx="8200390" cy="117856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Ngoài đồ dùng học tập, Trung còn mang gì đến lớp?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0"/>
          <p:cNvSpPr/>
          <p:nvPr/>
        </p:nvSpPr>
        <p:spPr>
          <a:xfrm>
            <a:off x="2259724" y="2232025"/>
            <a:ext cx="8092966" cy="937895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rgbClr val="5D4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Trung mang kẹo và con cánh cam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1"/>
          <p:cNvSpPr/>
          <p:nvPr/>
        </p:nvSpPr>
        <p:spPr>
          <a:xfrm>
            <a:off x="2055495" y="295910"/>
            <a:ext cx="8200390" cy="117856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Cô giáo hỏi cả lớp câu gì?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1"/>
          <p:cNvSpPr/>
          <p:nvPr/>
        </p:nvSpPr>
        <p:spPr>
          <a:xfrm>
            <a:off x="3064510" y="2232025"/>
            <a:ext cx="6328410" cy="937895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rgbClr val="5D4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Khi đi học, em mang những gì?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0059" y="1765574"/>
            <a:ext cx="906780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2"/>
          <p:cNvSpPr/>
          <p:nvPr/>
        </p:nvSpPr>
        <p:spPr>
          <a:xfrm>
            <a:off x="2385848" y="3026979"/>
            <a:ext cx="493986" cy="493987"/>
          </a:xfrm>
          <a:prstGeom prst="ellipse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3"/>
          <p:cNvPicPr preferRelativeResize="0"/>
          <p:nvPr/>
        </p:nvPicPr>
        <p:blipFill rotWithShape="1">
          <a:blip r:embed="rId3">
            <a:alphaModFix/>
          </a:blip>
          <a:srcRect b="10001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3"/>
          <p:cNvPicPr preferRelativeResize="0"/>
          <p:nvPr/>
        </p:nvPicPr>
        <p:blipFill rotWithShape="1">
          <a:blip r:embed="rId4">
            <a:alphaModFix/>
          </a:blip>
          <a:srcRect b="7509" l="10271" r="5032" t="27847"/>
          <a:stretch/>
        </p:blipFill>
        <p:spPr>
          <a:xfrm>
            <a:off x="-141287" y="536575"/>
            <a:ext cx="13023850" cy="621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3"/>
          <p:cNvSpPr txBox="1"/>
          <p:nvPr/>
        </p:nvSpPr>
        <p:spPr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HẸN GẶP LẠI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素材-12" id="309" name="Google Shape;3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素材-18" id="310" name="Google Shape;3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-US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KHÔÛI ÑOÄNG</a:t>
            </a:r>
            <a:endParaRPr b="0" i="0" sz="6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generated with high confidence" id="318" name="Google Shape;31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generated with high confidence" id="321" name="Google Shape;32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41763" y="1154113"/>
            <a:ext cx="321310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94575" y="3430588"/>
            <a:ext cx="3173413" cy="2308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generated with very high confidence" id="326" name="Google Shape;326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insect on the ground&#10;&#10;Description generated with high confidence" id="327" name="Google Shape;327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"/>
          <p:cNvPicPr preferRelativeResize="0"/>
          <p:nvPr/>
        </p:nvPicPr>
        <p:blipFill rotWithShape="1">
          <a:blip r:embed="rId17">
            <a:alphaModFix/>
          </a:blip>
          <a:srcRect b="11201" l="0" r="0" t="10051"/>
          <a:stretch/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"/>
          <p:cNvSpPr txBox="1"/>
          <p:nvPr/>
        </p:nvSpPr>
        <p:spPr>
          <a:xfrm>
            <a:off x="1013340" y="5948175"/>
            <a:ext cx="1204108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"/>
          <p:cNvSpPr/>
          <p:nvPr/>
        </p:nvSpPr>
        <p:spPr>
          <a:xfrm>
            <a:off x="388938" y="923925"/>
            <a:ext cx="2633663" cy="341313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249650" y="1463675"/>
            <a:ext cx="6472238" cy="44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"/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"/>
          <p:cNvSpPr txBox="1"/>
          <p:nvPr/>
        </p:nvSpPr>
        <p:spPr>
          <a:xfrm>
            <a:off x="1249363" y="1157288"/>
            <a:ext cx="975908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Trong bài bố đi công tác, khi bố đi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nhà mình thế nào?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"/>
          <p:cNvSpPr txBox="1"/>
          <p:nvPr/>
        </p:nvSpPr>
        <p:spPr>
          <a:xfrm>
            <a:off x="1249363" y="3300413"/>
            <a:ext cx="49103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Đáp án: </a:t>
            </a: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tràn nỗi nhớ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4"/>
          <p:cNvPicPr preferRelativeResize="0"/>
          <p:nvPr/>
        </p:nvPicPr>
        <p:blipFill rotWithShape="1">
          <a:blip r:embed="rId4">
            <a:alphaModFix/>
          </a:blip>
          <a:srcRect b="0" l="0" r="-5484" t="0"/>
          <a:stretch/>
        </p:blipFill>
        <p:spPr>
          <a:xfrm>
            <a:off x="9866923" y="4754105"/>
            <a:ext cx="1101387" cy="881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"/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"/>
          <p:cNvSpPr txBox="1"/>
          <p:nvPr/>
        </p:nvSpPr>
        <p:spPr>
          <a:xfrm>
            <a:off x="1249363" y="1354138"/>
            <a:ext cx="9539287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Mẹ đấm lưng cho ai?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"/>
          <p:cNvSpPr/>
          <p:nvPr/>
        </p:nvSpPr>
        <p:spPr>
          <a:xfrm>
            <a:off x="3578225" y="3068638"/>
            <a:ext cx="5414963" cy="1116013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 bà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5"/>
          <p:cNvPicPr preferRelativeResize="0"/>
          <p:nvPr/>
        </p:nvPicPr>
        <p:blipFill rotWithShape="1">
          <a:blip r:embed="rId4">
            <a:alphaModFix/>
          </a:blip>
          <a:srcRect b="0" l="0" r="-5484" t="0"/>
          <a:stretch/>
        </p:blipFill>
        <p:spPr>
          <a:xfrm>
            <a:off x="8993467" y="3744172"/>
            <a:ext cx="1101386" cy="88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"/>
          <p:cNvSpPr txBox="1"/>
          <p:nvPr/>
        </p:nvSpPr>
        <p:spPr>
          <a:xfrm>
            <a:off x="1073150" y="795338"/>
            <a:ext cx="511229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Mẹ kê gối cho ai?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"/>
          <p:cNvSpPr txBox="1"/>
          <p:nvPr/>
        </p:nvSpPr>
        <p:spPr>
          <a:xfrm>
            <a:off x="4397059" y="2911793"/>
            <a:ext cx="28232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 ông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6"/>
          <p:cNvPicPr preferRelativeResize="0"/>
          <p:nvPr/>
        </p:nvPicPr>
        <p:blipFill rotWithShape="1">
          <a:blip r:embed="rId4">
            <a:alphaModFix/>
          </a:blip>
          <a:srcRect b="0" l="0" r="-5484" t="0"/>
          <a:stretch/>
        </p:blipFill>
        <p:spPr>
          <a:xfrm>
            <a:off x="7337696" y="2886768"/>
            <a:ext cx="1101386" cy="881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7"/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7"/>
          <p:cNvPicPr preferRelativeResize="0"/>
          <p:nvPr/>
        </p:nvPicPr>
        <p:blipFill rotWithShape="1">
          <a:blip r:embed="rId4">
            <a:alphaModFix/>
          </a:blip>
          <a:srcRect b="0" l="0" r="-5484" t="0"/>
          <a:stretch/>
        </p:blipFill>
        <p:spPr>
          <a:xfrm>
            <a:off x="10167173" y="4658572"/>
            <a:ext cx="1101386" cy="88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"/>
          <p:cNvPicPr preferRelativeResize="0"/>
          <p:nvPr/>
        </p:nvPicPr>
        <p:blipFill rotWithShape="1">
          <a:blip r:embed="rId5">
            <a:alphaModFix/>
          </a:blip>
          <a:srcRect b="22705" l="0" r="497" t="15436"/>
          <a:stretch/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7"/>
          <p:cNvSpPr/>
          <p:nvPr/>
        </p:nvSpPr>
        <p:spPr>
          <a:xfrm>
            <a:off x="3635375" y="503238"/>
            <a:ext cx="456247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DE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ADDE00"/>
                </a:solidFill>
                <a:latin typeface="Arial"/>
                <a:ea typeface="Arial"/>
                <a:cs typeface="Arial"/>
                <a:sym typeface="Arial"/>
              </a:rPr>
              <a:t>Đọc bµi tËp ®äc</a:t>
            </a:r>
            <a:r>
              <a:rPr b="1" i="0" lang="en-US" sz="4400" u="none" cap="none" strike="noStrike">
                <a:solidFill>
                  <a:srgbClr val="ADDE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4400" u="none" cap="none" strike="noStrike">
              <a:solidFill>
                <a:srgbClr val="ADD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68" name="Google Shape;36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5575" y="1716088"/>
            <a:ext cx="6800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素材-12" id="374" name="Google Shape;3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素材-18" id="375" name="Google Shape;3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8"/>
          <p:cNvSpPr txBox="1"/>
          <p:nvPr/>
        </p:nvSpPr>
        <p:spPr>
          <a:xfrm>
            <a:off x="2427890" y="2921000"/>
            <a:ext cx="7683062" cy="2092877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-US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Tập đọc: Cái kẹo và con cánh cam</a:t>
            </a:r>
            <a:endParaRPr b="0" i="0" sz="6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415" y="264401"/>
            <a:ext cx="7343775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9"/>
          <p:cNvSpPr/>
          <p:nvPr/>
        </p:nvSpPr>
        <p:spPr>
          <a:xfrm>
            <a:off x="2748630" y="3474567"/>
            <a:ext cx="407988" cy="415925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FFFF9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84" name="Google Shape;384;p9"/>
          <p:cNvSpPr/>
          <p:nvPr/>
        </p:nvSpPr>
        <p:spPr>
          <a:xfrm>
            <a:off x="2748630" y="4199780"/>
            <a:ext cx="407988" cy="415925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FFFF9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9"/>
          <p:cNvSpPr/>
          <p:nvPr/>
        </p:nvSpPr>
        <p:spPr>
          <a:xfrm>
            <a:off x="2748630" y="5925426"/>
            <a:ext cx="407988" cy="415925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FFFF9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2021-01-19T07:35:53Z</dcterms:created>
  <dc:creator>Admin</dc:creator>
</cp:coreProperties>
</file>