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97" r:id="rId3"/>
    <p:sldId id="259" r:id="rId4"/>
    <p:sldId id="311" r:id="rId5"/>
    <p:sldId id="312" r:id="rId6"/>
    <p:sldId id="313" r:id="rId7"/>
    <p:sldId id="314" r:id="rId8"/>
    <p:sldId id="264" r:id="rId9"/>
    <p:sldId id="265" r:id="rId10"/>
    <p:sldId id="266" r:id="rId11"/>
    <p:sldId id="267" r:id="rId12"/>
    <p:sldId id="268" r:id="rId13"/>
    <p:sldId id="269" r:id="rId14"/>
    <p:sldId id="270" r:id="rId15"/>
    <p:sldId id="271" r:id="rId16"/>
    <p:sldId id="272" r:id="rId17"/>
    <p:sldId id="273" r:id="rId18"/>
    <p:sldId id="299" r:id="rId19"/>
    <p:sldId id="315" r:id="rId20"/>
    <p:sldId id="318" r:id="rId21"/>
    <p:sldId id="319" r:id="rId22"/>
    <p:sldId id="275" r:id="rId23"/>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C7E6A4"/>
    <a:srgbClr val="69C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5" autoAdjust="0"/>
    <p:restoredTop sz="94660"/>
  </p:normalViewPr>
  <p:slideViewPr>
    <p:cSldViewPr>
      <p:cViewPr>
        <p:scale>
          <a:sx n="80" d="100"/>
          <a:sy n="80" d="100"/>
        </p:scale>
        <p:origin x="-1692" y="-1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39B87A-7620-46A6-B390-6A871F167456}" type="datetimeFigureOut">
              <a:rPr lang="vi-VN" smtClean="0"/>
              <a:t>02/01/2024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698789-F636-473B-BF7A-A6FEFB04D4DF}" type="slidenum">
              <a:rPr lang="vi-VN" smtClean="0"/>
              <a:t>‹#›</a:t>
            </a:fld>
            <a:endParaRPr lang="vi-VN"/>
          </a:p>
        </p:txBody>
      </p:sp>
    </p:spTree>
    <p:extLst>
      <p:ext uri="{BB962C8B-B14F-4D97-AF65-F5344CB8AC3E}">
        <p14:creationId xmlns:p14="http://schemas.microsoft.com/office/powerpoint/2010/main" val="1902872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534362F6-67B0-4D22-A6B6-F0F1558DAD54}" type="datetimeFigureOut">
              <a:rPr lang="vi-VN" smtClean="0"/>
              <a:t>02/01/2024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3554841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34362F6-67B0-4D22-A6B6-F0F1558DAD54}" type="datetimeFigureOut">
              <a:rPr lang="vi-VN" smtClean="0"/>
              <a:t>02/01/2024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1819793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34362F6-67B0-4D22-A6B6-F0F1558DAD54}" type="datetimeFigureOut">
              <a:rPr lang="vi-VN" smtClean="0"/>
              <a:t>02/01/2024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365684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34362F6-67B0-4D22-A6B6-F0F1558DAD54}" type="datetimeFigureOut">
              <a:rPr lang="vi-VN" smtClean="0"/>
              <a:t>02/01/2024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3042990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4362F6-67B0-4D22-A6B6-F0F1558DAD54}" type="datetimeFigureOut">
              <a:rPr lang="vi-VN" smtClean="0"/>
              <a:t>02/01/2024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2539140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534362F6-67B0-4D22-A6B6-F0F1558DAD54}" type="datetimeFigureOut">
              <a:rPr lang="vi-VN" smtClean="0"/>
              <a:t>02/01/2024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3403220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534362F6-67B0-4D22-A6B6-F0F1558DAD54}" type="datetimeFigureOut">
              <a:rPr lang="vi-VN" smtClean="0"/>
              <a:t>02/01/2024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108526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534362F6-67B0-4D22-A6B6-F0F1558DAD54}" type="datetimeFigureOut">
              <a:rPr lang="vi-VN" smtClean="0"/>
              <a:t>02/01/2024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559842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4362F6-67B0-4D22-A6B6-F0F1558DAD54}" type="datetimeFigureOut">
              <a:rPr lang="vi-VN" smtClean="0"/>
              <a:t>02/01/2024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2989548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4362F6-67B0-4D22-A6B6-F0F1558DAD54}" type="datetimeFigureOut">
              <a:rPr lang="vi-VN" smtClean="0"/>
              <a:t>02/01/2024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918433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4362F6-67B0-4D22-A6B6-F0F1558DAD54}" type="datetimeFigureOut">
              <a:rPr lang="vi-VN" smtClean="0"/>
              <a:t>02/01/2024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DC4EF3-E9F7-4373-BB09-74527E512193}" type="slidenum">
              <a:rPr lang="vi-VN" smtClean="0"/>
              <a:t>‹#›</a:t>
            </a:fld>
            <a:endParaRPr lang="vi-VN"/>
          </a:p>
        </p:txBody>
      </p:sp>
    </p:spTree>
    <p:extLst>
      <p:ext uri="{BB962C8B-B14F-4D97-AF65-F5344CB8AC3E}">
        <p14:creationId xmlns:p14="http://schemas.microsoft.com/office/powerpoint/2010/main" val="2172373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362F6-67B0-4D22-A6B6-F0F1558DAD54}" type="datetimeFigureOut">
              <a:rPr lang="vi-VN" smtClean="0"/>
              <a:t>02/01/2024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C4EF3-E9F7-4373-BB09-74527E512193}" type="slidenum">
              <a:rPr lang="vi-VN" smtClean="0"/>
              <a:t>‹#›</a:t>
            </a:fld>
            <a:endParaRPr lang="vi-VN"/>
          </a:p>
        </p:txBody>
      </p:sp>
    </p:spTree>
    <p:extLst>
      <p:ext uri="{BB962C8B-B14F-4D97-AF65-F5344CB8AC3E}">
        <p14:creationId xmlns:p14="http://schemas.microsoft.com/office/powerpoint/2010/main" val="1618639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9.xml"/><Relationship Id="rId18" Type="http://schemas.openxmlformats.org/officeDocument/2006/relationships/image" Target="../media/image11.png"/><Relationship Id="rId26" Type="http://schemas.openxmlformats.org/officeDocument/2006/relationships/image" Target="../media/image15.png"/><Relationship Id="rId3" Type="http://schemas.openxmlformats.org/officeDocument/2006/relationships/slide" Target="slide16.xml"/><Relationship Id="rId21" Type="http://schemas.openxmlformats.org/officeDocument/2006/relationships/slide" Target="slide13.xml"/><Relationship Id="rId7" Type="http://schemas.openxmlformats.org/officeDocument/2006/relationships/slide" Target="slide18.xml"/><Relationship Id="rId12" Type="http://schemas.openxmlformats.org/officeDocument/2006/relationships/image" Target="../media/image8.png"/><Relationship Id="rId17" Type="http://schemas.openxmlformats.org/officeDocument/2006/relationships/slide" Target="slide11.xml"/><Relationship Id="rId25" Type="http://schemas.openxmlformats.org/officeDocument/2006/relationships/slide" Target="slide15.xml"/><Relationship Id="rId2" Type="http://schemas.openxmlformats.org/officeDocument/2006/relationships/image" Target="../media/image1.jpeg"/><Relationship Id="rId16" Type="http://schemas.openxmlformats.org/officeDocument/2006/relationships/image" Target="../media/image10.jpeg"/><Relationship Id="rId20" Type="http://schemas.openxmlformats.org/officeDocument/2006/relationships/image" Target="../media/image12.png"/><Relationship Id="rId29"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slide" Target="slide8.xml"/><Relationship Id="rId24" Type="http://schemas.openxmlformats.org/officeDocument/2006/relationships/image" Target="../media/image14.png"/><Relationship Id="rId5" Type="http://schemas.openxmlformats.org/officeDocument/2006/relationships/slide" Target="slide17.xml"/><Relationship Id="rId15" Type="http://schemas.openxmlformats.org/officeDocument/2006/relationships/slide" Target="slide10.xml"/><Relationship Id="rId23" Type="http://schemas.openxmlformats.org/officeDocument/2006/relationships/slide" Target="slide14.xml"/><Relationship Id="rId28" Type="http://schemas.openxmlformats.org/officeDocument/2006/relationships/image" Target="../media/image17.png"/><Relationship Id="rId10" Type="http://schemas.openxmlformats.org/officeDocument/2006/relationships/image" Target="../media/image7.png"/><Relationship Id="rId19" Type="http://schemas.openxmlformats.org/officeDocument/2006/relationships/slide" Target="slide12.xml"/><Relationship Id="rId4" Type="http://schemas.openxmlformats.org/officeDocument/2006/relationships/image" Target="../media/image4.png"/><Relationship Id="rId9" Type="http://schemas.openxmlformats.org/officeDocument/2006/relationships/slide" Target="slide19.xml"/><Relationship Id="rId14" Type="http://schemas.openxmlformats.org/officeDocument/2006/relationships/image" Target="../media/image9.png"/><Relationship Id="rId22" Type="http://schemas.openxmlformats.org/officeDocument/2006/relationships/image" Target="../media/image13.png"/><Relationship Id="rId27" Type="http://schemas.openxmlformats.org/officeDocument/2006/relationships/image" Target="../media/image16.png"/><Relationship Id="rId30"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0" y="11488"/>
            <a:ext cx="9144000" cy="6858000"/>
          </a:xfrm>
          <a:prstGeom prst="rect">
            <a:avLst/>
          </a:prstGeom>
          <a:noFill/>
          <a:ln>
            <a:noFill/>
          </a:ln>
        </p:spPr>
      </p:pic>
      <p:sp>
        <p:nvSpPr>
          <p:cNvPr id="6" name="Rectangle 5">
            <a:extLst>
              <a:ext uri="{FF2B5EF4-FFF2-40B4-BE49-F238E27FC236}">
                <a16:creationId xmlns:a16="http://schemas.microsoft.com/office/drawing/2014/main" xmlns="" id="{BDA144B1-BC48-4FB5-81A0-5EEE0F41D92F}"/>
              </a:ext>
            </a:extLst>
          </p:cNvPr>
          <p:cNvSpPr/>
          <p:nvPr/>
        </p:nvSpPr>
        <p:spPr>
          <a:xfrm>
            <a:off x="9560" y="1724392"/>
            <a:ext cx="9056262" cy="2662267"/>
          </a:xfrm>
          <a:prstGeom prst="rect">
            <a:avLst/>
          </a:prstGeom>
        </p:spPr>
        <p:txBody>
          <a:bodyPr wrap="none">
            <a:spAutoFit/>
          </a:bodyPr>
          <a:lstStyle/>
          <a:p>
            <a:pPr algn="ctr" defTabSz="914377">
              <a:spcAft>
                <a:spcPts val="600"/>
              </a:spcAft>
              <a:defRPr/>
            </a:pPr>
            <a:r>
              <a:rPr lang="en-US" sz="5400" b="1" dirty="0" err="1">
                <a:solidFill>
                  <a:srgbClr val="002060"/>
                </a:solidFill>
                <a:latin typeface="UTM Avo" panose="02040603050506020204" pitchFamily="18" charset="0"/>
                <a:cs typeface="Arial" panose="020B0604020202020204" pitchFamily="34" charset="0"/>
              </a:rPr>
              <a:t>Tuần</a:t>
            </a:r>
            <a:r>
              <a:rPr lang="en-US" sz="5400" b="1">
                <a:solidFill>
                  <a:srgbClr val="002060"/>
                </a:solidFill>
                <a:latin typeface="UTM Avo" panose="02040603050506020204" pitchFamily="18" charset="0"/>
                <a:cs typeface="Arial" panose="020B0604020202020204" pitchFamily="34" charset="0"/>
              </a:rPr>
              <a:t> </a:t>
            </a:r>
            <a:r>
              <a:rPr lang="en-US" sz="5400" b="1" smtClean="0">
                <a:solidFill>
                  <a:srgbClr val="002060"/>
                </a:solidFill>
                <a:latin typeface="UTM Avo" panose="02040603050506020204" pitchFamily="18" charset="0"/>
                <a:cs typeface="Arial" panose="020B0604020202020204" pitchFamily="34" charset="0"/>
              </a:rPr>
              <a:t>27</a:t>
            </a:r>
          </a:p>
          <a:p>
            <a:pPr algn="ctr" defTabSz="914377">
              <a:spcAft>
                <a:spcPts val="600"/>
              </a:spcAft>
              <a:defRPr/>
            </a:pPr>
            <a:r>
              <a:rPr lang="en-US" sz="6000" b="1" smtClean="0">
                <a:solidFill>
                  <a:srgbClr val="FF0000"/>
                </a:solidFill>
                <a:latin typeface="UTM Avo" panose="02040603050506020204" pitchFamily="18" charset="0"/>
                <a:cs typeface="Arial" panose="020B0604020202020204" pitchFamily="34" charset="0"/>
              </a:rPr>
              <a:t>ÔN </a:t>
            </a:r>
            <a:r>
              <a:rPr lang="en-US" sz="6000" b="1">
                <a:solidFill>
                  <a:srgbClr val="FF0000"/>
                </a:solidFill>
                <a:latin typeface="UTM Avo" panose="02040603050506020204" pitchFamily="18" charset="0"/>
                <a:cs typeface="Arial" panose="020B0604020202020204" pitchFamily="34" charset="0"/>
              </a:rPr>
              <a:t>TẬP GIỮA </a:t>
            </a:r>
            <a:r>
              <a:rPr lang="en-US" sz="6000" b="1" dirty="0">
                <a:solidFill>
                  <a:srgbClr val="FF0000"/>
                </a:solidFill>
                <a:latin typeface="UTM Avo" panose="02040603050506020204" pitchFamily="18" charset="0"/>
                <a:cs typeface="Arial" panose="020B0604020202020204" pitchFamily="34" charset="0"/>
              </a:rPr>
              <a:t>HỌC </a:t>
            </a:r>
            <a:r>
              <a:rPr lang="en-US" sz="6000" b="1">
                <a:solidFill>
                  <a:srgbClr val="FF0000"/>
                </a:solidFill>
                <a:latin typeface="UTM Avo" panose="02040603050506020204" pitchFamily="18" charset="0"/>
                <a:cs typeface="Arial" panose="020B0604020202020204" pitchFamily="34" charset="0"/>
              </a:rPr>
              <a:t>KÌ </a:t>
            </a:r>
            <a:r>
              <a:rPr lang="en-US" sz="6000" b="1" smtClean="0">
                <a:solidFill>
                  <a:srgbClr val="FF0000"/>
                </a:solidFill>
                <a:latin typeface="UTM Avo" panose="02040603050506020204" pitchFamily="18" charset="0"/>
                <a:cs typeface="Arial" panose="020B0604020202020204" pitchFamily="34" charset="0"/>
              </a:rPr>
              <a:t>II</a:t>
            </a:r>
            <a:r>
              <a:rPr lang="en-US" sz="6000" b="1">
                <a:solidFill>
                  <a:srgbClr val="FF0000"/>
                </a:solidFill>
                <a:latin typeface="UTM Avo" panose="02040603050506020204" pitchFamily="18" charset="0"/>
                <a:cs typeface="Arial" panose="020B0604020202020204" pitchFamily="34" charset="0"/>
              </a:rPr>
              <a:t/>
            </a:r>
            <a:br>
              <a:rPr lang="en-US" sz="6000" b="1">
                <a:solidFill>
                  <a:srgbClr val="FF0000"/>
                </a:solidFill>
                <a:latin typeface="UTM Avo" panose="02040603050506020204" pitchFamily="18" charset="0"/>
                <a:cs typeface="Arial" panose="020B0604020202020204" pitchFamily="34" charset="0"/>
              </a:rPr>
            </a:br>
            <a:r>
              <a:rPr lang="en-US" sz="4800">
                <a:solidFill>
                  <a:srgbClr val="FF0000"/>
                </a:solidFill>
                <a:latin typeface="UTM Avo" panose="02040603050506020204" pitchFamily="18" charset="0"/>
                <a:cs typeface="Arial" panose="020B0604020202020204" pitchFamily="34" charset="0"/>
              </a:rPr>
              <a:t>(Tiết 2</a:t>
            </a:r>
            <a:r>
              <a:rPr lang="en-US" sz="4800" smtClean="0">
                <a:solidFill>
                  <a:srgbClr val="FF0000"/>
                </a:solidFill>
                <a:latin typeface="UTM Avo" panose="02040603050506020204" pitchFamily="18" charset="0"/>
                <a:cs typeface="Arial" panose="020B0604020202020204" pitchFamily="34" charset="0"/>
              </a:rPr>
              <a:t>)</a:t>
            </a:r>
            <a:endParaRPr lang="en-US" sz="6000" dirty="0">
              <a:solidFill>
                <a:srgbClr val="FF00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44019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“Người lính dũng cảm”</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28)</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xmlns="" id="{AB252590-DCC4-4EED-9DE8-9B701D649DAB}"/>
              </a:ext>
            </a:extLst>
          </p:cNvPr>
          <p:cNvSpPr txBox="1"/>
          <p:nvPr/>
        </p:nvSpPr>
        <p:spPr>
          <a:xfrm>
            <a:off x="3314700" y="2156532"/>
            <a:ext cx="5829300" cy="1945148"/>
          </a:xfrm>
          <a:prstGeom prst="rect">
            <a:avLst/>
          </a:prstGeom>
          <a:solidFill>
            <a:schemeClr val="accent4">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Vì sao tác giả gọi “ chú lính nhỏ” là “ người chỉ huy dũng cảm”? </a:t>
            </a:r>
            <a:endParaRPr lang="en-US" sz="3200" dirty="0">
              <a:latin typeface="UTM Avo" panose="020406030505060202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6" y="1844824"/>
            <a:ext cx="335565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15719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83852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39980"/>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“Đàn bò gặm cỏ”</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34-35)</a:t>
            </a:r>
            <a:endParaRPr lang="en-US" sz="4000" dirty="0">
              <a:solidFill>
                <a:schemeClr val="tx1"/>
              </a:solidFill>
              <a:latin typeface="UTM Avo" panose="020406030505060202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9" y="1844824"/>
            <a:ext cx="481012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xmlns="" id="{AB252590-DCC4-4EED-9DE8-9B701D649DAB}"/>
              </a:ext>
            </a:extLst>
          </p:cNvPr>
          <p:cNvSpPr txBox="1"/>
          <p:nvPr/>
        </p:nvSpPr>
        <p:spPr>
          <a:xfrm>
            <a:off x="4788024" y="2156532"/>
            <a:ext cx="4355976" cy="1501950"/>
          </a:xfrm>
          <a:prstGeom prst="rect">
            <a:avLst/>
          </a:prstGeom>
          <a:solidFill>
            <a:schemeClr val="bg2">
              <a:lumMod val="9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Anh Nhẫn có cảm xúc gì khi nhìn đàn bò ăn cỏ?</a:t>
            </a:r>
            <a:endParaRPr lang="en-US" sz="3200" dirty="0">
              <a:latin typeface="UTM Avo" panose="02040603050506020204" pitchFamily="18" charset="0"/>
              <a:cs typeface="Times New Roman" panose="02020603050405020304" pitchFamily="18" charset="0"/>
            </a:endParaRPr>
          </a:p>
        </p:txBody>
      </p:sp>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8559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15974"/>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“Người giàn khoan”</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37)</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xmlns="" id="{AB252590-DCC4-4EED-9DE8-9B701D649DAB}"/>
              </a:ext>
            </a:extLst>
          </p:cNvPr>
          <p:cNvSpPr txBox="1"/>
          <p:nvPr/>
        </p:nvSpPr>
        <p:spPr>
          <a:xfrm>
            <a:off x="4067944" y="2156532"/>
            <a:ext cx="5076056" cy="2831544"/>
          </a:xfrm>
          <a:prstGeom prst="rect">
            <a:avLst/>
          </a:prstGeom>
          <a:solidFill>
            <a:schemeClr val="accent2">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Tìm những từ ngữ, hình ảnh giúp em hình dung được khó khăn, thách thức đối với người làm việc trên giàn khoan?</a:t>
            </a:r>
            <a:endParaRPr lang="en-US" sz="3200" dirty="0">
              <a:latin typeface="UTM Avo" panose="020406030505060202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819275"/>
            <a:ext cx="4104456" cy="42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91304"/>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415089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13742"/>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“Đoàn thuyền đánh cá”</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40)</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xmlns="" id="{AB252590-DCC4-4EED-9DE8-9B701D649DAB}"/>
              </a:ext>
            </a:extLst>
          </p:cNvPr>
          <p:cNvSpPr txBox="1"/>
          <p:nvPr/>
        </p:nvSpPr>
        <p:spPr>
          <a:xfrm>
            <a:off x="4067944" y="2156532"/>
            <a:ext cx="5076056" cy="1945148"/>
          </a:xfrm>
          <a:prstGeom prst="rect">
            <a:avLst/>
          </a:prstGeom>
          <a:solidFill>
            <a:schemeClr val="accent5">
              <a:lumMod val="60000"/>
              <a:lumOff val="4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a:t>
            </a:r>
            <a:r>
              <a:rPr lang="en-US" sz="3200" smtClean="0">
                <a:latin typeface="UTM Avo" panose="02040603050506020204" pitchFamily="18" charset="0"/>
                <a:cs typeface="Times New Roman" panose="02020603050405020304" pitchFamily="18" charset="0"/>
              </a:rPr>
              <a:t>iếng hát vang lên suốt quá trình lao động nói lên điều gì?</a:t>
            </a:r>
            <a:endParaRPr lang="en-US" sz="3200" dirty="0">
              <a:latin typeface="UTM Avo" panose="020406030505060202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6" y="1896688"/>
            <a:ext cx="4097650" cy="41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3717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91276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23986"/>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“Ngô Quyền đại phá quân Nam Hán”</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49-50)</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xmlns="" id="{AB252590-DCC4-4EED-9DE8-9B701D649DAB}"/>
              </a:ext>
            </a:extLst>
          </p:cNvPr>
          <p:cNvSpPr txBox="1"/>
          <p:nvPr/>
        </p:nvSpPr>
        <p:spPr>
          <a:xfrm>
            <a:off x="4032448" y="2156532"/>
            <a:ext cx="5076056" cy="1945148"/>
          </a:xfrm>
          <a:prstGeom prst="rect">
            <a:avLst/>
          </a:prstGeom>
          <a:solidFill>
            <a:schemeClr val="accent4">
              <a:lumMod val="60000"/>
              <a:lumOff val="4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Những chi tiết nào cho thấy Ngô Quyền là người chỉ huy mưu lược?</a:t>
            </a:r>
            <a:endParaRPr lang="en-US" sz="3200" dirty="0">
              <a:latin typeface="UTM Avo" panose="020406030505060202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844824"/>
            <a:ext cx="4067944"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99955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77" y="23986"/>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“Mít tinh mừng độc lập”</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53- 54)</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xmlns="" id="{AB252590-DCC4-4EED-9DE8-9B701D649DAB}"/>
              </a:ext>
            </a:extLst>
          </p:cNvPr>
          <p:cNvSpPr txBox="1"/>
          <p:nvPr/>
        </p:nvSpPr>
        <p:spPr>
          <a:xfrm>
            <a:off x="4032448" y="2156532"/>
            <a:ext cx="5076056" cy="1501950"/>
          </a:xfrm>
          <a:prstGeom prst="rect">
            <a:avLst/>
          </a:prstGeom>
          <a:solidFill>
            <a:schemeClr val="accent3">
              <a:lumMod val="60000"/>
              <a:lumOff val="4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Tiếng hát vang của mọi người được so sánh với gỉ?</a:t>
            </a:r>
            <a:endParaRPr lang="en-US" sz="3200" dirty="0">
              <a:latin typeface="UTM Avo" panose="02040603050506020204" pitchFamily="18" charset="0"/>
              <a:cs typeface="Times New Roman" panose="02020603050405020304" pitchFamily="18"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 y="1844824"/>
            <a:ext cx="410547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44735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a:hlinkClick r:id="rId2"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 y="-27384"/>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“Bức ảnh”</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57)</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xmlns="" id="{AB252590-DCC4-4EED-9DE8-9B701D649DAB}"/>
              </a:ext>
            </a:extLst>
          </p:cNvPr>
          <p:cNvSpPr txBox="1"/>
          <p:nvPr/>
        </p:nvSpPr>
        <p:spPr>
          <a:xfrm>
            <a:off x="4032448" y="2156532"/>
            <a:ext cx="5076056" cy="1945148"/>
          </a:xfrm>
          <a:prstGeom prst="rect">
            <a:avLst/>
          </a:prstGeom>
          <a:solidFill>
            <a:schemeClr val="bg2">
              <a:lumMod val="9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Theo em các chiến sĩ quyết tâm bảo vệ từng tất đất của Tổ quốc là ai?</a:t>
            </a:r>
            <a:endParaRPr lang="en-US" sz="3200" dirty="0">
              <a:latin typeface="UTM Avo" panose="020406030505060202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6" y="1844824"/>
            <a:ext cx="408489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2" action="ppaction://hlinksldjump"/>
          </p:cNvPr>
          <p:cNvSpPr/>
          <p:nvPr/>
        </p:nvSpPr>
        <p:spPr>
          <a:xfrm>
            <a:off x="7391593" y="527102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89413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44" y="27384"/>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“Trường Sa”</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59)</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a16="http://schemas.microsoft.com/office/drawing/2014/main" xmlns="" id="{AB252590-DCC4-4EED-9DE8-9B701D649DAB}"/>
              </a:ext>
            </a:extLst>
          </p:cNvPr>
          <p:cNvSpPr txBox="1"/>
          <p:nvPr/>
        </p:nvSpPr>
        <p:spPr>
          <a:xfrm>
            <a:off x="3347864" y="2156532"/>
            <a:ext cx="5760640" cy="1945148"/>
          </a:xfrm>
          <a:prstGeom prst="rect">
            <a:avLst/>
          </a:prstGeom>
          <a:solidFill>
            <a:schemeClr val="bg2">
              <a:lumMod val="9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gn="just">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Những từ ngữ nào cho thấy Trường Sa từ rất lâu đã gắn bó với Tổ quốc Việt Nam?</a:t>
            </a:r>
            <a:endParaRPr lang="en-US" sz="3200" dirty="0">
              <a:latin typeface="UTM Avo" panose="020406030505060202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6" y="1844823"/>
            <a:ext cx="3377670" cy="418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101680"/>
            <a:ext cx="5841716" cy="192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5" action="ppaction://hlinksldjump"/>
          </p:cNvPr>
          <p:cNvSpPr/>
          <p:nvPr/>
        </p:nvSpPr>
        <p:spPr>
          <a:xfrm>
            <a:off x="7342678" y="6056008"/>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4133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984"/>
            <a:ext cx="9252520" cy="6858000"/>
          </a:xfrm>
          <a:prstGeom prst="rect">
            <a:avLst/>
          </a:prstGeom>
          <a:noFill/>
          <a:ln>
            <a:noFill/>
          </a:ln>
        </p:spPr>
      </p:pic>
      <p:grpSp>
        <p:nvGrpSpPr>
          <p:cNvPr id="4" name="组合 4">
            <a:extLst>
              <a:ext uri="{FF2B5EF4-FFF2-40B4-BE49-F238E27FC236}">
                <a16:creationId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 xmlns:a16="http://schemas.microsoft.com/office/drawing/2014/main" xmlns:lc="http://schemas.openxmlformats.org/drawingml/2006/lockedCanvas" id="{C2654922-B509-4EFB-9100-0453E079FBEA}"/>
              </a:ext>
            </a:extLst>
          </p:cNvPr>
          <p:cNvGrpSpPr/>
          <p:nvPr/>
        </p:nvGrpSpPr>
        <p:grpSpPr>
          <a:xfrm>
            <a:off x="941913" y="476672"/>
            <a:ext cx="7317432" cy="5184576"/>
            <a:chOff x="1" y="77779"/>
            <a:chExt cx="4111373" cy="2331663"/>
          </a:xfrm>
        </p:grpSpPr>
        <p:sp>
          <p:nvSpPr>
            <p:cNvPr id="5" name="矩形: 圆角 3">
              <a:extLst>
                <a:ext uri="{FF2B5EF4-FFF2-40B4-BE49-F238E27FC236}">
                  <a16:creationId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 xmlns:a16="http://schemas.microsoft.com/office/drawing/2014/main" xmlns:lc="http://schemas.openxmlformats.org/drawingml/2006/lockedCanvas" id="{4AEDCA78-B878-49CA-BD44-C977939E4B6A}"/>
                </a:ext>
              </a:extLst>
            </p:cNvPr>
            <p:cNvSpPr/>
            <p:nvPr/>
          </p:nvSpPr>
          <p:spPr>
            <a:xfrm>
              <a:off x="1" y="752932"/>
              <a:ext cx="4111373" cy="1656510"/>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ffectLst/>
                  <a:ea typeface="Times New Roman"/>
                  <a:cs typeface="Times New Roman"/>
                </a:rPr>
                <a:t> </a:t>
              </a:r>
              <a:endParaRPr lang="vi-VN" sz="1100">
                <a:effectLst/>
                <a:ea typeface="Calibri"/>
                <a:cs typeface="Times New Roman"/>
              </a:endParaRPr>
            </a:p>
          </p:txBody>
        </p:sp>
        <p:pic>
          <p:nvPicPr>
            <p:cNvPr id="6" name="图片 2">
              <a:extLst>
                <a:ext uri="{FF2B5EF4-FFF2-40B4-BE49-F238E27FC236}">
                  <a16:creationId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a16="http://schemas.microsoft.com/office/drawing/2014/main" xmlns:lc="http://schemas.openxmlformats.org/drawingml/2006/lockedCanvas" id="{BB5AD474-A2E1-431C-80A9-04C34E6C7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685" y="77779"/>
              <a:ext cx="3258230" cy="1237800"/>
            </a:xfrm>
            <a:prstGeom prst="rect">
              <a:avLst/>
            </a:prstGeom>
          </p:spPr>
        </p:pic>
      </p:grpSp>
      <p:sp>
        <p:nvSpPr>
          <p:cNvPr id="7" name="Rectangle 6"/>
          <p:cNvSpPr/>
          <p:nvPr/>
        </p:nvSpPr>
        <p:spPr>
          <a:xfrm>
            <a:off x="801277" y="3219414"/>
            <a:ext cx="7649966" cy="1200329"/>
          </a:xfrm>
          <a:prstGeom prst="rect">
            <a:avLst/>
          </a:prstGeom>
          <a:ln>
            <a:noFill/>
          </a:ln>
        </p:spPr>
        <p:txBody>
          <a:bodyPr wrap="square">
            <a:spAutoFit/>
          </a:bodyPr>
          <a:lstStyle/>
          <a:p>
            <a:pPr algn="ctr"/>
            <a:r>
              <a:rPr lang="en-US" sz="7200" b="1">
                <a:solidFill>
                  <a:srgbClr val="FF0000"/>
                </a:solidFill>
                <a:latin typeface="Utm"/>
              </a:rPr>
              <a:t>TRẢ BÀI VIẾT </a:t>
            </a:r>
            <a:endParaRPr lang="vi-VN" sz="7200" b="1">
              <a:solidFill>
                <a:srgbClr val="FF0000"/>
              </a:solidFill>
              <a:latin typeface="Utm"/>
            </a:endParaRPr>
          </a:p>
        </p:txBody>
      </p:sp>
    </p:spTree>
    <p:extLst>
      <p:ext uri="{BB962C8B-B14F-4D97-AF65-F5344CB8AC3E}">
        <p14:creationId xmlns:p14="http://schemas.microsoft.com/office/powerpoint/2010/main" val="382306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27384"/>
            <a:ext cx="9252520" cy="6858000"/>
          </a:xfrm>
          <a:prstGeom prst="rect">
            <a:avLst/>
          </a:prstGeom>
          <a:noFill/>
          <a:ln>
            <a:noFill/>
          </a:ln>
        </p:spPr>
      </p:pic>
      <p:sp>
        <p:nvSpPr>
          <p:cNvPr id="3" name="Rectangle 2"/>
          <p:cNvSpPr/>
          <p:nvPr/>
        </p:nvSpPr>
        <p:spPr>
          <a:xfrm>
            <a:off x="0" y="692696"/>
            <a:ext cx="9144000" cy="1077218"/>
          </a:xfrm>
          <a:prstGeom prst="rect">
            <a:avLst/>
          </a:prstGeom>
          <a:noFill/>
        </p:spPr>
        <p:txBody>
          <a:bodyPr wrap="square">
            <a:spAutoFit/>
          </a:bodyPr>
          <a:lstStyle/>
          <a:p>
            <a:pPr algn="just"/>
            <a:r>
              <a:rPr lang="vi-VN" sz="3200" smtClean="0">
                <a:solidFill>
                  <a:srgbClr val="00B0F0"/>
                </a:solidFill>
                <a:latin typeface="Utm"/>
              </a:rPr>
              <a:t>Hoạt </a:t>
            </a:r>
            <a:r>
              <a:rPr lang="vi-VN" sz="3200">
                <a:solidFill>
                  <a:srgbClr val="00B0F0"/>
                </a:solidFill>
                <a:latin typeface="Utm"/>
              </a:rPr>
              <a:t>động 1: Nghe nhận xét chung về bài làm của cả lớp.</a:t>
            </a:r>
          </a:p>
        </p:txBody>
      </p:sp>
      <p:sp>
        <p:nvSpPr>
          <p:cNvPr id="4" name="Horizontal Scroll 3"/>
          <p:cNvSpPr/>
          <p:nvPr/>
        </p:nvSpPr>
        <p:spPr>
          <a:xfrm>
            <a:off x="35496" y="1412776"/>
            <a:ext cx="9144000" cy="3376523"/>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chemeClr val="tx1"/>
                </a:solidFill>
                <a:latin typeface="Utm"/>
              </a:rPr>
              <a:t> + Về nội dung: </a:t>
            </a:r>
            <a:endParaRPr lang="vi-VN" sz="3200" smtClean="0">
              <a:solidFill>
                <a:schemeClr val="tx1"/>
              </a:solidFill>
              <a:latin typeface="Utm"/>
            </a:endParaRPr>
          </a:p>
          <a:p>
            <a:pPr algn="just"/>
            <a:r>
              <a:rPr lang="vi-VN" sz="3200" smtClean="0">
                <a:solidFill>
                  <a:schemeClr val="tx1"/>
                </a:solidFill>
                <a:latin typeface="Utm"/>
              </a:rPr>
              <a:t>Bài </a:t>
            </a:r>
            <a:r>
              <a:rPr lang="vi-VN" sz="3200">
                <a:solidFill>
                  <a:schemeClr val="tx1"/>
                </a:solidFill>
                <a:latin typeface="Utm"/>
              </a:rPr>
              <a:t>viết có đúng đề tài đã chọn không? Các ý trong bài viết có được lựa chọn phù hợp với đề tài không, có được sắp xếp theo trật tự hợp lí không?</a:t>
            </a:r>
          </a:p>
        </p:txBody>
      </p:sp>
      <p:pic>
        <p:nvPicPr>
          <p:cNvPr id="5" name="Picture 4" descr="nhom9"/>
          <p:cNvPicPr/>
          <p:nvPr/>
        </p:nvPicPr>
        <p:blipFill>
          <a:blip r:embed="rId3">
            <a:extLst>
              <a:ext uri="{28A0092B-C50C-407E-A947-70E740481C1C}">
                <a14:useLocalDpi xmlns:a14="http://schemas.microsoft.com/office/drawing/2010/main" val="0"/>
              </a:ext>
            </a:extLst>
          </a:blip>
          <a:srcRect/>
          <a:stretch>
            <a:fillRect/>
          </a:stretch>
        </p:blipFill>
        <p:spPr bwMode="auto">
          <a:xfrm>
            <a:off x="79462" y="4933315"/>
            <a:ext cx="994410" cy="1924685"/>
          </a:xfrm>
          <a:prstGeom prst="rect">
            <a:avLst/>
          </a:prstGeom>
          <a:noFill/>
          <a:ln>
            <a:noFill/>
          </a:ln>
          <a:extLst/>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4139952" y="4669204"/>
            <a:ext cx="3024336" cy="1856140"/>
          </a:xfrm>
          <a:prstGeom prst="rect">
            <a:avLst/>
          </a:prstGeom>
        </p:spPr>
      </p:pic>
      <p:sp>
        <p:nvSpPr>
          <p:cNvPr id="7" name="Horizontal Scroll 6"/>
          <p:cNvSpPr/>
          <p:nvPr/>
        </p:nvSpPr>
        <p:spPr>
          <a:xfrm>
            <a:off x="35496" y="1340768"/>
            <a:ext cx="9144000" cy="3744416"/>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chemeClr val="tx1"/>
                </a:solidFill>
                <a:latin typeface="Utm"/>
              </a:rPr>
              <a:t>+ Về hình thức</a:t>
            </a:r>
            <a:r>
              <a:rPr lang="vi-VN" sz="3200" smtClean="0">
                <a:solidFill>
                  <a:schemeClr val="tx1"/>
                </a:solidFill>
                <a:latin typeface="Utm"/>
              </a:rPr>
              <a:t>:</a:t>
            </a:r>
          </a:p>
          <a:p>
            <a:pPr algn="just"/>
            <a:r>
              <a:rPr lang="vi-VN" sz="3200" smtClean="0">
                <a:solidFill>
                  <a:schemeClr val="tx1"/>
                </a:solidFill>
                <a:latin typeface="Utm"/>
              </a:rPr>
              <a:t> </a:t>
            </a:r>
            <a:r>
              <a:rPr lang="vi-VN" sz="3200">
                <a:solidFill>
                  <a:schemeClr val="tx1"/>
                </a:solidFill>
                <a:latin typeface="Utm"/>
              </a:rPr>
              <a:t>Bố cục bài văn có đầy đủ ba phần không? Ưu điểm và hạn chế phổ biến (về cách sử dụng từ ngữ cách viết câu, cách xuống dòng tách đoạn, về chính tả,…) ở các bài làm của HS trong lớp là gì?</a:t>
            </a:r>
          </a:p>
        </p:txBody>
      </p:sp>
    </p:spTree>
    <p:extLst>
      <p:ext uri="{BB962C8B-B14F-4D97-AF65-F5344CB8AC3E}">
        <p14:creationId xmlns:p14="http://schemas.microsoft.com/office/powerpoint/2010/main" val="95662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pic>
        <p:nvPicPr>
          <p:cNvPr id="3"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073"/>
            <a:ext cx="9289114" cy="6853927"/>
          </a:xfrm>
          <a:prstGeom prst="rect">
            <a:avLst/>
          </a:prstGeom>
        </p:spPr>
      </p:pic>
    </p:spTree>
    <p:extLst>
      <p:ext uri="{BB962C8B-B14F-4D97-AF65-F5344CB8AC3E}">
        <p14:creationId xmlns:p14="http://schemas.microsoft.com/office/powerpoint/2010/main" val="39128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252520" cy="6858000"/>
          </a:xfrm>
          <a:prstGeom prst="rect">
            <a:avLst/>
          </a:prstGeom>
          <a:noFill/>
          <a:ln>
            <a:noFill/>
          </a:ln>
        </p:spPr>
      </p:pic>
      <p:sp>
        <p:nvSpPr>
          <p:cNvPr id="3" name="Rectangle 2"/>
          <p:cNvSpPr/>
          <p:nvPr/>
        </p:nvSpPr>
        <p:spPr>
          <a:xfrm>
            <a:off x="0" y="692696"/>
            <a:ext cx="9144000" cy="584775"/>
          </a:xfrm>
          <a:prstGeom prst="rect">
            <a:avLst/>
          </a:prstGeom>
          <a:noFill/>
        </p:spPr>
        <p:txBody>
          <a:bodyPr wrap="square">
            <a:spAutoFit/>
          </a:bodyPr>
          <a:lstStyle/>
          <a:p>
            <a:pPr algn="just"/>
            <a:r>
              <a:rPr lang="vi-VN" sz="3200" smtClean="0">
                <a:solidFill>
                  <a:srgbClr val="00B0F0"/>
                </a:solidFill>
                <a:latin typeface="Utm"/>
              </a:rPr>
              <a:t>Hoạt </a:t>
            </a:r>
            <a:r>
              <a:rPr lang="vi-VN" sz="3200">
                <a:solidFill>
                  <a:srgbClr val="00B0F0"/>
                </a:solidFill>
                <a:latin typeface="Utm"/>
              </a:rPr>
              <a:t>động </a:t>
            </a:r>
            <a:r>
              <a:rPr lang="vi-VN" sz="3200" smtClean="0">
                <a:solidFill>
                  <a:srgbClr val="00B0F0"/>
                </a:solidFill>
                <a:latin typeface="Utm"/>
              </a:rPr>
              <a:t>2 :Sửa </a:t>
            </a:r>
            <a:r>
              <a:rPr lang="vi-VN" sz="3200">
                <a:solidFill>
                  <a:srgbClr val="00B0F0"/>
                </a:solidFill>
                <a:latin typeface="Utm"/>
              </a:rPr>
              <a:t>bài cùng cả lớp.</a:t>
            </a:r>
          </a:p>
        </p:txBody>
      </p:sp>
      <p:sp>
        <p:nvSpPr>
          <p:cNvPr id="4" name="Horizontal Scroll 3"/>
          <p:cNvSpPr/>
          <p:nvPr/>
        </p:nvSpPr>
        <p:spPr>
          <a:xfrm>
            <a:off x="35496" y="1412776"/>
            <a:ext cx="9144000" cy="3376523"/>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chemeClr val="tx1"/>
                </a:solidFill>
                <a:latin typeface="Utm"/>
              </a:rPr>
              <a:t> </a:t>
            </a:r>
            <a:r>
              <a:rPr lang="vi-VN" sz="3200" smtClean="0">
                <a:solidFill>
                  <a:schemeClr val="tx1"/>
                </a:solidFill>
                <a:latin typeface="Utm"/>
              </a:rPr>
              <a:t>Sửa </a:t>
            </a:r>
            <a:r>
              <a:rPr lang="vi-VN" sz="3200">
                <a:solidFill>
                  <a:schemeClr val="tx1"/>
                </a:solidFill>
                <a:latin typeface="Utm"/>
              </a:rPr>
              <a:t>một số lỗi tiêu biểu để rút kinh nghiệm </a:t>
            </a:r>
            <a:r>
              <a:rPr lang="vi-VN" sz="3200" smtClean="0">
                <a:solidFill>
                  <a:schemeClr val="tx1"/>
                </a:solidFill>
                <a:latin typeface="Utm"/>
              </a:rPr>
              <a:t>lỗi :</a:t>
            </a:r>
          </a:p>
          <a:p>
            <a:pPr marL="457200" indent="-457200" algn="just">
              <a:buFont typeface="Arial" charset="0"/>
              <a:buChar char="•"/>
            </a:pPr>
            <a:r>
              <a:rPr lang="vi-VN" sz="3200">
                <a:solidFill>
                  <a:schemeClr val="tx1"/>
                </a:solidFill>
                <a:latin typeface="Utm"/>
              </a:rPr>
              <a:t>V</a:t>
            </a:r>
            <a:r>
              <a:rPr lang="vi-VN" sz="3200" smtClean="0">
                <a:solidFill>
                  <a:schemeClr val="tx1"/>
                </a:solidFill>
                <a:latin typeface="Utm"/>
              </a:rPr>
              <a:t>ề </a:t>
            </a:r>
            <a:r>
              <a:rPr lang="vi-VN" sz="3200">
                <a:solidFill>
                  <a:schemeClr val="tx1"/>
                </a:solidFill>
                <a:latin typeface="Utm"/>
              </a:rPr>
              <a:t>bố cục bài </a:t>
            </a:r>
            <a:r>
              <a:rPr lang="vi-VN" sz="3200" smtClean="0">
                <a:solidFill>
                  <a:schemeClr val="tx1"/>
                </a:solidFill>
                <a:latin typeface="Utm"/>
              </a:rPr>
              <a:t>văn</a:t>
            </a:r>
            <a:endParaRPr lang="vi-VN" sz="3200">
              <a:solidFill>
                <a:schemeClr val="tx1"/>
              </a:solidFill>
              <a:latin typeface="Utm"/>
            </a:endParaRPr>
          </a:p>
          <a:p>
            <a:pPr marL="457200" indent="-457200" algn="just">
              <a:buFont typeface="Arial" charset="0"/>
              <a:buChar char="•"/>
            </a:pPr>
            <a:r>
              <a:rPr lang="vi-VN" sz="3200" smtClean="0">
                <a:solidFill>
                  <a:schemeClr val="tx1"/>
                </a:solidFill>
                <a:latin typeface="Utm"/>
              </a:rPr>
              <a:t> Về </a:t>
            </a:r>
            <a:r>
              <a:rPr lang="vi-VN" sz="3200">
                <a:solidFill>
                  <a:schemeClr val="tx1"/>
                </a:solidFill>
                <a:latin typeface="Utm"/>
              </a:rPr>
              <a:t>nội dung, cách dùng từ, đặt câu, chính tả</a:t>
            </a:r>
            <a:r>
              <a:rPr lang="vi-VN" sz="3200" smtClean="0">
                <a:solidFill>
                  <a:schemeClr val="tx1"/>
                </a:solidFill>
                <a:latin typeface="Utm"/>
              </a:rPr>
              <a:t>,...</a:t>
            </a:r>
            <a:endParaRPr lang="vi-VN" sz="3200">
              <a:solidFill>
                <a:schemeClr val="tx1"/>
              </a:solidFill>
              <a:latin typeface="Utm"/>
            </a:endParaRPr>
          </a:p>
        </p:txBody>
      </p:sp>
      <p:pic>
        <p:nvPicPr>
          <p:cNvPr id="5" name="Picture 4" descr="nhom9"/>
          <p:cNvPicPr/>
          <p:nvPr/>
        </p:nvPicPr>
        <p:blipFill>
          <a:blip r:embed="rId3">
            <a:extLst>
              <a:ext uri="{28A0092B-C50C-407E-A947-70E740481C1C}">
                <a14:useLocalDpi xmlns:a14="http://schemas.microsoft.com/office/drawing/2010/main" val="0"/>
              </a:ext>
            </a:extLst>
          </a:blip>
          <a:srcRect/>
          <a:stretch>
            <a:fillRect/>
          </a:stretch>
        </p:blipFill>
        <p:spPr bwMode="auto">
          <a:xfrm>
            <a:off x="79462" y="4933315"/>
            <a:ext cx="994410" cy="1924685"/>
          </a:xfrm>
          <a:prstGeom prst="rect">
            <a:avLst/>
          </a:prstGeom>
          <a:noFill/>
          <a:ln>
            <a:noFill/>
          </a:ln>
          <a:extLst/>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4139952" y="4669204"/>
            <a:ext cx="3024336" cy="1856140"/>
          </a:xfrm>
          <a:prstGeom prst="rect">
            <a:avLst/>
          </a:prstGeom>
        </p:spPr>
      </p:pic>
    </p:spTree>
    <p:extLst>
      <p:ext uri="{BB962C8B-B14F-4D97-AF65-F5344CB8AC3E}">
        <p14:creationId xmlns:p14="http://schemas.microsoft.com/office/powerpoint/2010/main" val="220345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91" y="-8811"/>
            <a:ext cx="9252520" cy="6858000"/>
          </a:xfrm>
          <a:prstGeom prst="rect">
            <a:avLst/>
          </a:prstGeom>
          <a:noFill/>
          <a:ln>
            <a:noFill/>
          </a:ln>
        </p:spPr>
      </p:pic>
      <p:sp>
        <p:nvSpPr>
          <p:cNvPr id="3" name="Rectangle 2"/>
          <p:cNvSpPr/>
          <p:nvPr/>
        </p:nvSpPr>
        <p:spPr>
          <a:xfrm>
            <a:off x="0" y="692696"/>
            <a:ext cx="9144000" cy="584775"/>
          </a:xfrm>
          <a:prstGeom prst="rect">
            <a:avLst/>
          </a:prstGeom>
          <a:noFill/>
        </p:spPr>
        <p:txBody>
          <a:bodyPr wrap="square">
            <a:spAutoFit/>
          </a:bodyPr>
          <a:lstStyle/>
          <a:p>
            <a:pPr algn="just"/>
            <a:r>
              <a:rPr lang="vi-VN" sz="3200" smtClean="0">
                <a:solidFill>
                  <a:srgbClr val="00B0F0"/>
                </a:solidFill>
                <a:latin typeface="Utm"/>
              </a:rPr>
              <a:t>Hoạt </a:t>
            </a:r>
            <a:r>
              <a:rPr lang="vi-VN" sz="3200">
                <a:solidFill>
                  <a:srgbClr val="00B0F0"/>
                </a:solidFill>
                <a:latin typeface="Utm"/>
              </a:rPr>
              <a:t>động 3 :Tự sửa bài</a:t>
            </a:r>
          </a:p>
        </p:txBody>
      </p:sp>
      <p:sp>
        <p:nvSpPr>
          <p:cNvPr id="4" name="Horizontal Scroll 3"/>
          <p:cNvSpPr/>
          <p:nvPr/>
        </p:nvSpPr>
        <p:spPr>
          <a:xfrm>
            <a:off x="79462" y="1556792"/>
            <a:ext cx="9144000" cy="3376523"/>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chemeClr val="tx1"/>
                </a:solidFill>
                <a:latin typeface="Utm"/>
              </a:rPr>
              <a:t> </a:t>
            </a:r>
            <a:r>
              <a:rPr lang="vi-VN" sz="3200" smtClean="0">
                <a:solidFill>
                  <a:schemeClr val="tx1"/>
                </a:solidFill>
                <a:latin typeface="Utm"/>
              </a:rPr>
              <a:t>Thể </a:t>
            </a:r>
            <a:r>
              <a:rPr lang="vi-VN" sz="3200">
                <a:solidFill>
                  <a:schemeClr val="tx1"/>
                </a:solidFill>
                <a:latin typeface="Utm"/>
              </a:rPr>
              <a:t>viết lại một đoạn văn (sắp xếp lại ý, sửa </a:t>
            </a:r>
            <a:r>
              <a:rPr lang="vi-VN" sz="3200" smtClean="0">
                <a:solidFill>
                  <a:schemeClr val="tx1"/>
                </a:solidFill>
                <a:latin typeface="Utm"/>
              </a:rPr>
              <a:t>cách </a:t>
            </a:r>
            <a:r>
              <a:rPr lang="vi-VN" sz="3200">
                <a:solidFill>
                  <a:schemeClr val="tx1"/>
                </a:solidFill>
                <a:latin typeface="Utm"/>
              </a:rPr>
              <a:t>diễn đạt, thay thế từ ngữ,…) để bài viết hay hơn.</a:t>
            </a:r>
          </a:p>
        </p:txBody>
      </p:sp>
      <p:pic>
        <p:nvPicPr>
          <p:cNvPr id="5" name="Picture 4" descr="nhom9"/>
          <p:cNvPicPr/>
          <p:nvPr/>
        </p:nvPicPr>
        <p:blipFill>
          <a:blip r:embed="rId3">
            <a:extLst>
              <a:ext uri="{28A0092B-C50C-407E-A947-70E740481C1C}">
                <a14:useLocalDpi xmlns:a14="http://schemas.microsoft.com/office/drawing/2010/main" val="0"/>
              </a:ext>
            </a:extLst>
          </a:blip>
          <a:srcRect/>
          <a:stretch>
            <a:fillRect/>
          </a:stretch>
        </p:blipFill>
        <p:spPr bwMode="auto">
          <a:xfrm>
            <a:off x="79462" y="4933315"/>
            <a:ext cx="994410" cy="1924685"/>
          </a:xfrm>
          <a:prstGeom prst="rect">
            <a:avLst/>
          </a:prstGeom>
          <a:noFill/>
          <a:ln>
            <a:noFill/>
          </a:ln>
          <a:extLst/>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4139952" y="4669204"/>
            <a:ext cx="3024336" cy="1856140"/>
          </a:xfrm>
          <a:prstGeom prst="rect">
            <a:avLst/>
          </a:prstGeom>
        </p:spPr>
      </p:pic>
    </p:spTree>
    <p:extLst>
      <p:ext uri="{BB962C8B-B14F-4D97-AF65-F5344CB8AC3E}">
        <p14:creationId xmlns:p14="http://schemas.microsoft.com/office/powerpoint/2010/main" val="215465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5"/>
            <a:ext cx="9144000" cy="6857999"/>
          </a:xfrm>
          <a:prstGeom prst="rect">
            <a:avLst/>
          </a:prstGeom>
          <a:noFill/>
          <a:ln>
            <a:solidFill>
              <a:schemeClr val="tx1">
                <a:lumMod val="85000"/>
                <a:lumOff val="15000"/>
              </a:schemeClr>
            </a:solidFill>
          </a:ln>
        </p:spPr>
      </p:pic>
      <p:sp>
        <p:nvSpPr>
          <p:cNvPr id="4" name="WordArt 5">
            <a:extLst>
              <a:ext uri="{FF2B5EF4-FFF2-40B4-BE49-F238E27FC236}">
                <a16:creationId xmlns="" xmlns:a16="http://schemas.microsoft.com/office/drawing/2014/main" id="{825B51B8-27EA-45CD-B206-D547EC375E72}"/>
              </a:ext>
            </a:extLst>
          </p:cNvPr>
          <p:cNvSpPr>
            <a:spLocks noChangeArrowheads="1" noChangeShapeType="1" noTextEdit="1"/>
          </p:cNvSpPr>
          <p:nvPr/>
        </p:nvSpPr>
        <p:spPr bwMode="auto">
          <a:xfrm>
            <a:off x="395536" y="2060848"/>
            <a:ext cx="8496944" cy="2062640"/>
          </a:xfrm>
          <a:prstGeom prst="rect">
            <a:avLst/>
          </a:prstGeom>
          <a:ln>
            <a:solidFill>
              <a:schemeClr val="bg1"/>
            </a:solidFill>
          </a:ln>
          <a:effectLst>
            <a:glow rad="139700">
              <a:schemeClr val="accent2">
                <a:satMod val="175000"/>
                <a:alpha val="40000"/>
              </a:schemeClr>
            </a:glow>
            <a:innerShdw blurRad="63500" dist="50800" dir="135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fromWordArt="1">
            <a:prstTxWarp prst="textCanUp">
              <a:avLst>
                <a:gd name="adj" fmla="val 85713"/>
              </a:avLst>
            </a:prstTxWarp>
            <a:scene3d>
              <a:camera prst="legacyObliqueTopRight"/>
              <a:lightRig rig="legacyFlat3" dir="b"/>
            </a:scene3d>
            <a:sp3d extrusionH="430200" prstMaterial="legacyMatte">
              <a:extrusionClr>
                <a:srgbClr val="FFFFFF"/>
              </a:extrusionClr>
            </a:sp3d>
          </a:bodyPr>
          <a:lstStyle/>
          <a:p>
            <a:pPr algn="ctr"/>
            <a:r>
              <a:rPr lang="en-US" sz="2800" b="1" kern="10" smtClean="0">
                <a:ln w="9525">
                  <a:round/>
                  <a:headEnd/>
                  <a:tailEnd/>
                </a:ln>
                <a:solidFill>
                  <a:srgbClr val="FF0000"/>
                </a:solidFill>
                <a:latin typeface="Times New Roman" pitchFamily="18" charset="0"/>
                <a:cs typeface="Times New Roman" pitchFamily="18" charset="0"/>
              </a:rPr>
              <a:t>    Tạm biệt </a:t>
            </a:r>
            <a:r>
              <a:rPr lang="en-US" sz="2800" b="1" kern="10" dirty="0" err="1" smtClean="0">
                <a:ln w="9525">
                  <a:round/>
                  <a:headEnd/>
                  <a:tailEnd/>
                </a:ln>
                <a:solidFill>
                  <a:srgbClr val="FF0000"/>
                </a:solidFill>
                <a:latin typeface="Times New Roman" pitchFamily="18" charset="0"/>
                <a:cs typeface="Times New Roman" pitchFamily="18" charset="0"/>
              </a:rPr>
              <a:t>các</a:t>
            </a:r>
            <a:r>
              <a:rPr lang="en-US" sz="2800" b="1" kern="10" dirty="0" smtClean="0">
                <a:ln w="9525">
                  <a:round/>
                  <a:headEnd/>
                  <a:tailEnd/>
                </a:ln>
                <a:solidFill>
                  <a:srgbClr val="FF0000"/>
                </a:solidFill>
                <a:latin typeface="Times New Roman" pitchFamily="18" charset="0"/>
                <a:cs typeface="Times New Roman" pitchFamily="18" charset="0"/>
              </a:rPr>
              <a:t> </a:t>
            </a:r>
            <a:r>
              <a:rPr lang="en-US" sz="2800" b="1" kern="10" err="1" smtClean="0">
                <a:ln w="9525">
                  <a:round/>
                  <a:headEnd/>
                  <a:tailEnd/>
                </a:ln>
                <a:solidFill>
                  <a:srgbClr val="FF0000"/>
                </a:solidFill>
                <a:latin typeface="Times New Roman" pitchFamily="18" charset="0"/>
                <a:cs typeface="Times New Roman" pitchFamily="18" charset="0"/>
              </a:rPr>
              <a:t>em</a:t>
            </a:r>
            <a:r>
              <a:rPr lang="en-US" sz="2800" b="1" kern="10" smtClean="0">
                <a:ln w="9525">
                  <a:round/>
                  <a:headEnd/>
                  <a:tailEnd/>
                </a:ln>
                <a:solidFill>
                  <a:srgbClr val="FF0000"/>
                </a:solidFill>
                <a:latin typeface="Times New Roman" pitchFamily="18" charset="0"/>
                <a:cs typeface="Times New Roman" pitchFamily="18" charset="0"/>
              </a:rPr>
              <a:t>    </a:t>
            </a:r>
            <a:endParaRPr lang="en-US" sz="2800" b="1" kern="10" dirty="0">
              <a:ln w="9525">
                <a:round/>
                <a:headEnd/>
                <a:tailEnd/>
              </a:ln>
              <a:solidFill>
                <a:srgbClr val="FF0000"/>
              </a:solidFill>
              <a:latin typeface="Times New Roman" pitchFamily="18" charset="0"/>
              <a:cs typeface="Times New Roman" pitchFamily="18" charset="0"/>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4123488"/>
            <a:ext cx="2938686"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31" y="-66208"/>
            <a:ext cx="23241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160710" y="2736303"/>
            <a:ext cx="3050434" cy="414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02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8" presetClass="emph" presetSubtype="0" repeatCount="indefinite" fill="hold" nodeType="withEffect">
                                  <p:stCondLst>
                                    <p:cond delay="0"/>
                                  </p:stCondLst>
                                  <p:childTnLst>
                                    <p:animRot by="21600000">
                                      <p:cBhvr>
                                        <p:cTn id="9" dur="60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02" y="0"/>
            <a:ext cx="9144000" cy="6858000"/>
          </a:xfrm>
          <a:prstGeom prst="rect">
            <a:avLst/>
          </a:prstGeom>
          <a:noFill/>
          <a:ln>
            <a:noFill/>
          </a:ln>
        </p:spPr>
      </p:pic>
      <p:sp>
        <p:nvSpPr>
          <p:cNvPr id="3" name="Rectangle 2">
            <a:extLst>
              <a:ext uri="{FF2B5EF4-FFF2-40B4-BE49-F238E27FC236}">
                <a16:creationId xmlns:a16="http://schemas.microsoft.com/office/drawing/2014/main" xmlns="" id="{BF55D182-E5A7-4F4D-AB85-5546D8AD1B19}"/>
              </a:ext>
            </a:extLst>
          </p:cNvPr>
          <p:cNvSpPr/>
          <p:nvPr/>
        </p:nvSpPr>
        <p:spPr>
          <a:xfrm>
            <a:off x="113658" y="62694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4" name="Picture 3">
            <a:hlinkClick r:id="rId3" action="ppaction://hlinksldjump"/>
            <a:extLst>
              <a:ext uri="{FF2B5EF4-FFF2-40B4-BE49-F238E27FC236}">
                <a16:creationId xmlns:a16="http://schemas.microsoft.com/office/drawing/2014/main" xmlns="" id="{78169E3C-0366-4CDB-A8E3-8F58FE1E42FC}"/>
              </a:ext>
            </a:extLst>
          </p:cNvPr>
          <p:cNvPicPr>
            <a:picLocks noChangeAspect="1"/>
          </p:cNvPicPr>
          <p:nvPr/>
        </p:nvPicPr>
        <p:blipFill>
          <a:blip r:embed="rId4"/>
          <a:stretch>
            <a:fillRect/>
          </a:stretch>
        </p:blipFill>
        <p:spPr>
          <a:xfrm>
            <a:off x="171832" y="732687"/>
            <a:ext cx="1199792" cy="1424963"/>
          </a:xfrm>
          <a:prstGeom prst="rect">
            <a:avLst/>
          </a:prstGeom>
        </p:spPr>
      </p:pic>
      <p:sp>
        <p:nvSpPr>
          <p:cNvPr id="5" name="Oval 4">
            <a:extLst>
              <a:ext uri="{FF2B5EF4-FFF2-40B4-BE49-F238E27FC236}">
                <a16:creationId xmlns:a16="http://schemas.microsoft.com/office/drawing/2014/main" xmlns="" id="{29721781-2A62-44BC-A7CF-EB9A3A341912}"/>
              </a:ext>
            </a:extLst>
          </p:cNvPr>
          <p:cNvSpPr/>
          <p:nvPr/>
        </p:nvSpPr>
        <p:spPr>
          <a:xfrm>
            <a:off x="139135" y="1919367"/>
            <a:ext cx="300309" cy="3575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1</a:t>
            </a:r>
          </a:p>
        </p:txBody>
      </p:sp>
      <p:sp>
        <p:nvSpPr>
          <p:cNvPr id="6" name="Rectangle 5">
            <a:extLst>
              <a:ext uri="{FF2B5EF4-FFF2-40B4-BE49-F238E27FC236}">
                <a16:creationId xmlns:a16="http://schemas.microsoft.com/office/drawing/2014/main" xmlns="" id="{32087DB7-A6F2-43C0-A263-5537084EF510}"/>
              </a:ext>
            </a:extLst>
          </p:cNvPr>
          <p:cNvSpPr/>
          <p:nvPr/>
        </p:nvSpPr>
        <p:spPr>
          <a:xfrm>
            <a:off x="1598564" y="650948"/>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7" name="Picture 6">
            <a:hlinkClick r:id="rId5" action="ppaction://hlinksldjump"/>
            <a:extLst>
              <a:ext uri="{FF2B5EF4-FFF2-40B4-BE49-F238E27FC236}">
                <a16:creationId xmlns:a16="http://schemas.microsoft.com/office/drawing/2014/main" xmlns="" id="{D10642B0-DBAD-47F0-B9B5-C37F5BF14F3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65486" y="746867"/>
            <a:ext cx="1078322" cy="1313981"/>
          </a:xfrm>
          <a:prstGeom prst="rect">
            <a:avLst/>
          </a:prstGeom>
        </p:spPr>
      </p:pic>
      <p:sp>
        <p:nvSpPr>
          <p:cNvPr id="8" name="Oval 7">
            <a:extLst>
              <a:ext uri="{FF2B5EF4-FFF2-40B4-BE49-F238E27FC236}">
                <a16:creationId xmlns:a16="http://schemas.microsoft.com/office/drawing/2014/main" xmlns="" id="{F9409693-2C74-4F29-A052-4481537E7785}"/>
              </a:ext>
            </a:extLst>
          </p:cNvPr>
          <p:cNvSpPr/>
          <p:nvPr/>
        </p:nvSpPr>
        <p:spPr>
          <a:xfrm>
            <a:off x="1593276" y="1864984"/>
            <a:ext cx="372908" cy="3870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2</a:t>
            </a:r>
          </a:p>
        </p:txBody>
      </p:sp>
      <p:sp>
        <p:nvSpPr>
          <p:cNvPr id="9" name="Rectangle 8">
            <a:extLst>
              <a:ext uri="{FF2B5EF4-FFF2-40B4-BE49-F238E27FC236}">
                <a16:creationId xmlns:a16="http://schemas.microsoft.com/office/drawing/2014/main" xmlns="" id="{9DF0E2B0-9811-4C70-A176-10C58F25C869}"/>
              </a:ext>
            </a:extLst>
          </p:cNvPr>
          <p:cNvSpPr/>
          <p:nvPr/>
        </p:nvSpPr>
        <p:spPr>
          <a:xfrm>
            <a:off x="3050771" y="646178"/>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0" name="Picture 10">
            <a:hlinkClick r:id="rId7" action="ppaction://hlinksldjump"/>
            <a:extLst>
              <a:ext uri="{FF2B5EF4-FFF2-40B4-BE49-F238E27FC236}">
                <a16:creationId xmlns:a16="http://schemas.microsoft.com/office/drawing/2014/main" xmlns="" id="{F1B93DDB-0E1C-447E-9277-1449D35961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166754" y="750294"/>
            <a:ext cx="1168671" cy="151072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xmlns="" id="{4DDDE03E-EC83-4075-B096-8BEC3B8EAA12}"/>
              </a:ext>
            </a:extLst>
          </p:cNvPr>
          <p:cNvSpPr/>
          <p:nvPr/>
        </p:nvSpPr>
        <p:spPr>
          <a:xfrm>
            <a:off x="3082851" y="1798762"/>
            <a:ext cx="325705" cy="4219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3</a:t>
            </a:r>
          </a:p>
        </p:txBody>
      </p:sp>
      <p:sp>
        <p:nvSpPr>
          <p:cNvPr id="12" name="Rectangle 11">
            <a:extLst>
              <a:ext uri="{FF2B5EF4-FFF2-40B4-BE49-F238E27FC236}">
                <a16:creationId xmlns:a16="http://schemas.microsoft.com/office/drawing/2014/main" xmlns="" id="{D6C00CA1-8E59-41A6-83A0-0E9FC905D31E}"/>
              </a:ext>
            </a:extLst>
          </p:cNvPr>
          <p:cNvSpPr/>
          <p:nvPr/>
        </p:nvSpPr>
        <p:spPr>
          <a:xfrm>
            <a:off x="4549631" y="633601"/>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3" name="Picture 12">
            <a:hlinkClick r:id="rId9" action="ppaction://hlinksldjump"/>
            <a:extLst>
              <a:ext uri="{FF2B5EF4-FFF2-40B4-BE49-F238E27FC236}">
                <a16:creationId xmlns:a16="http://schemas.microsoft.com/office/drawing/2014/main" xmlns="" id="{6BB9F2AE-0B6B-425A-9618-0B86D63BC98B}"/>
              </a:ext>
            </a:extLst>
          </p:cNvPr>
          <p:cNvPicPr>
            <a:picLocks noChangeAspect="1"/>
          </p:cNvPicPr>
          <p:nvPr/>
        </p:nvPicPr>
        <p:blipFill>
          <a:blip r:embed="rId10"/>
          <a:stretch>
            <a:fillRect/>
          </a:stretch>
        </p:blipFill>
        <p:spPr>
          <a:xfrm>
            <a:off x="4603802" y="685687"/>
            <a:ext cx="1244092" cy="1517792"/>
          </a:xfrm>
          <a:prstGeom prst="rect">
            <a:avLst/>
          </a:prstGeom>
        </p:spPr>
      </p:pic>
      <p:sp>
        <p:nvSpPr>
          <p:cNvPr id="14" name="Oval 13">
            <a:extLst>
              <a:ext uri="{FF2B5EF4-FFF2-40B4-BE49-F238E27FC236}">
                <a16:creationId xmlns:a16="http://schemas.microsoft.com/office/drawing/2014/main" xmlns="" id="{C058DC2F-D95D-447B-96F9-D64C2B75ED5C}"/>
              </a:ext>
            </a:extLst>
          </p:cNvPr>
          <p:cNvSpPr/>
          <p:nvPr/>
        </p:nvSpPr>
        <p:spPr>
          <a:xfrm>
            <a:off x="4603802" y="1800575"/>
            <a:ext cx="355810" cy="4642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4</a:t>
            </a:r>
          </a:p>
        </p:txBody>
      </p:sp>
      <p:sp>
        <p:nvSpPr>
          <p:cNvPr id="15" name="Rectangle 14">
            <a:extLst>
              <a:ext uri="{FF2B5EF4-FFF2-40B4-BE49-F238E27FC236}">
                <a16:creationId xmlns:a16="http://schemas.microsoft.com/office/drawing/2014/main" xmlns="" id="{28D2DB23-EAA3-4D64-B513-6B1797D46F79}"/>
              </a:ext>
            </a:extLst>
          </p:cNvPr>
          <p:cNvSpPr/>
          <p:nvPr/>
        </p:nvSpPr>
        <p:spPr>
          <a:xfrm>
            <a:off x="6048491" y="61405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6" name="Picture 15">
            <a:hlinkClick r:id="rId11" action="ppaction://hlinksldjump"/>
            <a:extLst>
              <a:ext uri="{FF2B5EF4-FFF2-40B4-BE49-F238E27FC236}">
                <a16:creationId xmlns:a16="http://schemas.microsoft.com/office/drawing/2014/main" xmlns="" id="{5310C781-8707-466B-B022-91705B926B4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187037" y="685687"/>
            <a:ext cx="1155641" cy="1550367"/>
          </a:xfrm>
          <a:prstGeom prst="rect">
            <a:avLst/>
          </a:prstGeom>
        </p:spPr>
      </p:pic>
      <p:sp>
        <p:nvSpPr>
          <p:cNvPr id="17" name="Oval 16">
            <a:extLst>
              <a:ext uri="{FF2B5EF4-FFF2-40B4-BE49-F238E27FC236}">
                <a16:creationId xmlns:a16="http://schemas.microsoft.com/office/drawing/2014/main" xmlns="" id="{661887DF-1DB0-41A8-BC10-4B5EB54E31D7}"/>
              </a:ext>
            </a:extLst>
          </p:cNvPr>
          <p:cNvSpPr/>
          <p:nvPr/>
        </p:nvSpPr>
        <p:spPr>
          <a:xfrm>
            <a:off x="6127555" y="1844824"/>
            <a:ext cx="316653"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5</a:t>
            </a:r>
          </a:p>
        </p:txBody>
      </p:sp>
      <p:sp>
        <p:nvSpPr>
          <p:cNvPr id="18" name="Rectangle 17">
            <a:extLst>
              <a:ext uri="{FF2B5EF4-FFF2-40B4-BE49-F238E27FC236}">
                <a16:creationId xmlns:a16="http://schemas.microsoft.com/office/drawing/2014/main" xmlns="" id="{E786F688-A42F-4CCA-8892-0BA2A0AD41D9}"/>
              </a:ext>
            </a:extLst>
          </p:cNvPr>
          <p:cNvSpPr/>
          <p:nvPr/>
        </p:nvSpPr>
        <p:spPr>
          <a:xfrm>
            <a:off x="7565919" y="630334"/>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9" name="Picture 18">
            <a:hlinkClick r:id="rId13" action="ppaction://hlinksldjump"/>
            <a:extLst>
              <a:ext uri="{FF2B5EF4-FFF2-40B4-BE49-F238E27FC236}">
                <a16:creationId xmlns:a16="http://schemas.microsoft.com/office/drawing/2014/main" xmlns="" id="{7C2BF350-5DD9-4F77-AF83-0A7142742DB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7726468" y="720110"/>
            <a:ext cx="1122941" cy="1497254"/>
          </a:xfrm>
          <a:prstGeom prst="rect">
            <a:avLst/>
          </a:prstGeom>
        </p:spPr>
      </p:pic>
      <p:sp>
        <p:nvSpPr>
          <p:cNvPr id="20" name="Oval 19">
            <a:extLst>
              <a:ext uri="{FF2B5EF4-FFF2-40B4-BE49-F238E27FC236}">
                <a16:creationId xmlns:a16="http://schemas.microsoft.com/office/drawing/2014/main" xmlns="" id="{B47B456F-9CF6-468B-B85D-7A877A2C1271}"/>
              </a:ext>
            </a:extLst>
          </p:cNvPr>
          <p:cNvSpPr/>
          <p:nvPr/>
        </p:nvSpPr>
        <p:spPr>
          <a:xfrm>
            <a:off x="7658153" y="1878768"/>
            <a:ext cx="316653"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6</a:t>
            </a:r>
          </a:p>
        </p:txBody>
      </p:sp>
      <p:sp>
        <p:nvSpPr>
          <p:cNvPr id="21" name="Rectangle 20">
            <a:extLst>
              <a:ext uri="{FF2B5EF4-FFF2-40B4-BE49-F238E27FC236}">
                <a16:creationId xmlns:a16="http://schemas.microsoft.com/office/drawing/2014/main" xmlns="" id="{B87B9003-3EDD-402B-9FD9-81E053EB20B4}"/>
              </a:ext>
            </a:extLst>
          </p:cNvPr>
          <p:cNvSpPr/>
          <p:nvPr/>
        </p:nvSpPr>
        <p:spPr>
          <a:xfrm>
            <a:off x="110896" y="242091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2" name="Picture 6" descr="Hình ảnh động Vật Nhỏ Dễ Thương Vẽ Tay Hươu Phim Hoạt Hình Vẽ Tay động Vật  Hươu Cao Cổ, động Vật Nhỏ Mọc Lên, động Vật Vẽ Tay đầy Màu Sắc,">
            <a:hlinkClick r:id="rId15" action="ppaction://hlinksldjump"/>
            <a:extLst>
              <a:ext uri="{FF2B5EF4-FFF2-40B4-BE49-F238E27FC236}">
                <a16:creationId xmlns:a16="http://schemas.microsoft.com/office/drawing/2014/main" xmlns="" id="{E8700AA9-0210-4804-BAF2-45FAE75B5A5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0099" y="2455171"/>
            <a:ext cx="1320956" cy="1534156"/>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xmlns="" id="{C111CB3B-F898-4575-8B4B-41AA01159BF4}"/>
              </a:ext>
            </a:extLst>
          </p:cNvPr>
          <p:cNvSpPr/>
          <p:nvPr/>
        </p:nvSpPr>
        <p:spPr>
          <a:xfrm>
            <a:off x="166506" y="3573016"/>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7</a:t>
            </a:r>
          </a:p>
        </p:txBody>
      </p:sp>
      <p:sp>
        <p:nvSpPr>
          <p:cNvPr id="24" name="Rectangle 23">
            <a:extLst>
              <a:ext uri="{FF2B5EF4-FFF2-40B4-BE49-F238E27FC236}">
                <a16:creationId xmlns:a16="http://schemas.microsoft.com/office/drawing/2014/main" xmlns="" id="{F75FC9FF-D16F-41B4-BD79-62D5D7A40B23}"/>
              </a:ext>
            </a:extLst>
          </p:cNvPr>
          <p:cNvSpPr/>
          <p:nvPr/>
        </p:nvSpPr>
        <p:spPr>
          <a:xfrm>
            <a:off x="1584155" y="2431657"/>
            <a:ext cx="1368558" cy="16468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5" name="Picture 8">
            <a:hlinkClick r:id="rId17" action="ppaction://hlinksldjump"/>
            <a:extLst>
              <a:ext uri="{FF2B5EF4-FFF2-40B4-BE49-F238E27FC236}">
                <a16:creationId xmlns:a16="http://schemas.microsoft.com/office/drawing/2014/main" xmlns="" id="{38D70056-336E-4456-9633-5BE00E3C2DF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1800580" y="2467681"/>
            <a:ext cx="1011563" cy="1538714"/>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xmlns="" id="{A48DB54B-89C1-46BE-8B34-E74B4B0D549D}"/>
              </a:ext>
            </a:extLst>
          </p:cNvPr>
          <p:cNvSpPr/>
          <p:nvPr/>
        </p:nvSpPr>
        <p:spPr>
          <a:xfrm>
            <a:off x="1678674" y="3573016"/>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8</a:t>
            </a:r>
          </a:p>
        </p:txBody>
      </p:sp>
      <p:sp>
        <p:nvSpPr>
          <p:cNvPr id="27" name="Rectangle 26">
            <a:extLst>
              <a:ext uri="{FF2B5EF4-FFF2-40B4-BE49-F238E27FC236}">
                <a16:creationId xmlns:a16="http://schemas.microsoft.com/office/drawing/2014/main" xmlns="" id="{F8C64E79-D4C6-4EC7-9551-47D1B72060C9}"/>
              </a:ext>
            </a:extLst>
          </p:cNvPr>
          <p:cNvSpPr/>
          <p:nvPr/>
        </p:nvSpPr>
        <p:spPr>
          <a:xfrm>
            <a:off x="3045812" y="2459905"/>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8" name="Picture 27">
            <a:hlinkClick r:id="rId19" action="ppaction://hlinksldjump"/>
            <a:extLst>
              <a:ext uri="{FF2B5EF4-FFF2-40B4-BE49-F238E27FC236}">
                <a16:creationId xmlns:a16="http://schemas.microsoft.com/office/drawing/2014/main" xmlns="" id="{A253B41B-96D1-4AD1-AA50-43EB20D15FC8}"/>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3131840" y="2614441"/>
            <a:ext cx="1201514" cy="1383993"/>
          </a:xfrm>
          <a:prstGeom prst="rect">
            <a:avLst/>
          </a:prstGeom>
        </p:spPr>
      </p:pic>
      <p:sp>
        <p:nvSpPr>
          <p:cNvPr id="29" name="Oval 28">
            <a:extLst>
              <a:ext uri="{FF2B5EF4-FFF2-40B4-BE49-F238E27FC236}">
                <a16:creationId xmlns:a16="http://schemas.microsoft.com/office/drawing/2014/main" xmlns="" id="{2E3BC0B5-DC54-4F2C-9B8B-612011A27A5A}"/>
              </a:ext>
            </a:extLst>
          </p:cNvPr>
          <p:cNvSpPr/>
          <p:nvPr/>
        </p:nvSpPr>
        <p:spPr>
          <a:xfrm>
            <a:off x="3073098" y="3592589"/>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9</a:t>
            </a:r>
          </a:p>
        </p:txBody>
      </p:sp>
      <p:sp>
        <p:nvSpPr>
          <p:cNvPr id="30" name="Rectangle 29">
            <a:extLst>
              <a:ext uri="{FF2B5EF4-FFF2-40B4-BE49-F238E27FC236}">
                <a16:creationId xmlns:a16="http://schemas.microsoft.com/office/drawing/2014/main" xmlns="" id="{186C5508-1762-4FC5-81C0-8E2E4D8CA0E8}"/>
              </a:ext>
            </a:extLst>
          </p:cNvPr>
          <p:cNvSpPr/>
          <p:nvPr/>
        </p:nvSpPr>
        <p:spPr>
          <a:xfrm>
            <a:off x="4537969" y="2455172"/>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1" name="Picture 30">
            <a:hlinkClick r:id="rId21" action="ppaction://hlinksldjump"/>
            <a:extLst>
              <a:ext uri="{FF2B5EF4-FFF2-40B4-BE49-F238E27FC236}">
                <a16:creationId xmlns:a16="http://schemas.microsoft.com/office/drawing/2014/main" xmlns="" id="{0D1D3D21-1293-4E04-9BF8-1208768666C8}"/>
              </a:ext>
            </a:extLst>
          </p:cNvPr>
          <p:cNvPicPr>
            <a:picLocks noChangeAspect="1"/>
          </p:cNvPicPr>
          <p:nvPr/>
        </p:nvPicPr>
        <p:blipFill>
          <a:blip r:embed="rId22"/>
          <a:stretch>
            <a:fillRect/>
          </a:stretch>
        </p:blipFill>
        <p:spPr>
          <a:xfrm>
            <a:off x="4588868" y="2577764"/>
            <a:ext cx="1214610" cy="1499308"/>
          </a:xfrm>
          <a:prstGeom prst="rect">
            <a:avLst/>
          </a:prstGeom>
        </p:spPr>
      </p:pic>
      <p:sp>
        <p:nvSpPr>
          <p:cNvPr id="32" name="Oval 31">
            <a:extLst>
              <a:ext uri="{FF2B5EF4-FFF2-40B4-BE49-F238E27FC236}">
                <a16:creationId xmlns:a16="http://schemas.microsoft.com/office/drawing/2014/main" xmlns="" id="{E23D6B83-20F7-462A-80CB-BC3058C74A4B}"/>
              </a:ext>
            </a:extLst>
          </p:cNvPr>
          <p:cNvSpPr/>
          <p:nvPr/>
        </p:nvSpPr>
        <p:spPr>
          <a:xfrm>
            <a:off x="5329471" y="3593249"/>
            <a:ext cx="54671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10</a:t>
            </a:r>
          </a:p>
        </p:txBody>
      </p:sp>
      <p:sp>
        <p:nvSpPr>
          <p:cNvPr id="33" name="Rectangle 32">
            <a:extLst>
              <a:ext uri="{FF2B5EF4-FFF2-40B4-BE49-F238E27FC236}">
                <a16:creationId xmlns:a16="http://schemas.microsoft.com/office/drawing/2014/main" xmlns="" id="{453E966C-28D3-4E16-AE23-0F218B986392}"/>
              </a:ext>
            </a:extLst>
          </p:cNvPr>
          <p:cNvSpPr/>
          <p:nvPr/>
        </p:nvSpPr>
        <p:spPr>
          <a:xfrm>
            <a:off x="6014336" y="2463049"/>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4" name="Picture 33">
            <a:hlinkClick r:id="rId23" action="ppaction://hlinksldjump"/>
            <a:extLst>
              <a:ext uri="{FF2B5EF4-FFF2-40B4-BE49-F238E27FC236}">
                <a16:creationId xmlns:a16="http://schemas.microsoft.com/office/drawing/2014/main" xmlns="" id="{2FDD32E7-62E7-4E14-9AEB-3BE7CAB43469}"/>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6123349" y="2537278"/>
            <a:ext cx="1231226" cy="1565721"/>
          </a:xfrm>
          <a:prstGeom prst="rect">
            <a:avLst/>
          </a:prstGeom>
        </p:spPr>
      </p:pic>
      <p:sp>
        <p:nvSpPr>
          <p:cNvPr id="35" name="Oval 34">
            <a:extLst>
              <a:ext uri="{FF2B5EF4-FFF2-40B4-BE49-F238E27FC236}">
                <a16:creationId xmlns:a16="http://schemas.microsoft.com/office/drawing/2014/main" xmlns="" id="{FF7948E4-7C38-425F-8636-2CC856BBAAE5}"/>
              </a:ext>
            </a:extLst>
          </p:cNvPr>
          <p:cNvSpPr/>
          <p:nvPr/>
        </p:nvSpPr>
        <p:spPr>
          <a:xfrm>
            <a:off x="6048000" y="3571956"/>
            <a:ext cx="56185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11</a:t>
            </a:r>
          </a:p>
        </p:txBody>
      </p:sp>
      <p:sp>
        <p:nvSpPr>
          <p:cNvPr id="36" name="Rectangle 35">
            <a:extLst>
              <a:ext uri="{FF2B5EF4-FFF2-40B4-BE49-F238E27FC236}">
                <a16:creationId xmlns:a16="http://schemas.microsoft.com/office/drawing/2014/main" xmlns="" id="{B43076EA-3A42-4B94-B208-64F8AA717291}"/>
              </a:ext>
            </a:extLst>
          </p:cNvPr>
          <p:cNvSpPr/>
          <p:nvPr/>
        </p:nvSpPr>
        <p:spPr>
          <a:xfrm>
            <a:off x="7554710" y="2458939"/>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7" name="Picture 12">
            <a:hlinkClick r:id="rId25" action="ppaction://hlinksldjump"/>
            <a:extLst>
              <a:ext uri="{FF2B5EF4-FFF2-40B4-BE49-F238E27FC236}">
                <a16:creationId xmlns:a16="http://schemas.microsoft.com/office/drawing/2014/main" xmlns="" id="{8212DF7A-E71E-4BE8-A92C-5AAE2590194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p:blipFill>
        <p:spPr bwMode="auto">
          <a:xfrm>
            <a:off x="7637836" y="2357382"/>
            <a:ext cx="1457249" cy="1791698"/>
          </a:xfrm>
          <a:prstGeom prst="rect">
            <a:avLst/>
          </a:prstGeom>
          <a:noFill/>
          <a:extLst>
            <a:ext uri="{909E8E84-426E-40DD-AFC4-6F175D3DCCD1}">
              <a14:hiddenFill xmlns:a14="http://schemas.microsoft.com/office/drawing/2010/main">
                <a:solidFill>
                  <a:srgbClr val="FFFFFF"/>
                </a:solidFill>
              </a14:hiddenFill>
            </a:ext>
          </a:extLst>
        </p:spPr>
      </p:pic>
      <p:sp>
        <p:nvSpPr>
          <p:cNvPr id="38" name="Oval 37">
            <a:extLst>
              <a:ext uri="{FF2B5EF4-FFF2-40B4-BE49-F238E27FC236}">
                <a16:creationId xmlns:a16="http://schemas.microsoft.com/office/drawing/2014/main" xmlns="" id="{E0438EBB-EFEE-46DE-97D9-8D633DC7D9CB}"/>
              </a:ext>
            </a:extLst>
          </p:cNvPr>
          <p:cNvSpPr/>
          <p:nvPr/>
        </p:nvSpPr>
        <p:spPr>
          <a:xfrm>
            <a:off x="7565006" y="3592480"/>
            <a:ext cx="538490"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12</a:t>
            </a:r>
          </a:p>
        </p:txBody>
      </p:sp>
      <p:sp>
        <p:nvSpPr>
          <p:cNvPr id="39" name="Rectangle 38">
            <a:extLst>
              <a:ext uri="{FF2B5EF4-FFF2-40B4-BE49-F238E27FC236}">
                <a16:creationId xmlns:a16="http://schemas.microsoft.com/office/drawing/2014/main" xmlns="" id="{966CE803-8577-4DB8-9764-0C0FBF8588E1}"/>
              </a:ext>
            </a:extLst>
          </p:cNvPr>
          <p:cNvSpPr/>
          <p:nvPr/>
        </p:nvSpPr>
        <p:spPr>
          <a:xfrm>
            <a:off x="108929" y="422253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0" name="Picture 39">
            <a:hlinkClick r:id="rId3" action="ppaction://hlinksldjump"/>
            <a:extLst>
              <a:ext uri="{FF2B5EF4-FFF2-40B4-BE49-F238E27FC236}">
                <a16:creationId xmlns:a16="http://schemas.microsoft.com/office/drawing/2014/main" xmlns="" id="{502A6A51-54F7-412A-AEED-BDBF751B8845}"/>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270650" y="4220234"/>
            <a:ext cx="1293881" cy="1810958"/>
          </a:xfrm>
          <a:prstGeom prst="rect">
            <a:avLst/>
          </a:prstGeom>
        </p:spPr>
      </p:pic>
      <p:sp>
        <p:nvSpPr>
          <p:cNvPr id="41" name="Oval 40">
            <a:extLst>
              <a:ext uri="{FF2B5EF4-FFF2-40B4-BE49-F238E27FC236}">
                <a16:creationId xmlns:a16="http://schemas.microsoft.com/office/drawing/2014/main" xmlns="" id="{7BCFAD7A-1781-432F-9EE7-168C96463F1B}"/>
              </a:ext>
            </a:extLst>
          </p:cNvPr>
          <p:cNvSpPr/>
          <p:nvPr/>
        </p:nvSpPr>
        <p:spPr>
          <a:xfrm>
            <a:off x="122650" y="5362380"/>
            <a:ext cx="55826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13</a:t>
            </a:r>
          </a:p>
        </p:txBody>
      </p:sp>
      <p:sp>
        <p:nvSpPr>
          <p:cNvPr id="43" name="Rectangle 42">
            <a:extLst>
              <a:ext uri="{FF2B5EF4-FFF2-40B4-BE49-F238E27FC236}">
                <a16:creationId xmlns:a16="http://schemas.microsoft.com/office/drawing/2014/main" xmlns="" id="{2B4BD84C-D75A-4E23-BEAA-7F878D6EE4E9}"/>
              </a:ext>
            </a:extLst>
          </p:cNvPr>
          <p:cNvSpPr/>
          <p:nvPr/>
        </p:nvSpPr>
        <p:spPr>
          <a:xfrm>
            <a:off x="1567239" y="4192322"/>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4" name="Picture 43">
            <a:hlinkClick r:id="rId5" action="ppaction://hlinksldjump"/>
            <a:extLst>
              <a:ext uri="{FF2B5EF4-FFF2-40B4-BE49-F238E27FC236}">
                <a16:creationId xmlns:a16="http://schemas.microsoft.com/office/drawing/2014/main" xmlns="" id="{7301A217-0E8C-4D37-B61C-8B41E52C17AB}"/>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1775955" y="4387096"/>
            <a:ext cx="1060812" cy="1262533"/>
          </a:xfrm>
          <a:prstGeom prst="rect">
            <a:avLst/>
          </a:prstGeom>
        </p:spPr>
      </p:pic>
      <p:sp>
        <p:nvSpPr>
          <p:cNvPr id="45" name="Oval 44">
            <a:extLst>
              <a:ext uri="{FF2B5EF4-FFF2-40B4-BE49-F238E27FC236}">
                <a16:creationId xmlns:a16="http://schemas.microsoft.com/office/drawing/2014/main" xmlns="" id="{11FCB86A-3B0B-49E1-9D26-987BA26D2EE9}"/>
              </a:ext>
            </a:extLst>
          </p:cNvPr>
          <p:cNvSpPr/>
          <p:nvPr/>
        </p:nvSpPr>
        <p:spPr>
          <a:xfrm>
            <a:off x="1600522" y="5322665"/>
            <a:ext cx="53870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14</a:t>
            </a:r>
          </a:p>
        </p:txBody>
      </p:sp>
      <p:sp>
        <p:nvSpPr>
          <p:cNvPr id="46" name="Rectangle 45">
            <a:extLst>
              <a:ext uri="{FF2B5EF4-FFF2-40B4-BE49-F238E27FC236}">
                <a16:creationId xmlns:a16="http://schemas.microsoft.com/office/drawing/2014/main" xmlns="" id="{2E75CA23-FE6F-4468-AFED-CC09AFFA6984}"/>
              </a:ext>
            </a:extLst>
          </p:cNvPr>
          <p:cNvSpPr/>
          <p:nvPr/>
        </p:nvSpPr>
        <p:spPr>
          <a:xfrm>
            <a:off x="3025549" y="421977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7" name="Picture 46">
            <a:hlinkClick r:id="" action="ppaction://noaction"/>
            <a:extLst>
              <a:ext uri="{FF2B5EF4-FFF2-40B4-BE49-F238E27FC236}">
                <a16:creationId xmlns:a16="http://schemas.microsoft.com/office/drawing/2014/main" xmlns="" id="{DF9A24DD-2B12-42AD-8E45-43DA9035FAE1}"/>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3171785" y="4206144"/>
            <a:ext cx="1190139" cy="1662870"/>
          </a:xfrm>
          <a:prstGeom prst="rect">
            <a:avLst/>
          </a:prstGeom>
        </p:spPr>
      </p:pic>
      <p:sp>
        <p:nvSpPr>
          <p:cNvPr id="48" name="Oval 47">
            <a:extLst>
              <a:ext uri="{FF2B5EF4-FFF2-40B4-BE49-F238E27FC236}">
                <a16:creationId xmlns:a16="http://schemas.microsoft.com/office/drawing/2014/main" xmlns="" id="{923457B3-639A-4298-A069-56B33C789630}"/>
              </a:ext>
            </a:extLst>
          </p:cNvPr>
          <p:cNvSpPr/>
          <p:nvPr/>
        </p:nvSpPr>
        <p:spPr>
          <a:xfrm>
            <a:off x="3115318" y="5373231"/>
            <a:ext cx="53477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15</a:t>
            </a:r>
          </a:p>
        </p:txBody>
      </p:sp>
      <p:sp>
        <p:nvSpPr>
          <p:cNvPr id="49" name="Rectangle 48">
            <a:extLst>
              <a:ext uri="{FF2B5EF4-FFF2-40B4-BE49-F238E27FC236}">
                <a16:creationId xmlns:a16="http://schemas.microsoft.com/office/drawing/2014/main" xmlns="" id="{8B2E91B7-CD51-4302-86DC-69323A4FAC95}"/>
              </a:ext>
            </a:extLst>
          </p:cNvPr>
          <p:cNvSpPr/>
          <p:nvPr/>
        </p:nvSpPr>
        <p:spPr>
          <a:xfrm>
            <a:off x="4553736" y="421977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51" name="Picture 50">
            <a:hlinkClick r:id="" action="ppaction://noaction"/>
            <a:extLst>
              <a:ext uri="{FF2B5EF4-FFF2-40B4-BE49-F238E27FC236}">
                <a16:creationId xmlns:a16="http://schemas.microsoft.com/office/drawing/2014/main" xmlns="" id="{28730B02-CB29-4B22-B835-2FD2BA8B920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694715" y="4210983"/>
            <a:ext cx="1199238" cy="1465735"/>
          </a:xfrm>
          <a:prstGeom prst="rect">
            <a:avLst/>
          </a:prstGeom>
        </p:spPr>
      </p:pic>
      <p:sp>
        <p:nvSpPr>
          <p:cNvPr id="52" name="Oval 51">
            <a:extLst>
              <a:ext uri="{FF2B5EF4-FFF2-40B4-BE49-F238E27FC236}">
                <a16:creationId xmlns:a16="http://schemas.microsoft.com/office/drawing/2014/main" xmlns="" id="{6AA6E479-3C00-4725-8C8E-B92B36F1341B}"/>
              </a:ext>
            </a:extLst>
          </p:cNvPr>
          <p:cNvSpPr/>
          <p:nvPr/>
        </p:nvSpPr>
        <p:spPr>
          <a:xfrm>
            <a:off x="4580353" y="5368395"/>
            <a:ext cx="57004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16</a:t>
            </a:r>
          </a:p>
        </p:txBody>
      </p:sp>
    </p:spTree>
    <p:extLst>
      <p:ext uri="{BB962C8B-B14F-4D97-AF65-F5344CB8AC3E}">
        <p14:creationId xmlns:p14="http://schemas.microsoft.com/office/powerpoint/2010/main" val="276585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4" presetClass="exit" presetSubtype="10" fill="hold" grpId="0" nodeType="withEffect">
                                  <p:stCondLst>
                                    <p:cond delay="0"/>
                                  </p:stCondLst>
                                  <p:childTnLst>
                                    <p:animEffect transition="out" filter="randombar(horizontal)">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4" presetClass="exit" presetSubtype="10" fill="hold" grpId="0" nodeType="withEffect">
                                  <p:stCondLst>
                                    <p:cond delay="0"/>
                                  </p:stCondLst>
                                  <p:childTnLst>
                                    <p:animEffect transition="out" filter="randombar(horizontal)">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14" presetClass="exit" presetSubtype="10" fill="hold" grpId="0" nodeType="withEffect">
                                  <p:stCondLst>
                                    <p:cond delay="0"/>
                                  </p:stCondLst>
                                  <p:childTnLst>
                                    <p:animEffect transition="out" filter="randombar(horizontal)">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4" presetClass="exit" presetSubtype="10" fill="hold" grpId="0" nodeType="withEffect">
                                  <p:stCondLst>
                                    <p:cond delay="0"/>
                                  </p:stCondLst>
                                  <p:childTnLst>
                                    <p:animEffect transition="out" filter="randombar(horizontal)">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14" presetClass="exit" presetSubtype="10" fill="hold" grpId="0" nodeType="withEffect">
                                  <p:stCondLst>
                                    <p:cond delay="0"/>
                                  </p:stCondLst>
                                  <p:childTnLst>
                                    <p:animEffect transition="out" filter="randombar(horizontal)">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4" presetClass="exit" presetSubtype="10" fill="hold" grpId="0" nodeType="withEffect">
                                  <p:stCondLst>
                                    <p:cond delay="0"/>
                                  </p:stCondLst>
                                  <p:childTnLst>
                                    <p:animEffect transition="out" filter="randombar(horizontal)">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4" presetClass="exit" presetSubtype="10" fill="hold" grpId="0" nodeType="withEffect">
                                  <p:stCondLst>
                                    <p:cond delay="0"/>
                                  </p:stCondLst>
                                  <p:childTnLst>
                                    <p:animEffect transition="out" filter="randombar(horizontal)">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par>
                                <p:cTn id="59" presetID="14" presetClass="exit" presetSubtype="10" fill="hold" grpId="0" nodeType="withEffect">
                                  <p:stCondLst>
                                    <p:cond delay="0"/>
                                  </p:stCondLst>
                                  <p:childTnLst>
                                    <p:animEffect transition="out" filter="randombar(horizontal)">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par>
                                <p:cTn id="62" presetID="14" presetClass="exit" presetSubtype="10" fill="hold" grpId="0" nodeType="withEffect">
                                  <p:stCondLst>
                                    <p:cond delay="0"/>
                                  </p:stCondLst>
                                  <p:childTnLst>
                                    <p:animEffect transition="out" filter="randombar(horizontal)">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14" presetClass="exit" presetSubtype="10" fill="hold" grpId="0" nodeType="withEffect">
                                  <p:stCondLst>
                                    <p:cond delay="0"/>
                                  </p:stCondLst>
                                  <p:childTnLst>
                                    <p:animEffect transition="out" filter="randombar(horizontal)">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14" presetClass="exit" presetSubtype="10" fill="hold" grpId="0" nodeType="withEffect">
                                  <p:stCondLst>
                                    <p:cond delay="0"/>
                                  </p:stCondLst>
                                  <p:childTnLst>
                                    <p:animEffect transition="out" filter="randombar(horizontal)">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4" presetClass="exit" presetSubtype="10" fill="hold" grpId="0" nodeType="withEffect">
                                  <p:stCondLst>
                                    <p:cond delay="0"/>
                                  </p:stCondLst>
                                  <p:childTnLst>
                                    <p:animEffect transition="out" filter="randombar(horizontal)">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4" presetClass="exit" presetSubtype="10" fill="hold" grpId="0" nodeType="withEffect">
                                  <p:stCondLst>
                                    <p:cond delay="0"/>
                                  </p:stCondLst>
                                  <p:childTnLst>
                                    <p:animEffect transition="out" filter="randombar(horizontal)">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par>
                                <p:cTn id="77" presetID="14" presetClass="exit" presetSubtype="10" fill="hold" grpId="0" nodeType="withEffect">
                                  <p:stCondLst>
                                    <p:cond delay="0"/>
                                  </p:stCondLst>
                                  <p:childTnLst>
                                    <p:animEffect transition="out" filter="randombar(horizontal)">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par>
                                <p:cTn id="80" presetID="14" presetClass="exit" presetSubtype="10" fill="hold" grpId="0" nodeType="withEffect">
                                  <p:stCondLst>
                                    <p:cond delay="0"/>
                                  </p:stCondLst>
                                  <p:childTnLst>
                                    <p:animEffect transition="out" filter="randombar(horizontal)">
                                      <p:cBhvr>
                                        <p:cTn id="81" dur="500"/>
                                        <p:tgtEl>
                                          <p:spTgt spid="41"/>
                                        </p:tgtEl>
                                      </p:cBhvr>
                                    </p:animEffect>
                                    <p:set>
                                      <p:cBhvr>
                                        <p:cTn id="82" dur="1" fill="hold">
                                          <p:stCondLst>
                                            <p:cond delay="499"/>
                                          </p:stCondLst>
                                        </p:cTn>
                                        <p:tgtEl>
                                          <p:spTgt spid="41"/>
                                        </p:tgtEl>
                                        <p:attrNameLst>
                                          <p:attrName>style.visibility</p:attrName>
                                        </p:attrNameLst>
                                      </p:cBhvr>
                                      <p:to>
                                        <p:strVal val="hidden"/>
                                      </p:to>
                                    </p:set>
                                  </p:childTnLst>
                                </p:cTn>
                              </p:par>
                              <p:par>
                                <p:cTn id="83" presetID="14" presetClass="exit" presetSubtype="10" fill="hold" grpId="0" nodeType="withEffect">
                                  <p:stCondLst>
                                    <p:cond delay="0"/>
                                  </p:stCondLst>
                                  <p:childTnLst>
                                    <p:animEffect transition="out" filter="randombar(horizontal)">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14" presetClass="exit" presetSubtype="10" fill="hold" grpId="0" nodeType="withEffect">
                                  <p:stCondLst>
                                    <p:cond delay="0"/>
                                  </p:stCondLst>
                                  <p:childTnLst>
                                    <p:animEffect transition="out" filter="randombar(horizontal)">
                                      <p:cBhvr>
                                        <p:cTn id="87" dur="500"/>
                                        <p:tgtEl>
                                          <p:spTgt spid="45"/>
                                        </p:tgtEl>
                                      </p:cBhvr>
                                    </p:animEffect>
                                    <p:set>
                                      <p:cBhvr>
                                        <p:cTn id="88" dur="1" fill="hold">
                                          <p:stCondLst>
                                            <p:cond delay="499"/>
                                          </p:stCondLst>
                                        </p:cTn>
                                        <p:tgtEl>
                                          <p:spTgt spid="45"/>
                                        </p:tgtEl>
                                        <p:attrNameLst>
                                          <p:attrName>style.visibility</p:attrName>
                                        </p:attrNameLst>
                                      </p:cBhvr>
                                      <p:to>
                                        <p:strVal val="hidden"/>
                                      </p:to>
                                    </p:set>
                                  </p:childTnLst>
                                </p:cTn>
                              </p:par>
                              <p:par>
                                <p:cTn id="89" presetID="14" presetClass="exit" presetSubtype="10" fill="hold" grpId="0" nodeType="withEffect">
                                  <p:stCondLst>
                                    <p:cond delay="0"/>
                                  </p:stCondLst>
                                  <p:childTnLst>
                                    <p:animEffect transition="out" filter="randombar(horizontal)">
                                      <p:cBhvr>
                                        <p:cTn id="90" dur="500"/>
                                        <p:tgtEl>
                                          <p:spTgt spid="46"/>
                                        </p:tgtEl>
                                      </p:cBhvr>
                                    </p:animEffect>
                                    <p:set>
                                      <p:cBhvr>
                                        <p:cTn id="91" dur="1" fill="hold">
                                          <p:stCondLst>
                                            <p:cond delay="499"/>
                                          </p:stCondLst>
                                        </p:cTn>
                                        <p:tgtEl>
                                          <p:spTgt spid="46"/>
                                        </p:tgtEl>
                                        <p:attrNameLst>
                                          <p:attrName>style.visibility</p:attrName>
                                        </p:attrNameLst>
                                      </p:cBhvr>
                                      <p:to>
                                        <p:strVal val="hidden"/>
                                      </p:to>
                                    </p:set>
                                  </p:childTnLst>
                                </p:cTn>
                              </p:par>
                              <p:par>
                                <p:cTn id="92" presetID="14" presetClass="exit" presetSubtype="10" fill="hold" grpId="0" nodeType="withEffect">
                                  <p:stCondLst>
                                    <p:cond delay="0"/>
                                  </p:stCondLst>
                                  <p:childTnLst>
                                    <p:animEffect transition="out" filter="randombar(horizontal)">
                                      <p:cBhvr>
                                        <p:cTn id="93" dur="500"/>
                                        <p:tgtEl>
                                          <p:spTgt spid="48"/>
                                        </p:tgtEl>
                                      </p:cBhvr>
                                    </p:animEffect>
                                    <p:set>
                                      <p:cBhvr>
                                        <p:cTn id="94" dur="1" fill="hold">
                                          <p:stCondLst>
                                            <p:cond delay="499"/>
                                          </p:stCondLst>
                                        </p:cTn>
                                        <p:tgtEl>
                                          <p:spTgt spid="48"/>
                                        </p:tgtEl>
                                        <p:attrNameLst>
                                          <p:attrName>style.visibility</p:attrName>
                                        </p:attrNameLst>
                                      </p:cBhvr>
                                      <p:to>
                                        <p:strVal val="hidden"/>
                                      </p:to>
                                    </p:set>
                                  </p:childTnLst>
                                </p:cTn>
                              </p:par>
                              <p:par>
                                <p:cTn id="95" presetID="14" presetClass="exit" presetSubtype="10" fill="hold" grpId="0" nodeType="withEffect">
                                  <p:stCondLst>
                                    <p:cond delay="0"/>
                                  </p:stCondLst>
                                  <p:childTnLst>
                                    <p:animEffect transition="out" filter="randombar(horizontal)">
                                      <p:cBhvr>
                                        <p:cTn id="96" dur="500"/>
                                        <p:tgtEl>
                                          <p:spTgt spid="49"/>
                                        </p:tgtEl>
                                      </p:cBhvr>
                                    </p:animEffect>
                                    <p:set>
                                      <p:cBhvr>
                                        <p:cTn id="97" dur="1" fill="hold">
                                          <p:stCondLst>
                                            <p:cond delay="499"/>
                                          </p:stCondLst>
                                        </p:cTn>
                                        <p:tgtEl>
                                          <p:spTgt spid="49"/>
                                        </p:tgtEl>
                                        <p:attrNameLst>
                                          <p:attrName>style.visibility</p:attrName>
                                        </p:attrNameLst>
                                      </p:cBhvr>
                                      <p:to>
                                        <p:strVal val="hidden"/>
                                      </p:to>
                                    </p:set>
                                  </p:childTnLst>
                                </p:cTn>
                              </p:par>
                              <p:par>
                                <p:cTn id="98" presetID="14" presetClass="exit" presetSubtype="10" fill="hold" grpId="0" nodeType="withEffect">
                                  <p:stCondLst>
                                    <p:cond delay="0"/>
                                  </p:stCondLst>
                                  <p:childTnLst>
                                    <p:animEffect transition="out" filter="randombar(horizontal)">
                                      <p:cBhvr>
                                        <p:cTn id="99" dur="500"/>
                                        <p:tgtEl>
                                          <p:spTgt spid="52"/>
                                        </p:tgtEl>
                                      </p:cBhvr>
                                    </p:animEffect>
                                    <p:set>
                                      <p:cBhvr>
                                        <p:cTn id="100"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4"/>
                    </p:tgtEl>
                  </p:cond>
                </p:stCondLst>
                <p:endSync evt="end" delay="0">
                  <p:rtn val="all"/>
                </p:endSync>
                <p:childTnLst>
                  <p:par>
                    <p:cTn id="102" fill="hold">
                      <p:stCondLst>
                        <p:cond delay="0"/>
                      </p:stCondLst>
                      <p:childTnLst>
                        <p:par>
                          <p:cTn id="103" fill="hold">
                            <p:stCondLst>
                              <p:cond delay="0"/>
                            </p:stCondLst>
                            <p:childTnLst>
                              <p:par>
                                <p:cTn id="104" presetID="9" presetClass="exit" presetSubtype="0" fill="hold" nodeType="clickEffect">
                                  <p:stCondLst>
                                    <p:cond delay="0"/>
                                  </p:stCondLst>
                                  <p:childTnLst>
                                    <p:animEffect transition="out" filter="dissolv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07" restart="whenNotActive" fill="hold" evtFilter="cancelBubble" nodeType="interactiveSeq">
                <p:stCondLst>
                  <p:cond evt="onClick" delay="0">
                    <p:tgtEl>
                      <p:spTgt spid="7"/>
                    </p:tgtEl>
                  </p:cond>
                </p:stCondLst>
                <p:endSync evt="end" delay="0">
                  <p:rtn val="all"/>
                </p:endSync>
                <p:childTnLst>
                  <p:par>
                    <p:cTn id="108" fill="hold">
                      <p:stCondLst>
                        <p:cond delay="0"/>
                      </p:stCondLst>
                      <p:childTnLst>
                        <p:par>
                          <p:cTn id="109" fill="hold">
                            <p:stCondLst>
                              <p:cond delay="0"/>
                            </p:stCondLst>
                            <p:childTnLst>
                              <p:par>
                                <p:cTn id="110" presetID="14" presetClass="exit" presetSubtype="10" fill="hold" nodeType="clickEffect">
                                  <p:stCondLst>
                                    <p:cond delay="0"/>
                                  </p:stCondLst>
                                  <p:childTnLst>
                                    <p:animEffect transition="out" filter="randombar(horizontal)">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3" restart="whenNotActive" fill="hold" evtFilter="cancelBubble" nodeType="interactiveSeq">
                <p:stCondLst>
                  <p:cond evt="onClick" delay="0">
                    <p:tgtEl>
                      <p:spTgt spid="10"/>
                    </p:tgtEl>
                  </p:cond>
                </p:stCondLst>
                <p:endSync evt="end" delay="0">
                  <p:rtn val="all"/>
                </p:endSync>
                <p:childTnLst>
                  <p:par>
                    <p:cTn id="114" fill="hold">
                      <p:stCondLst>
                        <p:cond delay="0"/>
                      </p:stCondLst>
                      <p:childTnLst>
                        <p:par>
                          <p:cTn id="115" fill="hold">
                            <p:stCondLst>
                              <p:cond delay="0"/>
                            </p:stCondLst>
                            <p:childTnLst>
                              <p:par>
                                <p:cTn id="116" presetID="14" presetClass="exit" presetSubtype="10" fill="hold" nodeType="clickEffect">
                                  <p:stCondLst>
                                    <p:cond delay="0"/>
                                  </p:stCondLst>
                                  <p:childTnLst>
                                    <p:animEffect transition="out" filter="randombar(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9" restart="whenNotActive" fill="hold" evtFilter="cancelBubble" nodeType="interactiveSeq">
                <p:stCondLst>
                  <p:cond evt="onClick" delay="0">
                    <p:tgtEl>
                      <p:spTgt spid="13"/>
                    </p:tgtEl>
                  </p:cond>
                </p:stCondLst>
                <p:endSync evt="end" delay="0">
                  <p:rtn val="all"/>
                </p:endSync>
                <p:childTnLst>
                  <p:par>
                    <p:cTn id="120" fill="hold">
                      <p:stCondLst>
                        <p:cond delay="0"/>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13"/>
                                        </p:tgtEl>
                                      </p:cBhvr>
                                    </p:animEffect>
                                    <p:set>
                                      <p:cBhvr>
                                        <p:cTn id="12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25" restart="whenNotActive" fill="hold" evtFilter="cancelBubble" nodeType="interactiveSeq">
                <p:stCondLst>
                  <p:cond evt="onClick" delay="0">
                    <p:tgtEl>
                      <p:spTgt spid="16"/>
                    </p:tgtEl>
                  </p:cond>
                </p:stCondLst>
                <p:endSync evt="end" delay="0">
                  <p:rtn val="all"/>
                </p:endSync>
                <p:childTnLst>
                  <p:par>
                    <p:cTn id="126" fill="hold">
                      <p:stCondLst>
                        <p:cond delay="0"/>
                      </p:stCondLst>
                      <p:childTnLst>
                        <p:par>
                          <p:cTn id="127" fill="hold">
                            <p:stCondLst>
                              <p:cond delay="0"/>
                            </p:stCondLst>
                            <p:childTnLst>
                              <p:par>
                                <p:cTn id="128" presetID="14" presetClass="exit" presetSubtype="10" fill="hold" nodeType="clickEffect">
                                  <p:stCondLst>
                                    <p:cond delay="0"/>
                                  </p:stCondLst>
                                  <p:childTnLst>
                                    <p:animEffect transition="out" filter="randombar(horizontal)">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31" restart="whenNotActive" fill="hold" evtFilter="cancelBubble" nodeType="interactiveSeq">
                <p:stCondLst>
                  <p:cond evt="onClick" delay="0">
                    <p:tgtEl>
                      <p:spTgt spid="19"/>
                    </p:tgtEl>
                  </p:cond>
                </p:stCondLst>
                <p:endSync evt="end" delay="0">
                  <p:rtn val="all"/>
                </p:endSync>
                <p:childTnLst>
                  <p:par>
                    <p:cTn id="132" fill="hold">
                      <p:stCondLst>
                        <p:cond delay="0"/>
                      </p:stCondLst>
                      <p:childTnLst>
                        <p:par>
                          <p:cTn id="133" fill="hold">
                            <p:stCondLst>
                              <p:cond delay="0"/>
                            </p:stCondLst>
                            <p:childTnLst>
                              <p:par>
                                <p:cTn id="134" presetID="14" presetClass="exit" presetSubtype="10" fill="hold" nodeType="clickEffect">
                                  <p:stCondLst>
                                    <p:cond delay="0"/>
                                  </p:stCondLst>
                                  <p:childTnLst>
                                    <p:animEffect transition="out" filter="randombar(horizontal)">
                                      <p:cBhvr>
                                        <p:cTn id="135" dur="500"/>
                                        <p:tgtEl>
                                          <p:spTgt spid="19"/>
                                        </p:tgtEl>
                                      </p:cBhvr>
                                    </p:animEffect>
                                    <p:set>
                                      <p:cBhvr>
                                        <p:cTn id="1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7" restart="whenNotActive" fill="hold" evtFilter="cancelBubble" nodeType="interactiveSeq">
                <p:stCondLst>
                  <p:cond evt="onClick" delay="0">
                    <p:tgtEl>
                      <p:spTgt spid="22"/>
                    </p:tgtEl>
                  </p:cond>
                </p:stCondLst>
                <p:endSync evt="end" delay="0">
                  <p:rtn val="all"/>
                </p:endSync>
                <p:childTnLst>
                  <p:par>
                    <p:cTn id="138" fill="hold">
                      <p:stCondLst>
                        <p:cond delay="0"/>
                      </p:stCondLst>
                      <p:childTnLst>
                        <p:par>
                          <p:cTn id="139" fill="hold">
                            <p:stCondLst>
                              <p:cond delay="0"/>
                            </p:stCondLst>
                            <p:childTnLst>
                              <p:par>
                                <p:cTn id="140" presetID="14" presetClass="exit" presetSubtype="10" fill="hold" nodeType="withEffect">
                                  <p:stCondLst>
                                    <p:cond delay="0"/>
                                  </p:stCondLst>
                                  <p:childTnLst>
                                    <p:animEffect transition="out" filter="randombar(horizontal)">
                                      <p:cBhvr>
                                        <p:cTn id="141" dur="500"/>
                                        <p:tgtEl>
                                          <p:spTgt spid="22"/>
                                        </p:tgtEl>
                                      </p:cBhvr>
                                    </p:animEffect>
                                    <p:set>
                                      <p:cBhvr>
                                        <p:cTn id="14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14" presetClass="exit" presetSubtype="10" fill="hold" nodeType="clickEffect">
                                  <p:stCondLst>
                                    <p:cond delay="0"/>
                                  </p:stCondLst>
                                  <p:childTnLst>
                                    <p:animEffect transition="out" filter="randombar(horizontal)">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9" restart="whenNotActive" fill="hold" evtFilter="cancelBubble" nodeType="interactiveSeq">
                <p:stCondLst>
                  <p:cond evt="onClick" delay="0">
                    <p:tgtEl>
                      <p:spTgt spid="28"/>
                    </p:tgtEl>
                  </p:cond>
                </p:stCondLst>
                <p:endSync evt="end" delay="0">
                  <p:rtn val="all"/>
                </p:endSync>
                <p:childTnLst>
                  <p:par>
                    <p:cTn id="150" fill="hold">
                      <p:stCondLst>
                        <p:cond delay="0"/>
                      </p:stCondLst>
                      <p:childTnLst>
                        <p:par>
                          <p:cTn id="151" fill="hold">
                            <p:stCondLst>
                              <p:cond delay="0"/>
                            </p:stCondLst>
                            <p:childTnLst>
                              <p:par>
                                <p:cTn id="152" presetID="14" presetClass="exit" presetSubtype="10" fill="hold" nodeType="clickEffect">
                                  <p:stCondLst>
                                    <p:cond delay="0"/>
                                  </p:stCondLst>
                                  <p:childTnLst>
                                    <p:animEffect transition="out" filter="randombar(horizontal)">
                                      <p:cBhvr>
                                        <p:cTn id="153" dur="500"/>
                                        <p:tgtEl>
                                          <p:spTgt spid="28"/>
                                        </p:tgtEl>
                                      </p:cBhvr>
                                    </p:animEffect>
                                    <p:set>
                                      <p:cBhvr>
                                        <p:cTn id="15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5" restart="whenNotActive" fill="hold" evtFilter="cancelBubble" nodeType="interactiveSeq">
                <p:stCondLst>
                  <p:cond evt="onClick" delay="0">
                    <p:tgtEl>
                      <p:spTgt spid="31"/>
                    </p:tgtEl>
                  </p:cond>
                </p:stCondLst>
                <p:endSync evt="end" delay="0">
                  <p:rtn val="all"/>
                </p:endSync>
                <p:childTnLst>
                  <p:par>
                    <p:cTn id="156" fill="hold">
                      <p:stCondLst>
                        <p:cond delay="0"/>
                      </p:stCondLst>
                      <p:childTnLst>
                        <p:par>
                          <p:cTn id="157" fill="hold">
                            <p:stCondLst>
                              <p:cond delay="0"/>
                            </p:stCondLst>
                            <p:childTnLst>
                              <p:par>
                                <p:cTn id="158" presetID="14" presetClass="exit" presetSubtype="10" fill="hold" nodeType="clickEffect">
                                  <p:stCondLst>
                                    <p:cond delay="0"/>
                                  </p:stCondLst>
                                  <p:childTnLst>
                                    <p:animEffect transition="out" filter="randombar(horizontal)">
                                      <p:cBhvr>
                                        <p:cTn id="159" dur="500"/>
                                        <p:tgtEl>
                                          <p:spTgt spid="31"/>
                                        </p:tgtEl>
                                      </p:cBhvr>
                                    </p:animEffect>
                                    <p:set>
                                      <p:cBhvr>
                                        <p:cTn id="16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61" restart="whenNotActive" fill="hold" evtFilter="cancelBubble" nodeType="interactiveSeq">
                <p:stCondLst>
                  <p:cond evt="onClick" delay="0">
                    <p:tgtEl>
                      <p:spTgt spid="34"/>
                    </p:tgtEl>
                  </p:cond>
                </p:stCondLst>
                <p:endSync evt="end" delay="0">
                  <p:rtn val="all"/>
                </p:endSync>
                <p:childTnLst>
                  <p:par>
                    <p:cTn id="162" fill="hold">
                      <p:stCondLst>
                        <p:cond delay="0"/>
                      </p:stCondLst>
                      <p:childTnLst>
                        <p:par>
                          <p:cTn id="163" fill="hold">
                            <p:stCondLst>
                              <p:cond delay="0"/>
                            </p:stCondLst>
                            <p:childTnLst>
                              <p:par>
                                <p:cTn id="164" presetID="14" presetClass="exit" presetSubtype="10" fill="hold" nodeType="clickEffect">
                                  <p:stCondLst>
                                    <p:cond delay="0"/>
                                  </p:stCondLst>
                                  <p:childTnLst>
                                    <p:animEffect transition="out" filter="randombar(horizontal)">
                                      <p:cBhvr>
                                        <p:cTn id="165" dur="500"/>
                                        <p:tgtEl>
                                          <p:spTgt spid="34"/>
                                        </p:tgtEl>
                                      </p:cBhvr>
                                    </p:animEffect>
                                    <p:set>
                                      <p:cBhvr>
                                        <p:cTn id="16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67" restart="whenNotActive" fill="hold" evtFilter="cancelBubble" nodeType="interactiveSeq">
                <p:stCondLst>
                  <p:cond evt="onClick" delay="0">
                    <p:tgtEl>
                      <p:spTgt spid="37"/>
                    </p:tgtEl>
                  </p:cond>
                </p:stCondLst>
                <p:endSync evt="end" delay="0">
                  <p:rtn val="all"/>
                </p:endSync>
                <p:childTnLst>
                  <p:par>
                    <p:cTn id="168" fill="hold">
                      <p:stCondLst>
                        <p:cond delay="0"/>
                      </p:stCondLst>
                      <p:childTnLst>
                        <p:par>
                          <p:cTn id="169" fill="hold">
                            <p:stCondLst>
                              <p:cond delay="0"/>
                            </p:stCondLst>
                            <p:childTnLst>
                              <p:par>
                                <p:cTn id="170" presetID="14" presetClass="exit" presetSubtype="10" fill="hold" nodeType="clickEffect">
                                  <p:stCondLst>
                                    <p:cond delay="0"/>
                                  </p:stCondLst>
                                  <p:childTnLst>
                                    <p:animEffect transition="out" filter="randombar(horizontal)">
                                      <p:cBhvr>
                                        <p:cTn id="171" dur="500"/>
                                        <p:tgtEl>
                                          <p:spTgt spid="37"/>
                                        </p:tgtEl>
                                      </p:cBhvr>
                                    </p:animEffect>
                                    <p:set>
                                      <p:cBhvr>
                                        <p:cTn id="17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73" restart="whenNotActive" fill="hold" evtFilter="cancelBubble" nodeType="interactiveSeq">
                <p:stCondLst>
                  <p:cond evt="onClick" delay="0">
                    <p:tgtEl>
                      <p:spTgt spid="40"/>
                    </p:tgtEl>
                  </p:cond>
                </p:stCondLst>
                <p:endSync evt="end" delay="0">
                  <p:rtn val="all"/>
                </p:endSync>
                <p:childTnLst>
                  <p:par>
                    <p:cTn id="174" fill="hold">
                      <p:stCondLst>
                        <p:cond delay="0"/>
                      </p:stCondLst>
                      <p:childTnLst>
                        <p:par>
                          <p:cTn id="175" fill="hold">
                            <p:stCondLst>
                              <p:cond delay="0"/>
                            </p:stCondLst>
                            <p:childTnLst>
                              <p:par>
                                <p:cTn id="176" presetID="14" presetClass="exit" presetSubtype="10" fill="hold" nodeType="clickEffect">
                                  <p:stCondLst>
                                    <p:cond delay="0"/>
                                  </p:stCondLst>
                                  <p:childTnLst>
                                    <p:animEffect transition="out" filter="randombar(horizontal)">
                                      <p:cBhvr>
                                        <p:cTn id="177" dur="500"/>
                                        <p:tgtEl>
                                          <p:spTgt spid="40"/>
                                        </p:tgtEl>
                                      </p:cBhvr>
                                    </p:animEffect>
                                    <p:set>
                                      <p:cBhvr>
                                        <p:cTn id="17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79" restart="whenNotActive" fill="hold" evtFilter="cancelBubble" nodeType="interactiveSeq">
                <p:stCondLst>
                  <p:cond evt="onClick" delay="0">
                    <p:tgtEl>
                      <p:spTgt spid="44"/>
                    </p:tgtEl>
                  </p:cond>
                </p:stCondLst>
                <p:endSync evt="end" delay="0">
                  <p:rtn val="all"/>
                </p:endSync>
                <p:childTnLst>
                  <p:par>
                    <p:cTn id="180" fill="hold">
                      <p:stCondLst>
                        <p:cond delay="0"/>
                      </p:stCondLst>
                      <p:childTnLst>
                        <p:par>
                          <p:cTn id="181" fill="hold">
                            <p:stCondLst>
                              <p:cond delay="0"/>
                            </p:stCondLst>
                            <p:childTnLst>
                              <p:par>
                                <p:cTn id="182" presetID="14" presetClass="exit" presetSubtype="10" fill="hold" nodeType="clickEffect">
                                  <p:stCondLst>
                                    <p:cond delay="0"/>
                                  </p:stCondLst>
                                  <p:childTnLst>
                                    <p:animEffect transition="out" filter="randombar(horizontal)">
                                      <p:cBhvr>
                                        <p:cTn id="183" dur="500"/>
                                        <p:tgtEl>
                                          <p:spTgt spid="44"/>
                                        </p:tgtEl>
                                      </p:cBhvr>
                                    </p:animEffect>
                                    <p:set>
                                      <p:cBhvr>
                                        <p:cTn id="18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85" restart="whenNotActive" fill="hold" evtFilter="cancelBubble" nodeType="interactiveSeq">
                <p:stCondLst>
                  <p:cond evt="onClick" delay="0">
                    <p:tgtEl>
                      <p:spTgt spid="47"/>
                    </p:tgtEl>
                  </p:cond>
                </p:stCondLst>
                <p:endSync evt="end" delay="0">
                  <p:rtn val="all"/>
                </p:endSync>
                <p:childTnLst>
                  <p:par>
                    <p:cTn id="186" fill="hold">
                      <p:stCondLst>
                        <p:cond delay="0"/>
                      </p:stCondLst>
                      <p:childTnLst>
                        <p:par>
                          <p:cTn id="187" fill="hold">
                            <p:stCondLst>
                              <p:cond delay="0"/>
                            </p:stCondLst>
                            <p:childTnLst>
                              <p:par>
                                <p:cTn id="188" presetID="14" presetClass="exit" presetSubtype="10" fill="hold" nodeType="clickEffect">
                                  <p:stCondLst>
                                    <p:cond delay="0"/>
                                  </p:stCondLst>
                                  <p:childTnLst>
                                    <p:animEffect transition="out" filter="randombar(horizontal)">
                                      <p:cBhvr>
                                        <p:cTn id="189" dur="500"/>
                                        <p:tgtEl>
                                          <p:spTgt spid="47"/>
                                        </p:tgtEl>
                                      </p:cBhvr>
                                    </p:animEffect>
                                    <p:set>
                                      <p:cBhvr>
                                        <p:cTn id="19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1" restart="whenNotActive" fill="hold" evtFilter="cancelBubble" nodeType="interactiveSeq">
                <p:stCondLst>
                  <p:cond evt="onClick" delay="0">
                    <p:tgtEl>
                      <p:spTgt spid="51"/>
                    </p:tgtEl>
                  </p:cond>
                </p:stCondLst>
                <p:endSync evt="end" delay="0">
                  <p:rtn val="all"/>
                </p:endSync>
                <p:childTnLst>
                  <p:par>
                    <p:cTn id="192" fill="hold">
                      <p:stCondLst>
                        <p:cond delay="0"/>
                      </p:stCondLst>
                      <p:childTnLst>
                        <p:par>
                          <p:cTn id="193" fill="hold">
                            <p:stCondLst>
                              <p:cond delay="0"/>
                            </p:stCondLst>
                            <p:childTnLst>
                              <p:par>
                                <p:cTn id="194" presetID="14" presetClass="exit" presetSubtype="10" fill="hold" nodeType="clickEffect">
                                  <p:stCondLst>
                                    <p:cond delay="0"/>
                                  </p:stCondLst>
                                  <p:childTnLst>
                                    <p:animEffect transition="out" filter="randombar(horizontal)">
                                      <p:cBhvr>
                                        <p:cTn id="195" dur="500"/>
                                        <p:tgtEl>
                                          <p:spTgt spid="51"/>
                                        </p:tgtEl>
                                      </p:cBhvr>
                                    </p:animEffect>
                                    <p:set>
                                      <p:cBhvr>
                                        <p:cTn id="19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3" grpId="0" animBg="1"/>
      <p:bldP spid="5" grpId="0" animBg="1"/>
      <p:bldP spid="6" grpId="0" animBg="1"/>
      <p:bldP spid="8" grpId="0" animBg="1"/>
      <p:bldP spid="9" grpId="0" animBg="1"/>
      <p:bldP spid="11" grpId="0" animBg="1"/>
      <p:bldP spid="12" grpId="0" animBg="1"/>
      <p:bldP spid="14" grpId="0" animBg="1"/>
      <p:bldP spid="15" grpId="0" animBg="1"/>
      <p:bldP spid="17" grpId="0" animBg="1"/>
      <p:bldP spid="18" grpId="0" animBg="1"/>
      <p:bldP spid="20" grpId="0" animBg="1"/>
      <p:bldP spid="21" grpId="0" animBg="1"/>
      <p:bldP spid="23" grpId="0" animBg="1"/>
      <p:bldP spid="24" grpId="0" animBg="1"/>
      <p:bldP spid="26" grpId="0" animBg="1"/>
      <p:bldP spid="27" grpId="0" animBg="1"/>
      <p:bldP spid="29" grpId="0" animBg="1"/>
      <p:bldP spid="30" grpId="0" animBg="1"/>
      <p:bldP spid="32" grpId="0" animBg="1"/>
      <p:bldP spid="33" grpId="0" animBg="1"/>
      <p:bldP spid="35" grpId="0" animBg="1"/>
      <p:bldP spid="36" grpId="0" animBg="1"/>
      <p:bldP spid="38" grpId="0" animBg="1"/>
      <p:bldP spid="39" grpId="0" animBg="1"/>
      <p:bldP spid="41" grpId="0" animBg="1"/>
      <p:bldP spid="43" grpId="0" animBg="1"/>
      <p:bldP spid="45" grpId="0" animBg="1"/>
      <p:bldP spid="46" grpId="0" animBg="1"/>
      <p:bldP spid="48" grpId="0" animBg="1"/>
      <p:bldP spid="49" grpId="0" animBg="1"/>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p:spPr>
      </p:pic>
      <p:sp>
        <p:nvSpPr>
          <p:cNvPr id="4" name="Horizontal Scroll 3">
            <a:extLst>
              <a:ext uri="{FF2B5EF4-FFF2-40B4-BE49-F238E27FC236}">
                <a16:creationId xmlns:a16="http://schemas.microsoft.com/office/drawing/2014/main" xmlns="" id="{E21B1C94-0D34-44F9-B902-DF1EA73B437F}"/>
              </a:ext>
            </a:extLst>
          </p:cNvPr>
          <p:cNvSpPr/>
          <p:nvPr/>
        </p:nvSpPr>
        <p:spPr>
          <a:xfrm>
            <a:off x="58426" y="0"/>
            <a:ext cx="8991172" cy="2078784"/>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a:solidFill>
                  <a:prstClr val="black"/>
                </a:solidFill>
                <a:latin typeface="UTM Avo" panose="02040603050506020204" pitchFamily="18" charset="0"/>
                <a:cs typeface="Times New Roman" pitchFamily="18" charset="0"/>
              </a:rPr>
              <a:t>Đọc bài: </a:t>
            </a:r>
            <a:r>
              <a:rPr lang="en-US" sz="4400" smtClean="0">
                <a:solidFill>
                  <a:srgbClr val="FF0000"/>
                </a:solidFill>
                <a:latin typeface="UTM Avo"/>
              </a:rPr>
              <a:t>Món quà </a:t>
            </a:r>
            <a:r>
              <a:rPr lang="en-US" sz="3200" smtClean="0">
                <a:solidFill>
                  <a:prstClr val="black"/>
                </a:solidFill>
                <a:latin typeface="UTM Avo" panose="02040603050506020204" pitchFamily="18" charset="0"/>
                <a:cs typeface="Times New Roman" pitchFamily="18" charset="0"/>
              </a:rPr>
              <a:t>(trang </a:t>
            </a:r>
            <a:r>
              <a:rPr lang="en-US" sz="3200">
                <a:solidFill>
                  <a:prstClr val="black"/>
                </a:solidFill>
                <a:latin typeface="UTM Avo" panose="02040603050506020204" pitchFamily="18" charset="0"/>
                <a:cs typeface="Times New Roman" pitchFamily="18" charset="0"/>
              </a:rPr>
              <a:t>4</a:t>
            </a:r>
            <a:r>
              <a:rPr lang="en-US" sz="3200" smtClean="0">
                <a:solidFill>
                  <a:prstClr val="black"/>
                </a:solidFill>
                <a:latin typeface="UTM Avo" panose="02040603050506020204" pitchFamily="18" charset="0"/>
                <a:cs typeface="Times New Roman" pitchFamily="18" charset="0"/>
              </a:rPr>
              <a:t>)</a:t>
            </a:r>
            <a:endParaRPr lang="en-US" sz="4400" dirty="0">
              <a:solidFill>
                <a:prstClr val="black"/>
              </a:solidFill>
              <a:latin typeface="UTM Avo" panose="02040603050506020204" pitchFamily="18" charset="0"/>
              <a:cs typeface="Times New Roman" pitchFamily="18" charset="0"/>
            </a:endParaRPr>
          </a:p>
        </p:txBody>
      </p:sp>
      <p:sp>
        <p:nvSpPr>
          <p:cNvPr id="6" name="TextBox 5">
            <a:extLst>
              <a:ext uri="{FF2B5EF4-FFF2-40B4-BE49-F238E27FC236}">
                <a16:creationId xmlns:a16="http://schemas.microsoft.com/office/drawing/2014/main" xmlns="" id="{C99CFB90-3AC4-4102-BA8C-D89AA8A26CA7}"/>
              </a:ext>
            </a:extLst>
          </p:cNvPr>
          <p:cNvSpPr txBox="1"/>
          <p:nvPr/>
        </p:nvSpPr>
        <p:spPr>
          <a:xfrm>
            <a:off x="3491881" y="1942381"/>
            <a:ext cx="5472607" cy="1631216"/>
          </a:xfrm>
          <a:prstGeom prst="rect">
            <a:avLst/>
          </a:prstGeom>
          <a:solidFill>
            <a:srgbClr val="79EDD7"/>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hỏi</a:t>
            </a:r>
            <a:r>
              <a:rPr lang="en-US" sz="3200" dirty="0">
                <a:latin typeface="UTM Avo" panose="02040603050506020204" pitchFamily="18" charset="0"/>
                <a:cs typeface="Times New Roman" pitchFamily="18" charset="0"/>
              </a:rPr>
              <a:t> </a:t>
            </a:r>
            <a:r>
              <a:rPr lang="en-US" sz="3200" err="1">
                <a:latin typeface="UTM Avo" panose="02040603050506020204" pitchFamily="18" charset="0"/>
                <a:cs typeface="Times New Roman" pitchFamily="18" charset="0"/>
              </a:rPr>
              <a:t>sau</a:t>
            </a:r>
            <a:r>
              <a:rPr lang="en-US" sz="3200">
                <a:latin typeface="UTM Avo" panose="02040603050506020204" pitchFamily="18" charset="0"/>
                <a:cs typeface="Times New Roman" pitchFamily="18" charset="0"/>
              </a:rPr>
              <a:t>:</a:t>
            </a:r>
          </a:p>
          <a:p>
            <a:r>
              <a:rPr lang="en-US" sz="3200">
                <a:latin typeface="UTM Avo" panose="02040603050506020204" pitchFamily="18" charset="0"/>
              </a:rPr>
              <a:t>- </a:t>
            </a:r>
            <a:r>
              <a:rPr lang="en-US" sz="3200" smtClean="0">
                <a:latin typeface="UTM Avo" panose="02040603050506020204" pitchFamily="18" charset="0"/>
              </a:rPr>
              <a:t>Chi định tặng Vy món quà gì </a:t>
            </a:r>
            <a:r>
              <a:rPr lang="en-US" sz="3600" smtClean="0">
                <a:latin typeface="UTM Avo" panose="02040603050506020204" pitchFamily="18" charset="0"/>
              </a:rPr>
              <a:t>nhân</a:t>
            </a:r>
            <a:r>
              <a:rPr lang="en-US" sz="3200" smtClean="0">
                <a:latin typeface="UTM Avo" panose="02040603050506020204" pitchFamily="18" charset="0"/>
              </a:rPr>
              <a:t> ngày sinh nhật?</a:t>
            </a:r>
            <a:endParaRPr lang="en-US" dirty="0">
              <a:latin typeface="UTM Avo" panose="020406030505060202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3" y="1772816"/>
            <a:ext cx="3409950"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96103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p:spPr>
      </p:pic>
      <p:sp>
        <p:nvSpPr>
          <p:cNvPr id="9" name="Horizontal Scroll 1">
            <a:extLst>
              <a:ext uri="{FF2B5EF4-FFF2-40B4-BE49-F238E27FC236}">
                <a16:creationId xmlns:a16="http://schemas.microsoft.com/office/drawing/2014/main" xmlns="" id="{93592F79-BC4D-46D8-9CF3-9D30FF0FFF99}"/>
              </a:ext>
            </a:extLst>
          </p:cNvPr>
          <p:cNvSpPr/>
          <p:nvPr/>
        </p:nvSpPr>
        <p:spPr>
          <a:xfrm>
            <a:off x="323528" y="44624"/>
            <a:ext cx="8676457" cy="187220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solidFill>
                  <a:prstClr val="black"/>
                </a:solidFill>
                <a:latin typeface="UTM Avo"/>
                <a:cs typeface="Times New Roman" pitchFamily="18" charset="0"/>
              </a:rPr>
              <a:t>Đọc</a:t>
            </a:r>
            <a:r>
              <a:rPr lang="en-US" sz="3200" dirty="0">
                <a:solidFill>
                  <a:prstClr val="black"/>
                </a:solidFill>
                <a:latin typeface="UTM Avo"/>
                <a:cs typeface="Times New Roman" pitchFamily="18" charset="0"/>
              </a:rPr>
              <a:t> </a:t>
            </a:r>
            <a:r>
              <a:rPr lang="en-US" sz="3200" dirty="0" err="1">
                <a:solidFill>
                  <a:prstClr val="black"/>
                </a:solidFill>
                <a:latin typeface="UTM Avo"/>
                <a:cs typeface="Times New Roman" pitchFamily="18" charset="0"/>
              </a:rPr>
              <a:t>bài</a:t>
            </a:r>
            <a:r>
              <a:rPr lang="en-US" sz="3200">
                <a:solidFill>
                  <a:prstClr val="black"/>
                </a:solidFill>
                <a:latin typeface="UTM Avo"/>
                <a:cs typeface="Times New Roman" pitchFamily="18" charset="0"/>
              </a:rPr>
              <a:t>: </a:t>
            </a:r>
            <a:r>
              <a:rPr lang="en-US" sz="4000" smtClean="0">
                <a:solidFill>
                  <a:srgbClr val="FF0000"/>
                </a:solidFill>
                <a:latin typeface="UTM Avo"/>
              </a:rPr>
              <a:t>“Buổi học cuối cùng” </a:t>
            </a:r>
            <a:r>
              <a:rPr lang="en-US" sz="2800">
                <a:solidFill>
                  <a:schemeClr val="tx1"/>
                </a:solidFill>
                <a:latin typeface="UTM Avo"/>
              </a:rPr>
              <a:t>(trang 6</a:t>
            </a:r>
            <a:r>
              <a:rPr lang="en-US" sz="2800" smtClean="0">
                <a:solidFill>
                  <a:schemeClr val="tx1"/>
                </a:solidFill>
                <a:latin typeface="UTM Avo"/>
              </a:rPr>
              <a:t>-7</a:t>
            </a:r>
            <a:r>
              <a:rPr lang="en-US" sz="2800">
                <a:solidFill>
                  <a:schemeClr val="tx1"/>
                </a:solidFill>
                <a:latin typeface="UTM Avo"/>
              </a:rPr>
              <a:t>)</a:t>
            </a:r>
            <a:endParaRPr lang="en-US" sz="2800" dirty="0">
              <a:solidFill>
                <a:schemeClr val="tx1"/>
              </a:solidFill>
              <a:latin typeface="UTM Avo"/>
              <a:cs typeface="Times New Roman" pitchFamily="18" charset="0"/>
            </a:endParaRPr>
          </a:p>
        </p:txBody>
      </p:sp>
      <p:sp>
        <p:nvSpPr>
          <p:cNvPr id="11" name="TextBox 10">
            <a:extLst>
              <a:ext uri="{FF2B5EF4-FFF2-40B4-BE49-F238E27FC236}">
                <a16:creationId xmlns:a16="http://schemas.microsoft.com/office/drawing/2014/main" xmlns="" id="{832E6E75-2541-497F-A888-7F52967BD1A1}"/>
              </a:ext>
            </a:extLst>
          </p:cNvPr>
          <p:cNvSpPr txBox="1"/>
          <p:nvPr/>
        </p:nvSpPr>
        <p:spPr>
          <a:xfrm>
            <a:off x="5004049" y="1772816"/>
            <a:ext cx="4139952" cy="2308324"/>
          </a:xfrm>
          <a:prstGeom prst="rect">
            <a:avLst/>
          </a:prstGeom>
          <a:solidFill>
            <a:schemeClr val="accent4">
              <a:lumMod val="60000"/>
              <a:lumOff val="40000"/>
            </a:schemeClr>
          </a:solidFill>
        </p:spPr>
        <p:txBody>
          <a:bodyPr wrap="square" rtlCol="0">
            <a:spAutoFit/>
          </a:bodyPr>
          <a:lstStyle/>
          <a:p>
            <a:pPr algn="ctr"/>
            <a:r>
              <a:rPr lang="en-US" sz="3600" dirty="0" err="1">
                <a:latin typeface="UTM Avo"/>
                <a:cs typeface="Times New Roman" pitchFamily="18" charset="0"/>
              </a:rPr>
              <a:t>Trả</a:t>
            </a:r>
            <a:r>
              <a:rPr lang="en-US" sz="3600" dirty="0">
                <a:latin typeface="UTM Avo"/>
                <a:cs typeface="Times New Roman" pitchFamily="18" charset="0"/>
              </a:rPr>
              <a:t> </a:t>
            </a:r>
            <a:r>
              <a:rPr lang="en-US" sz="3600" dirty="0" err="1">
                <a:latin typeface="UTM Avo"/>
                <a:cs typeface="Times New Roman" pitchFamily="18" charset="0"/>
              </a:rPr>
              <a:t>lời</a:t>
            </a:r>
            <a:r>
              <a:rPr lang="en-US" sz="3600" dirty="0">
                <a:latin typeface="UTM Avo"/>
                <a:cs typeface="Times New Roman" pitchFamily="18" charset="0"/>
              </a:rPr>
              <a:t> </a:t>
            </a:r>
            <a:r>
              <a:rPr lang="en-US" sz="3600" dirty="0" err="1">
                <a:latin typeface="UTM Avo"/>
                <a:cs typeface="Times New Roman" pitchFamily="18" charset="0"/>
              </a:rPr>
              <a:t>câu</a:t>
            </a:r>
            <a:r>
              <a:rPr lang="en-US" sz="3600" dirty="0">
                <a:latin typeface="UTM Avo"/>
                <a:cs typeface="Times New Roman" pitchFamily="18" charset="0"/>
              </a:rPr>
              <a:t> </a:t>
            </a:r>
            <a:r>
              <a:rPr lang="en-US" sz="3600" dirty="0" err="1">
                <a:latin typeface="UTM Avo"/>
                <a:cs typeface="Times New Roman" pitchFamily="18" charset="0"/>
              </a:rPr>
              <a:t>hỏi</a:t>
            </a:r>
            <a:r>
              <a:rPr lang="en-US" sz="3600" dirty="0">
                <a:latin typeface="UTM Avo"/>
                <a:cs typeface="Times New Roman" pitchFamily="18" charset="0"/>
              </a:rPr>
              <a:t> </a:t>
            </a:r>
            <a:r>
              <a:rPr lang="en-US" sz="3600" dirty="0" err="1">
                <a:latin typeface="UTM Avo"/>
                <a:cs typeface="Times New Roman" pitchFamily="18" charset="0"/>
              </a:rPr>
              <a:t>sau</a:t>
            </a:r>
            <a:r>
              <a:rPr lang="en-US" sz="3600" dirty="0">
                <a:latin typeface="UTM Avo"/>
                <a:cs typeface="Times New Roman" pitchFamily="18" charset="0"/>
              </a:rPr>
              <a:t>:</a:t>
            </a:r>
          </a:p>
          <a:p>
            <a:pPr algn="just">
              <a:buNone/>
            </a:pPr>
            <a:r>
              <a:rPr lang="en-US" sz="3600">
                <a:solidFill>
                  <a:srgbClr val="0000FF"/>
                </a:solidFill>
                <a:latin typeface="UTM Avo"/>
                <a:cs typeface="Times New Roman" pitchFamily="18" charset="0"/>
              </a:rPr>
              <a:t>- </a:t>
            </a:r>
            <a:r>
              <a:rPr lang="en-US" sz="3600" smtClean="0">
                <a:solidFill>
                  <a:srgbClr val="0000FF"/>
                </a:solidFill>
                <a:latin typeface="UTM Avo"/>
                <a:cs typeface="Times New Roman" pitchFamily="18" charset="0"/>
              </a:rPr>
              <a:t>Vì sao lớp học trở nên trang nghiêm hơn</a:t>
            </a:r>
            <a:endParaRPr lang="en-US" sz="3600" dirty="0">
              <a:solidFill>
                <a:srgbClr val="0000FF"/>
              </a:solidFill>
              <a:latin typeface="UTM Avo"/>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6" y="1916832"/>
            <a:ext cx="503497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12">
            <a:hlinkClick r:id="rId4" action="ppaction://hlinksldjump"/>
          </p:cNvPr>
          <p:cNvSpPr/>
          <p:nvPr/>
        </p:nvSpPr>
        <p:spPr>
          <a:xfrm>
            <a:off x="7074025" y="5219296"/>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30525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217024" cy="6858000"/>
          </a:xfrm>
          <a:prstGeom prst="rect">
            <a:avLst/>
          </a:prstGeom>
          <a:noFill/>
          <a:ln>
            <a:noFill/>
          </a:ln>
        </p:spPr>
      </p:pic>
      <p:sp>
        <p:nvSpPr>
          <p:cNvPr id="3" name="Horizontal Scroll 1">
            <a:extLst>
              <a:ext uri="{FF2B5EF4-FFF2-40B4-BE49-F238E27FC236}">
                <a16:creationId xmlns:a16="http://schemas.microsoft.com/office/drawing/2014/main" xmlns="" id="{6C50362C-971C-411B-A2CC-4F98421E975E}"/>
              </a:ext>
            </a:extLst>
          </p:cNvPr>
          <p:cNvSpPr/>
          <p:nvPr/>
        </p:nvSpPr>
        <p:spPr>
          <a:xfrm>
            <a:off x="755576" y="-243408"/>
            <a:ext cx="7866620" cy="1579419"/>
          </a:xfrm>
          <a:prstGeom prst="horizontalScroll">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gn="just">
              <a:lnSpc>
                <a:spcPct val="90000"/>
              </a:lnSpc>
              <a:defRPr/>
            </a:pPr>
            <a:r>
              <a:rPr lang="en-US" sz="2800" dirty="0" err="1">
                <a:solidFill>
                  <a:prstClr val="black"/>
                </a:solidFill>
                <a:latin typeface="UTM Avo" panose="02040603050506020204" pitchFamily="18" charset="0"/>
                <a:cs typeface="Times New Roman" pitchFamily="18" charset="0"/>
              </a:rPr>
              <a:t>Đọc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bài</a:t>
            </a:r>
            <a:r>
              <a:rPr lang="en-US" sz="28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“Con sông lan xa”</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12-13)</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xmlns="" id="{AB252590-DCC4-4EED-9DE8-9B701D649DAB}"/>
              </a:ext>
            </a:extLst>
          </p:cNvPr>
          <p:cNvSpPr txBox="1"/>
          <p:nvPr/>
        </p:nvSpPr>
        <p:spPr>
          <a:xfrm>
            <a:off x="4905381" y="2156533"/>
            <a:ext cx="4275131" cy="1945148"/>
          </a:xfrm>
          <a:prstGeom prst="rect">
            <a:avLst/>
          </a:prstGeom>
          <a:solidFill>
            <a:srgbClr val="79EDD7"/>
          </a:solidFill>
        </p:spPr>
        <p:txBody>
          <a:bodyPr wrap="square" rtlCol="0">
            <a:spAutoFit/>
          </a:bodyPr>
          <a:lstStyle/>
          <a:p>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Tìm những hình ảnh miêu tả vẻ đẹp và sự bình yên trên hồ nước? </a:t>
            </a:r>
            <a:endParaRPr lang="en-US" sz="3200" dirty="0">
              <a:latin typeface="UTM Avo" panose="020406030505060202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0" y="1381868"/>
            <a:ext cx="4876800" cy="449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939376"/>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8263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“Bài thơ về tiểu đội xe </a:t>
            </a:r>
            <a:r>
              <a:rPr lang="en-US" sz="3600" smtClean="0">
                <a:solidFill>
                  <a:srgbClr val="FF0000"/>
                </a:solidFill>
                <a:latin typeface="UTM Avo" panose="02040603050506020204" pitchFamily="18" charset="0"/>
              </a:rPr>
              <a:t>không kính</a:t>
            </a:r>
            <a:r>
              <a:rPr lang="en-US" sz="4000" smtClean="0">
                <a:solidFill>
                  <a:srgbClr val="FF0000"/>
                </a:solidFill>
                <a:latin typeface="UTM Avo" panose="02040603050506020204" pitchFamily="18" charset="0"/>
              </a:rPr>
              <a:t>”</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18)</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xmlns="" id="{AB252590-DCC4-4EED-9DE8-9B701D649DAB}"/>
              </a:ext>
            </a:extLst>
          </p:cNvPr>
          <p:cNvSpPr txBox="1"/>
          <p:nvPr/>
        </p:nvSpPr>
        <p:spPr>
          <a:xfrm>
            <a:off x="3550297" y="2156532"/>
            <a:ext cx="5630216" cy="1058751"/>
          </a:xfrm>
          <a:prstGeom prst="rect">
            <a:avLst/>
          </a:prstGeom>
          <a:solidFill>
            <a:schemeClr val="accent2">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Chủ đề của bài thơ là gì? </a:t>
            </a:r>
            <a:endParaRPr lang="en-US" sz="3200" dirty="0">
              <a:latin typeface="UTM Avo" panose="020406030505060202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4" y="1916832"/>
            <a:ext cx="362332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86425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“Xã thân cứu đoàn tàu”</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22)</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xmlns="" id="{AB252590-DCC4-4EED-9DE8-9B701D649DAB}"/>
              </a:ext>
            </a:extLst>
          </p:cNvPr>
          <p:cNvSpPr txBox="1"/>
          <p:nvPr/>
        </p:nvSpPr>
        <p:spPr>
          <a:xfrm>
            <a:off x="3550297" y="2156532"/>
            <a:ext cx="5630216" cy="1945148"/>
          </a:xfrm>
          <a:prstGeom prst="rect">
            <a:avLst/>
          </a:prstGeom>
          <a:solidFill>
            <a:srgbClr val="00B0F0"/>
          </a:solidFill>
        </p:spPr>
        <p:txBody>
          <a:bodyPr wrap="square" rtlCol="0">
            <a:spAutoFit/>
          </a:bodyPr>
          <a:lstStyle/>
          <a:p>
            <a:pPr algn="ctr"/>
            <a:r>
              <a:rPr lang="en-US" sz="3400" dirty="0" err="1">
                <a:solidFill>
                  <a:schemeClr val="bg1"/>
                </a:solidFill>
                <a:latin typeface="UTM Avo" panose="02040603050506020204" pitchFamily="18" charset="0"/>
                <a:cs typeface="Times New Roman" pitchFamily="18" charset="0"/>
              </a:rPr>
              <a:t>Trả</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lời</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câu</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hỏi</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sau</a:t>
            </a:r>
            <a:r>
              <a:rPr lang="en-US" sz="3400" dirty="0">
                <a:solidFill>
                  <a:schemeClr val="bg1"/>
                </a:solidFill>
                <a:latin typeface="UTM Avo" panose="02040603050506020204" pitchFamily="18" charset="0"/>
                <a:cs typeface="Times New Roman" pitchFamily="18" charset="0"/>
              </a:rPr>
              <a:t>:</a:t>
            </a:r>
          </a:p>
          <a:p>
            <a:pPr lvl="0">
              <a:lnSpc>
                <a:spcPct val="90000"/>
              </a:lnSpc>
              <a:defRPr/>
            </a:pPr>
            <a:r>
              <a:rPr lang="en-US" sz="3200">
                <a:solidFill>
                  <a:schemeClr val="bg1"/>
                </a:solidFill>
                <a:latin typeface="UTM Avo" panose="02040603050506020204" pitchFamily="18" charset="0"/>
                <a:cs typeface="Times New Roman" panose="02020603050405020304" pitchFamily="18" charset="0"/>
              </a:rPr>
              <a:t>- </a:t>
            </a:r>
            <a:r>
              <a:rPr lang="en-US" sz="3200" smtClean="0">
                <a:solidFill>
                  <a:schemeClr val="bg1"/>
                </a:solidFill>
                <a:latin typeface="UTM Avo" panose="02040603050506020204" pitchFamily="18" charset="0"/>
                <a:cs typeface="Times New Roman" panose="02020603050405020304" pitchFamily="18" charset="0"/>
              </a:rPr>
              <a:t>Tìm những chi tiết cho thấy ông Thức đã chủ động đề phòng tai nạn ? </a:t>
            </a:r>
            <a:endParaRPr lang="en-US" sz="3200" dirty="0">
              <a:solidFill>
                <a:schemeClr val="bg1"/>
              </a:solidFill>
              <a:latin typeface="UTM Avo" panose="020406030505060202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1844824"/>
            <a:ext cx="3623321"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83927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a16="http://schemas.microsoft.com/office/drawing/2014/main" xmlns="" id="{6C50362C-971C-411B-A2CC-4F98421E975E}"/>
              </a:ext>
            </a:extLst>
          </p:cNvPr>
          <p:cNvSpPr/>
          <p:nvPr/>
        </p:nvSpPr>
        <p:spPr>
          <a:xfrm>
            <a:off x="-73024" y="-22627"/>
            <a:ext cx="9217024" cy="1867451"/>
          </a:xfrm>
          <a:prstGeom prst="horizontalScroll">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“Sự thật là thước đo chân lí”</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24- 25)</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a16="http://schemas.microsoft.com/office/drawing/2014/main" xmlns="" id="{AB252590-DCC4-4EED-9DE8-9B701D649DAB}"/>
              </a:ext>
            </a:extLst>
          </p:cNvPr>
          <p:cNvSpPr txBox="1"/>
          <p:nvPr/>
        </p:nvSpPr>
        <p:spPr>
          <a:xfrm>
            <a:off x="3314700" y="2156532"/>
            <a:ext cx="5829300" cy="1945148"/>
          </a:xfrm>
          <a:prstGeom prst="rect">
            <a:avLst/>
          </a:prstGeom>
          <a:solidFill>
            <a:schemeClr val="accent3">
              <a:lumMod val="20000"/>
              <a:lumOff val="8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Vì sao ông Ga –li-lê quyết đình làm thí nghiệm về tốc độ rơi của các vật ? </a:t>
            </a:r>
            <a:endParaRPr lang="en-US" sz="3200" dirty="0">
              <a:latin typeface="UTM Avo" panose="020406030505060202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8" y="1844825"/>
            <a:ext cx="328150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101680"/>
            <a:ext cx="5796136"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5" action="ppaction://hlinksldjump"/>
          </p:cNvPr>
          <p:cNvSpPr/>
          <p:nvPr/>
        </p:nvSpPr>
        <p:spPr>
          <a:xfrm>
            <a:off x="7342678" y="608339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22925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TotalTime>
  <Words>754</Words>
  <PresentationFormat>On-screen Show (4:3)</PresentationFormat>
  <Paragraphs>88</Paragraphs>
  <Slides>22</Slides>
  <Notes>0</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2023-10-29T14:20:34Z</dcterms:created>
  <dcterms:modified xsi:type="dcterms:W3CDTF">2024-01-02T14:24:06Z</dcterms:modified>
</cp:coreProperties>
</file>