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2" r:id="rId3"/>
    <p:sldId id="258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68" r:id="rId1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1" y="-8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962586"/>
            <a:ext cx="2444531" cy="214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FF00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FF00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582047"/>
            <a:ext cx="13500099" cy="143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28: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GIỮA HỌC KÌ II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330324" y="1905000"/>
            <a:ext cx="13132595" cy="2176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6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6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019799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4263487" y="307883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891907" y="6715346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27452" y="-5633"/>
            <a:ext cx="1382714" cy="1524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345222" y="1483225"/>
            <a:ext cx="70978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Hỏi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nhanh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Đáp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5198" y="2299172"/>
            <a:ext cx="13721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đồng tình hoặc không đồng tình với nội dung nào về khám phá bản thân? Vì sao?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22500" y="3677914"/>
            <a:ext cx="13721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Tham gia các hoạt động ở trường lớp nơi ở để khám phá khả năng của bản </a:t>
            </a:r>
            <a:r>
              <a:rPr lang="nl-NL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22499" y="5056656"/>
            <a:ext cx="1372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63505" y="5898985"/>
            <a:ext cx="13721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Hỏi người thân và bạn bè về những điểm mạnh điểm yếu của bản </a:t>
            </a:r>
            <a:r>
              <a:rPr lang="nl-NL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90250" y="7099314"/>
            <a:ext cx="1372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Tất cả các đáp án </a:t>
            </a:r>
            <a:r>
              <a:rPr lang="nl-NL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4119" y="7099313"/>
            <a:ext cx="5029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345222" y="1483225"/>
            <a:ext cx="70978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Hỏi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nhanh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Đáp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5198" y="2400763"/>
            <a:ext cx="1372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1912" y="3246353"/>
            <a:ext cx="13721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45222" y="4671262"/>
            <a:ext cx="1372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31912" y="5428756"/>
            <a:ext cx="1362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Đi bạn bè, nhờ anh chị đến giúp.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912" y="6192842"/>
            <a:ext cx="13628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Về bảo bố mẹ.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0158" y="3184776"/>
            <a:ext cx="1337110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426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345222" y="1483225"/>
            <a:ext cx="70978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Hỏi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nhanh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Đáp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5198" y="2400763"/>
            <a:ext cx="1372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45222" y="3139868"/>
            <a:ext cx="13707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8566" y="3878973"/>
            <a:ext cx="1372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912" y="4618078"/>
            <a:ext cx="1362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Các bạn sẽ như người xa lạ</a:t>
            </a:r>
            <a:r>
              <a:rPr lang="nl-NL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01504" y="5358408"/>
            <a:ext cx="1316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Sẽ </a:t>
            </a:r>
            <a:r>
              <a:rPr lang="nl-NL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 </a:t>
            </a:r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cãi nhau, đánh nhau.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9869" y="3877748"/>
            <a:ext cx="479059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39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345222" y="1483225"/>
            <a:ext cx="70978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Hỏi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nhanh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Đáp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5198" y="2247882"/>
            <a:ext cx="13721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 Để tránh được những điều bất hòa giữa các bạn chúng ta phải làm gì?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3491" y="3765272"/>
            <a:ext cx="13707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Cần phải tranh cãi đến cùng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4698" y="4401960"/>
            <a:ext cx="1372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 tránh xa các </a:t>
            </a:r>
            <a:r>
              <a:rPr lang="nl-NL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0457" y="5097534"/>
            <a:ext cx="13624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Cần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thuẫn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3491" y="6307231"/>
            <a:ext cx="13163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Cần phải trung thực và thật thà trong lớp không được nói dối thầy cô, bạn bè.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3491" y="5146777"/>
            <a:ext cx="1372102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Cần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thuẫn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152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235198" y="1704030"/>
            <a:ext cx="70978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Hỏi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nhanh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Đáp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21170" y="3124200"/>
            <a:ext cx="13721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Bạn </a:t>
            </a:r>
            <a:r>
              <a:rPr lang="nl-NL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 cần phải hòa hợp với nhau, các em cũng cần phân biệt việc tốt việc xấu, không nên làm những việc xấu dể bất hòa với bạn bè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9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235198" y="1704030"/>
            <a:ext cx="675072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Vận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dụng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Phóng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viên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6805" y="2321218"/>
            <a:ext cx="140614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GV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35198" y="4657438"/>
            <a:ext cx="14061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làm gì để tự hoàn thành các nhiệm vụ của mình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1202949" y="5338938"/>
            <a:ext cx="1352801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" algn="just">
              <a:lnSpc>
                <a:spcPct val="120000"/>
              </a:lnSpc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ảy ra bất hòa với các bạn khác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35198" y="6107791"/>
            <a:ext cx="13913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ể hiện sự tích cực hoàn thành nhiệm vụ của mình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02948" y="7162800"/>
            <a:ext cx="14093663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" algn="just">
              <a:lnSpc>
                <a:spcPct val="120000"/>
              </a:lnSpc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ất hòa với các bạn khác,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 xử lý như thế 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</a:t>
            </a:r>
            <a:endParaRPr lang="en-US" sz="3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37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7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235198" y="1704030"/>
            <a:ext cx="675072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Vận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dụng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Phóng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viên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3119" y="2571589"/>
            <a:ext cx="14061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7305" y="3445833"/>
            <a:ext cx="140614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11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677714" y="0"/>
            <a:ext cx="8610600" cy="1746858"/>
            <a:chOff x="3677714" y="0"/>
            <a:chExt cx="8610600" cy="1746858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677714" y="1232435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3677714" y="2078877"/>
            <a:ext cx="7275168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“Tia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chớp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  <a:endParaRPr lang="en-US" sz="3200" b="1" u="sng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16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958183" y="1524000"/>
            <a:ext cx="6037136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“Rung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chuông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vàng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8814" y="2272977"/>
            <a:ext cx="1386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HS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9843" y="3638084"/>
            <a:ext cx="138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Nêu những biểu hiện của hoàn thành tốt nhiệm vụ?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9843" y="4354700"/>
            <a:ext cx="137744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89819" y="5943600"/>
            <a:ext cx="13868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Ý nghĩa của hoàn thành tốt nhiệm vụ là gì?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89819" y="6589931"/>
            <a:ext cx="14439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9" grpId="0"/>
      <p:bldP spid="12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958183" y="1524000"/>
            <a:ext cx="6037136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“Rung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chuông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vàng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8814" y="2272977"/>
            <a:ext cx="1386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HS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9843" y="3638084"/>
            <a:ext cx="138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Để hoàn thành tốt nhiệm vụ, em cần thực hiện các bước nào?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9843" y="4354700"/>
            <a:ext cx="137744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vu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5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9" grpId="0"/>
      <p:bldP spid="1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989440" y="1393458"/>
            <a:ext cx="6037136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“Rung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chuông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vàng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6812" y="2180112"/>
            <a:ext cx="1372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Để hoàn thành tốt nhiệm vụ, em cần thực hiện các bước nào?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9440" y="3177256"/>
            <a:ext cx="1454027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3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677714" y="0"/>
            <a:ext cx="8610600" cy="1746858"/>
            <a:chOff x="3677714" y="0"/>
            <a:chExt cx="8610600" cy="1746858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677714" y="1232435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320351" y="2081160"/>
            <a:ext cx="7275168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“Rung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chuông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vàng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20351" y="3387298"/>
            <a:ext cx="13721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6812" y="4876800"/>
            <a:ext cx="140881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435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136812" y="1363687"/>
            <a:ext cx="6037136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“Rung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chuông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vàng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2136" y="2466774"/>
            <a:ext cx="13721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36812" y="3962400"/>
            <a:ext cx="140881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53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230922" y="1362526"/>
            <a:ext cx="622262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“Rung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chuông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vàng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3505" y="1964496"/>
            <a:ext cx="1372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51465" y="5458151"/>
            <a:ext cx="140881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3504" y="4956920"/>
            <a:ext cx="1372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7: Theo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30922" y="2610827"/>
            <a:ext cx="140881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GB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nhút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457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Tiết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28: ÔN TẬP GIỮA HỌC KÌ II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345222" y="1483225"/>
            <a:ext cx="622262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“Rung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chuông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vàng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”.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5198" y="2299172"/>
            <a:ext cx="1372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0922" y="4940751"/>
            <a:ext cx="140881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56519" y="2945503"/>
            <a:ext cx="140881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55463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1841</Words>
  <Application>Microsoft Office PowerPoint</Application>
  <PresentationFormat>Custom</PresentationFormat>
  <Paragraphs>142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251</cp:revision>
  <dcterms:created xsi:type="dcterms:W3CDTF">2022-07-10T01:37:20Z</dcterms:created>
  <dcterms:modified xsi:type="dcterms:W3CDTF">2022-08-24T06:59:39Z</dcterms:modified>
</cp:coreProperties>
</file>