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mov" ContentType="audio/unknown"/>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24384000" cy="13716000"/>
  <p:notesSz cx="6858000" cy="9144000"/>
  <p:defaultTextStyle>
    <a:lvl1pPr algn="ctr" defTabSz="825500">
      <a:defRPr sz="5600">
        <a:latin typeface="+mn-lt"/>
        <a:ea typeface="+mn-ea"/>
        <a:cs typeface="+mn-cs"/>
        <a:sym typeface="Gill Sans"/>
      </a:defRPr>
    </a:lvl1pPr>
    <a:lvl2pPr indent="342900" algn="ctr" defTabSz="825500">
      <a:defRPr sz="5600">
        <a:latin typeface="+mn-lt"/>
        <a:ea typeface="+mn-ea"/>
        <a:cs typeface="+mn-cs"/>
        <a:sym typeface="Gill Sans"/>
      </a:defRPr>
    </a:lvl2pPr>
    <a:lvl3pPr indent="685800" algn="ctr" defTabSz="825500">
      <a:defRPr sz="5600">
        <a:latin typeface="+mn-lt"/>
        <a:ea typeface="+mn-ea"/>
        <a:cs typeface="+mn-cs"/>
        <a:sym typeface="Gill Sans"/>
      </a:defRPr>
    </a:lvl3pPr>
    <a:lvl4pPr indent="1028700" algn="ctr" defTabSz="825500">
      <a:defRPr sz="5600">
        <a:latin typeface="+mn-lt"/>
        <a:ea typeface="+mn-ea"/>
        <a:cs typeface="+mn-cs"/>
        <a:sym typeface="Gill Sans"/>
      </a:defRPr>
    </a:lvl4pPr>
    <a:lvl5pPr indent="1371600" algn="ctr" defTabSz="825500">
      <a:defRPr sz="5600">
        <a:latin typeface="+mn-lt"/>
        <a:ea typeface="+mn-ea"/>
        <a:cs typeface="+mn-cs"/>
        <a:sym typeface="Gill Sans"/>
      </a:defRPr>
    </a:lvl5pPr>
    <a:lvl6pPr indent="1714500" algn="ctr" defTabSz="825500">
      <a:defRPr sz="5600">
        <a:latin typeface="+mn-lt"/>
        <a:ea typeface="+mn-ea"/>
        <a:cs typeface="+mn-cs"/>
        <a:sym typeface="Gill Sans"/>
      </a:defRPr>
    </a:lvl6pPr>
    <a:lvl7pPr indent="2057400" algn="ctr" defTabSz="825500">
      <a:defRPr sz="5600">
        <a:latin typeface="+mn-lt"/>
        <a:ea typeface="+mn-ea"/>
        <a:cs typeface="+mn-cs"/>
        <a:sym typeface="Gill Sans"/>
      </a:defRPr>
    </a:lvl7pPr>
    <a:lvl8pPr indent="2400300" algn="ctr" defTabSz="825500">
      <a:defRPr sz="5600">
        <a:latin typeface="+mn-lt"/>
        <a:ea typeface="+mn-ea"/>
        <a:cs typeface="+mn-cs"/>
        <a:sym typeface="Gill Sans"/>
      </a:defRPr>
    </a:lvl8pPr>
    <a:lvl9pPr indent="2743200" algn="ctr" defTabSz="825500">
      <a:defRPr sz="5600">
        <a:latin typeface="+mn-lt"/>
        <a:ea typeface="+mn-ea"/>
        <a:cs typeface="+mn-cs"/>
        <a:sym typeface="Gill San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22521"/>
    <a:srgbClr val="C1660F"/>
    <a:srgbClr val="D15010"/>
    <a:srgbClr val="E04A20"/>
    <a:srgbClr val="E0342F"/>
    <a:srgbClr val="307FA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39" autoAdjust="0"/>
    <p:restoredTop sz="94660"/>
  </p:normalViewPr>
  <p:slideViewPr>
    <p:cSldViewPr snapToGrid="0">
      <p:cViewPr varScale="1">
        <p:scale>
          <a:sx n="36" d="100"/>
          <a:sy n="36" d="100"/>
        </p:scale>
        <p:origin x="-114" y="-102"/>
      </p:cViewPr>
      <p:guideLst>
        <p:guide orient="horz" pos="4320"/>
        <p:guide pos="7680"/>
      </p:guideLst>
    </p:cSldViewPr>
  </p:slideViewPr>
  <p:notesTextViewPr>
    <p:cViewPr>
      <p:scale>
        <a:sx n="1" d="1"/>
        <a:sy n="1" d="1"/>
      </p:scale>
      <p:origin x="0" y="0"/>
    </p:cViewPr>
  </p:notesTextViewPr>
  <p:notesViewPr>
    <p:cSldViewPr snapToGrid="0">
      <p:cViewPr varScale="1">
        <p:scale>
          <a:sx n="50" d="100"/>
          <a:sy n="50" d="100"/>
        </p:scale>
        <p:origin x="2616" y="42"/>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solidFill>
              <a:srgbClr val="F15F47"/>
            </a:solidFill>
            <a:ln w="12700" cap="flat">
              <a:noFill/>
              <a:miter lim="400000"/>
            </a:ln>
            <a:effectLst/>
          </c:spPr>
          <c:dPt>
            <c:idx val="0"/>
            <c:spPr>
              <a:solidFill>
                <a:schemeClr val="accent5"/>
              </a:solidFill>
              <a:ln w="12700" cap="flat">
                <a:noFill/>
                <a:miter lim="400000"/>
              </a:ln>
              <a:effectLst/>
            </c:spPr>
          </c:dPt>
          <c:dPt>
            <c:idx val="1"/>
            <c:spPr>
              <a:solidFill>
                <a:schemeClr val="accent1"/>
              </a:solidFill>
              <a:ln w="12700" cap="flat">
                <a:noFill/>
                <a:miter lim="400000"/>
              </a:ln>
              <a:effectLst/>
            </c:spPr>
          </c:dPt>
          <c:dPt>
            <c:idx val="2"/>
            <c:spPr>
              <a:solidFill>
                <a:schemeClr val="accent3"/>
              </a:solidFill>
              <a:ln w="12700" cap="flat">
                <a:noFill/>
                <a:miter lim="400000"/>
              </a:ln>
              <a:effectLst/>
            </c:spPr>
          </c:dPt>
          <c:dPt>
            <c:idx val="3"/>
            <c:spPr>
              <a:solidFill>
                <a:schemeClr val="accent2"/>
              </a:solidFill>
              <a:ln w="12700" cap="flat">
                <a:noFill/>
                <a:miter lim="400000"/>
              </a:ln>
              <a:effectLst/>
            </c:spPr>
          </c:dPt>
          <c:dPt>
            <c:idx val="4"/>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c:v>
                </c:pt>
                <c:pt idx="1">
                  <c:v>10</c:v>
                </c:pt>
                <c:pt idx="2">
                  <c:v>10</c:v>
                </c:pt>
                <c:pt idx="3">
                  <c:v>10</c:v>
                </c:pt>
                <c:pt idx="4">
                  <c:v>40</c:v>
                </c:pt>
              </c:numCache>
            </c:numRef>
          </c:val>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noFill/>
            <a:ln w="12700" cap="flat">
              <a:noFill/>
              <a:miter lim="400000"/>
            </a:ln>
            <a:effectLst/>
          </c:spPr>
          <c:dPt>
            <c:idx val="0"/>
          </c:dPt>
          <c:dPt>
            <c:idx val="1"/>
            <c:spPr>
              <a:solidFill>
                <a:schemeClr val="accent1"/>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20</c:v>
                </c:pt>
                <c:pt idx="1">
                  <c:v>80</c:v>
                </c:pt>
              </c:numCache>
            </c:numRef>
          </c:val>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defRPr sz="2700" b="0" i="0" u="none" strike="noStrike">
                <a:solidFill>
                  <a:schemeClr val="bg1">
                    <a:lumMod val="75000"/>
                  </a:schemeClr>
                </a:solidFill>
                <a:effectLst/>
                <a:latin typeface="Source Sans Pro"/>
              </a:defRPr>
            </a:pPr>
            <a:r>
              <a:rPr lang="id-ID" sz="2700" b="0" i="0" u="none" strike="noStrike">
                <a:solidFill>
                  <a:schemeClr val="bg1">
                    <a:lumMod val="75000"/>
                  </a:schemeClr>
                </a:solidFill>
                <a:effectLst/>
                <a:latin typeface="Source Sans Pro"/>
              </a:rPr>
              <a:t>4 Year Line Chart</a:t>
            </a:r>
          </a:p>
        </c:rich>
      </c:tx>
      <c:layout>
        <c:manualLayout>
          <c:xMode val="edge"/>
          <c:yMode val="edge"/>
          <c:x val="0.37214700000000001"/>
          <c:y val="5.000000000000001E-3"/>
          <c:w val="0.22001999999999999"/>
          <c:h val="0.116928"/>
        </c:manualLayout>
      </c:layout>
      <c:overlay val="1"/>
      <c:spPr>
        <a:noFill/>
        <a:effectLst/>
      </c:spPr>
    </c:title>
    <c:plotArea>
      <c:layout>
        <c:manualLayout>
          <c:layoutTarget val="inner"/>
          <c:xMode val="edge"/>
          <c:yMode val="edge"/>
          <c:x val="0.10551000000000001"/>
          <c:y val="0.116928"/>
          <c:w val="0.79015199999999997"/>
          <c:h val="0.68557999999999997"/>
        </c:manualLayout>
      </c:layout>
      <c:lineChart>
        <c:grouping val="standard"/>
        <c:ser>
          <c:idx val="0"/>
          <c:order val="0"/>
          <c:tx>
            <c:strRef>
              <c:f>Sheet1!$A$2</c:f>
              <c:strCache>
                <c:ptCount val="1"/>
                <c:pt idx="0">
                  <c:v>PC dekstop</c:v>
                </c:pt>
              </c:strCache>
            </c:strRef>
          </c:tx>
          <c:spPr>
            <a:ln w="76200" cap="flat">
              <a:solidFill>
                <a:schemeClr val="accent2"/>
              </a:solidFill>
              <a:prstDash val="solid"/>
              <a:miter lim="400000"/>
            </a:ln>
            <a:effectLst/>
          </c:spPr>
          <c:marker>
            <c:symbol val="circle"/>
            <c:size val="14"/>
            <c:spPr>
              <a:solidFill>
                <a:srgbClr val="FFFFFF"/>
              </a:solidFill>
              <a:ln w="76200" cap="flat">
                <a:solidFill>
                  <a:schemeClr val="accent2"/>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c:v>
                </c:pt>
                <c:pt idx="1">
                  <c:v>26</c:v>
                </c:pt>
                <c:pt idx="2">
                  <c:v>53</c:v>
                </c:pt>
                <c:pt idx="3">
                  <c:v>96</c:v>
                </c:pt>
              </c:numCache>
            </c:numRef>
          </c:val>
        </c:ser>
        <c:ser>
          <c:idx val="1"/>
          <c:order val="1"/>
          <c:tx>
            <c:strRef>
              <c:f>Sheet1!$A$3</c:f>
              <c:strCache>
                <c:ptCount val="1"/>
                <c:pt idx="0">
                  <c:v>Mobile</c:v>
                </c:pt>
              </c:strCache>
            </c:strRef>
          </c:tx>
          <c:spPr>
            <a:ln w="76200" cap="flat">
              <a:solidFill>
                <a:schemeClr val="accent5"/>
              </a:solidFill>
              <a:prstDash val="solid"/>
              <a:miter lim="400000"/>
            </a:ln>
            <a:effectLst/>
          </c:spPr>
          <c:marker>
            <c:symbol val="circle"/>
            <c:size val="14"/>
            <c:spPr>
              <a:solidFill>
                <a:srgbClr val="FFFFFF"/>
              </a:solidFill>
              <a:ln w="76200" cap="flat">
                <a:solidFill>
                  <a:schemeClr val="accent5"/>
                </a:solidFill>
                <a:prstDash val="solid"/>
                <a:miter lim="400000"/>
              </a:ln>
              <a:effectLst/>
            </c:spPr>
          </c:marker>
          <c:cat>
            <c:strRef>
              <c:f>Sheet1!$B$1:$E$1</c:f>
              <c:strCache>
                <c:ptCount val="4"/>
                <c:pt idx="0">
                  <c:v>2007</c:v>
                </c:pt>
                <c:pt idx="1">
                  <c:v>2008</c:v>
                </c:pt>
                <c:pt idx="2">
                  <c:v>2009</c:v>
                </c:pt>
                <c:pt idx="3">
                  <c:v>2010</c:v>
                </c:pt>
              </c:strCache>
            </c:strRef>
          </c:cat>
          <c:val>
            <c:numRef>
              <c:f>Sheet1!$B$3:$E$3</c:f>
              <c:numCache>
                <c:formatCode>General</c:formatCode>
                <c:ptCount val="4"/>
                <c:pt idx="0">
                  <c:v>42</c:v>
                </c:pt>
                <c:pt idx="1">
                  <c:v>43</c:v>
                </c:pt>
                <c:pt idx="2">
                  <c:v>70</c:v>
                </c:pt>
                <c:pt idx="3">
                  <c:v>58</c:v>
                </c:pt>
              </c:numCache>
            </c:numRef>
          </c:val>
        </c:ser>
        <c:ser>
          <c:idx val="2"/>
          <c:order val="2"/>
          <c:tx>
            <c:strRef>
              <c:f>Sheet1!$A$4</c:f>
              <c:strCache>
                <c:ptCount val="1"/>
                <c:pt idx="0">
                  <c:v>Smart Cam</c:v>
                </c:pt>
              </c:strCache>
            </c:strRef>
          </c:tx>
          <c:spPr>
            <a:ln w="76200" cap="flat">
              <a:solidFill>
                <a:schemeClr val="accent1"/>
              </a:solidFill>
              <a:prstDash val="solid"/>
              <a:miter lim="400000"/>
            </a:ln>
            <a:effectLst/>
          </c:spPr>
          <c:marker>
            <c:symbol val="circle"/>
            <c:size val="14"/>
            <c:spPr>
              <a:solidFill>
                <a:srgbClr val="FFFFFF"/>
              </a:solidFill>
              <a:ln w="76200" cap="flat">
                <a:solidFill>
                  <a:schemeClr val="accent1"/>
                </a:solidFill>
                <a:prstDash val="solid"/>
                <a:miter lim="400000"/>
              </a:ln>
              <a:effectLst/>
            </c:spPr>
          </c:marker>
          <c:cat>
            <c:strRef>
              <c:f>Sheet1!$B$1:$E$1</c:f>
              <c:strCache>
                <c:ptCount val="4"/>
                <c:pt idx="0">
                  <c:v>2007</c:v>
                </c:pt>
                <c:pt idx="1">
                  <c:v>2008</c:v>
                </c:pt>
                <c:pt idx="2">
                  <c:v>2009</c:v>
                </c:pt>
                <c:pt idx="3">
                  <c:v>2010</c:v>
                </c:pt>
              </c:strCache>
            </c:strRef>
          </c:cat>
          <c:val>
            <c:numRef>
              <c:f>Sheet1!$B$4:$E$4</c:f>
              <c:numCache>
                <c:formatCode>General</c:formatCode>
                <c:ptCount val="4"/>
                <c:pt idx="0">
                  <c:v>21</c:v>
                </c:pt>
                <c:pt idx="1">
                  <c:v>33</c:v>
                </c:pt>
                <c:pt idx="2">
                  <c:v>43</c:v>
                </c:pt>
                <c:pt idx="3">
                  <c:v>22</c:v>
                </c:pt>
              </c:numCache>
            </c:numRef>
          </c:val>
        </c:ser>
        <c:ser>
          <c:idx val="3"/>
          <c:order val="3"/>
          <c:tx>
            <c:strRef>
              <c:f>Sheet1!$A$5</c:f>
              <c:strCache>
                <c:ptCount val="1"/>
                <c:pt idx="0">
                  <c:v>Smartphone</c:v>
                </c:pt>
              </c:strCache>
            </c:strRef>
          </c:tx>
          <c:spPr>
            <a:ln w="76200" cap="flat">
              <a:solidFill>
                <a:schemeClr val="accent3"/>
              </a:solidFill>
              <a:prstDash val="solid"/>
              <a:miter lim="400000"/>
            </a:ln>
            <a:effectLst/>
          </c:spPr>
          <c:marker>
            <c:symbol val="circle"/>
            <c:size val="14"/>
            <c:spPr>
              <a:solidFill>
                <a:srgbClr val="FFFFFF"/>
              </a:solidFill>
              <a:ln w="76200" cap="flat">
                <a:solidFill>
                  <a:schemeClr val="accent3"/>
                </a:solidFill>
                <a:prstDash val="solid"/>
                <a:miter lim="400000"/>
              </a:ln>
              <a:effectLst/>
            </c:spPr>
          </c:marker>
          <c:cat>
            <c:strRef>
              <c:f>Sheet1!$B$1:$E$1</c:f>
              <c:strCache>
                <c:ptCount val="4"/>
                <c:pt idx="0">
                  <c:v>2007</c:v>
                </c:pt>
                <c:pt idx="1">
                  <c:v>2008</c:v>
                </c:pt>
                <c:pt idx="2">
                  <c:v>2009</c:v>
                </c:pt>
                <c:pt idx="3">
                  <c:v>2010</c:v>
                </c:pt>
              </c:strCache>
            </c:strRef>
          </c:cat>
          <c:val>
            <c:numRef>
              <c:f>Sheet1!$B$5:$E$5</c:f>
              <c:numCache>
                <c:formatCode>General</c:formatCode>
                <c:ptCount val="4"/>
                <c:pt idx="0">
                  <c:v>33</c:v>
                </c:pt>
                <c:pt idx="1">
                  <c:v>54</c:v>
                </c:pt>
                <c:pt idx="2">
                  <c:v>78</c:v>
                </c:pt>
                <c:pt idx="3">
                  <c:v>85</c:v>
                </c:pt>
              </c:numCache>
            </c:numRef>
          </c:val>
        </c:ser>
        <c:dLbls/>
        <c:marker val="1"/>
        <c:axId val="56293632"/>
        <c:axId val="56326016"/>
      </c:lineChart>
      <c:catAx>
        <c:axId val="56293632"/>
        <c:scaling>
          <c:orientation val="minMax"/>
        </c:scaling>
        <c:axPos val="b"/>
        <c:numFmt formatCode="General" sourceLinked="0"/>
        <c:majorTickMark val="none"/>
        <c:tickLblPos val="low"/>
        <c:spPr>
          <a:ln w="12700" cap="flat">
            <a:solidFill>
              <a:srgbClr val="AAAAAA"/>
            </a:solidFill>
            <a:prstDash val="solid"/>
            <a:miter lim="400000"/>
          </a:ln>
        </c:spPr>
        <c:txPr>
          <a:bodyPr rot="0"/>
          <a:lstStyle/>
          <a:p>
            <a:pPr lvl="0">
              <a:defRPr sz="2400" b="0" i="0" u="none" strike="noStrike">
                <a:solidFill>
                  <a:schemeClr val="bg1">
                    <a:lumMod val="65000"/>
                  </a:schemeClr>
                </a:solidFill>
                <a:effectLst/>
                <a:latin typeface="OpenSans-CondensedLight"/>
              </a:defRPr>
            </a:pPr>
            <a:endParaRPr lang="en-US"/>
          </a:p>
        </c:txPr>
        <c:crossAx val="56326016"/>
        <c:crosses val="autoZero"/>
        <c:auto val="1"/>
        <c:lblAlgn val="ctr"/>
        <c:lblOffset val="100"/>
        <c:noMultiLvlLbl val="1"/>
      </c:catAx>
      <c:valAx>
        <c:axId val="56326016"/>
        <c:scaling>
          <c:orientation val="minMax"/>
        </c:scaling>
        <c:axPos val="l"/>
        <c:majorGridlines>
          <c:spPr>
            <a:ln w="12700" cap="flat">
              <a:solidFill>
                <a:schemeClr val="bg1">
                  <a:lumMod val="85000"/>
                </a:schemeClr>
              </a:solidFill>
              <a:prstDash val="solid"/>
              <a:miter lim="400000"/>
            </a:ln>
          </c:spPr>
        </c:majorGridlines>
        <c:numFmt formatCode="General" sourceLinked="1"/>
        <c:maj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OpenSans-CondensedLight"/>
              </a:defRPr>
            </a:pPr>
            <a:endParaRPr lang="en-US"/>
          </a:p>
        </c:txPr>
        <c:crossAx val="56293632"/>
        <c:crosses val="autoZero"/>
        <c:crossBetween val="midCat"/>
        <c:majorUnit val="25"/>
        <c:minorUnit val="12.5"/>
      </c:valAx>
      <c:spPr>
        <a:noFill/>
        <a:ln w="12700" cap="flat">
          <a:noFill/>
          <a:miter lim="400000"/>
        </a:ln>
        <a:effectLst/>
      </c:spPr>
    </c:plotArea>
    <c:legend>
      <c:legendPos val="b"/>
      <c:layout>
        <c:manualLayout>
          <c:xMode val="edge"/>
          <c:yMode val="edge"/>
          <c:x val="5.000000000000001E-3"/>
          <c:y val="0.95288000000000006"/>
          <c:w val="1"/>
          <c:h val="5.9620400000000004E-2"/>
        </c:manualLayout>
      </c:layout>
      <c:overlay val="1"/>
      <c:spPr>
        <a:noFill/>
        <a:ln w="12700" cap="flat">
          <a:noFill/>
          <a:miter lim="400000"/>
        </a:ln>
        <a:effectLst/>
      </c:spPr>
      <c:txPr>
        <a:bodyPr/>
        <a:lstStyle/>
        <a:p>
          <a:pPr lvl="0">
            <a:defRPr sz="2100" b="0" i="0" u="none" strike="noStrike">
              <a:solidFill>
                <a:schemeClr val="bg1">
                  <a:lumMod val="75000"/>
                </a:schemeClr>
              </a:solidFill>
              <a:effectLst/>
              <a:latin typeface="Source Sans Pro"/>
            </a:defRPr>
          </a:pPr>
          <a:endParaRPr lang="en-US"/>
        </a:p>
      </c:txPr>
    </c:legend>
    <c:plotVisOnly val="1"/>
    <c:dispBlanksAs val="gap"/>
    <c:showDLblsOverMax val="1"/>
  </c:chart>
  <c:spPr>
    <a:noFill/>
    <a:ln>
      <a:noFill/>
    </a:ln>
    <a:effectLst/>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3.636360000000001E-2"/>
          <c:y val="0.13388600000000001"/>
          <c:w val="0.96363600000000005"/>
          <c:h val="0.77708600000000005"/>
        </c:manualLayout>
      </c:layout>
      <c:barChart>
        <c:barDir val="col"/>
        <c:grouping val="clustered"/>
        <c:ser>
          <c:idx val="0"/>
          <c:order val="0"/>
          <c:tx>
            <c:strRef>
              <c:f>Sheet1!$A$2</c:f>
              <c:strCache>
                <c:ptCount val="1"/>
                <c:pt idx="0">
                  <c:v>field data</c:v>
                </c:pt>
              </c:strCache>
            </c:strRef>
          </c:tx>
          <c:spPr>
            <a:solidFill>
              <a:schemeClr val="accent3"/>
            </a:solidFill>
            <a:ln w="12700" cap="flat">
              <a:noFill/>
              <a:miter lim="400000"/>
            </a:ln>
            <a:effectLst/>
          </c:spPr>
          <c:cat>
            <c:strRef>
              <c:f>Sheet1!$B$1:$F$1</c:f>
              <c:strCache>
                <c:ptCount val="5"/>
                <c:pt idx="0">
                  <c:v>Field A</c:v>
                </c:pt>
                <c:pt idx="1">
                  <c:v>Field B</c:v>
                </c:pt>
                <c:pt idx="2">
                  <c:v>Field C</c:v>
                </c:pt>
                <c:pt idx="3">
                  <c:v>Field D</c:v>
                </c:pt>
                <c:pt idx="4">
                  <c:v>Field E</c:v>
                </c:pt>
              </c:strCache>
            </c:strRef>
          </c:cat>
          <c:val>
            <c:numRef>
              <c:f>Sheet1!$B$2:$F$2</c:f>
              <c:numCache>
                <c:formatCode>General</c:formatCode>
                <c:ptCount val="5"/>
                <c:pt idx="0">
                  <c:v>17</c:v>
                </c:pt>
                <c:pt idx="1">
                  <c:v>26</c:v>
                </c:pt>
                <c:pt idx="2">
                  <c:v>53</c:v>
                </c:pt>
                <c:pt idx="3">
                  <c:v>96</c:v>
                </c:pt>
                <c:pt idx="4">
                  <c:v>21</c:v>
                </c:pt>
              </c:numCache>
            </c:numRef>
          </c:val>
        </c:ser>
        <c:ser>
          <c:idx val="1"/>
          <c:order val="1"/>
          <c:tx>
            <c:strRef>
              <c:f>Sheet1!$A$3</c:f>
              <c:strCache>
                <c:ptCount val="1"/>
                <c:pt idx="0">
                  <c:v>field data</c:v>
                </c:pt>
              </c:strCache>
            </c:strRef>
          </c:tx>
          <c:spPr>
            <a:solidFill>
              <a:schemeClr val="accent2"/>
            </a:solidFill>
            <a:ln w="12700" cap="flat">
              <a:noFill/>
              <a:miter lim="400000"/>
            </a:ln>
            <a:effectLst/>
          </c:spPr>
          <c:cat>
            <c:strRef>
              <c:f>Sheet1!$B$1:$F$1</c:f>
              <c:strCache>
                <c:ptCount val="5"/>
                <c:pt idx="0">
                  <c:v>Field A</c:v>
                </c:pt>
                <c:pt idx="1">
                  <c:v>Field B</c:v>
                </c:pt>
                <c:pt idx="2">
                  <c:v>Field C</c:v>
                </c:pt>
                <c:pt idx="3">
                  <c:v>Field D</c:v>
                </c:pt>
                <c:pt idx="4">
                  <c:v>Field E</c:v>
                </c:pt>
              </c:strCache>
            </c:strRef>
          </c:cat>
          <c:val>
            <c:numRef>
              <c:f>Sheet1!$B$3:$F$3</c:f>
              <c:numCache>
                <c:formatCode>General</c:formatCode>
                <c:ptCount val="5"/>
                <c:pt idx="0">
                  <c:v>55</c:v>
                </c:pt>
                <c:pt idx="1">
                  <c:v>43</c:v>
                </c:pt>
                <c:pt idx="2">
                  <c:v>70</c:v>
                </c:pt>
                <c:pt idx="3">
                  <c:v>58</c:v>
                </c:pt>
                <c:pt idx="4">
                  <c:v>43</c:v>
                </c:pt>
              </c:numCache>
            </c:numRef>
          </c:val>
        </c:ser>
        <c:ser>
          <c:idx val="2"/>
          <c:order val="2"/>
          <c:tx>
            <c:strRef>
              <c:f>Sheet1!$A$4</c:f>
              <c:strCache>
                <c:ptCount val="1"/>
                <c:pt idx="0">
                  <c:v>field data</c:v>
                </c:pt>
              </c:strCache>
            </c:strRef>
          </c:tx>
          <c:spPr>
            <a:solidFill>
              <a:schemeClr val="accent5"/>
            </a:solidFill>
            <a:ln w="12700" cap="flat">
              <a:noFill/>
              <a:miter lim="400000"/>
            </a:ln>
            <a:effectLst/>
          </c:spPr>
          <c:cat>
            <c:strRef>
              <c:f>Sheet1!$B$1:$F$1</c:f>
              <c:strCache>
                <c:ptCount val="5"/>
                <c:pt idx="0">
                  <c:v>Field A</c:v>
                </c:pt>
                <c:pt idx="1">
                  <c:v>Field B</c:v>
                </c:pt>
                <c:pt idx="2">
                  <c:v>Field C</c:v>
                </c:pt>
                <c:pt idx="3">
                  <c:v>Field D</c:v>
                </c:pt>
                <c:pt idx="4">
                  <c:v>Field E</c:v>
                </c:pt>
              </c:strCache>
            </c:strRef>
          </c:cat>
          <c:val>
            <c:numRef>
              <c:f>Sheet1!$B$4:$F$4</c:f>
              <c:numCache>
                <c:formatCode>General</c:formatCode>
                <c:ptCount val="5"/>
                <c:pt idx="0">
                  <c:v>17</c:v>
                </c:pt>
                <c:pt idx="1">
                  <c:v>26</c:v>
                </c:pt>
                <c:pt idx="2">
                  <c:v>53</c:v>
                </c:pt>
                <c:pt idx="3">
                  <c:v>96</c:v>
                </c:pt>
                <c:pt idx="4">
                  <c:v>64</c:v>
                </c:pt>
              </c:numCache>
            </c:numRef>
          </c:val>
        </c:ser>
        <c:ser>
          <c:idx val="3"/>
          <c:order val="3"/>
          <c:tx>
            <c:strRef>
              <c:f>Sheet1!$A$5</c:f>
              <c:strCache>
                <c:ptCount val="1"/>
                <c:pt idx="0">
                  <c:v>field data</c:v>
                </c:pt>
              </c:strCache>
            </c:strRef>
          </c:tx>
          <c:spPr>
            <a:solidFill>
              <a:schemeClr val="accent1"/>
            </a:solidFill>
            <a:ln w="12700" cap="flat">
              <a:noFill/>
              <a:miter lim="400000"/>
            </a:ln>
            <a:effectLst/>
          </c:spPr>
          <c:cat>
            <c:strRef>
              <c:f>Sheet1!$B$1:$F$1</c:f>
              <c:strCache>
                <c:ptCount val="5"/>
                <c:pt idx="0">
                  <c:v>Field A</c:v>
                </c:pt>
                <c:pt idx="1">
                  <c:v>Field B</c:v>
                </c:pt>
                <c:pt idx="2">
                  <c:v>Field C</c:v>
                </c:pt>
                <c:pt idx="3">
                  <c:v>Field D</c:v>
                </c:pt>
                <c:pt idx="4">
                  <c:v>Field E</c:v>
                </c:pt>
              </c:strCache>
            </c:strRef>
          </c:cat>
          <c:val>
            <c:numRef>
              <c:f>Sheet1!$B$5:$F$5</c:f>
              <c:numCache>
                <c:formatCode>General</c:formatCode>
                <c:ptCount val="5"/>
                <c:pt idx="0">
                  <c:v>55</c:v>
                </c:pt>
                <c:pt idx="1">
                  <c:v>43</c:v>
                </c:pt>
                <c:pt idx="2">
                  <c:v>70</c:v>
                </c:pt>
                <c:pt idx="3">
                  <c:v>58</c:v>
                </c:pt>
                <c:pt idx="4">
                  <c:v>33</c:v>
                </c:pt>
              </c:numCache>
            </c:numRef>
          </c:val>
        </c:ser>
        <c:dLbls/>
        <c:gapWidth val="250"/>
        <c:axId val="68770048"/>
        <c:axId val="69213568"/>
      </c:barChart>
      <c:catAx>
        <c:axId val="68770048"/>
        <c:scaling>
          <c:orientation val="minMax"/>
        </c:scaling>
        <c:axPos val="b"/>
        <c:numFmt formatCode="General" sourceLinked="0"/>
        <c:majorTickMark val="none"/>
        <c:tickLblPos val="low"/>
        <c:spPr>
          <a:ln w="12700" cap="flat">
            <a:solidFill>
              <a:schemeClr val="bg1">
                <a:lumMod val="85000"/>
              </a:schemeClr>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69213568"/>
        <c:crosses val="autoZero"/>
        <c:auto val="1"/>
        <c:lblAlgn val="ctr"/>
        <c:lblOffset val="100"/>
        <c:noMultiLvlLbl val="1"/>
      </c:catAx>
      <c:valAx>
        <c:axId val="69213568"/>
        <c:scaling>
          <c:orientation val="minMax"/>
        </c:scaling>
        <c:axPos val="l"/>
        <c:majorGridlines>
          <c:spPr>
            <a:ln w="12700" cap="flat">
              <a:solidFill>
                <a:schemeClr val="bg1">
                  <a:lumMod val="85000"/>
                </a:schemeClr>
              </a:solidFill>
              <a:prstDash val="solid"/>
              <a:miter lim="400000"/>
            </a:ln>
          </c:spPr>
        </c:majorGridlines>
        <c:numFmt formatCode="General" sourceLinked="1"/>
        <c:maj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68770048"/>
        <c:crosses val="autoZero"/>
        <c:crossBetween val="between"/>
        <c:majorUnit val="25"/>
        <c:minorUnit val="12.5"/>
      </c:valAx>
      <c:spPr>
        <a:noFill/>
        <a:ln w="12700" cap="flat">
          <a:noFill/>
          <a:miter lim="400000"/>
        </a:ln>
        <a:effectLst/>
      </c:spPr>
    </c:plotArea>
    <c:legend>
      <c:legendPos val="t"/>
      <c:layout>
        <c:manualLayout>
          <c:xMode val="edge"/>
          <c:yMode val="edge"/>
          <c:x val="0.26912000000000003"/>
          <c:y val="5.000000000000001E-3"/>
          <c:w val="0.46167600000000003"/>
          <c:h val="6.5711200000000011E-2"/>
        </c:manualLayout>
      </c:layout>
      <c:overlay val="1"/>
      <c:spPr>
        <a:noFill/>
        <a:ln w="12700" cap="flat">
          <a:noFill/>
          <a:miter lim="400000"/>
        </a:ln>
        <a:effectLst/>
      </c:spPr>
      <c:txPr>
        <a:bodyPr/>
        <a:lstStyle/>
        <a:p>
          <a:pPr lvl="0">
            <a:defRPr sz="240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3.2519400000000004E-2"/>
          <c:y val="5.8106800000000007E-2"/>
          <c:w val="0.22504600000000002"/>
          <c:h val="0.60793100000000011"/>
        </c:manualLayout>
      </c:layout>
      <c:barChart>
        <c:barDir val="col"/>
        <c:grouping val="clustered"/>
        <c:ser>
          <c:idx val="0"/>
          <c:order val="0"/>
          <c:tx>
            <c:strRef>
              <c:f>Sheet1!$A$2</c:f>
              <c:strCache>
                <c:ptCount val="1"/>
                <c:pt idx="0">
                  <c:v>field data</c:v>
                </c:pt>
              </c:strCache>
            </c:strRef>
          </c:tx>
          <c:spPr>
            <a:solidFill>
              <a:schemeClr val="accent3"/>
            </a:solidFill>
            <a:ln w="12700" cap="flat">
              <a:noFill/>
              <a:miter lim="400000"/>
            </a:ln>
            <a:effectLst/>
          </c:spPr>
          <c:cat>
            <c:strRef>
              <c:f>Sheet1!$B$1:$B$1</c:f>
              <c:strCache>
                <c:ptCount val="1"/>
                <c:pt idx="0">
                  <c:v>Field A</c:v>
                </c:pt>
              </c:strCache>
            </c:strRef>
          </c:cat>
          <c:val>
            <c:numRef>
              <c:f>Sheet1!$B$2:$B$2</c:f>
              <c:numCache>
                <c:formatCode>General</c:formatCode>
                <c:ptCount val="1"/>
                <c:pt idx="0">
                  <c:v>17</c:v>
                </c:pt>
              </c:numCache>
            </c:numRef>
          </c:val>
        </c:ser>
        <c:ser>
          <c:idx val="1"/>
          <c:order val="1"/>
          <c:tx>
            <c:strRef>
              <c:f>Sheet1!$A$3</c:f>
              <c:strCache>
                <c:ptCount val="1"/>
                <c:pt idx="0">
                  <c:v>field data</c:v>
                </c:pt>
              </c:strCache>
            </c:strRef>
          </c:tx>
          <c:spPr>
            <a:solidFill>
              <a:schemeClr val="accent2"/>
            </a:solidFill>
            <a:ln w="12700" cap="flat">
              <a:noFill/>
              <a:miter lim="400000"/>
            </a:ln>
            <a:effectLst/>
          </c:spPr>
          <c:cat>
            <c:strRef>
              <c:f>Sheet1!$B$1:$B$1</c:f>
              <c:strCache>
                <c:ptCount val="1"/>
                <c:pt idx="0">
                  <c:v>Field A</c:v>
                </c:pt>
              </c:strCache>
            </c:strRef>
          </c:cat>
          <c:val>
            <c:numRef>
              <c:f>Sheet1!$B$3:$B$3</c:f>
              <c:numCache>
                <c:formatCode>General</c:formatCode>
                <c:ptCount val="1"/>
                <c:pt idx="0">
                  <c:v>55</c:v>
                </c:pt>
              </c:numCache>
            </c:numRef>
          </c:val>
        </c:ser>
        <c:ser>
          <c:idx val="2"/>
          <c:order val="2"/>
          <c:tx>
            <c:strRef>
              <c:f>Sheet1!$A$4</c:f>
              <c:strCache>
                <c:ptCount val="1"/>
                <c:pt idx="0">
                  <c:v>field data</c:v>
                </c:pt>
              </c:strCache>
            </c:strRef>
          </c:tx>
          <c:spPr>
            <a:solidFill>
              <a:schemeClr val="accent6"/>
            </a:solidFill>
            <a:ln w="12700" cap="flat">
              <a:noFill/>
              <a:miter lim="400000"/>
            </a:ln>
            <a:effectLst/>
          </c:spPr>
          <c:cat>
            <c:strRef>
              <c:f>Sheet1!$B$1:$B$1</c:f>
              <c:strCache>
                <c:ptCount val="1"/>
                <c:pt idx="0">
                  <c:v>Field A</c:v>
                </c:pt>
              </c:strCache>
            </c:strRef>
          </c:cat>
          <c:val>
            <c:numRef>
              <c:f>Sheet1!$B$4:$B$4</c:f>
              <c:numCache>
                <c:formatCode>General</c:formatCode>
                <c:ptCount val="1"/>
                <c:pt idx="0">
                  <c:v>17</c:v>
                </c:pt>
              </c:numCache>
            </c:numRef>
          </c:val>
        </c:ser>
        <c:ser>
          <c:idx val="3"/>
          <c:order val="3"/>
          <c:tx>
            <c:strRef>
              <c:f>Sheet1!$A$5</c:f>
              <c:strCache>
                <c:ptCount val="1"/>
                <c:pt idx="0">
                  <c:v>field data</c:v>
                </c:pt>
              </c:strCache>
            </c:strRef>
          </c:tx>
          <c:spPr>
            <a:solidFill>
              <a:schemeClr val="accent1"/>
            </a:solidFill>
            <a:ln w="12700" cap="flat">
              <a:noFill/>
              <a:miter lim="400000"/>
            </a:ln>
            <a:effectLst/>
          </c:spPr>
          <c:cat>
            <c:strRef>
              <c:f>Sheet1!$B$1:$B$1</c:f>
              <c:strCache>
                <c:ptCount val="1"/>
                <c:pt idx="0">
                  <c:v>Field A</c:v>
                </c:pt>
              </c:strCache>
            </c:strRef>
          </c:cat>
          <c:val>
            <c:numRef>
              <c:f>Sheet1!$B$5:$B$5</c:f>
              <c:numCache>
                <c:formatCode>General</c:formatCode>
                <c:ptCount val="1"/>
                <c:pt idx="0">
                  <c:v>55</c:v>
                </c:pt>
              </c:numCache>
            </c:numRef>
          </c:val>
        </c:ser>
        <c:dLbls/>
        <c:gapWidth val="250"/>
        <c:axId val="76811264"/>
        <c:axId val="76854016"/>
      </c:barChart>
      <c:catAx>
        <c:axId val="76811264"/>
        <c:scaling>
          <c:orientation val="minMax"/>
        </c:scaling>
        <c:axPos val="b"/>
        <c:numFmt formatCode="General" sourceLinked="0"/>
        <c:majorTickMark val="none"/>
        <c:tickLblPos val="low"/>
        <c:spPr>
          <a:ln w="12700" cap="flat">
            <a:solidFill>
              <a:srgbClr val="7A7A7A"/>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76854016"/>
        <c:crosses val="autoZero"/>
        <c:auto val="1"/>
        <c:lblAlgn val="ctr"/>
        <c:lblOffset val="100"/>
        <c:noMultiLvlLbl val="1"/>
      </c:catAx>
      <c:valAx>
        <c:axId val="76854016"/>
        <c:scaling>
          <c:orientation val="minMax"/>
        </c:scaling>
        <c:axPos val="l"/>
        <c:majorGridlines>
          <c:spPr>
            <a:ln w="12700" cap="flat">
              <a:solidFill>
                <a:schemeClr val="bg1">
                  <a:lumMod val="85000"/>
                </a:schemeClr>
              </a:solidFill>
              <a:prstDash val="solid"/>
              <a:miter lim="400000"/>
            </a:ln>
          </c:spPr>
        </c:majorGridlines>
        <c:numFmt formatCode="General" sourceLinked="1"/>
        <c:maj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76811264"/>
        <c:crosses val="autoZero"/>
        <c:crossBetween val="between"/>
        <c:majorUnit val="15"/>
        <c:minorUnit val="7.5"/>
      </c:valAx>
      <c:spPr>
        <a:noFill/>
        <a:ln w="12700" cap="flat">
          <a:noFill/>
          <a:miter lim="400000"/>
        </a:ln>
        <a:effectLst/>
      </c:spPr>
    </c:plotArea>
    <c:legend>
      <c:legendPos val="r"/>
      <c:layout>
        <c:manualLayout>
          <c:xMode val="edge"/>
          <c:yMode val="edge"/>
          <c:x val="0.78725599999999996"/>
          <c:y val="0.76757300000000006"/>
          <c:w val="0.21274400000000004"/>
          <c:h val="0.24492700000000003"/>
        </c:manualLayout>
      </c:layout>
      <c:overlay val="1"/>
      <c:spPr>
        <a:noFill/>
        <a:ln w="12700" cap="flat">
          <a:noFill/>
          <a:miter lim="400000"/>
        </a:ln>
        <a:effectLst/>
      </c:spPr>
      <c:txPr>
        <a:bodyPr/>
        <a:lstStyle/>
        <a:p>
          <a:pPr lvl="0">
            <a:defRPr sz="240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0.168102"/>
          <c:y val="7.6245000000000021E-2"/>
          <c:w val="0.83189800000000014"/>
          <c:h val="0.80160000000000009"/>
        </c:manualLayout>
      </c:layout>
      <c:barChart>
        <c:barDir val="col"/>
        <c:grouping val="clustered"/>
        <c:ser>
          <c:idx val="0"/>
          <c:order val="0"/>
          <c:tx>
            <c:strRef>
              <c:f>Sheet1!$A$2</c:f>
              <c:strCache>
                <c:ptCount val="1"/>
                <c:pt idx="0">
                  <c:v>field data</c:v>
                </c:pt>
              </c:strCache>
            </c:strRef>
          </c:tx>
          <c:spPr>
            <a:solidFill>
              <a:schemeClr val="accent3"/>
            </a:solidFill>
            <a:ln w="12700" cap="flat">
              <a:noFill/>
              <a:miter lim="400000"/>
            </a:ln>
            <a:effectLst/>
          </c:spPr>
          <c:cat>
            <c:strRef>
              <c:f>Sheet1!$B$1:$B$1</c:f>
              <c:strCache>
                <c:ptCount val="1"/>
                <c:pt idx="0">
                  <c:v>Field A</c:v>
                </c:pt>
              </c:strCache>
            </c:strRef>
          </c:cat>
          <c:val>
            <c:numRef>
              <c:f>Sheet1!$B$2:$B$2</c:f>
              <c:numCache>
                <c:formatCode>General</c:formatCode>
                <c:ptCount val="1"/>
                <c:pt idx="0">
                  <c:v>17</c:v>
                </c:pt>
              </c:numCache>
            </c:numRef>
          </c:val>
        </c:ser>
        <c:ser>
          <c:idx val="1"/>
          <c:order val="1"/>
          <c:tx>
            <c:strRef>
              <c:f>Sheet1!$A$3</c:f>
              <c:strCache>
                <c:ptCount val="1"/>
                <c:pt idx="0">
                  <c:v>field data</c:v>
                </c:pt>
              </c:strCache>
            </c:strRef>
          </c:tx>
          <c:spPr>
            <a:solidFill>
              <a:schemeClr val="accent2"/>
            </a:solidFill>
            <a:ln w="12700" cap="flat">
              <a:noFill/>
              <a:miter lim="400000"/>
            </a:ln>
            <a:effectLst/>
          </c:spPr>
          <c:cat>
            <c:strRef>
              <c:f>Sheet1!$B$1:$B$1</c:f>
              <c:strCache>
                <c:ptCount val="1"/>
                <c:pt idx="0">
                  <c:v>Field A</c:v>
                </c:pt>
              </c:strCache>
            </c:strRef>
          </c:cat>
          <c:val>
            <c:numRef>
              <c:f>Sheet1!$B$3:$B$3</c:f>
              <c:numCache>
                <c:formatCode>General</c:formatCode>
                <c:ptCount val="1"/>
                <c:pt idx="0">
                  <c:v>34</c:v>
                </c:pt>
              </c:numCache>
            </c:numRef>
          </c:val>
        </c:ser>
        <c:ser>
          <c:idx val="2"/>
          <c:order val="2"/>
          <c:tx>
            <c:strRef>
              <c:f>Sheet1!$A$4</c:f>
              <c:strCache>
                <c:ptCount val="1"/>
                <c:pt idx="0">
                  <c:v>field data</c:v>
                </c:pt>
              </c:strCache>
            </c:strRef>
          </c:tx>
          <c:spPr>
            <a:solidFill>
              <a:schemeClr val="accent6"/>
            </a:solidFill>
            <a:ln w="12700" cap="flat">
              <a:noFill/>
              <a:miter lim="400000"/>
            </a:ln>
            <a:effectLst/>
          </c:spPr>
          <c:cat>
            <c:strRef>
              <c:f>Sheet1!$B$1:$B$1</c:f>
              <c:strCache>
                <c:ptCount val="1"/>
                <c:pt idx="0">
                  <c:v>Field A</c:v>
                </c:pt>
              </c:strCache>
            </c:strRef>
          </c:cat>
          <c:val>
            <c:numRef>
              <c:f>Sheet1!$B$4:$B$4</c:f>
              <c:numCache>
                <c:formatCode>General</c:formatCode>
                <c:ptCount val="1"/>
                <c:pt idx="0">
                  <c:v>21</c:v>
                </c:pt>
              </c:numCache>
            </c:numRef>
          </c:val>
        </c:ser>
        <c:ser>
          <c:idx val="3"/>
          <c:order val="3"/>
          <c:tx>
            <c:strRef>
              <c:f>Sheet1!$A$5</c:f>
              <c:strCache>
                <c:ptCount val="1"/>
                <c:pt idx="0">
                  <c:v>field data</c:v>
                </c:pt>
              </c:strCache>
            </c:strRef>
          </c:tx>
          <c:spPr>
            <a:solidFill>
              <a:schemeClr val="accent1"/>
            </a:solidFill>
            <a:ln w="12700" cap="flat">
              <a:noFill/>
              <a:miter lim="400000"/>
            </a:ln>
            <a:effectLst/>
          </c:spPr>
          <c:cat>
            <c:strRef>
              <c:f>Sheet1!$B$1:$B$1</c:f>
              <c:strCache>
                <c:ptCount val="1"/>
                <c:pt idx="0">
                  <c:v>Field A</c:v>
                </c:pt>
              </c:strCache>
            </c:strRef>
          </c:cat>
          <c:val>
            <c:numRef>
              <c:f>Sheet1!$B$5:$B$5</c:f>
              <c:numCache>
                <c:formatCode>General</c:formatCode>
                <c:ptCount val="1"/>
                <c:pt idx="0">
                  <c:v>65</c:v>
                </c:pt>
              </c:numCache>
            </c:numRef>
          </c:val>
        </c:ser>
        <c:dLbls/>
        <c:gapWidth val="250"/>
        <c:axId val="84854656"/>
        <c:axId val="84856192"/>
      </c:barChart>
      <c:catAx>
        <c:axId val="84854656"/>
        <c:scaling>
          <c:orientation val="minMax"/>
        </c:scaling>
        <c:axPos val="b"/>
        <c:numFmt formatCode="General" sourceLinked="0"/>
        <c:majorTickMark val="none"/>
        <c:tickLblPos val="low"/>
        <c:spPr>
          <a:ln w="12700" cap="flat">
            <a:solidFill>
              <a:srgbClr val="7A7A7A"/>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84856192"/>
        <c:crosses val="autoZero"/>
        <c:auto val="1"/>
        <c:lblAlgn val="ctr"/>
        <c:lblOffset val="100"/>
        <c:noMultiLvlLbl val="1"/>
      </c:catAx>
      <c:valAx>
        <c:axId val="84856192"/>
        <c:scaling>
          <c:orientation val="minMax"/>
        </c:scaling>
        <c:axPos val="l"/>
        <c:majorGridlines>
          <c:spPr>
            <a:ln w="12700" cap="flat">
              <a:solidFill>
                <a:schemeClr val="bg1">
                  <a:lumMod val="85000"/>
                </a:schemeClr>
              </a:solidFill>
              <a:prstDash val="solid"/>
              <a:miter lim="400000"/>
            </a:ln>
          </c:spPr>
        </c:majorGridlines>
        <c:numFmt formatCode="General" sourceLinked="1"/>
        <c:maj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84854656"/>
        <c:crosses val="autoZero"/>
        <c:crossBetween val="between"/>
        <c:majorUnit val="17.5"/>
        <c:minorUnit val="8.75"/>
      </c:valAx>
      <c:spPr>
        <a:noFill/>
        <a:ln w="12700" cap="flat">
          <a:noFill/>
          <a:miter lim="400000"/>
        </a:ln>
        <a:effectLst/>
      </c:spPr>
    </c:plotArea>
    <c:plotVisOnly val="1"/>
    <c:dispBlanksAs val="gap"/>
    <c:showDLblsOverMax val="1"/>
  </c:chart>
  <c:spPr>
    <a:noFill/>
    <a:ln>
      <a:noFill/>
    </a:ln>
    <a:effectLst/>
  </c:sp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5.9294399999999997E-2"/>
          <c:y val="0.13473300000000002"/>
          <c:w val="0.90656399999999993"/>
          <c:h val="0.66116700000000006"/>
        </c:manualLayout>
      </c:layout>
      <c:barChart>
        <c:barDir val="bar"/>
        <c:grouping val="clustered"/>
        <c:ser>
          <c:idx val="0"/>
          <c:order val="0"/>
          <c:tx>
            <c:strRef>
              <c:f>Sheet1!$A$2</c:f>
              <c:strCache>
                <c:ptCount val="1"/>
                <c:pt idx="0">
                  <c:v>field data</c:v>
                </c:pt>
              </c:strCache>
            </c:strRef>
          </c:tx>
          <c:spPr>
            <a:solidFill>
              <a:schemeClr val="accent3"/>
            </a:solidFill>
            <a:ln w="12700" cap="flat">
              <a:noFill/>
              <a:miter lim="400000"/>
            </a:ln>
            <a:effectLst/>
          </c:spPr>
          <c:cat>
            <c:strRef>
              <c:f>Sheet1!$B$1:$B$1</c:f>
              <c:strCache>
                <c:ptCount val="1"/>
              </c:strCache>
            </c:strRef>
          </c:cat>
          <c:val>
            <c:numRef>
              <c:f>Sheet1!$B$2:$B$2</c:f>
              <c:numCache>
                <c:formatCode>General</c:formatCode>
                <c:ptCount val="1"/>
                <c:pt idx="0">
                  <c:v>80</c:v>
                </c:pt>
              </c:numCache>
            </c:numRef>
          </c:val>
        </c:ser>
        <c:ser>
          <c:idx val="1"/>
          <c:order val="1"/>
          <c:tx>
            <c:strRef>
              <c:f>Sheet1!$A$3</c:f>
              <c:strCache>
                <c:ptCount val="1"/>
                <c:pt idx="0">
                  <c:v>field data</c:v>
                </c:pt>
              </c:strCache>
            </c:strRef>
          </c:tx>
          <c:spPr>
            <a:solidFill>
              <a:schemeClr val="accent3"/>
            </a:solidFill>
            <a:ln w="12700" cap="flat">
              <a:noFill/>
              <a:miter lim="400000"/>
            </a:ln>
            <a:effectLst/>
          </c:spPr>
          <c:cat>
            <c:strRef>
              <c:f>Sheet1!$B$1:$B$1</c:f>
              <c:strCache>
                <c:ptCount val="1"/>
              </c:strCache>
            </c:strRef>
          </c:cat>
          <c:val>
            <c:numRef>
              <c:f>Sheet1!$B$3:$B$3</c:f>
              <c:numCache>
                <c:formatCode>General</c:formatCode>
                <c:ptCount val="1"/>
                <c:pt idx="0">
                  <c:v>90</c:v>
                </c:pt>
              </c:numCache>
            </c:numRef>
          </c:val>
        </c:ser>
        <c:ser>
          <c:idx val="2"/>
          <c:order val="2"/>
          <c:tx>
            <c:strRef>
              <c:f>Sheet1!$A$4</c:f>
              <c:strCache>
                <c:ptCount val="1"/>
                <c:pt idx="0">
                  <c:v>field data</c:v>
                </c:pt>
              </c:strCache>
            </c:strRef>
          </c:tx>
          <c:spPr>
            <a:solidFill>
              <a:schemeClr val="accent3"/>
            </a:solidFill>
            <a:ln w="12700" cap="flat">
              <a:noFill/>
              <a:miter lim="400000"/>
            </a:ln>
            <a:effectLst/>
          </c:spPr>
          <c:cat>
            <c:strRef>
              <c:f>Sheet1!$B$1:$B$1</c:f>
              <c:strCache>
                <c:ptCount val="1"/>
              </c:strCache>
            </c:strRef>
          </c:cat>
          <c:val>
            <c:numRef>
              <c:f>Sheet1!$B$4:$B$4</c:f>
              <c:numCache>
                <c:formatCode>General</c:formatCode>
                <c:ptCount val="1"/>
                <c:pt idx="0">
                  <c:v>80</c:v>
                </c:pt>
              </c:numCache>
            </c:numRef>
          </c:val>
        </c:ser>
        <c:ser>
          <c:idx val="3"/>
          <c:order val="3"/>
          <c:tx>
            <c:strRef>
              <c:f>Sheet1!$A$5</c:f>
              <c:strCache>
                <c:ptCount val="1"/>
                <c:pt idx="0">
                  <c:v>field data</c:v>
                </c:pt>
              </c:strCache>
            </c:strRef>
          </c:tx>
          <c:spPr>
            <a:solidFill>
              <a:schemeClr val="accent3"/>
            </a:solidFill>
            <a:ln w="12700" cap="flat">
              <a:noFill/>
              <a:miter lim="400000"/>
            </a:ln>
            <a:effectLst/>
          </c:spPr>
          <c:cat>
            <c:strRef>
              <c:f>Sheet1!$B$1:$B$1</c:f>
              <c:strCache>
                <c:ptCount val="1"/>
              </c:strCache>
            </c:strRef>
          </c:cat>
          <c:val>
            <c:numRef>
              <c:f>Sheet1!$B$5:$B$5</c:f>
              <c:numCache>
                <c:formatCode>General</c:formatCode>
                <c:ptCount val="1"/>
                <c:pt idx="0">
                  <c:v>30</c:v>
                </c:pt>
              </c:numCache>
            </c:numRef>
          </c:val>
        </c:ser>
        <c:dLbls/>
        <c:gapWidth val="0"/>
        <c:overlap val="-70"/>
        <c:axId val="113264896"/>
        <c:axId val="113278976"/>
      </c:barChart>
      <c:catAx>
        <c:axId val="113264896"/>
        <c:scaling>
          <c:orientation val="maxMin"/>
        </c:scaling>
        <c:axPos val="l"/>
        <c:numFmt formatCode="General" sourceLinked="0"/>
        <c:maj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113278976"/>
        <c:crosses val="autoZero"/>
        <c:auto val="1"/>
        <c:lblAlgn val="ctr"/>
        <c:lblOffset val="100"/>
        <c:noMultiLvlLbl val="1"/>
      </c:catAx>
      <c:valAx>
        <c:axId val="113278976"/>
        <c:scaling>
          <c:orientation val="minMax"/>
        </c:scaling>
        <c:axPos val="t"/>
        <c:majorGridlines>
          <c:spPr>
            <a:ln w="12700" cap="flat">
              <a:solidFill>
                <a:schemeClr val="bg1">
                  <a:lumMod val="85000"/>
                </a:schemeClr>
              </a:solidFill>
              <a:prstDash val="solid"/>
              <a:miter lim="400000"/>
            </a:ln>
          </c:spPr>
        </c:majorGridlines>
        <c:numFmt formatCode="General" sourceLinked="1"/>
        <c:majorTickMark val="none"/>
        <c:tickLblPos val="high"/>
        <c:spPr>
          <a:ln w="12700" cap="flat">
            <a:noFill/>
            <a:prstDash val="solid"/>
            <a:miter lim="400000"/>
          </a:ln>
        </c:spPr>
        <c:txPr>
          <a:bodyPr rot="0"/>
          <a:lstStyle/>
          <a:p>
            <a:pPr lvl="0">
              <a:defRPr sz="2400" b="0" i="0" u="none" strike="noStrike">
                <a:solidFill>
                  <a:schemeClr val="bg1">
                    <a:lumMod val="50000"/>
                  </a:schemeClr>
                </a:solidFill>
                <a:effectLst/>
                <a:latin typeface="Source Sans Pro"/>
              </a:defRPr>
            </a:pPr>
            <a:endParaRPr lang="en-US"/>
          </a:p>
        </c:txPr>
        <c:crossAx val="113264896"/>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5.801930000000001E-2"/>
          <c:y val="0.13473300000000002"/>
          <c:w val="0.90857299999999996"/>
          <c:h val="0.66116700000000006"/>
        </c:manualLayout>
      </c:layout>
      <c:barChart>
        <c:barDir val="bar"/>
        <c:grouping val="clustered"/>
        <c:ser>
          <c:idx val="0"/>
          <c:order val="0"/>
          <c:tx>
            <c:strRef>
              <c:f>Sheet1!$A$2</c:f>
              <c:strCache>
                <c:ptCount val="1"/>
                <c:pt idx="0">
                  <c:v>field data</c:v>
                </c:pt>
              </c:strCache>
            </c:strRef>
          </c:tx>
          <c:spPr>
            <a:solidFill>
              <a:schemeClr val="accent2"/>
            </a:solidFill>
            <a:ln w="12700" cap="flat">
              <a:noFill/>
              <a:miter lim="400000"/>
            </a:ln>
            <a:effectLst/>
          </c:spPr>
          <c:cat>
            <c:strRef>
              <c:f>Sheet1!$B$1:$B$1</c:f>
              <c:strCache>
                <c:ptCount val="1"/>
              </c:strCache>
            </c:strRef>
          </c:cat>
          <c:val>
            <c:numRef>
              <c:f>Sheet1!$B$2:$B$2</c:f>
              <c:numCache>
                <c:formatCode>General</c:formatCode>
                <c:ptCount val="1"/>
                <c:pt idx="0">
                  <c:v>80</c:v>
                </c:pt>
              </c:numCache>
            </c:numRef>
          </c:val>
        </c:ser>
        <c:ser>
          <c:idx val="1"/>
          <c:order val="1"/>
          <c:tx>
            <c:strRef>
              <c:f>Sheet1!$A$3</c:f>
              <c:strCache>
                <c:ptCount val="1"/>
                <c:pt idx="0">
                  <c:v>field data</c:v>
                </c:pt>
              </c:strCache>
            </c:strRef>
          </c:tx>
          <c:spPr>
            <a:solidFill>
              <a:schemeClr val="accent2"/>
            </a:solidFill>
            <a:ln w="12700" cap="flat">
              <a:noFill/>
              <a:miter lim="400000"/>
            </a:ln>
            <a:effectLst/>
          </c:spPr>
          <c:cat>
            <c:strRef>
              <c:f>Sheet1!$B$1:$B$1</c:f>
              <c:strCache>
                <c:ptCount val="1"/>
              </c:strCache>
            </c:strRef>
          </c:cat>
          <c:val>
            <c:numRef>
              <c:f>Sheet1!$B$3:$B$3</c:f>
              <c:numCache>
                <c:formatCode>General</c:formatCode>
                <c:ptCount val="1"/>
                <c:pt idx="0">
                  <c:v>90</c:v>
                </c:pt>
              </c:numCache>
            </c:numRef>
          </c:val>
        </c:ser>
        <c:ser>
          <c:idx val="2"/>
          <c:order val="2"/>
          <c:tx>
            <c:strRef>
              <c:f>Sheet1!$A$4</c:f>
              <c:strCache>
                <c:ptCount val="1"/>
                <c:pt idx="0">
                  <c:v>field data</c:v>
                </c:pt>
              </c:strCache>
            </c:strRef>
          </c:tx>
          <c:spPr>
            <a:solidFill>
              <a:schemeClr val="accent2"/>
            </a:solidFill>
            <a:ln w="12700" cap="flat">
              <a:noFill/>
              <a:miter lim="400000"/>
            </a:ln>
            <a:effectLst/>
          </c:spPr>
          <c:cat>
            <c:strRef>
              <c:f>Sheet1!$B$1:$B$1</c:f>
              <c:strCache>
                <c:ptCount val="1"/>
              </c:strCache>
            </c:strRef>
          </c:cat>
          <c:val>
            <c:numRef>
              <c:f>Sheet1!$B$4:$B$4</c:f>
              <c:numCache>
                <c:formatCode>General</c:formatCode>
                <c:ptCount val="1"/>
                <c:pt idx="0">
                  <c:v>80</c:v>
                </c:pt>
              </c:numCache>
            </c:numRef>
          </c:val>
        </c:ser>
        <c:ser>
          <c:idx val="3"/>
          <c:order val="3"/>
          <c:tx>
            <c:strRef>
              <c:f>Sheet1!$A$5</c:f>
              <c:strCache>
                <c:ptCount val="1"/>
                <c:pt idx="0">
                  <c:v>field data</c:v>
                </c:pt>
              </c:strCache>
            </c:strRef>
          </c:tx>
          <c:spPr>
            <a:solidFill>
              <a:schemeClr val="accent2"/>
            </a:solidFill>
            <a:ln w="12700" cap="flat">
              <a:noFill/>
              <a:miter lim="400000"/>
            </a:ln>
            <a:effectLst/>
          </c:spPr>
          <c:cat>
            <c:strRef>
              <c:f>Sheet1!$B$1:$B$1</c:f>
              <c:strCache>
                <c:ptCount val="1"/>
              </c:strCache>
            </c:strRef>
          </c:cat>
          <c:val>
            <c:numRef>
              <c:f>Sheet1!$B$5:$B$5</c:f>
              <c:numCache>
                <c:formatCode>General</c:formatCode>
                <c:ptCount val="1"/>
                <c:pt idx="0">
                  <c:v>30</c:v>
                </c:pt>
              </c:numCache>
            </c:numRef>
          </c:val>
        </c:ser>
        <c:dLbls/>
        <c:gapWidth val="0"/>
        <c:overlap val="-70"/>
        <c:axId val="113544192"/>
        <c:axId val="113562368"/>
      </c:barChart>
      <c:catAx>
        <c:axId val="113544192"/>
        <c:scaling>
          <c:orientation val="maxMin"/>
        </c:scaling>
        <c:axPos val="l"/>
        <c:numFmt formatCode="General" sourceLinked="0"/>
        <c:maj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113562368"/>
        <c:crosses val="autoZero"/>
        <c:auto val="1"/>
        <c:lblAlgn val="ctr"/>
        <c:lblOffset val="100"/>
        <c:noMultiLvlLbl val="1"/>
      </c:catAx>
      <c:valAx>
        <c:axId val="113562368"/>
        <c:scaling>
          <c:orientation val="minMax"/>
        </c:scaling>
        <c:axPos val="t"/>
        <c:majorGridlines>
          <c:spPr>
            <a:ln w="12700" cap="flat">
              <a:solidFill>
                <a:schemeClr val="bg1">
                  <a:lumMod val="85000"/>
                </a:schemeClr>
              </a:solidFill>
              <a:prstDash val="solid"/>
              <a:miter lim="400000"/>
            </a:ln>
          </c:spPr>
        </c:majorGridlines>
        <c:numFmt formatCode="General" sourceLinked="1"/>
        <c:majorTickMark val="none"/>
        <c:tickLblPos val="high"/>
        <c:spPr>
          <a:ln w="12700" cap="flat">
            <a:noFill/>
            <a:prstDash val="solid"/>
            <a:miter lim="400000"/>
          </a:ln>
        </c:spPr>
        <c:txPr>
          <a:bodyPr rot="0"/>
          <a:lstStyle/>
          <a:p>
            <a:pPr lvl="0">
              <a:defRPr sz="2400" b="0" i="0" u="none" strike="noStrike">
                <a:solidFill>
                  <a:schemeClr val="bg1">
                    <a:lumMod val="50000"/>
                  </a:schemeClr>
                </a:solidFill>
                <a:effectLst/>
                <a:latin typeface="Source Sans Pro"/>
              </a:defRPr>
            </a:pPr>
            <a:endParaRPr lang="en-US"/>
          </a:p>
        </c:txPr>
        <c:crossAx val="113544192"/>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5.9294399999999997E-2"/>
          <c:y val="0.13473300000000002"/>
          <c:w val="0.90656399999999993"/>
          <c:h val="0.66116700000000006"/>
        </c:manualLayout>
      </c:layout>
      <c:barChart>
        <c:barDir val="bar"/>
        <c:grouping val="clustered"/>
        <c:ser>
          <c:idx val="0"/>
          <c:order val="0"/>
          <c:tx>
            <c:strRef>
              <c:f>Sheet1!$A$2</c:f>
              <c:strCache>
                <c:ptCount val="1"/>
                <c:pt idx="0">
                  <c:v>field data</c:v>
                </c:pt>
              </c:strCache>
            </c:strRef>
          </c:tx>
          <c:spPr>
            <a:solidFill>
              <a:schemeClr val="accent3"/>
            </a:solidFill>
            <a:ln w="12700" cap="flat">
              <a:noFill/>
              <a:miter lim="400000"/>
            </a:ln>
            <a:effectLst/>
          </c:spPr>
          <c:cat>
            <c:strRef>
              <c:f>Sheet1!$B$1:$B$1</c:f>
              <c:strCache>
                <c:ptCount val="1"/>
              </c:strCache>
            </c:strRef>
          </c:cat>
          <c:val>
            <c:numRef>
              <c:f>Sheet1!$B$2:$B$2</c:f>
              <c:numCache>
                <c:formatCode>General</c:formatCode>
                <c:ptCount val="1"/>
                <c:pt idx="0">
                  <c:v>80</c:v>
                </c:pt>
              </c:numCache>
            </c:numRef>
          </c:val>
        </c:ser>
        <c:ser>
          <c:idx val="1"/>
          <c:order val="1"/>
          <c:tx>
            <c:strRef>
              <c:f>Sheet1!$A$3</c:f>
              <c:strCache>
                <c:ptCount val="1"/>
                <c:pt idx="0">
                  <c:v>field data</c:v>
                </c:pt>
              </c:strCache>
            </c:strRef>
          </c:tx>
          <c:spPr>
            <a:solidFill>
              <a:schemeClr val="accent3"/>
            </a:solidFill>
            <a:ln w="12700" cap="flat">
              <a:noFill/>
              <a:miter lim="400000"/>
            </a:ln>
            <a:effectLst/>
          </c:spPr>
          <c:cat>
            <c:strRef>
              <c:f>Sheet1!$B$1:$B$1</c:f>
              <c:strCache>
                <c:ptCount val="1"/>
              </c:strCache>
            </c:strRef>
          </c:cat>
          <c:val>
            <c:numRef>
              <c:f>Sheet1!$B$3:$B$3</c:f>
              <c:numCache>
                <c:formatCode>General</c:formatCode>
                <c:ptCount val="1"/>
                <c:pt idx="0">
                  <c:v>90</c:v>
                </c:pt>
              </c:numCache>
            </c:numRef>
          </c:val>
        </c:ser>
        <c:ser>
          <c:idx val="2"/>
          <c:order val="2"/>
          <c:tx>
            <c:strRef>
              <c:f>Sheet1!$A$4</c:f>
              <c:strCache>
                <c:ptCount val="1"/>
                <c:pt idx="0">
                  <c:v>field data</c:v>
                </c:pt>
              </c:strCache>
            </c:strRef>
          </c:tx>
          <c:spPr>
            <a:solidFill>
              <a:schemeClr val="accent3"/>
            </a:solidFill>
            <a:ln w="12700" cap="flat">
              <a:noFill/>
              <a:miter lim="400000"/>
            </a:ln>
            <a:effectLst/>
          </c:spPr>
          <c:cat>
            <c:strRef>
              <c:f>Sheet1!$B$1:$B$1</c:f>
              <c:strCache>
                <c:ptCount val="1"/>
              </c:strCache>
            </c:strRef>
          </c:cat>
          <c:val>
            <c:numRef>
              <c:f>Sheet1!$B$4:$B$4</c:f>
              <c:numCache>
                <c:formatCode>General</c:formatCode>
                <c:ptCount val="1"/>
                <c:pt idx="0">
                  <c:v>80</c:v>
                </c:pt>
              </c:numCache>
            </c:numRef>
          </c:val>
        </c:ser>
        <c:ser>
          <c:idx val="3"/>
          <c:order val="3"/>
          <c:tx>
            <c:strRef>
              <c:f>Sheet1!$A$5</c:f>
              <c:strCache>
                <c:ptCount val="1"/>
                <c:pt idx="0">
                  <c:v>field data</c:v>
                </c:pt>
              </c:strCache>
            </c:strRef>
          </c:tx>
          <c:spPr>
            <a:solidFill>
              <a:schemeClr val="accent3"/>
            </a:solidFill>
            <a:ln w="12700" cap="flat">
              <a:noFill/>
              <a:miter lim="400000"/>
            </a:ln>
            <a:effectLst/>
          </c:spPr>
          <c:cat>
            <c:strRef>
              <c:f>Sheet1!$B$1:$B$1</c:f>
              <c:strCache>
                <c:ptCount val="1"/>
              </c:strCache>
            </c:strRef>
          </c:cat>
          <c:val>
            <c:numRef>
              <c:f>Sheet1!$B$5:$B$5</c:f>
              <c:numCache>
                <c:formatCode>General</c:formatCode>
                <c:ptCount val="1"/>
                <c:pt idx="0">
                  <c:v>30</c:v>
                </c:pt>
              </c:numCache>
            </c:numRef>
          </c:val>
        </c:ser>
        <c:dLbls/>
        <c:gapWidth val="0"/>
        <c:overlap val="-70"/>
        <c:axId val="119582080"/>
        <c:axId val="119682176"/>
      </c:barChart>
      <c:catAx>
        <c:axId val="119582080"/>
        <c:scaling>
          <c:orientation val="maxMin"/>
        </c:scaling>
        <c:axPos val="l"/>
        <c:numFmt formatCode="General" sourceLinked="0"/>
        <c:maj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119682176"/>
        <c:crosses val="autoZero"/>
        <c:auto val="1"/>
        <c:lblAlgn val="ctr"/>
        <c:lblOffset val="100"/>
        <c:noMultiLvlLbl val="1"/>
      </c:catAx>
      <c:valAx>
        <c:axId val="119682176"/>
        <c:scaling>
          <c:orientation val="minMax"/>
        </c:scaling>
        <c:axPos val="t"/>
        <c:majorGridlines>
          <c:spPr>
            <a:ln w="12700" cap="flat">
              <a:solidFill>
                <a:schemeClr val="bg1">
                  <a:lumMod val="85000"/>
                </a:schemeClr>
              </a:solidFill>
              <a:prstDash val="solid"/>
              <a:miter lim="400000"/>
            </a:ln>
          </c:spPr>
        </c:majorGridlines>
        <c:numFmt formatCode="General" sourceLinked="1"/>
        <c:majorTickMark val="none"/>
        <c:tickLblPos val="high"/>
        <c:spPr>
          <a:ln w="12700" cap="flat">
            <a:noFill/>
            <a:prstDash val="solid"/>
            <a:miter lim="400000"/>
          </a:ln>
        </c:spPr>
        <c:txPr>
          <a:bodyPr rot="0"/>
          <a:lstStyle/>
          <a:p>
            <a:pPr lvl="0">
              <a:defRPr sz="2400" b="0" i="0" u="none" strike="noStrike">
                <a:solidFill>
                  <a:srgbClr val="606060"/>
                </a:solidFill>
                <a:effectLst/>
                <a:latin typeface="Source Sans Pro"/>
              </a:defRPr>
            </a:pPr>
            <a:endParaRPr lang="en-US"/>
          </a:p>
        </c:txPr>
        <c:crossAx val="119582080"/>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6.1421100000000006E-2"/>
          <c:y val="8.3426700000000034E-2"/>
          <c:w val="0.93857900000000005"/>
          <c:h val="0.78409000000000006"/>
        </c:manualLayout>
      </c:layout>
      <c:barChart>
        <c:barDir val="col"/>
        <c:grouping val="clustered"/>
        <c:ser>
          <c:idx val="0"/>
          <c:order val="0"/>
          <c:tx>
            <c:strRef>
              <c:f>Sheet1!$A$2</c:f>
              <c:strCache>
                <c:ptCount val="1"/>
                <c:pt idx="0">
                  <c:v>field data</c:v>
                </c:pt>
              </c:strCache>
            </c:strRef>
          </c:tx>
          <c:spPr>
            <a:solidFill>
              <a:schemeClr val="accent2"/>
            </a:solidFill>
            <a:ln w="12700" cap="flat">
              <a:noFill/>
              <a:miter lim="400000"/>
            </a:ln>
            <a:effectLst/>
          </c:spPr>
          <c:cat>
            <c:strRef>
              <c:f>Sheet1!$B$1:$E$1</c:f>
              <c:strCache>
                <c:ptCount val="4"/>
                <c:pt idx="0">
                  <c:v>Field A</c:v>
                </c:pt>
                <c:pt idx="1">
                  <c:v>Field B</c:v>
                </c:pt>
                <c:pt idx="2">
                  <c:v>Field C</c:v>
                </c:pt>
                <c:pt idx="3">
                  <c:v>Field D</c:v>
                </c:pt>
              </c:strCache>
            </c:strRef>
          </c:cat>
          <c:val>
            <c:numRef>
              <c:f>Sheet1!$B$2:$E$2</c:f>
              <c:numCache>
                <c:formatCode>General</c:formatCode>
                <c:ptCount val="4"/>
                <c:pt idx="0">
                  <c:v>17</c:v>
                </c:pt>
                <c:pt idx="1">
                  <c:v>26</c:v>
                </c:pt>
                <c:pt idx="2">
                  <c:v>53</c:v>
                </c:pt>
                <c:pt idx="3">
                  <c:v>96</c:v>
                </c:pt>
              </c:numCache>
            </c:numRef>
          </c:val>
        </c:ser>
        <c:ser>
          <c:idx val="1"/>
          <c:order val="1"/>
          <c:tx>
            <c:strRef>
              <c:f>Sheet1!$A$3</c:f>
              <c:strCache>
                <c:ptCount val="1"/>
                <c:pt idx="0">
                  <c:v>field data</c:v>
                </c:pt>
              </c:strCache>
            </c:strRef>
          </c:tx>
          <c:spPr>
            <a:solidFill>
              <a:schemeClr val="accent3"/>
            </a:solidFill>
            <a:ln w="12700" cap="flat">
              <a:noFill/>
              <a:miter lim="400000"/>
            </a:ln>
            <a:effectLst/>
          </c:spPr>
          <c:cat>
            <c:strRef>
              <c:f>Sheet1!$B$1:$E$1</c:f>
              <c:strCache>
                <c:ptCount val="4"/>
                <c:pt idx="0">
                  <c:v>Field A</c:v>
                </c:pt>
                <c:pt idx="1">
                  <c:v>Field B</c:v>
                </c:pt>
                <c:pt idx="2">
                  <c:v>Field C</c:v>
                </c:pt>
                <c:pt idx="3">
                  <c:v>Field D</c:v>
                </c:pt>
              </c:strCache>
            </c:strRef>
          </c:cat>
          <c:val>
            <c:numRef>
              <c:f>Sheet1!$B$3:$E$3</c:f>
              <c:numCache>
                <c:formatCode>General</c:formatCode>
                <c:ptCount val="4"/>
                <c:pt idx="0">
                  <c:v>55</c:v>
                </c:pt>
                <c:pt idx="1">
                  <c:v>43</c:v>
                </c:pt>
                <c:pt idx="2">
                  <c:v>70</c:v>
                </c:pt>
                <c:pt idx="3">
                  <c:v>58</c:v>
                </c:pt>
              </c:numCache>
            </c:numRef>
          </c:val>
        </c:ser>
        <c:ser>
          <c:idx val="2"/>
          <c:order val="2"/>
          <c:tx>
            <c:strRef>
              <c:f>Sheet1!$A$4</c:f>
              <c:strCache>
                <c:ptCount val="1"/>
                <c:pt idx="0">
                  <c:v>field data</c:v>
                </c:pt>
              </c:strCache>
            </c:strRef>
          </c:tx>
          <c:spPr>
            <a:solidFill>
              <a:schemeClr val="accent5"/>
            </a:solidFill>
            <a:ln w="12700" cap="flat">
              <a:noFill/>
              <a:miter lim="400000"/>
            </a:ln>
            <a:effectLst/>
          </c:spPr>
          <c:cat>
            <c:strRef>
              <c:f>Sheet1!$B$1:$E$1</c:f>
              <c:strCache>
                <c:ptCount val="4"/>
                <c:pt idx="0">
                  <c:v>Field A</c:v>
                </c:pt>
                <c:pt idx="1">
                  <c:v>Field B</c:v>
                </c:pt>
                <c:pt idx="2">
                  <c:v>Field C</c:v>
                </c:pt>
                <c:pt idx="3">
                  <c:v>Field D</c:v>
                </c:pt>
              </c:strCache>
            </c:strRef>
          </c:cat>
          <c:val>
            <c:numRef>
              <c:f>Sheet1!$B$4:$E$4</c:f>
              <c:numCache>
                <c:formatCode>General</c:formatCode>
                <c:ptCount val="4"/>
                <c:pt idx="0">
                  <c:v>17</c:v>
                </c:pt>
                <c:pt idx="1">
                  <c:v>26</c:v>
                </c:pt>
                <c:pt idx="2">
                  <c:v>53</c:v>
                </c:pt>
                <c:pt idx="3">
                  <c:v>96</c:v>
                </c:pt>
              </c:numCache>
            </c:numRef>
          </c:val>
        </c:ser>
        <c:ser>
          <c:idx val="3"/>
          <c:order val="3"/>
          <c:tx>
            <c:strRef>
              <c:f>Sheet1!$A$5</c:f>
              <c:strCache>
                <c:ptCount val="1"/>
                <c:pt idx="0">
                  <c:v>field data</c:v>
                </c:pt>
              </c:strCache>
            </c:strRef>
          </c:tx>
          <c:spPr>
            <a:solidFill>
              <a:schemeClr val="accent1"/>
            </a:solidFill>
            <a:ln w="12700" cap="flat">
              <a:noFill/>
              <a:miter lim="400000"/>
            </a:ln>
            <a:effectLst/>
          </c:spPr>
          <c:cat>
            <c:strRef>
              <c:f>Sheet1!$B$1:$E$1</c:f>
              <c:strCache>
                <c:ptCount val="4"/>
                <c:pt idx="0">
                  <c:v>Field A</c:v>
                </c:pt>
                <c:pt idx="1">
                  <c:v>Field B</c:v>
                </c:pt>
                <c:pt idx="2">
                  <c:v>Field C</c:v>
                </c:pt>
                <c:pt idx="3">
                  <c:v>Field D</c:v>
                </c:pt>
              </c:strCache>
            </c:strRef>
          </c:cat>
          <c:val>
            <c:numRef>
              <c:f>Sheet1!$B$5:$E$5</c:f>
              <c:numCache>
                <c:formatCode>General</c:formatCode>
                <c:ptCount val="4"/>
                <c:pt idx="0">
                  <c:v>55</c:v>
                </c:pt>
                <c:pt idx="1">
                  <c:v>43</c:v>
                </c:pt>
                <c:pt idx="2">
                  <c:v>70</c:v>
                </c:pt>
                <c:pt idx="3">
                  <c:v>58</c:v>
                </c:pt>
              </c:numCache>
            </c:numRef>
          </c:val>
        </c:ser>
        <c:dLbls/>
        <c:gapWidth val="250"/>
        <c:axId val="120094720"/>
        <c:axId val="120096256"/>
      </c:barChart>
      <c:catAx>
        <c:axId val="120094720"/>
        <c:scaling>
          <c:orientation val="minMax"/>
        </c:scaling>
        <c:axPos val="b"/>
        <c:numFmt formatCode="General" sourceLinked="0"/>
        <c:majorTickMark val="none"/>
        <c:tickLblPos val="low"/>
        <c:spPr>
          <a:ln w="12700" cap="flat">
            <a:solidFill>
              <a:schemeClr val="bg1"/>
            </a:solidFill>
            <a:prstDash val="solid"/>
            <a:miter lim="400000"/>
          </a:ln>
        </c:spPr>
        <c:txPr>
          <a:bodyPr rot="0"/>
          <a:lstStyle/>
          <a:p>
            <a:pPr lvl="0">
              <a:defRPr sz="2400" b="0" i="0" u="none" strike="noStrike">
                <a:solidFill>
                  <a:schemeClr val="bg1"/>
                </a:solidFill>
                <a:effectLst/>
                <a:latin typeface="Source Sans Pro"/>
              </a:defRPr>
            </a:pPr>
            <a:endParaRPr lang="en-US"/>
          </a:p>
        </c:txPr>
        <c:crossAx val="120096256"/>
        <c:crosses val="autoZero"/>
        <c:auto val="1"/>
        <c:lblAlgn val="ctr"/>
        <c:lblOffset val="100"/>
        <c:noMultiLvlLbl val="1"/>
      </c:catAx>
      <c:valAx>
        <c:axId val="120096256"/>
        <c:scaling>
          <c:orientation val="minMax"/>
        </c:scaling>
        <c:axPos val="l"/>
        <c:majorGridlines>
          <c:spPr>
            <a:ln w="12700" cap="flat">
              <a:solidFill>
                <a:schemeClr val="tx1">
                  <a:lumMod val="75000"/>
                  <a:lumOff val="25000"/>
                </a:schemeClr>
              </a:solidFill>
              <a:prstDash val="solid"/>
              <a:miter lim="400000"/>
            </a:ln>
          </c:spPr>
        </c:majorGridlines>
        <c:numFmt formatCode="General" sourceLinked="1"/>
        <c:majorTickMark val="none"/>
        <c:tickLblPos val="nextTo"/>
        <c:spPr>
          <a:ln w="12700" cap="flat">
            <a:noFill/>
            <a:prstDash val="solid"/>
            <a:miter lim="400000"/>
          </a:ln>
        </c:spPr>
        <c:txPr>
          <a:bodyPr rot="0"/>
          <a:lstStyle/>
          <a:p>
            <a:pPr lvl="0">
              <a:defRPr sz="2400" b="0" i="0" u="none" strike="noStrike">
                <a:solidFill>
                  <a:schemeClr val="bg1"/>
                </a:solidFill>
                <a:effectLst/>
                <a:latin typeface="Source Sans Pro"/>
              </a:defRPr>
            </a:pPr>
            <a:endParaRPr lang="en-US"/>
          </a:p>
        </c:txPr>
        <c:crossAx val="120094720"/>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solidFill>
              <a:srgbClr val="F15F47"/>
            </a:solidFill>
            <a:ln w="12700" cap="flat">
              <a:noFill/>
              <a:miter lim="400000"/>
            </a:ln>
            <a:effectLst/>
          </c:spPr>
          <c:dPt>
            <c:idx val="0"/>
            <c:spPr>
              <a:solidFill>
                <a:schemeClr val="accent5"/>
              </a:solidFill>
              <a:ln w="12700" cap="flat">
                <a:noFill/>
                <a:miter lim="400000"/>
              </a:ln>
              <a:effectLst/>
            </c:spPr>
          </c:dPt>
          <c:dPt>
            <c:idx val="1"/>
            <c:spPr>
              <a:solidFill>
                <a:schemeClr val="accent1"/>
              </a:solidFill>
              <a:ln w="12700" cap="flat">
                <a:noFill/>
                <a:miter lim="400000"/>
              </a:ln>
              <a:effectLst/>
            </c:spPr>
          </c:dPt>
          <c:dPt>
            <c:idx val="2"/>
            <c:spPr>
              <a:solidFill>
                <a:schemeClr val="accent3"/>
              </a:solidFill>
              <a:ln w="12700" cap="flat">
                <a:noFill/>
                <a:miter lim="400000"/>
              </a:ln>
              <a:effectLst/>
            </c:spPr>
          </c:dPt>
          <c:dPt>
            <c:idx val="3"/>
            <c:spPr>
              <a:solidFill>
                <a:schemeClr val="accent2"/>
              </a:solidFill>
              <a:ln w="12700" cap="flat">
                <a:noFill/>
                <a:miter lim="400000"/>
              </a:ln>
              <a:effectLst/>
            </c:spPr>
          </c:dPt>
          <c:dPt>
            <c:idx val="4"/>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c:v>
                </c:pt>
                <c:pt idx="1">
                  <c:v>10</c:v>
                </c:pt>
                <c:pt idx="2">
                  <c:v>10</c:v>
                </c:pt>
                <c:pt idx="3">
                  <c:v>10</c:v>
                </c:pt>
                <c:pt idx="4">
                  <c:v>40</c:v>
                </c:pt>
              </c:numCache>
            </c:numRef>
          </c:val>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solidFill>
              <a:srgbClr val="F15F47"/>
            </a:solidFill>
            <a:ln w="12700" cap="flat">
              <a:noFill/>
              <a:miter lim="400000"/>
            </a:ln>
            <a:effectLst/>
          </c:spPr>
          <c:dPt>
            <c:idx val="0"/>
            <c:spPr>
              <a:solidFill>
                <a:schemeClr val="accent5"/>
              </a:solidFill>
              <a:ln w="12700" cap="flat">
                <a:noFill/>
                <a:miter lim="400000"/>
              </a:ln>
              <a:effectLst/>
            </c:spPr>
          </c:dPt>
          <c:dPt>
            <c:idx val="1"/>
            <c:spPr>
              <a:solidFill>
                <a:schemeClr val="accent1"/>
              </a:solidFill>
              <a:ln w="12700" cap="flat">
                <a:noFill/>
                <a:miter lim="400000"/>
              </a:ln>
              <a:effectLst/>
            </c:spPr>
          </c:dPt>
          <c:dPt>
            <c:idx val="2"/>
            <c:spPr>
              <a:solidFill>
                <a:schemeClr val="accent3"/>
              </a:solidFill>
              <a:ln w="12700" cap="flat">
                <a:noFill/>
                <a:miter lim="400000"/>
              </a:ln>
              <a:effectLst/>
            </c:spPr>
          </c:dPt>
          <c:dPt>
            <c:idx val="3"/>
            <c:spPr>
              <a:solidFill>
                <a:schemeClr val="accent2"/>
              </a:solidFill>
              <a:ln w="12700" cap="flat">
                <a:noFill/>
                <a:miter lim="400000"/>
              </a:ln>
              <a:effectLst/>
            </c:spPr>
          </c:dPt>
          <c:dPt>
            <c:idx val="4"/>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c:v>
                </c:pt>
                <c:pt idx="1">
                  <c:v>10</c:v>
                </c:pt>
                <c:pt idx="2">
                  <c:v>10</c:v>
                </c:pt>
                <c:pt idx="3">
                  <c:v>10</c:v>
                </c:pt>
                <c:pt idx="4">
                  <c:v>40</c:v>
                </c:pt>
              </c:numCache>
            </c:numRef>
          </c:val>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solidFill>
              <a:srgbClr val="F15F47"/>
            </a:solidFill>
            <a:ln w="12700" cap="flat">
              <a:noFill/>
              <a:miter lim="400000"/>
            </a:ln>
            <a:effectLst/>
          </c:spPr>
          <c:dPt>
            <c:idx val="0"/>
            <c:spPr>
              <a:solidFill>
                <a:schemeClr val="accent5"/>
              </a:solidFill>
              <a:ln w="12700" cap="flat">
                <a:noFill/>
                <a:miter lim="400000"/>
              </a:ln>
              <a:effectLst/>
            </c:spPr>
          </c:dPt>
          <c:dPt>
            <c:idx val="1"/>
            <c:spPr>
              <a:solidFill>
                <a:schemeClr val="accent1"/>
              </a:solidFill>
              <a:ln w="12700" cap="flat">
                <a:noFill/>
                <a:miter lim="400000"/>
              </a:ln>
              <a:effectLst/>
            </c:spPr>
          </c:dPt>
          <c:dPt>
            <c:idx val="2"/>
            <c:spPr>
              <a:solidFill>
                <a:schemeClr val="accent3"/>
              </a:solidFill>
              <a:ln w="12700" cap="flat">
                <a:noFill/>
                <a:miter lim="400000"/>
              </a:ln>
              <a:effectLst/>
            </c:spPr>
          </c:dPt>
          <c:dPt>
            <c:idx val="3"/>
            <c:spPr>
              <a:solidFill>
                <a:schemeClr val="accent2"/>
              </a:solidFill>
              <a:ln w="12700" cap="flat">
                <a:noFill/>
                <a:miter lim="400000"/>
              </a:ln>
              <a:effectLst/>
            </c:spPr>
          </c:dPt>
          <c:dPt>
            <c:idx val="4"/>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c:v>
                </c:pt>
                <c:pt idx="1">
                  <c:v>10</c:v>
                </c:pt>
                <c:pt idx="2">
                  <c:v>10</c:v>
                </c:pt>
                <c:pt idx="3">
                  <c:v>10</c:v>
                </c:pt>
                <c:pt idx="4">
                  <c:v>40</c:v>
                </c:pt>
              </c:numCache>
            </c:numRef>
          </c:val>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solidFill>
              <a:srgbClr val="F15F47"/>
            </a:solidFill>
            <a:ln w="12700" cap="flat">
              <a:noFill/>
              <a:miter lim="400000"/>
            </a:ln>
            <a:effectLst/>
          </c:spPr>
          <c:dPt>
            <c:idx val="0"/>
            <c:spPr>
              <a:solidFill>
                <a:schemeClr val="accent5"/>
              </a:solidFill>
              <a:ln w="12700" cap="flat">
                <a:noFill/>
                <a:miter lim="400000"/>
              </a:ln>
              <a:effectLst/>
            </c:spPr>
          </c:dPt>
          <c:dPt>
            <c:idx val="1"/>
            <c:spPr>
              <a:solidFill>
                <a:schemeClr val="accent1"/>
              </a:solidFill>
              <a:ln w="12700" cap="flat">
                <a:noFill/>
                <a:miter lim="400000"/>
              </a:ln>
              <a:effectLst/>
            </c:spPr>
          </c:dPt>
          <c:dPt>
            <c:idx val="2"/>
            <c:spPr>
              <a:solidFill>
                <a:schemeClr val="accent3"/>
              </a:solidFill>
              <a:ln w="12700" cap="flat">
                <a:noFill/>
                <a:miter lim="400000"/>
              </a:ln>
              <a:effectLst/>
            </c:spPr>
          </c:dPt>
          <c:dPt>
            <c:idx val="3"/>
            <c:spPr>
              <a:solidFill>
                <a:schemeClr val="accent2"/>
              </a:solidFill>
              <a:ln w="12700" cap="flat">
                <a:noFill/>
                <a:miter lim="400000"/>
              </a:ln>
              <a:effectLst/>
            </c:spPr>
          </c:dPt>
          <c:dPt>
            <c:idx val="4"/>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c:v>
                </c:pt>
                <c:pt idx="1">
                  <c:v>10</c:v>
                </c:pt>
                <c:pt idx="2">
                  <c:v>10</c:v>
                </c:pt>
                <c:pt idx="3">
                  <c:v>10</c:v>
                </c:pt>
                <c:pt idx="4">
                  <c:v>40</c:v>
                </c:pt>
              </c:numCache>
            </c:numRef>
          </c:val>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solidFill>
              <a:srgbClr val="F15F47"/>
            </a:solidFill>
            <a:ln w="12700" cap="flat">
              <a:noFill/>
              <a:miter lim="400000"/>
            </a:ln>
            <a:effectLst/>
          </c:spPr>
          <c:dPt>
            <c:idx val="0"/>
            <c:spPr>
              <a:solidFill>
                <a:schemeClr val="accent5"/>
              </a:solidFill>
              <a:ln w="12700" cap="flat">
                <a:noFill/>
                <a:miter lim="400000"/>
              </a:ln>
              <a:effectLst/>
            </c:spPr>
          </c:dPt>
          <c:dPt>
            <c:idx val="1"/>
            <c:spPr>
              <a:solidFill>
                <a:schemeClr val="accent1"/>
              </a:solidFill>
              <a:ln w="12700" cap="flat">
                <a:noFill/>
                <a:miter lim="400000"/>
              </a:ln>
              <a:effectLst/>
            </c:spPr>
          </c:dPt>
          <c:dPt>
            <c:idx val="2"/>
            <c:spPr>
              <a:solidFill>
                <a:schemeClr val="accent3"/>
              </a:solidFill>
              <a:ln w="12700" cap="flat">
                <a:noFill/>
                <a:miter lim="400000"/>
              </a:ln>
              <a:effectLst/>
            </c:spPr>
          </c:dPt>
          <c:dPt>
            <c:idx val="3"/>
            <c:spPr>
              <a:solidFill>
                <a:schemeClr val="accent2"/>
              </a:solidFill>
              <a:ln w="12700" cap="flat">
                <a:noFill/>
                <a:miter lim="400000"/>
              </a:ln>
              <a:effectLst/>
            </c:spPr>
          </c:dPt>
          <c:dPt>
            <c:idx val="4"/>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c:v>
                </c:pt>
                <c:pt idx="1">
                  <c:v>10</c:v>
                </c:pt>
                <c:pt idx="2">
                  <c:v>10</c:v>
                </c:pt>
                <c:pt idx="3">
                  <c:v>10</c:v>
                </c:pt>
                <c:pt idx="4">
                  <c:v>40</c:v>
                </c:pt>
              </c:numCache>
            </c:numRef>
          </c:val>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noFill/>
            <a:ln w="12700" cap="flat">
              <a:noFill/>
              <a:miter lim="400000"/>
            </a:ln>
            <a:effectLst/>
          </c:spPr>
          <c:dPt>
            <c:idx val="0"/>
          </c:dPt>
          <c:dPt>
            <c:idx val="1"/>
            <c:spPr>
              <a:solidFill>
                <a:schemeClr val="accent3"/>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70</c:v>
                </c:pt>
                <c:pt idx="1">
                  <c:v>30</c:v>
                </c:pt>
              </c:numCache>
            </c:numRef>
          </c:val>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noFill/>
            <a:ln w="12700" cap="flat">
              <a:noFill/>
              <a:miter lim="400000"/>
            </a:ln>
            <a:effectLst/>
          </c:spPr>
          <c:dPt>
            <c:idx val="0"/>
          </c:dPt>
          <c:dPt>
            <c:idx val="1"/>
            <c:spPr>
              <a:solidFill>
                <a:schemeClr val="accent5"/>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55</c:v>
                </c:pt>
                <c:pt idx="1">
                  <c:v>45</c:v>
                </c:pt>
              </c:numCache>
            </c:numRef>
          </c:val>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rot="0"/>
          <a:lstStyle/>
          <a:p>
            <a:pPr lvl="0"/>
            <a:endParaRPr lang="id-ID"/>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noFill/>
            <a:ln w="12700" cap="flat">
              <a:noFill/>
              <a:miter lim="400000"/>
            </a:ln>
            <a:effectLst/>
          </c:spPr>
          <c:dPt>
            <c:idx val="0"/>
          </c:dPt>
          <c:dPt>
            <c:idx val="1"/>
            <c:spPr>
              <a:solidFill>
                <a:schemeClr val="accent2"/>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33</c:v>
                </c:pt>
                <c:pt idx="1">
                  <c:v>67</c:v>
                </c:pt>
              </c:numCache>
            </c:numRef>
          </c:val>
        </c:ser>
        <c:dLbls/>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E47219-61E4-4A82-AB8B-C80F2CF0F951}" type="datetimeFigureOut">
              <a:rPr lang="id-ID" smtClean="0"/>
              <a:pPr/>
              <a:t>27/12/2016</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EBC1B3-F3A5-4715-B8D8-C7CBFE2D8186}" type="slidenum">
              <a:rPr lang="id-ID" smtClean="0"/>
              <a:pPr/>
              <a:t>‹#›</a:t>
            </a:fld>
            <a:endParaRPr lang="id-ID"/>
          </a:p>
        </p:txBody>
      </p:sp>
    </p:spTree>
    <p:extLst>
      <p:ext uri="{BB962C8B-B14F-4D97-AF65-F5344CB8AC3E}">
        <p14:creationId xmlns:p14="http://schemas.microsoft.com/office/powerpoint/2010/main" xmlns="" val="425978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84" name="Shape 18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603024378"/>
      </p:ext>
    </p:extLst>
  </p:cSld>
  <p:clrMap bg1="lt1" tx1="dk1" bg2="lt2" tx2="dk2" accent1="accent1" accent2="accent2" accent3="accent3" accent4="accent4" accent5="accent5" accent6="accent6" hlink="hlink" folHlink="folHlink"/>
  <p:notesStyle>
    <a:lvl1pPr defTabSz="825500">
      <a:defRPr sz="3000">
        <a:latin typeface="Lucida Grande"/>
        <a:ea typeface="Lucida Grande"/>
        <a:cs typeface="Lucida Grande"/>
        <a:sym typeface="Lucida Grande"/>
      </a:defRPr>
    </a:lvl1pPr>
    <a:lvl2pPr indent="228600" defTabSz="825500">
      <a:defRPr sz="3000">
        <a:latin typeface="Lucida Grande"/>
        <a:ea typeface="Lucida Grande"/>
        <a:cs typeface="Lucida Grande"/>
        <a:sym typeface="Lucida Grande"/>
      </a:defRPr>
    </a:lvl2pPr>
    <a:lvl3pPr indent="457200" defTabSz="825500">
      <a:defRPr sz="3000">
        <a:latin typeface="Lucida Grande"/>
        <a:ea typeface="Lucida Grande"/>
        <a:cs typeface="Lucida Grande"/>
        <a:sym typeface="Lucida Grande"/>
      </a:defRPr>
    </a:lvl3pPr>
    <a:lvl4pPr indent="685800" defTabSz="825500">
      <a:defRPr sz="3000">
        <a:latin typeface="Lucida Grande"/>
        <a:ea typeface="Lucida Grande"/>
        <a:cs typeface="Lucida Grande"/>
        <a:sym typeface="Lucida Grande"/>
      </a:defRPr>
    </a:lvl4pPr>
    <a:lvl5pPr indent="914400" defTabSz="825500">
      <a:defRPr sz="3000">
        <a:latin typeface="Lucida Grande"/>
        <a:ea typeface="Lucida Grande"/>
        <a:cs typeface="Lucida Grande"/>
        <a:sym typeface="Lucida Grande"/>
      </a:defRPr>
    </a:lvl5pPr>
    <a:lvl6pPr indent="1143000" defTabSz="825500">
      <a:defRPr sz="3000">
        <a:latin typeface="Lucida Grande"/>
        <a:ea typeface="Lucida Grande"/>
        <a:cs typeface="Lucida Grande"/>
        <a:sym typeface="Lucida Grande"/>
      </a:defRPr>
    </a:lvl6pPr>
    <a:lvl7pPr indent="1371600" defTabSz="825500">
      <a:defRPr sz="3000">
        <a:latin typeface="Lucida Grande"/>
        <a:ea typeface="Lucida Grande"/>
        <a:cs typeface="Lucida Grande"/>
        <a:sym typeface="Lucida Grande"/>
      </a:defRPr>
    </a:lvl7pPr>
    <a:lvl8pPr indent="1600200" defTabSz="825500">
      <a:defRPr sz="3000">
        <a:latin typeface="Lucida Grande"/>
        <a:ea typeface="Lucida Grande"/>
        <a:cs typeface="Lucida Grande"/>
        <a:sym typeface="Lucida Grande"/>
      </a:defRPr>
    </a:lvl8pPr>
    <a:lvl9pPr indent="1828800" defTabSz="825500">
      <a:defRPr sz="3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hack's master slide">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2844801" y="3010401"/>
            <a:ext cx="4089400" cy="4127000"/>
          </a:xfrm>
          <a:prstGeom prst="rect">
            <a:avLst/>
          </a:prstGeom>
        </p:spPr>
        <p:txBody>
          <a:bodyPr/>
          <a:lstStyle>
            <a:lvl1pPr>
              <a:defRPr sz="3200">
                <a:solidFill>
                  <a:schemeClr val="bg1"/>
                </a:solidFill>
              </a:defRPr>
            </a:lvl1pPr>
          </a:lstStyle>
          <a:p>
            <a:endParaRPr lang="id-ID"/>
          </a:p>
        </p:txBody>
      </p:sp>
      <p:sp>
        <p:nvSpPr>
          <p:cNvPr id="25" name="Picture Placeholder 2"/>
          <p:cNvSpPr>
            <a:spLocks noGrp="1"/>
          </p:cNvSpPr>
          <p:nvPr>
            <p:ph type="pic" sz="quarter" idx="11"/>
          </p:nvPr>
        </p:nvSpPr>
        <p:spPr>
          <a:xfrm>
            <a:off x="2851764" y="7835901"/>
            <a:ext cx="4089400" cy="4064001"/>
          </a:xfrm>
          <a:prstGeom prst="rect">
            <a:avLst/>
          </a:prstGeom>
        </p:spPr>
        <p:txBody>
          <a:bodyPr/>
          <a:lstStyle>
            <a:lvl1pPr>
              <a:defRPr sz="3200">
                <a:solidFill>
                  <a:schemeClr val="bg1"/>
                </a:solidFill>
              </a:defRPr>
            </a:lvl1pPr>
          </a:lstStyle>
          <a:p>
            <a:endParaRPr lang="id-ID"/>
          </a:p>
        </p:txBody>
      </p:sp>
      <p:sp>
        <p:nvSpPr>
          <p:cNvPr id="26" name="Picture Placeholder 2"/>
          <p:cNvSpPr>
            <a:spLocks noGrp="1"/>
          </p:cNvSpPr>
          <p:nvPr>
            <p:ph type="pic" sz="quarter" idx="12"/>
          </p:nvPr>
        </p:nvSpPr>
        <p:spPr>
          <a:xfrm>
            <a:off x="11899900" y="7835901"/>
            <a:ext cx="4089400" cy="4064001"/>
          </a:xfrm>
          <a:prstGeom prst="rect">
            <a:avLst/>
          </a:prstGeom>
        </p:spPr>
        <p:txBody>
          <a:bodyPr/>
          <a:lstStyle>
            <a:lvl1pPr>
              <a:defRPr sz="3200">
                <a:solidFill>
                  <a:schemeClr val="bg1"/>
                </a:solidFill>
              </a:defRPr>
            </a:lvl1pPr>
          </a:lstStyle>
          <a:p>
            <a:endParaRPr lang="id-ID"/>
          </a:p>
        </p:txBody>
      </p:sp>
      <p:sp>
        <p:nvSpPr>
          <p:cNvPr id="27" name="Picture Placeholder 2"/>
          <p:cNvSpPr>
            <a:spLocks noGrp="1"/>
          </p:cNvSpPr>
          <p:nvPr>
            <p:ph type="pic" sz="quarter" idx="13"/>
          </p:nvPr>
        </p:nvSpPr>
        <p:spPr>
          <a:xfrm>
            <a:off x="11899900" y="3073400"/>
            <a:ext cx="4089400" cy="4064001"/>
          </a:xfrm>
          <a:prstGeom prst="rect">
            <a:avLst/>
          </a:prstGeom>
        </p:spPr>
        <p:txBody>
          <a:bodyPr/>
          <a:lstStyle>
            <a:lvl1pPr>
              <a:defRPr sz="3200">
                <a:solidFill>
                  <a:schemeClr val="bg1"/>
                </a:solidFill>
              </a:defRPr>
            </a:lvl1pPr>
          </a:lstStyle>
          <a:p>
            <a:endParaRPr lang="id-ID"/>
          </a:p>
        </p:txBody>
      </p:sp>
      <p:sp>
        <p:nvSpPr>
          <p:cNvPr id="6" name="Shape 339"/>
          <p:cNvSpPr/>
          <p:nvPr userDrawn="1"/>
        </p:nvSpPr>
        <p:spPr>
          <a:xfrm>
            <a:off x="17019388" y="3288485"/>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44" name="Shape 44"/>
          <p:cNvSpPr/>
          <p:nvPr/>
        </p:nvSpPr>
        <p:spPr>
          <a:xfrm>
            <a:off x="0" y="0"/>
            <a:ext cx="24384000" cy="13716000"/>
          </a:xfrm>
          <a:prstGeom prst="rect">
            <a:avLst/>
          </a:prstGeom>
          <a:solidFill>
            <a:srgbClr val="E0342F"/>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 name="Picture Placeholder 2"/>
          <p:cNvSpPr>
            <a:spLocks noGrp="1"/>
          </p:cNvSpPr>
          <p:nvPr>
            <p:ph type="pic" sz="quarter" idx="10"/>
          </p:nvPr>
        </p:nvSpPr>
        <p:spPr>
          <a:xfrm>
            <a:off x="0" y="0"/>
            <a:ext cx="24384000" cy="13716000"/>
          </a:xfrm>
          <a:prstGeom prst="rect">
            <a:avLst/>
          </a:prstGeom>
          <a:solidFill>
            <a:srgbClr val="E0342F"/>
          </a:solidFill>
        </p:spPr>
        <p:txBody>
          <a:bodyPr/>
          <a:lstStyle>
            <a:lvl1pPr>
              <a:defRPr sz="3200">
                <a:solidFill>
                  <a:schemeClr val="bg1"/>
                </a:solidFill>
              </a:defRPr>
            </a:lvl1pPr>
          </a:lstStyle>
          <a:p>
            <a:endParaRPr lang="id-ID"/>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53" name="Shape 53"/>
          <p:cNvSpPr/>
          <p:nvPr/>
        </p:nvSpPr>
        <p:spPr>
          <a:xfrm>
            <a:off x="0" y="0"/>
            <a:ext cx="24384000" cy="13716000"/>
          </a:xfrm>
          <a:prstGeom prst="rect">
            <a:avLst/>
          </a:prstGeom>
          <a:solidFill>
            <a:srgbClr val="E0342F"/>
          </a:solidFill>
          <a:ln w="25400">
            <a:no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1"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chemeClr val="bg1"/>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2"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chemeClr val="bg1"/>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61" name="Shape 61"/>
          <p:cNvSpPr/>
          <p:nvPr/>
        </p:nvSpPr>
        <p:spPr>
          <a:xfrm>
            <a:off x="0" y="0"/>
            <a:ext cx="24384000" cy="13716000"/>
          </a:xfrm>
          <a:prstGeom prst="rect">
            <a:avLst/>
          </a:prstGeom>
          <a:solidFill>
            <a:srgbClr val="E0342F"/>
          </a:solidFill>
          <a:ln w="25400">
            <a:solidFill>
              <a:srgbClr val="2BC2AC"/>
            </a:solidFill>
            <a:miter lim="400000"/>
          </a:ln>
        </p:spPr>
        <p:txBody>
          <a:bodyPr lIns="0" tIns="0" rIns="0" bIns="0" anchor="ctr"/>
          <a:lstStyle/>
          <a:p>
            <a:pPr lvl="0" defTabSz="584200">
              <a:defRPr sz="4000">
                <a:solidFill>
                  <a:srgbClr val="2BC2AC"/>
                </a:solidFill>
                <a:effectLst>
                  <a:outerShdw blurRad="38100" dist="12700" dir="5400000" rotWithShape="0">
                    <a:srgbClr val="000000">
                      <a:alpha val="50000"/>
                    </a:srgbClr>
                  </a:outerShdw>
                </a:effectLst>
              </a:defRPr>
            </a:pPr>
            <a:endParaRPr/>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Tree>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72" name="Shape 72"/>
          <p:cNvSpPr/>
          <p:nvPr/>
        </p:nvSpPr>
        <p:spPr>
          <a:xfrm>
            <a:off x="0" y="0"/>
            <a:ext cx="24384000" cy="13716000"/>
          </a:xfrm>
          <a:prstGeom prst="rect">
            <a:avLst/>
          </a:prstGeom>
          <a:solidFill>
            <a:schemeClr val="accent3"/>
          </a:solidFill>
          <a:ln w="25400">
            <a:noFill/>
            <a:miter lim="400000"/>
          </a:ln>
        </p:spPr>
        <p:txBody>
          <a:bodyPr lIns="0" tIns="0" rIns="0" bIns="0" anchor="ctr"/>
          <a:lstStyle/>
          <a:p>
            <a:pPr lvl="0" defTabSz="584200">
              <a:defRPr sz="4000">
                <a:solidFill>
                  <a:srgbClr val="FFB43F"/>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82" name="Shape 82"/>
          <p:cNvSpPr/>
          <p:nvPr/>
        </p:nvSpPr>
        <p:spPr>
          <a:xfrm>
            <a:off x="0" y="0"/>
            <a:ext cx="24384000" cy="13716000"/>
          </a:xfrm>
          <a:prstGeom prst="rect">
            <a:avLst/>
          </a:prstGeom>
          <a:solidFill>
            <a:schemeClr val="accent5"/>
          </a:solidFill>
          <a:ln w="25400">
            <a:noFill/>
            <a:miter lim="400000"/>
          </a:ln>
        </p:spPr>
        <p:txBody>
          <a:bodyPr lIns="0" tIns="0" rIns="0" bIns="0" anchor="ctr"/>
          <a:lstStyle/>
          <a:p>
            <a:pPr lvl="0" defTabSz="584200">
              <a:defRPr sz="4000">
                <a:solidFill>
                  <a:srgbClr val="232323"/>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 name="Picture Placeholder 2"/>
          <p:cNvSpPr>
            <a:spLocks noGrp="1"/>
          </p:cNvSpPr>
          <p:nvPr>
            <p:ph type="pic" sz="quarter" idx="10"/>
          </p:nvPr>
        </p:nvSpPr>
        <p:spPr>
          <a:xfrm>
            <a:off x="1" y="22860"/>
            <a:ext cx="3441700" cy="3398519"/>
          </a:xfrm>
          <a:prstGeom prst="rect">
            <a:avLst/>
          </a:prstGeom>
        </p:spPr>
        <p:txBody>
          <a:bodyPr/>
          <a:lstStyle>
            <a:lvl1pPr>
              <a:defRPr sz="2400">
                <a:solidFill>
                  <a:schemeClr val="bg1"/>
                </a:solidFill>
              </a:defRPr>
            </a:lvl1pPr>
          </a:lstStyle>
          <a:p>
            <a:endParaRPr lang="id-ID"/>
          </a:p>
        </p:txBody>
      </p:sp>
      <p:sp>
        <p:nvSpPr>
          <p:cNvPr id="36" name="Picture Placeholder 2"/>
          <p:cNvSpPr>
            <a:spLocks noGrp="1"/>
          </p:cNvSpPr>
          <p:nvPr>
            <p:ph type="pic" sz="quarter" idx="11"/>
          </p:nvPr>
        </p:nvSpPr>
        <p:spPr>
          <a:xfrm>
            <a:off x="3482278" y="22860"/>
            <a:ext cx="3441700" cy="3398519"/>
          </a:xfrm>
          <a:prstGeom prst="rect">
            <a:avLst/>
          </a:prstGeom>
        </p:spPr>
        <p:txBody>
          <a:bodyPr/>
          <a:lstStyle>
            <a:lvl1pPr>
              <a:defRPr sz="2400">
                <a:solidFill>
                  <a:schemeClr val="bg1"/>
                </a:solidFill>
              </a:defRPr>
            </a:lvl1pPr>
          </a:lstStyle>
          <a:p>
            <a:endParaRPr lang="id-ID"/>
          </a:p>
        </p:txBody>
      </p:sp>
      <p:sp>
        <p:nvSpPr>
          <p:cNvPr id="37" name="Picture Placeholder 2"/>
          <p:cNvSpPr>
            <a:spLocks noGrp="1"/>
          </p:cNvSpPr>
          <p:nvPr>
            <p:ph type="pic" sz="quarter" idx="12"/>
          </p:nvPr>
        </p:nvSpPr>
        <p:spPr>
          <a:xfrm>
            <a:off x="6958324" y="22860"/>
            <a:ext cx="3441700" cy="3398519"/>
          </a:xfrm>
          <a:prstGeom prst="rect">
            <a:avLst/>
          </a:prstGeom>
        </p:spPr>
        <p:txBody>
          <a:bodyPr/>
          <a:lstStyle>
            <a:lvl1pPr>
              <a:defRPr sz="2400">
                <a:solidFill>
                  <a:schemeClr val="bg1"/>
                </a:solidFill>
              </a:defRPr>
            </a:lvl1pPr>
          </a:lstStyle>
          <a:p>
            <a:endParaRPr lang="id-ID"/>
          </a:p>
        </p:txBody>
      </p:sp>
      <p:sp>
        <p:nvSpPr>
          <p:cNvPr id="38" name="Picture Placeholder 2"/>
          <p:cNvSpPr>
            <a:spLocks noGrp="1"/>
          </p:cNvSpPr>
          <p:nvPr>
            <p:ph type="pic" sz="quarter" idx="13"/>
          </p:nvPr>
        </p:nvSpPr>
        <p:spPr>
          <a:xfrm>
            <a:off x="1" y="3465994"/>
            <a:ext cx="3441700" cy="3398519"/>
          </a:xfrm>
          <a:prstGeom prst="rect">
            <a:avLst/>
          </a:prstGeom>
        </p:spPr>
        <p:txBody>
          <a:bodyPr/>
          <a:lstStyle>
            <a:lvl1pPr>
              <a:defRPr sz="2400">
                <a:solidFill>
                  <a:schemeClr val="bg1"/>
                </a:solidFill>
              </a:defRPr>
            </a:lvl1pPr>
          </a:lstStyle>
          <a:p>
            <a:endParaRPr lang="id-ID"/>
          </a:p>
        </p:txBody>
      </p:sp>
      <p:sp>
        <p:nvSpPr>
          <p:cNvPr id="39" name="Picture Placeholder 2"/>
          <p:cNvSpPr>
            <a:spLocks noGrp="1"/>
          </p:cNvSpPr>
          <p:nvPr>
            <p:ph type="pic" sz="quarter" idx="14"/>
          </p:nvPr>
        </p:nvSpPr>
        <p:spPr>
          <a:xfrm>
            <a:off x="3482278" y="3465994"/>
            <a:ext cx="3441700" cy="3398519"/>
          </a:xfrm>
          <a:prstGeom prst="rect">
            <a:avLst/>
          </a:prstGeom>
        </p:spPr>
        <p:txBody>
          <a:bodyPr/>
          <a:lstStyle>
            <a:lvl1pPr>
              <a:defRPr sz="2400">
                <a:solidFill>
                  <a:schemeClr val="bg1"/>
                </a:solidFill>
              </a:defRPr>
            </a:lvl1pPr>
          </a:lstStyle>
          <a:p>
            <a:endParaRPr lang="id-ID"/>
          </a:p>
        </p:txBody>
      </p:sp>
      <p:sp>
        <p:nvSpPr>
          <p:cNvPr id="40" name="Picture Placeholder 2"/>
          <p:cNvSpPr>
            <a:spLocks noGrp="1"/>
          </p:cNvSpPr>
          <p:nvPr>
            <p:ph type="pic" sz="quarter" idx="15"/>
          </p:nvPr>
        </p:nvSpPr>
        <p:spPr>
          <a:xfrm>
            <a:off x="6958324" y="3465994"/>
            <a:ext cx="3441700" cy="3398519"/>
          </a:xfrm>
          <a:prstGeom prst="rect">
            <a:avLst/>
          </a:prstGeom>
        </p:spPr>
        <p:txBody>
          <a:bodyPr/>
          <a:lstStyle>
            <a:lvl1pPr>
              <a:defRPr sz="2400">
                <a:solidFill>
                  <a:schemeClr val="bg1"/>
                </a:solidFill>
              </a:defRPr>
            </a:lvl1pPr>
          </a:lstStyle>
          <a:p>
            <a:endParaRPr lang="id-ID"/>
          </a:p>
        </p:txBody>
      </p:sp>
      <p:sp>
        <p:nvSpPr>
          <p:cNvPr id="41" name="Picture Placeholder 2"/>
          <p:cNvSpPr>
            <a:spLocks noGrp="1"/>
          </p:cNvSpPr>
          <p:nvPr>
            <p:ph type="pic" sz="quarter" idx="16"/>
          </p:nvPr>
        </p:nvSpPr>
        <p:spPr>
          <a:xfrm>
            <a:off x="1" y="6905128"/>
            <a:ext cx="3441700" cy="3398519"/>
          </a:xfrm>
          <a:prstGeom prst="rect">
            <a:avLst/>
          </a:prstGeom>
        </p:spPr>
        <p:txBody>
          <a:bodyPr/>
          <a:lstStyle>
            <a:lvl1pPr>
              <a:defRPr sz="2400">
                <a:solidFill>
                  <a:schemeClr val="bg1"/>
                </a:solidFill>
              </a:defRPr>
            </a:lvl1pPr>
          </a:lstStyle>
          <a:p>
            <a:endParaRPr lang="id-ID"/>
          </a:p>
        </p:txBody>
      </p:sp>
      <p:sp>
        <p:nvSpPr>
          <p:cNvPr id="42" name="Picture Placeholder 2"/>
          <p:cNvSpPr>
            <a:spLocks noGrp="1"/>
          </p:cNvSpPr>
          <p:nvPr>
            <p:ph type="pic" sz="quarter" idx="17"/>
          </p:nvPr>
        </p:nvSpPr>
        <p:spPr>
          <a:xfrm>
            <a:off x="3482278" y="6905128"/>
            <a:ext cx="3441700" cy="3398519"/>
          </a:xfrm>
          <a:prstGeom prst="rect">
            <a:avLst/>
          </a:prstGeom>
        </p:spPr>
        <p:txBody>
          <a:bodyPr/>
          <a:lstStyle>
            <a:lvl1pPr>
              <a:defRPr sz="2400">
                <a:solidFill>
                  <a:schemeClr val="bg1"/>
                </a:solidFill>
              </a:defRPr>
            </a:lvl1pPr>
          </a:lstStyle>
          <a:p>
            <a:endParaRPr lang="id-ID"/>
          </a:p>
        </p:txBody>
      </p:sp>
      <p:sp>
        <p:nvSpPr>
          <p:cNvPr id="43" name="Picture Placeholder 2"/>
          <p:cNvSpPr>
            <a:spLocks noGrp="1"/>
          </p:cNvSpPr>
          <p:nvPr>
            <p:ph type="pic" sz="quarter" idx="18"/>
          </p:nvPr>
        </p:nvSpPr>
        <p:spPr>
          <a:xfrm>
            <a:off x="6958324" y="6905128"/>
            <a:ext cx="3441700" cy="3398519"/>
          </a:xfrm>
          <a:prstGeom prst="rect">
            <a:avLst/>
          </a:prstGeom>
        </p:spPr>
        <p:txBody>
          <a:bodyPr/>
          <a:lstStyle>
            <a:lvl1pPr>
              <a:defRPr sz="2400">
                <a:solidFill>
                  <a:schemeClr val="bg1"/>
                </a:solidFill>
              </a:defRPr>
            </a:lvl1pPr>
          </a:lstStyle>
          <a:p>
            <a:endParaRPr lang="id-ID"/>
          </a:p>
        </p:txBody>
      </p:sp>
      <p:sp>
        <p:nvSpPr>
          <p:cNvPr id="44" name="Picture Placeholder 2"/>
          <p:cNvSpPr>
            <a:spLocks noGrp="1"/>
          </p:cNvSpPr>
          <p:nvPr>
            <p:ph type="pic" sz="quarter" idx="19"/>
          </p:nvPr>
        </p:nvSpPr>
        <p:spPr>
          <a:xfrm>
            <a:off x="1" y="10352356"/>
            <a:ext cx="3441700" cy="3398519"/>
          </a:xfrm>
          <a:prstGeom prst="rect">
            <a:avLst/>
          </a:prstGeom>
        </p:spPr>
        <p:txBody>
          <a:bodyPr/>
          <a:lstStyle>
            <a:lvl1pPr>
              <a:defRPr sz="2400">
                <a:solidFill>
                  <a:schemeClr val="bg1"/>
                </a:solidFill>
              </a:defRPr>
            </a:lvl1pPr>
          </a:lstStyle>
          <a:p>
            <a:endParaRPr lang="id-ID"/>
          </a:p>
        </p:txBody>
      </p:sp>
      <p:sp>
        <p:nvSpPr>
          <p:cNvPr id="45" name="Picture Placeholder 2"/>
          <p:cNvSpPr>
            <a:spLocks noGrp="1"/>
          </p:cNvSpPr>
          <p:nvPr>
            <p:ph type="pic" sz="quarter" idx="20"/>
          </p:nvPr>
        </p:nvSpPr>
        <p:spPr>
          <a:xfrm>
            <a:off x="3482278" y="10352356"/>
            <a:ext cx="3441700" cy="3398519"/>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6958324" y="10352356"/>
            <a:ext cx="3441700" cy="3398519"/>
          </a:xfrm>
          <a:prstGeom prst="rect">
            <a:avLst/>
          </a:prstGeom>
        </p:spPr>
        <p:txBody>
          <a:bodyPr/>
          <a:lstStyle>
            <a:lvl1pPr>
              <a:defRPr sz="2400">
                <a:solidFill>
                  <a:schemeClr val="bg1"/>
                </a:solidFill>
              </a:defRPr>
            </a:lvl1pPr>
          </a:lstStyle>
          <a:p>
            <a:endParaRPr lang="id-ID"/>
          </a:p>
        </p:txBody>
      </p:sp>
      <p:sp>
        <p:nvSpPr>
          <p:cNvPr id="2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 name="Picture Placeholder 2"/>
          <p:cNvSpPr>
            <a:spLocks noGrp="1"/>
          </p:cNvSpPr>
          <p:nvPr>
            <p:ph type="pic" sz="quarter" idx="22"/>
          </p:nvPr>
        </p:nvSpPr>
        <p:spPr>
          <a:xfrm>
            <a:off x="3589305" y="4886942"/>
            <a:ext cx="7794087" cy="7241482"/>
          </a:xfrm>
          <a:prstGeom prst="roundRect">
            <a:avLst>
              <a:gd name="adj" fmla="val 1856"/>
            </a:avLst>
          </a:prstGeom>
        </p:spPr>
        <p:txBody>
          <a:bodyPr/>
          <a:lstStyle>
            <a:lvl1pPr>
              <a:defRPr sz="2400">
                <a:solidFill>
                  <a:schemeClr val="bg1"/>
                </a:solidFill>
              </a:defRPr>
            </a:lvl1pPr>
          </a:lstStyle>
          <a:p>
            <a:endParaRPr lang="id-ID"/>
          </a:p>
        </p:txBody>
      </p:sp>
      <p:sp>
        <p:nvSpPr>
          <p:cNvPr id="72" name="Picture Placeholder 2"/>
          <p:cNvSpPr>
            <a:spLocks noGrp="1"/>
          </p:cNvSpPr>
          <p:nvPr>
            <p:ph type="pic" sz="quarter" idx="21"/>
          </p:nvPr>
        </p:nvSpPr>
        <p:spPr>
          <a:xfrm>
            <a:off x="3167135" y="4380500"/>
            <a:ext cx="7794087" cy="7241482"/>
          </a:xfrm>
          <a:prstGeom prst="roundRect">
            <a:avLst>
              <a:gd name="adj" fmla="val 1856"/>
            </a:avLst>
          </a:prstGeom>
        </p:spPr>
        <p:txBody>
          <a:bodyPr/>
          <a:lstStyle>
            <a:lvl1pPr>
              <a:defRPr sz="24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xmlns="" val="3416093067"/>
      </p:ext>
    </p:extLst>
  </p:cSld>
  <p:clrMapOvr>
    <a:masterClrMapping/>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9" name="Picture Placeholder 2"/>
          <p:cNvSpPr>
            <a:spLocks noGrp="1"/>
          </p:cNvSpPr>
          <p:nvPr>
            <p:ph type="pic" sz="quarter" idx="22"/>
          </p:nvPr>
        </p:nvSpPr>
        <p:spPr>
          <a:xfrm rot="263822">
            <a:off x="1292683" y="3211843"/>
            <a:ext cx="11942727" cy="11099107"/>
          </a:xfrm>
          <a:prstGeom prst="roundRect">
            <a:avLst>
              <a:gd name="adj" fmla="val 1063"/>
            </a:avLst>
          </a:prstGeom>
        </p:spPr>
        <p:txBody>
          <a:bodyPr/>
          <a:lstStyle>
            <a:lvl1pPr>
              <a:defRPr sz="2800">
                <a:solidFill>
                  <a:schemeClr val="bg1"/>
                </a:solidFill>
              </a:defRPr>
            </a:lvl1pPr>
          </a:lstStyle>
          <a:p>
            <a:endParaRPr lang="id-ID"/>
          </a:p>
        </p:txBody>
      </p:sp>
      <p:sp>
        <p:nvSpPr>
          <p:cNvPr id="70" name="Picture Placeholder 2"/>
          <p:cNvSpPr>
            <a:spLocks noGrp="1"/>
          </p:cNvSpPr>
          <p:nvPr>
            <p:ph type="pic" sz="quarter" idx="21"/>
          </p:nvPr>
        </p:nvSpPr>
        <p:spPr>
          <a:xfrm rot="20669611">
            <a:off x="462456" y="2586524"/>
            <a:ext cx="11942727" cy="11099107"/>
          </a:xfrm>
          <a:prstGeom prst="roundRect">
            <a:avLst>
              <a:gd name="adj" fmla="val 1063"/>
            </a:avLst>
          </a:prstGeom>
        </p:spPr>
        <p:txBody>
          <a:bodyPr/>
          <a:lstStyle>
            <a:lvl1pPr>
              <a:defRPr sz="28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xmlns="" val="2840053231"/>
      </p:ext>
    </p:extLst>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2" name="Picture Placeholder 2"/>
          <p:cNvSpPr>
            <a:spLocks noGrp="1"/>
          </p:cNvSpPr>
          <p:nvPr>
            <p:ph type="pic" sz="quarter" idx="21"/>
          </p:nvPr>
        </p:nvSpPr>
        <p:spPr>
          <a:xfrm>
            <a:off x="-1" y="0"/>
            <a:ext cx="12096277" cy="6748945"/>
          </a:xfrm>
          <a:prstGeom prst="rect">
            <a:avLst/>
          </a:prstGeom>
        </p:spPr>
        <p:txBody>
          <a:bodyPr/>
          <a:lstStyle>
            <a:lvl1pPr>
              <a:defRPr sz="2400">
                <a:solidFill>
                  <a:schemeClr val="bg1"/>
                </a:solidFill>
              </a:defRPr>
            </a:lvl1pPr>
          </a:lstStyle>
          <a:p>
            <a:endParaRPr lang="id-ID"/>
          </a:p>
        </p:txBody>
      </p:sp>
      <p:sp>
        <p:nvSpPr>
          <p:cNvPr id="53" name="Picture Placeholder 2"/>
          <p:cNvSpPr>
            <a:spLocks noGrp="1"/>
          </p:cNvSpPr>
          <p:nvPr>
            <p:ph type="pic" sz="quarter" idx="22"/>
          </p:nvPr>
        </p:nvSpPr>
        <p:spPr>
          <a:xfrm>
            <a:off x="12167031" y="3746502"/>
            <a:ext cx="12228865" cy="6754896"/>
          </a:xfrm>
          <a:prstGeom prst="rect">
            <a:avLst/>
          </a:prstGeom>
        </p:spPr>
        <p:txBody>
          <a:bodyPr/>
          <a:lstStyle>
            <a:lvl1pPr>
              <a:defRPr sz="2400">
                <a:solidFill>
                  <a:schemeClr val="bg1"/>
                </a:solidFill>
              </a:defRPr>
            </a:lvl1pPr>
          </a:lstStyle>
          <a:p>
            <a:endParaRPr lang="id-ID"/>
          </a:p>
        </p:txBody>
      </p:sp>
      <p:sp>
        <p:nvSpPr>
          <p:cNvPr id="54" name="Picture Placeholder 2"/>
          <p:cNvSpPr>
            <a:spLocks noGrp="1"/>
          </p:cNvSpPr>
          <p:nvPr>
            <p:ph type="pic" sz="quarter" idx="23"/>
          </p:nvPr>
        </p:nvSpPr>
        <p:spPr>
          <a:xfrm>
            <a:off x="12124481" y="0"/>
            <a:ext cx="6000316" cy="3731999"/>
          </a:xfrm>
          <a:prstGeom prst="rect">
            <a:avLst/>
          </a:prstGeom>
        </p:spPr>
        <p:txBody>
          <a:bodyPr/>
          <a:lstStyle>
            <a:lvl1pPr>
              <a:defRPr sz="2400">
                <a:solidFill>
                  <a:schemeClr val="bg1"/>
                </a:solidFill>
              </a:defRPr>
            </a:lvl1pPr>
          </a:lstStyle>
          <a:p>
            <a:endParaRPr lang="id-ID"/>
          </a:p>
        </p:txBody>
      </p:sp>
      <p:sp>
        <p:nvSpPr>
          <p:cNvPr id="55" name="Picture Placeholder 2"/>
          <p:cNvSpPr>
            <a:spLocks noGrp="1"/>
          </p:cNvSpPr>
          <p:nvPr>
            <p:ph type="pic" sz="quarter" idx="24"/>
          </p:nvPr>
        </p:nvSpPr>
        <p:spPr>
          <a:xfrm>
            <a:off x="18135567" y="0"/>
            <a:ext cx="6235642" cy="3731999"/>
          </a:xfrm>
          <a:prstGeom prst="rect">
            <a:avLst/>
          </a:prstGeom>
        </p:spPr>
        <p:txBody>
          <a:bodyPr/>
          <a:lstStyle>
            <a:lvl1pPr>
              <a:defRPr sz="2400">
                <a:solidFill>
                  <a:schemeClr val="bg1"/>
                </a:solidFill>
              </a:defRPr>
            </a:lvl1pPr>
          </a:lstStyle>
          <a:p>
            <a:endParaRPr lang="id-ID"/>
          </a:p>
        </p:txBody>
      </p:sp>
      <p:sp>
        <p:nvSpPr>
          <p:cNvPr id="56" name="Picture Placeholder 2"/>
          <p:cNvSpPr>
            <a:spLocks noGrp="1"/>
          </p:cNvSpPr>
          <p:nvPr>
            <p:ph type="pic" sz="quarter" idx="25"/>
          </p:nvPr>
        </p:nvSpPr>
        <p:spPr>
          <a:xfrm>
            <a:off x="5792815" y="6743096"/>
            <a:ext cx="6320896" cy="3731999"/>
          </a:xfrm>
          <a:prstGeom prst="rect">
            <a:avLst/>
          </a:prstGeom>
        </p:spPr>
        <p:txBody>
          <a:bodyPr/>
          <a:lstStyle>
            <a:lvl1pPr>
              <a:defRPr sz="2400">
                <a:solidFill>
                  <a:schemeClr val="bg1"/>
                </a:solidFill>
              </a:defRPr>
            </a:lvl1pPr>
          </a:lstStyle>
          <a:p>
            <a:endParaRPr lang="id-ID"/>
          </a:p>
        </p:txBody>
      </p:sp>
      <p:sp>
        <p:nvSpPr>
          <p:cNvPr id="57" name="Picture Placeholder 2"/>
          <p:cNvSpPr>
            <a:spLocks noGrp="1"/>
          </p:cNvSpPr>
          <p:nvPr>
            <p:ph type="pic" sz="quarter" idx="26"/>
          </p:nvPr>
        </p:nvSpPr>
        <p:spPr>
          <a:xfrm>
            <a:off x="3629" y="6743096"/>
            <a:ext cx="5789186" cy="3731999"/>
          </a:xfrm>
          <a:prstGeom prst="rect">
            <a:avLst/>
          </a:prstGeom>
        </p:spPr>
        <p:txBody>
          <a:bodyPr/>
          <a:lstStyle>
            <a:lvl1pPr>
              <a:defRPr sz="2400">
                <a:solidFill>
                  <a:schemeClr val="bg1"/>
                </a:solidFill>
              </a:defRPr>
            </a:lvl1pPr>
          </a:lstStyle>
          <a:p>
            <a:endParaRPr lang="id-ID"/>
          </a:p>
        </p:txBody>
      </p:sp>
      <p:sp>
        <p:nvSpPr>
          <p:cNvPr id="17"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8"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9"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xmlns="" val="3548560270"/>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6" name="Picture Placeholder 2"/>
          <p:cNvSpPr>
            <a:spLocks noGrp="1"/>
          </p:cNvSpPr>
          <p:nvPr>
            <p:ph type="pic" sz="quarter" idx="21"/>
          </p:nvPr>
        </p:nvSpPr>
        <p:spPr>
          <a:xfrm>
            <a:off x="3441699" y="4190999"/>
            <a:ext cx="7912102" cy="4495802"/>
          </a:xfrm>
          <a:prstGeom prst="rect">
            <a:avLst/>
          </a:prstGeom>
        </p:spPr>
        <p:txBody>
          <a:bodyPr/>
          <a:lstStyle>
            <a:lvl1pPr>
              <a:defRPr sz="2400">
                <a:solidFill>
                  <a:schemeClr val="bg1"/>
                </a:solidFill>
              </a:defRPr>
            </a:lvl1pPr>
          </a:lstStyle>
          <a:p>
            <a:endParaRPr lang="id-ID"/>
          </a:p>
        </p:txBody>
      </p:sp>
      <p:sp>
        <p:nvSpPr>
          <p:cNvPr id="12"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4"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xmlns="" val="3568725185"/>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3022597" y="3594100"/>
            <a:ext cx="4089400" cy="4064001"/>
          </a:xfrm>
          <a:prstGeom prst="rect">
            <a:avLst/>
          </a:prstGeom>
        </p:spPr>
        <p:txBody>
          <a:bodyPr/>
          <a:lstStyle>
            <a:lvl1pPr>
              <a:defRPr sz="3200">
                <a:solidFill>
                  <a:schemeClr val="bg1"/>
                </a:solidFill>
              </a:defRPr>
            </a:lvl1pPr>
          </a:lstStyle>
          <a:p>
            <a:endParaRPr lang="id-ID"/>
          </a:p>
        </p:txBody>
      </p:sp>
      <p:sp>
        <p:nvSpPr>
          <p:cNvPr id="26" name="Picture Placeholder 2"/>
          <p:cNvSpPr>
            <a:spLocks noGrp="1"/>
          </p:cNvSpPr>
          <p:nvPr>
            <p:ph type="pic" sz="quarter" idx="12"/>
          </p:nvPr>
        </p:nvSpPr>
        <p:spPr>
          <a:xfrm>
            <a:off x="11899899" y="3594099"/>
            <a:ext cx="4089400" cy="40640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xmlns="" val="2756804444"/>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 name="Shape 93"/>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xmlns="" val="1"/>
            </a:ext>
          </a:extLst>
        </p:spPr>
        <p:txBody>
          <a:bodyPr lIns="0" tIns="0" rIns="0" bIns="0" anchor="ctr"/>
          <a:lstStyle>
            <a:lvl1pPr defTabSz="584200">
              <a:defRPr sz="4000">
                <a:solidFill>
                  <a:srgbClr val="655A7C"/>
                </a:solidFill>
                <a:hlinkClick r:id="" action="ppaction://hlinkshowjump?jump=nextslide"/>
              </a:defRPr>
            </a:lvl1pPr>
          </a:lstStyle>
          <a:p>
            <a:pPr lvl="0">
              <a:defRPr sz="1800">
                <a:solidFill>
                  <a:srgbClr val="000000"/>
                </a:solidFill>
              </a:defRPr>
            </a:pPr>
            <a:r>
              <a:rPr sz="4000">
                <a:solidFill>
                  <a:srgbClr val="655A7C"/>
                </a:solidFill>
                <a:hlinkClick r:id="" action="ppaction://hlinkshowjump?jump=nextslide"/>
              </a:rPr>
              <a:t>2</a:t>
            </a:r>
          </a:p>
        </p:txBody>
      </p:sp>
      <p:sp>
        <p:nvSpPr>
          <p:cNvPr id="94" name="Shape 94"/>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xmlns="" val="1"/>
            </a:ext>
          </a:extLst>
        </p:spPr>
        <p:txBody>
          <a:bodyPr lIns="0" tIns="0" rIns="0" bIns="0" anchor="ctr"/>
          <a:lstStyle>
            <a:lvl1pPr defTabSz="584200">
              <a:defRPr sz="4000">
                <a:solidFill>
                  <a:srgbClr val="655A7C"/>
                </a:solidFill>
                <a:hlinkClick r:id="" action="ppaction://hlinkshowjump?jump=previousslide"/>
              </a:defRPr>
            </a:lvl1pPr>
          </a:lstStyle>
          <a:p>
            <a:pPr lvl="0">
              <a:defRPr sz="1800">
                <a:solidFill>
                  <a:srgbClr val="000000"/>
                </a:solidFill>
              </a:defRPr>
            </a:pPr>
            <a:r>
              <a:rPr sz="4000">
                <a:solidFill>
                  <a:srgbClr val="655A7C"/>
                </a:solidFill>
                <a:hlinkClick r:id="" action="ppaction://hlinkshowjump?jump=previousslide"/>
              </a:rPr>
              <a:t>.</a:t>
            </a:r>
          </a:p>
        </p:txBody>
      </p:sp>
      <p:sp>
        <p:nvSpPr>
          <p:cNvPr id="95" name="Shape 95"/>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6" name="Shape 96"/>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xmlns="" val="1"/>
            </a:ext>
          </a:extLst>
        </p:spPr>
        <p:txBody>
          <a:bodyPr lIns="0" tIns="0" rIns="0" bIns="0" anchor="ctr"/>
          <a:lstStyle>
            <a:lvl1pPr defTabSz="584200">
              <a:defRPr sz="4000">
                <a:solidFill>
                  <a:srgbClr val="655A7C"/>
                </a:solidFill>
                <a:hlinkClick r:id="" action="ppaction://hlinkshowjump?jump=nextslide"/>
              </a:defRPr>
            </a:lvl1pPr>
          </a:lstStyle>
          <a:p>
            <a:pPr lvl="0">
              <a:defRPr sz="1800">
                <a:solidFill>
                  <a:srgbClr val="000000"/>
                </a:solidFill>
              </a:defRPr>
            </a:pPr>
            <a:r>
              <a:rPr sz="4000">
                <a:solidFill>
                  <a:srgbClr val="655A7C"/>
                </a:solidFill>
                <a:hlinkClick r:id="" action="ppaction://hlinkshowjump?jump=nextslide"/>
              </a:rPr>
              <a:t>2</a:t>
            </a:r>
          </a:p>
        </p:txBody>
      </p:sp>
      <p:sp>
        <p:nvSpPr>
          <p:cNvPr id="97" name="Shape 97"/>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xmlns="" val="1"/>
            </a:ext>
          </a:extLst>
        </p:spPr>
        <p:txBody>
          <a:bodyPr lIns="0" tIns="0" rIns="0" bIns="0" anchor="ctr"/>
          <a:lstStyle>
            <a:lvl1pPr defTabSz="584200">
              <a:defRPr sz="4000">
                <a:solidFill>
                  <a:srgbClr val="655A7C"/>
                </a:solidFill>
                <a:hlinkClick r:id="" action="ppaction://hlinkshowjump?jump=previousslide"/>
              </a:defRPr>
            </a:lvl1pPr>
          </a:lstStyle>
          <a:p>
            <a:pPr lvl="0">
              <a:defRPr sz="1800">
                <a:solidFill>
                  <a:srgbClr val="000000"/>
                </a:solidFill>
              </a:defRPr>
            </a:pPr>
            <a:r>
              <a:rPr sz="4000">
                <a:solidFill>
                  <a:srgbClr val="655A7C"/>
                </a:solidFill>
                <a:hlinkClick r:id="" action="ppaction://hlinkshowjump?jump=previousslide"/>
              </a:rPr>
              <a:t>2</a:t>
            </a:r>
          </a:p>
        </p:txBody>
      </p:sp>
      <p:sp>
        <p:nvSpPr>
          <p:cNvPr id="98" name="Shape 98"/>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9" name="Shape 9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655A7C"/>
                </a:solidFill>
                <a:effectLst>
                  <a:outerShdw blurRad="38100" dist="12700" dir="5400000" rotWithShape="0">
                    <a:srgbClr val="000000">
                      <a:alpha val="50000"/>
                    </a:srgbClr>
                  </a:outerShdw>
                </a:effectLst>
              </a:defRPr>
            </a:pPr>
            <a:endParaRPr/>
          </a:p>
        </p:txBody>
      </p:sp>
      <p:sp>
        <p:nvSpPr>
          <p:cNvPr id="100" name="Shape 10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655A7C"/>
                </a:solidFill>
                <a:effectLst>
                  <a:outerShdw blurRad="38100" dist="12700" dir="5400000" rotWithShape="0">
                    <a:srgbClr val="000000">
                      <a:alpha val="50000"/>
                    </a:srgbClr>
                  </a:outerShdw>
                </a:effectLst>
              </a:defRPr>
            </a:pPr>
            <a:endParaRPr/>
          </a:p>
        </p:txBody>
      </p:sp>
      <p:sp>
        <p:nvSpPr>
          <p:cNvPr id="47" name="Picture Placeholder 2"/>
          <p:cNvSpPr>
            <a:spLocks noGrp="1"/>
          </p:cNvSpPr>
          <p:nvPr>
            <p:ph type="pic" sz="quarter" idx="22"/>
          </p:nvPr>
        </p:nvSpPr>
        <p:spPr>
          <a:xfrm>
            <a:off x="7131047" y="5501534"/>
            <a:ext cx="3951659" cy="5292297"/>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3883979" y="4827760"/>
            <a:ext cx="4647357" cy="6226116"/>
          </a:xfrm>
          <a:prstGeom prst="rect">
            <a:avLst/>
          </a:prstGeom>
        </p:spPr>
        <p:txBody>
          <a:bodyPr/>
          <a:lstStyle>
            <a:lvl1pPr>
              <a:defRPr sz="2400">
                <a:solidFill>
                  <a:schemeClr val="bg1"/>
                </a:solidFill>
              </a:defRPr>
            </a:lvl1pPr>
          </a:lstStyle>
          <a:p>
            <a:endParaRPr lang="id-ID"/>
          </a:p>
        </p:txBody>
      </p:sp>
    </p:spTree>
    <p:extLst>
      <p:ext uri="{BB962C8B-B14F-4D97-AF65-F5344CB8AC3E}">
        <p14:creationId xmlns:p14="http://schemas.microsoft.com/office/powerpoint/2010/main" xmlns="" val="851515853"/>
      </p:ext>
    </p:extLst>
  </p:cSld>
  <p:clrMapOvr>
    <a:masterClrMapping/>
  </p:clrMapOvr>
  <p:transition spd="med"/>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 name="Shape 93"/>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xmlns="" val="1"/>
            </a:ext>
          </a:extLst>
        </p:spPr>
        <p:txBody>
          <a:bodyPr lIns="0" tIns="0" rIns="0" bIns="0" anchor="ctr"/>
          <a:lstStyle>
            <a:lvl1pPr defTabSz="584200">
              <a:defRPr sz="4000">
                <a:solidFill>
                  <a:srgbClr val="655A7C"/>
                </a:solidFill>
                <a:hlinkClick r:id="" action="ppaction://hlinkshowjump?jump=nextslide"/>
              </a:defRPr>
            </a:lvl1pPr>
          </a:lstStyle>
          <a:p>
            <a:pPr lvl="0">
              <a:defRPr sz="1800">
                <a:solidFill>
                  <a:srgbClr val="000000"/>
                </a:solidFill>
              </a:defRPr>
            </a:pPr>
            <a:r>
              <a:rPr sz="4000">
                <a:solidFill>
                  <a:srgbClr val="655A7C"/>
                </a:solidFill>
                <a:hlinkClick r:id="" action="ppaction://hlinkshowjump?jump=nextslide"/>
              </a:rPr>
              <a:t>2</a:t>
            </a:r>
          </a:p>
        </p:txBody>
      </p:sp>
      <p:sp>
        <p:nvSpPr>
          <p:cNvPr id="94" name="Shape 94"/>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xmlns="" val="1"/>
            </a:ext>
          </a:extLst>
        </p:spPr>
        <p:txBody>
          <a:bodyPr lIns="0" tIns="0" rIns="0" bIns="0" anchor="ctr"/>
          <a:lstStyle>
            <a:lvl1pPr defTabSz="584200">
              <a:defRPr sz="4000">
                <a:solidFill>
                  <a:srgbClr val="655A7C"/>
                </a:solidFill>
                <a:hlinkClick r:id="" action="ppaction://hlinkshowjump?jump=previousslide"/>
              </a:defRPr>
            </a:lvl1pPr>
          </a:lstStyle>
          <a:p>
            <a:pPr lvl="0">
              <a:defRPr sz="1800">
                <a:solidFill>
                  <a:srgbClr val="000000"/>
                </a:solidFill>
              </a:defRPr>
            </a:pPr>
            <a:r>
              <a:rPr sz="4000">
                <a:solidFill>
                  <a:srgbClr val="655A7C"/>
                </a:solidFill>
                <a:hlinkClick r:id="" action="ppaction://hlinkshowjump?jump=previousslide"/>
              </a:rPr>
              <a:t>.</a:t>
            </a:r>
          </a:p>
        </p:txBody>
      </p:sp>
      <p:sp>
        <p:nvSpPr>
          <p:cNvPr id="95" name="Shape 95"/>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6" name="Shape 96"/>
          <p:cNvSpPr/>
          <p:nvPr/>
        </p:nvSpPr>
        <p:spPr>
          <a:xfrm>
            <a:off x="22936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xmlns="" val="1"/>
            </a:ext>
          </a:extLst>
        </p:spPr>
        <p:txBody>
          <a:bodyPr lIns="0" tIns="0" rIns="0" bIns="0" anchor="ctr"/>
          <a:lstStyle>
            <a:lvl1pPr defTabSz="584200">
              <a:defRPr sz="4000">
                <a:solidFill>
                  <a:srgbClr val="655A7C"/>
                </a:solidFill>
                <a:hlinkClick r:id="" action="ppaction://hlinkshowjump?jump=nextslide"/>
              </a:defRPr>
            </a:lvl1pPr>
          </a:lstStyle>
          <a:p>
            <a:pPr lvl="0">
              <a:defRPr sz="1800">
                <a:solidFill>
                  <a:srgbClr val="000000"/>
                </a:solidFill>
              </a:defRPr>
            </a:pPr>
            <a:r>
              <a:rPr sz="4000">
                <a:solidFill>
                  <a:srgbClr val="655A7C"/>
                </a:solidFill>
                <a:hlinkClick r:id="" action="ppaction://hlinkshowjump?jump=nextslide"/>
              </a:rPr>
              <a:t>2</a:t>
            </a:r>
          </a:p>
        </p:txBody>
      </p:sp>
      <p:sp>
        <p:nvSpPr>
          <p:cNvPr id="97" name="Shape 97"/>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xmlns="" val="1"/>
            </a:ext>
          </a:extLst>
        </p:spPr>
        <p:txBody>
          <a:bodyPr lIns="0" tIns="0" rIns="0" bIns="0" anchor="ctr"/>
          <a:lstStyle>
            <a:lvl1pPr defTabSz="584200">
              <a:defRPr sz="4000">
                <a:solidFill>
                  <a:srgbClr val="655A7C"/>
                </a:solidFill>
                <a:hlinkClick r:id="" action="ppaction://hlinkshowjump?jump=previousslide"/>
              </a:defRPr>
            </a:lvl1pPr>
          </a:lstStyle>
          <a:p>
            <a:pPr lvl="0">
              <a:defRPr sz="1800">
                <a:solidFill>
                  <a:srgbClr val="000000"/>
                </a:solidFill>
              </a:defRPr>
            </a:pPr>
            <a:r>
              <a:rPr sz="4000">
                <a:solidFill>
                  <a:srgbClr val="655A7C"/>
                </a:solidFill>
                <a:hlinkClick r:id="" action="ppaction://hlinkshowjump?jump=previousslide"/>
              </a:rPr>
              <a:t>2</a:t>
            </a:r>
          </a:p>
        </p:txBody>
      </p:sp>
      <p:sp>
        <p:nvSpPr>
          <p:cNvPr id="98" name="Shape 98"/>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9" name="Shape 9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655A7C"/>
                </a:solidFill>
                <a:effectLst>
                  <a:outerShdw blurRad="38100" dist="12700" dir="5400000" rotWithShape="0">
                    <a:srgbClr val="000000">
                      <a:alpha val="50000"/>
                    </a:srgbClr>
                  </a:outerShdw>
                </a:effectLst>
              </a:defRPr>
            </a:pPr>
            <a:endParaRPr/>
          </a:p>
        </p:txBody>
      </p:sp>
      <p:sp>
        <p:nvSpPr>
          <p:cNvPr id="100" name="Shape 10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655A7C"/>
                </a:solidFill>
                <a:effectLst>
                  <a:outerShdw blurRad="38100" dist="12700" dir="5400000" rotWithShape="0">
                    <a:srgbClr val="000000">
                      <a:alpha val="50000"/>
                    </a:srgbClr>
                  </a:outerShdw>
                </a:effectLst>
              </a:defRPr>
            </a:pPr>
            <a:endParaRPr/>
          </a:p>
        </p:txBody>
      </p:sp>
      <p:sp>
        <p:nvSpPr>
          <p:cNvPr id="49" name="Picture Placeholder 2"/>
          <p:cNvSpPr>
            <a:spLocks noGrp="1"/>
          </p:cNvSpPr>
          <p:nvPr>
            <p:ph type="pic" sz="quarter" idx="22"/>
          </p:nvPr>
        </p:nvSpPr>
        <p:spPr>
          <a:xfrm>
            <a:off x="7907240" y="5273568"/>
            <a:ext cx="2590215" cy="5393166"/>
          </a:xfrm>
          <a:prstGeom prst="rect">
            <a:avLst/>
          </a:prstGeom>
        </p:spPr>
        <p:txBody>
          <a:bodyPr/>
          <a:lstStyle>
            <a:lvl1pPr>
              <a:defRPr sz="2400">
                <a:solidFill>
                  <a:schemeClr val="bg1"/>
                </a:solidFill>
              </a:defRPr>
            </a:lvl1pPr>
          </a:lstStyle>
          <a:p>
            <a:endParaRPr lang="id-ID"/>
          </a:p>
        </p:txBody>
      </p:sp>
      <p:sp>
        <p:nvSpPr>
          <p:cNvPr id="50" name="Picture Placeholder 2"/>
          <p:cNvSpPr>
            <a:spLocks noGrp="1"/>
          </p:cNvSpPr>
          <p:nvPr>
            <p:ph type="pic" sz="quarter" idx="23"/>
          </p:nvPr>
        </p:nvSpPr>
        <p:spPr>
          <a:xfrm>
            <a:off x="3433691" y="5273568"/>
            <a:ext cx="2590215" cy="5393166"/>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5364849" y="5006340"/>
            <a:ext cx="3245755" cy="5838370"/>
          </a:xfrm>
          <a:prstGeom prst="rect">
            <a:avLst/>
          </a:prstGeom>
        </p:spPr>
        <p:txBody>
          <a:bodyPr/>
          <a:lstStyle>
            <a:lvl1pPr>
              <a:defRPr sz="2400">
                <a:solidFill>
                  <a:schemeClr val="bg1"/>
                </a:solidFill>
              </a:defRPr>
            </a:lvl1pPr>
          </a:lstStyle>
          <a:p>
            <a:endParaRPr lang="id-ID"/>
          </a:p>
        </p:txBody>
      </p:sp>
    </p:spTree>
    <p:extLst>
      <p:ext uri="{BB962C8B-B14F-4D97-AF65-F5344CB8AC3E}">
        <p14:creationId xmlns:p14="http://schemas.microsoft.com/office/powerpoint/2010/main" xmlns="" val="2739000229"/>
      </p:ext>
    </p:extLst>
  </p:cSld>
  <p:clrMapOvr>
    <a:masterClrMapping/>
  </p:clrMapOvr>
  <p:transition spd="med"/>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102" name="Shape 102"/>
          <p:cNvSpPr/>
          <p:nvPr/>
        </p:nvSpPr>
        <p:spPr>
          <a:xfrm>
            <a:off x="0" y="0"/>
            <a:ext cx="24384000" cy="13716000"/>
          </a:xfrm>
          <a:prstGeom prst="rect">
            <a:avLst/>
          </a:prstGeom>
          <a:solidFill>
            <a:srgbClr val="444557"/>
          </a:solidFill>
          <a:ln w="25400">
            <a:solidFill>
              <a:srgbClr val="232323"/>
            </a:solidFill>
            <a:miter lim="400000"/>
          </a:ln>
        </p:spPr>
        <p:txBody>
          <a:bodyPr lIns="0" tIns="0" rIns="0" bIns="0" anchor="ctr"/>
          <a:lstStyle/>
          <a:p>
            <a:pPr lvl="0" defTabSz="584200">
              <a:defRPr sz="4000">
                <a:solidFill>
                  <a:srgbClr val="232323"/>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112" name="Shape 112"/>
          <p:cNvSpPr/>
          <p:nvPr/>
        </p:nvSpPr>
        <p:spPr>
          <a:xfrm>
            <a:off x="0" y="0"/>
            <a:ext cx="24384000" cy="13716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22" name="Shape 122"/>
          <p:cNvSpPr/>
          <p:nvPr/>
        </p:nvSpPr>
        <p:spPr>
          <a:xfrm>
            <a:off x="0" y="0"/>
            <a:ext cx="24384000" cy="13716000"/>
          </a:xfrm>
          <a:prstGeom prst="rect">
            <a:avLst/>
          </a:prstGeom>
          <a:solidFill>
            <a:srgbClr val="655A7C"/>
          </a:solidFill>
          <a:ln w="25400">
            <a:solidFill>
              <a:srgbClr val="655A7C"/>
            </a:solidFill>
            <a:miter lim="400000"/>
          </a:ln>
        </p:spPr>
        <p:txBody>
          <a:bodyPr lIns="0" tIns="0" rIns="0" bIns="0" anchor="ctr"/>
          <a:lstStyle/>
          <a:p>
            <a:pPr lvl="0" defTabSz="584200">
              <a:defRPr sz="4000">
                <a:solidFill>
                  <a:srgbClr val="655A7C"/>
                </a:solidFill>
                <a:effectLst>
                  <a:outerShdw blurRad="38100" dist="12700" dir="5400000" rotWithShape="0">
                    <a:srgbClr val="000000">
                      <a:alpha val="50000"/>
                    </a:srgbClr>
                  </a:outerShdw>
                </a:effectLst>
              </a:defRPr>
            </a:pPr>
            <a:endParaRPr/>
          </a:p>
        </p:txBody>
      </p:sp>
      <p:sp>
        <p:nvSpPr>
          <p:cNvPr id="13"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4"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34" name="Shape 134"/>
          <p:cNvSpPr/>
          <p:nvPr/>
        </p:nvSpPr>
        <p:spPr>
          <a:xfrm>
            <a:off x="0" y="0"/>
            <a:ext cx="24384000" cy="13716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45" name="Shape 145"/>
          <p:cNvSpPr/>
          <p:nvPr/>
        </p:nvSpPr>
        <p:spPr>
          <a:xfrm>
            <a:off x="0" y="0"/>
            <a:ext cx="24384000" cy="13716000"/>
          </a:xfrm>
          <a:prstGeom prst="rect">
            <a:avLst/>
          </a:prstGeom>
          <a:solidFill>
            <a:srgbClr val="444444"/>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Tree>
  </p:cSld>
  <p:clrMapOvr>
    <a:masterClrMapping/>
  </p:clrMapOvr>
  <p:transition spd="med"/>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33" name="Picture Placeholder 2"/>
          <p:cNvSpPr>
            <a:spLocks noGrp="1"/>
          </p:cNvSpPr>
          <p:nvPr>
            <p:ph type="pic" sz="quarter" idx="13"/>
          </p:nvPr>
        </p:nvSpPr>
        <p:spPr>
          <a:xfrm>
            <a:off x="-49194" y="0"/>
            <a:ext cx="24623694" cy="13716000"/>
          </a:xfrm>
          <a:prstGeom prst="rect">
            <a:avLst/>
          </a:prstGeom>
          <a:solidFill>
            <a:srgbClr val="0D0D0D"/>
          </a:solidFill>
        </p:spPr>
        <p:txBody>
          <a:bodyPr/>
          <a:lstStyle>
            <a:lvl1pPr>
              <a:defRPr sz="3200">
                <a:solidFill>
                  <a:schemeClr val="bg1"/>
                </a:solidFill>
              </a:defRPr>
            </a:lvl1pPr>
          </a:lstStyle>
          <a:p>
            <a:endParaRPr lang="id-ID"/>
          </a:p>
        </p:txBody>
      </p:sp>
      <p:sp>
        <p:nvSpPr>
          <p:cNvPr id="160" name="Shape 160"/>
          <p:cNvSpPr/>
          <p:nvPr/>
        </p:nvSpPr>
        <p:spPr>
          <a:xfrm>
            <a:off x="-63500" y="7912100"/>
            <a:ext cx="24752300" cy="5803900"/>
          </a:xfrm>
          <a:prstGeom prst="rect">
            <a:avLst/>
          </a:prstGeom>
          <a:solidFill>
            <a:schemeClr val="accent6">
              <a:alpha val="9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61" name="Shape 161"/>
          <p:cNvSpPr/>
          <p:nvPr/>
        </p:nvSpPr>
        <p:spPr>
          <a:xfrm>
            <a:off x="3302000" y="12534900"/>
            <a:ext cx="18834100" cy="736600"/>
          </a:xfrm>
          <a:prstGeom prst="rect">
            <a:avLst/>
          </a:prstGeom>
          <a:solidFill>
            <a:srgbClr val="FFFFFF">
              <a:alpha val="1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62" name="Shape 162"/>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spc="144">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rgbClr val="FFFFFF"/>
                </a:solidFill>
              </a:rPr>
              <a:t>WWW.COMPANY.COM</a:t>
            </a:r>
          </a:p>
        </p:txBody>
      </p:sp>
      <p:sp>
        <p:nvSpPr>
          <p:cNvPr id="168" name="Shape 168"/>
          <p:cNvSpPr/>
          <p:nvPr/>
        </p:nvSpPr>
        <p:spPr>
          <a:xfrm>
            <a:off x="758324" y="12749621"/>
            <a:ext cx="287865" cy="330123"/>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69" name="Shape 169"/>
          <p:cNvSpPr/>
          <p:nvPr/>
        </p:nvSpPr>
        <p:spPr>
          <a:xfrm>
            <a:off x="1084085" y="12749621"/>
            <a:ext cx="337814" cy="330123"/>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0" name="Shape 170"/>
          <p:cNvSpPr/>
          <p:nvPr/>
        </p:nvSpPr>
        <p:spPr>
          <a:xfrm>
            <a:off x="1485023" y="12749621"/>
            <a:ext cx="282417" cy="32464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1" name="Shape 171"/>
          <p:cNvSpPr/>
          <p:nvPr/>
        </p:nvSpPr>
        <p:spPr>
          <a:xfrm>
            <a:off x="1844196" y="12749621"/>
            <a:ext cx="282414" cy="32464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2" name="Shape 172"/>
          <p:cNvSpPr/>
          <p:nvPr/>
        </p:nvSpPr>
        <p:spPr>
          <a:xfrm>
            <a:off x="2203370" y="12757998"/>
            <a:ext cx="244728" cy="319179"/>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3" name="Shape 173"/>
          <p:cNvSpPr/>
          <p:nvPr/>
        </p:nvSpPr>
        <p:spPr>
          <a:xfrm>
            <a:off x="2495720" y="12749621"/>
            <a:ext cx="287863" cy="330123"/>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4" name="Shape 174"/>
          <p:cNvSpPr/>
          <p:nvPr/>
        </p:nvSpPr>
        <p:spPr>
          <a:xfrm>
            <a:off x="2817305" y="12757998"/>
            <a:ext cx="268795" cy="321913"/>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178" name="Group 178"/>
          <p:cNvGrpSpPr/>
          <p:nvPr/>
        </p:nvGrpSpPr>
        <p:grpSpPr>
          <a:xfrm rot="2910888">
            <a:off x="389294" y="12456601"/>
            <a:ext cx="1033265" cy="1032907"/>
            <a:chOff x="0" y="0"/>
            <a:chExt cx="1033263" cy="1032905"/>
          </a:xfrm>
        </p:grpSpPr>
        <p:sp>
          <p:nvSpPr>
            <p:cNvPr id="175" name="Shape 175"/>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6" name="Shape 176"/>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7" name="Shape 177"/>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31" name="Picture Placeholder 2"/>
          <p:cNvSpPr>
            <a:spLocks noGrp="1"/>
          </p:cNvSpPr>
          <p:nvPr>
            <p:ph type="pic" sz="quarter" idx="11"/>
          </p:nvPr>
        </p:nvSpPr>
        <p:spPr>
          <a:xfrm>
            <a:off x="1942232" y="3390900"/>
            <a:ext cx="7887569" cy="4387850"/>
          </a:xfrm>
          <a:prstGeom prst="rect">
            <a:avLst/>
          </a:prstGeom>
        </p:spPr>
        <p:txBody>
          <a:bodyPr/>
          <a:lstStyle>
            <a:lvl1pPr>
              <a:defRPr sz="3200">
                <a:solidFill>
                  <a:schemeClr val="bg1"/>
                </a:solidFill>
              </a:defRPr>
            </a:lvl1pPr>
          </a:lstStyle>
          <a:p>
            <a:endParaRPr lang="id-ID"/>
          </a:p>
        </p:txBody>
      </p:sp>
      <p:sp>
        <p:nvSpPr>
          <p:cNvPr id="32" name="Picture Placeholder 2"/>
          <p:cNvSpPr>
            <a:spLocks noGrp="1"/>
          </p:cNvSpPr>
          <p:nvPr>
            <p:ph type="pic" sz="quarter" idx="12"/>
          </p:nvPr>
        </p:nvSpPr>
        <p:spPr>
          <a:xfrm>
            <a:off x="8089900" y="5381714"/>
            <a:ext cx="5384801" cy="3305085"/>
          </a:xfrm>
          <a:prstGeom prst="rect">
            <a:avLst/>
          </a:prstGeom>
        </p:spPr>
        <p:txBody>
          <a:bodyPr/>
          <a:lstStyle>
            <a:lvl1pPr>
              <a:defRPr sz="3200">
                <a:solidFill>
                  <a:schemeClr val="bg1"/>
                </a:solidFill>
              </a:defRPr>
            </a:lvl1pPr>
          </a:lstStyle>
          <a:p>
            <a:endParaRPr lang="id-ID"/>
          </a:p>
        </p:txBody>
      </p:sp>
      <p:sp>
        <p:nvSpPr>
          <p:cNvPr id="25"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6"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7"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color bg">
    <p:spTree>
      <p:nvGrpSpPr>
        <p:cNvPr id="1" name=""/>
        <p:cNvGrpSpPr/>
        <p:nvPr/>
      </p:nvGrpSpPr>
      <p:grpSpPr>
        <a:xfrm>
          <a:off x="0" y="0"/>
          <a:ext cx="0" cy="0"/>
          <a:chOff x="0" y="0"/>
          <a:chExt cx="0" cy="0"/>
        </a:xfrm>
      </p:grpSpPr>
      <p:pic>
        <p:nvPicPr>
          <p:cNvPr id="180" name="placeholder.png"/>
          <p:cNvPicPr/>
          <p:nvPr/>
        </p:nvPicPr>
        <p:blipFill>
          <a:blip r:embed="rId2">
            <a:extLst/>
          </a:blip>
          <a:stretch>
            <a:fillRect/>
          </a:stretch>
        </p:blipFill>
        <p:spPr>
          <a:xfrm>
            <a:off x="-1" y="0"/>
            <a:ext cx="24384001" cy="13716000"/>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3022597" y="3594100"/>
            <a:ext cx="5156204" cy="50546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xmlns="" val="652450291"/>
      </p:ext>
    </p:extLst>
  </p:cSld>
  <p:clrMapOvr>
    <a:masterClrMapping/>
  </p:clrMapOvr>
  <p:transition spd="med"/>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lack &amp; white bg">
    <p:spTree>
      <p:nvGrpSpPr>
        <p:cNvPr id="1" name=""/>
        <p:cNvGrpSpPr/>
        <p:nvPr/>
      </p:nvGrpSpPr>
      <p:grpSpPr>
        <a:xfrm>
          <a:off x="0" y="0"/>
          <a:ext cx="0" cy="0"/>
          <a:chOff x="0" y="0"/>
          <a:chExt cx="0" cy="0"/>
        </a:xfrm>
      </p:grpSpPr>
      <p:sp>
        <p:nvSpPr>
          <p:cNvPr id="20"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
        <p:nvSpPr>
          <p:cNvPr id="22" name="Picture Placeholder 2"/>
          <p:cNvSpPr>
            <a:spLocks noGrp="1"/>
          </p:cNvSpPr>
          <p:nvPr>
            <p:ph type="pic" sz="quarter" idx="12"/>
          </p:nvPr>
        </p:nvSpPr>
        <p:spPr>
          <a:xfrm rot="742230">
            <a:off x="15206834" y="4125859"/>
            <a:ext cx="5072206" cy="6808975"/>
          </a:xfrm>
          <a:prstGeom prst="rect">
            <a:avLst/>
          </a:prstGeom>
        </p:spPr>
        <p:txBody>
          <a:bodyPr/>
          <a:lstStyle>
            <a:lvl1pPr>
              <a:defRPr sz="3200">
                <a:solidFill>
                  <a:schemeClr val="bg1"/>
                </a:solidFill>
              </a:defRPr>
            </a:lvl1pPr>
          </a:lstStyle>
          <a:p>
            <a:endParaRPr lang="id-ID"/>
          </a:p>
        </p:txBody>
      </p:sp>
      <p:sp>
        <p:nvSpPr>
          <p:cNvPr id="21" name="Picture Placeholder 2"/>
          <p:cNvSpPr>
            <a:spLocks noGrp="1"/>
          </p:cNvSpPr>
          <p:nvPr>
            <p:ph type="pic" sz="quarter" idx="11"/>
          </p:nvPr>
        </p:nvSpPr>
        <p:spPr>
          <a:xfrm rot="21377636">
            <a:off x="12276337" y="4136437"/>
            <a:ext cx="5072206" cy="6808975"/>
          </a:xfrm>
          <a:prstGeom prst="rect">
            <a:avLst/>
          </a:prstGeom>
        </p:spPr>
        <p:txBody>
          <a:bodyPr/>
          <a:lstStyle>
            <a:lvl1pPr>
              <a:defRPr sz="3200">
                <a:solidFill>
                  <a:schemeClr val="bg1"/>
                </a:solidFill>
              </a:defRPr>
            </a:lvl1pPr>
          </a:lstStyle>
          <a:p>
            <a:endParaRPr lang="id-ID"/>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8128001" y="4305300"/>
            <a:ext cx="3530600" cy="6375401"/>
          </a:xfrm>
          <a:prstGeom prst="rect">
            <a:avLst/>
          </a:prstGeom>
        </p:spPr>
        <p:txBody>
          <a:bodyPr/>
          <a:lstStyle>
            <a:lvl1pPr>
              <a:defRPr sz="3200">
                <a:solidFill>
                  <a:schemeClr val="bg1"/>
                </a:solidFill>
              </a:defRPr>
            </a:lvl1pPr>
          </a:lstStyle>
          <a:p>
            <a:endParaRPr lang="id-ID"/>
          </a:p>
        </p:txBody>
      </p:sp>
      <p:sp>
        <p:nvSpPr>
          <p:cNvPr id="19" name="Picture Placeholder 2"/>
          <p:cNvSpPr>
            <a:spLocks noGrp="1"/>
          </p:cNvSpPr>
          <p:nvPr>
            <p:ph type="pic" sz="quarter" idx="12"/>
          </p:nvPr>
        </p:nvSpPr>
        <p:spPr>
          <a:xfrm>
            <a:off x="12750800" y="4292599"/>
            <a:ext cx="3530600" cy="63754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xmlns="" val="3187880347"/>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lidehack's master slide">
    <p:spTree>
      <p:nvGrpSpPr>
        <p:cNvPr id="1" name=""/>
        <p:cNvGrpSpPr/>
        <p:nvPr/>
      </p:nvGrpSpPr>
      <p:grpSpPr>
        <a:xfrm>
          <a:off x="0" y="0"/>
          <a:ext cx="0" cy="0"/>
          <a:chOff x="0" y="0"/>
          <a:chExt cx="0" cy="0"/>
        </a:xfrm>
      </p:grpSpPr>
      <p:sp>
        <p:nvSpPr>
          <p:cNvPr id="19" name="Picture Placeholder 2"/>
          <p:cNvSpPr>
            <a:spLocks noGrp="1"/>
          </p:cNvSpPr>
          <p:nvPr>
            <p:ph type="pic" sz="quarter" idx="12"/>
          </p:nvPr>
        </p:nvSpPr>
        <p:spPr>
          <a:xfrm>
            <a:off x="13150236" y="4241215"/>
            <a:ext cx="7919066" cy="4445585"/>
          </a:xfrm>
          <a:prstGeom prst="rect">
            <a:avLst/>
          </a:prstGeom>
        </p:spPr>
        <p:txBody>
          <a:bodyPr/>
          <a:lstStyle>
            <a:lvl1pPr>
              <a:defRPr sz="3200">
                <a:solidFill>
                  <a:schemeClr val="bg1"/>
                </a:solidFill>
              </a:defRPr>
            </a:lvl1pPr>
          </a:lstStyle>
          <a:p>
            <a:endParaRPr lang="id-ID"/>
          </a:p>
        </p:txBody>
      </p:sp>
      <p:sp>
        <p:nvSpPr>
          <p:cNvPr id="23" name="Picture Placeholder 2"/>
          <p:cNvSpPr>
            <a:spLocks noGrp="1"/>
          </p:cNvSpPr>
          <p:nvPr>
            <p:ph type="pic" sz="quarter" idx="13"/>
          </p:nvPr>
        </p:nvSpPr>
        <p:spPr>
          <a:xfrm>
            <a:off x="11735397" y="6336802"/>
            <a:ext cx="3249392" cy="4330616"/>
          </a:xfrm>
          <a:prstGeom prst="rect">
            <a:avLst/>
          </a:prstGeom>
        </p:spPr>
        <p:txBody>
          <a:bodyPr/>
          <a:lstStyle>
            <a:lvl1pPr>
              <a:defRPr sz="3200">
                <a:solidFill>
                  <a:schemeClr val="bg1"/>
                </a:solidFill>
              </a:defRPr>
            </a:lvl1pPr>
          </a:lstStyle>
          <a:p>
            <a:endParaRPr lang="id-ID"/>
          </a:p>
        </p:txBody>
      </p:sp>
      <p:sp>
        <p:nvSpPr>
          <p:cNvPr id="24" name="Picture Placeholder 2"/>
          <p:cNvSpPr>
            <a:spLocks noGrp="1"/>
          </p:cNvSpPr>
          <p:nvPr>
            <p:ph type="pic" sz="quarter" idx="14"/>
          </p:nvPr>
        </p:nvSpPr>
        <p:spPr>
          <a:xfrm>
            <a:off x="10534694" y="7969833"/>
            <a:ext cx="1588315" cy="2891077"/>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xmlns="" val="2827592230"/>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2"/>
            <a:ext cx="25387300" cy="97790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xmlns="" val="102807569"/>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9" name="Picture Placeholder 2"/>
          <p:cNvSpPr>
            <a:spLocks noGrp="1"/>
          </p:cNvSpPr>
          <p:nvPr>
            <p:ph type="pic" sz="quarter" idx="10"/>
          </p:nvPr>
        </p:nvSpPr>
        <p:spPr>
          <a:xfrm>
            <a:off x="14185900" y="3721101"/>
            <a:ext cx="3086102" cy="6502400"/>
          </a:xfrm>
          <a:prstGeom prst="rect">
            <a:avLst/>
          </a:prstGeom>
        </p:spPr>
        <p:txBody>
          <a:bodyPr/>
          <a:lstStyle>
            <a:lvl1pPr>
              <a:defRPr sz="3200">
                <a:solidFill>
                  <a:schemeClr val="bg1"/>
                </a:solidFill>
              </a:defRPr>
            </a:lvl1pPr>
          </a:lstStyle>
          <a:p>
            <a:endParaRPr lang="id-ID"/>
          </a:p>
        </p:txBody>
      </p:sp>
      <p:sp>
        <p:nvSpPr>
          <p:cNvPr id="60" name="Picture Placeholder 2"/>
          <p:cNvSpPr>
            <a:spLocks noGrp="1"/>
          </p:cNvSpPr>
          <p:nvPr>
            <p:ph type="pic" sz="quarter" idx="11"/>
          </p:nvPr>
        </p:nvSpPr>
        <p:spPr>
          <a:xfrm>
            <a:off x="16522700" y="3435351"/>
            <a:ext cx="3975101" cy="7131050"/>
          </a:xfrm>
          <a:prstGeom prst="rect">
            <a:avLst/>
          </a:prstGeom>
        </p:spPr>
        <p:txBody>
          <a:bodyPr/>
          <a:lstStyle>
            <a:lvl1pPr>
              <a:defRPr sz="3200">
                <a:solidFill>
                  <a:schemeClr val="bg1"/>
                </a:solidFill>
              </a:defRPr>
            </a:lvl1pPr>
          </a:lstStyle>
          <a:p>
            <a:endParaRPr lang="id-ID"/>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4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60" name="Picture Placeholder 2"/>
          <p:cNvSpPr>
            <a:spLocks noGrp="1"/>
          </p:cNvSpPr>
          <p:nvPr>
            <p:ph type="pic" sz="quarter" idx="11"/>
          </p:nvPr>
        </p:nvSpPr>
        <p:spPr>
          <a:xfrm>
            <a:off x="3449169" y="3492748"/>
            <a:ext cx="3925049" cy="7076146"/>
          </a:xfrm>
          <a:prstGeom prst="rect">
            <a:avLst/>
          </a:prstGeom>
        </p:spPr>
        <p:txBody>
          <a:bodyPr/>
          <a:lstStyle>
            <a:lvl1pPr>
              <a:defRPr sz="3200">
                <a:solidFill>
                  <a:schemeClr val="bg1"/>
                </a:solidFill>
              </a:defRPr>
            </a:lvl1pPr>
          </a:lstStyle>
          <a:p>
            <a:endParaRPr lang="id-ID"/>
          </a:p>
        </p:txBody>
      </p:sp>
      <p:sp>
        <p:nvSpPr>
          <p:cNvPr id="47"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8"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9"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xmlns="" val="140503732"/>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60" name="Picture Placeholder 2"/>
          <p:cNvSpPr>
            <a:spLocks noGrp="1"/>
          </p:cNvSpPr>
          <p:nvPr>
            <p:ph type="pic" sz="quarter" idx="11"/>
          </p:nvPr>
        </p:nvSpPr>
        <p:spPr>
          <a:xfrm>
            <a:off x="14389535" y="3096295"/>
            <a:ext cx="5918580" cy="7940256"/>
          </a:xfrm>
          <a:prstGeom prst="rect">
            <a:avLst/>
          </a:prstGeom>
        </p:spPr>
        <p:txBody>
          <a:bodyPr/>
          <a:lstStyle>
            <a:lvl1pPr>
              <a:defRPr sz="3200">
                <a:solidFill>
                  <a:schemeClr val="bg1"/>
                </a:solidFill>
              </a:defRPr>
            </a:lvl1pPr>
          </a:lstStyle>
          <a:p>
            <a:endParaRPr lang="id-ID"/>
          </a:p>
        </p:txBody>
      </p:sp>
      <p:sp>
        <p:nvSpPr>
          <p:cNvPr id="4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xmlns="" val="3723002554"/>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 name="Shape 3"/>
          <p:cNvSpPr/>
          <p:nvPr/>
        </p:nvSpPr>
        <p:spPr>
          <a:xfrm>
            <a:off x="3564083" y="12654538"/>
            <a:ext cx="3157596"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lumMod val="65000"/>
                  </a:schemeClr>
                </a:solidFill>
              </a:rPr>
              <a:t>WWW.COMPANY.COM</a:t>
            </a:r>
          </a:p>
        </p:txBody>
      </p:sp>
      <p:sp>
        <p:nvSpPr>
          <p:cNvPr id="6" name="Shape 6"/>
          <p:cNvSpPr/>
          <p:nvPr/>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7" name="Shape 7">
            <a:hlinkClick r:id="" action="ppaction://hlinkshowjump?jump=previousslide"/>
          </p:cNvPr>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 name="Shape 8">
            <a:hlinkClick r:id="" action="ppaction://hlinkshowjump?jump=nextslide"/>
          </p:cNvPr>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nvGrpSpPr>
          <p:cNvPr id="20" name="Group 20"/>
          <p:cNvGrpSpPr/>
          <p:nvPr/>
        </p:nvGrpSpPr>
        <p:grpSpPr>
          <a:xfrm>
            <a:off x="176807" y="12243919"/>
            <a:ext cx="2909293" cy="1458270"/>
            <a:chOff x="0" y="0"/>
            <a:chExt cx="2909292" cy="1458269"/>
          </a:xfrm>
        </p:grpSpPr>
        <p:sp>
          <p:nvSpPr>
            <p:cNvPr id="9" name="Shape 9"/>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 name="Shape 10"/>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11"/>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2" name="Shape 12"/>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 name="Shape 13"/>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14"/>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15"/>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19" name="Group 19"/>
            <p:cNvGrpSpPr/>
            <p:nvPr/>
          </p:nvGrpSpPr>
          <p:grpSpPr>
            <a:xfrm rot="2910888">
              <a:off x="212488" y="212681"/>
              <a:ext cx="1033264" cy="1032907"/>
              <a:chOff x="0" y="0"/>
              <a:chExt cx="1033263" cy="1032905"/>
            </a:xfrm>
          </p:grpSpPr>
          <p:sp>
            <p:nvSpPr>
              <p:cNvPr id="16"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23" name="Shape 339"/>
          <p:cNvSpPr/>
          <p:nvPr userDrawn="1"/>
        </p:nvSpPr>
        <p:spPr>
          <a:xfrm>
            <a:off x="3160526" y="3543300"/>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70" r:id="rId5"/>
    <p:sldLayoutId id="2147483678" r:id="rId6"/>
    <p:sldLayoutId id="2147483650" r:id="rId7"/>
    <p:sldLayoutId id="2147483669" r:id="rId8"/>
    <p:sldLayoutId id="2147483671" r:id="rId9"/>
    <p:sldLayoutId id="2147483651" r:id="rId10"/>
    <p:sldLayoutId id="2147483652" r:id="rId11"/>
    <p:sldLayoutId id="2147483653" r:id="rId12"/>
    <p:sldLayoutId id="2147483654" r:id="rId13"/>
    <p:sldLayoutId id="2147483655" r:id="rId14"/>
    <p:sldLayoutId id="2147483656" r:id="rId15"/>
    <p:sldLayoutId id="2147483672" r:id="rId16"/>
    <p:sldLayoutId id="2147483673" r:id="rId17"/>
    <p:sldLayoutId id="2147483674" r:id="rId18"/>
    <p:sldLayoutId id="2147483675" r:id="rId19"/>
    <p:sldLayoutId id="2147483676" r:id="rId20"/>
    <p:sldLayoutId id="2147483677" r:id="rId21"/>
    <p:sldLayoutId id="2147483657" r:id="rId22"/>
    <p:sldLayoutId id="2147483658" r:id="rId23"/>
    <p:sldLayoutId id="2147483659" r:id="rId24"/>
    <p:sldLayoutId id="2147483660" r:id="rId25"/>
    <p:sldLayoutId id="2147483661" r:id="rId26"/>
    <p:sldLayoutId id="2147483662" r:id="rId27"/>
    <p:sldLayoutId id="2147483663" r:id="rId28"/>
    <p:sldLayoutId id="2147483664" r:id="rId29"/>
    <p:sldLayoutId id="2147483665" r:id="rId30"/>
  </p:sldLayoutIdLst>
  <p:transition spd="med"/>
  <p:timing>
    <p:tnLst>
      <p:par>
        <p:cTn id="1" dur="indefinite" restart="never" nodeType="tmRoot"/>
      </p:par>
    </p:tnLst>
  </p:timing>
  <p:txStyles>
    <p:titleStyle>
      <a:lvl1pPr algn="ctr" defTabSz="825500">
        <a:defRPr sz="11600">
          <a:latin typeface="+mn-lt"/>
          <a:ea typeface="+mn-ea"/>
          <a:cs typeface="+mn-cs"/>
          <a:sym typeface="Gill Sans"/>
        </a:defRPr>
      </a:lvl1pPr>
      <a:lvl2pPr indent="228600" algn="ctr" defTabSz="825500">
        <a:defRPr sz="11600">
          <a:latin typeface="+mn-lt"/>
          <a:ea typeface="+mn-ea"/>
          <a:cs typeface="+mn-cs"/>
          <a:sym typeface="Gill Sans"/>
        </a:defRPr>
      </a:lvl2pPr>
      <a:lvl3pPr indent="457200" algn="ctr" defTabSz="825500">
        <a:defRPr sz="11600">
          <a:latin typeface="+mn-lt"/>
          <a:ea typeface="+mn-ea"/>
          <a:cs typeface="+mn-cs"/>
          <a:sym typeface="Gill Sans"/>
        </a:defRPr>
      </a:lvl3pPr>
      <a:lvl4pPr indent="685800" algn="ctr" defTabSz="825500">
        <a:defRPr sz="11600">
          <a:latin typeface="+mn-lt"/>
          <a:ea typeface="+mn-ea"/>
          <a:cs typeface="+mn-cs"/>
          <a:sym typeface="Gill Sans"/>
        </a:defRPr>
      </a:lvl4pPr>
      <a:lvl5pPr indent="914400" algn="ctr" defTabSz="825500">
        <a:defRPr sz="11600">
          <a:latin typeface="+mn-lt"/>
          <a:ea typeface="+mn-ea"/>
          <a:cs typeface="+mn-cs"/>
          <a:sym typeface="Gill Sans"/>
        </a:defRPr>
      </a:lvl5pPr>
      <a:lvl6pPr indent="1143000" algn="ctr" defTabSz="825500">
        <a:defRPr sz="11600">
          <a:latin typeface="+mn-lt"/>
          <a:ea typeface="+mn-ea"/>
          <a:cs typeface="+mn-cs"/>
          <a:sym typeface="Gill Sans"/>
        </a:defRPr>
      </a:lvl6pPr>
      <a:lvl7pPr indent="1371600" algn="ctr" defTabSz="825500">
        <a:defRPr sz="11600">
          <a:latin typeface="+mn-lt"/>
          <a:ea typeface="+mn-ea"/>
          <a:cs typeface="+mn-cs"/>
          <a:sym typeface="Gill Sans"/>
        </a:defRPr>
      </a:lvl7pPr>
      <a:lvl8pPr indent="1600200" algn="ctr" defTabSz="825500">
        <a:defRPr sz="11600">
          <a:latin typeface="+mn-lt"/>
          <a:ea typeface="+mn-ea"/>
          <a:cs typeface="+mn-cs"/>
          <a:sym typeface="Gill Sans"/>
        </a:defRPr>
      </a:lvl8pPr>
      <a:lvl9pPr indent="1828800" algn="ctr" defTabSz="825500">
        <a:defRPr sz="11600">
          <a:latin typeface="+mn-lt"/>
          <a:ea typeface="+mn-ea"/>
          <a:cs typeface="+mn-cs"/>
          <a:sym typeface="Gill Sans"/>
        </a:defRPr>
      </a:lvl9pPr>
    </p:titleStyle>
    <p:bodyStyle>
      <a:lvl1pPr algn="ctr" defTabSz="825500">
        <a:defRPr sz="4800">
          <a:latin typeface="+mn-lt"/>
          <a:ea typeface="+mn-ea"/>
          <a:cs typeface="+mn-cs"/>
          <a:sym typeface="Gill Sans"/>
        </a:defRPr>
      </a:lvl1pPr>
      <a:lvl2pPr algn="ctr" defTabSz="825500">
        <a:defRPr sz="4800">
          <a:latin typeface="+mn-lt"/>
          <a:ea typeface="+mn-ea"/>
          <a:cs typeface="+mn-cs"/>
          <a:sym typeface="Gill Sans"/>
        </a:defRPr>
      </a:lvl2pPr>
      <a:lvl3pPr algn="ctr" defTabSz="825500">
        <a:defRPr sz="4800">
          <a:latin typeface="+mn-lt"/>
          <a:ea typeface="+mn-ea"/>
          <a:cs typeface="+mn-cs"/>
          <a:sym typeface="Gill Sans"/>
        </a:defRPr>
      </a:lvl3pPr>
      <a:lvl4pPr algn="ctr" defTabSz="825500">
        <a:defRPr sz="4800">
          <a:latin typeface="+mn-lt"/>
          <a:ea typeface="+mn-ea"/>
          <a:cs typeface="+mn-cs"/>
          <a:sym typeface="Gill Sans"/>
        </a:defRPr>
      </a:lvl4pPr>
      <a:lvl5pPr algn="ctr" defTabSz="825500">
        <a:defRPr sz="4800">
          <a:latin typeface="+mn-lt"/>
          <a:ea typeface="+mn-ea"/>
          <a:cs typeface="+mn-cs"/>
          <a:sym typeface="Gill Sans"/>
        </a:defRPr>
      </a:lvl5pPr>
      <a:lvl6pPr indent="355600" algn="ctr" defTabSz="825500">
        <a:defRPr sz="4800">
          <a:latin typeface="+mn-lt"/>
          <a:ea typeface="+mn-ea"/>
          <a:cs typeface="+mn-cs"/>
          <a:sym typeface="Gill Sans"/>
        </a:defRPr>
      </a:lvl6pPr>
      <a:lvl7pPr indent="711200" algn="ctr" defTabSz="825500">
        <a:defRPr sz="4800">
          <a:latin typeface="+mn-lt"/>
          <a:ea typeface="+mn-ea"/>
          <a:cs typeface="+mn-cs"/>
          <a:sym typeface="Gill Sans"/>
        </a:defRPr>
      </a:lvl7pPr>
      <a:lvl8pPr indent="1066800" algn="ctr" defTabSz="825500">
        <a:defRPr sz="4800">
          <a:latin typeface="+mn-lt"/>
          <a:ea typeface="+mn-ea"/>
          <a:cs typeface="+mn-cs"/>
          <a:sym typeface="Gill Sans"/>
        </a:defRPr>
      </a:lvl8pPr>
      <a:lvl9pPr indent="1422400" algn="ctr" defTabSz="825500">
        <a:defRPr sz="4800">
          <a:latin typeface="+mn-lt"/>
          <a:ea typeface="+mn-ea"/>
          <a:cs typeface="+mn-cs"/>
          <a:sym typeface="Gill Sans"/>
        </a:defRPr>
      </a:lvl9pPr>
    </p:bodyStyle>
    <p:otherStyle>
      <a:lvl1pPr algn="ctr" defTabSz="825500">
        <a:defRPr sz="2400">
          <a:solidFill>
            <a:schemeClr val="tx1"/>
          </a:solidFill>
          <a:latin typeface="+mn-lt"/>
          <a:ea typeface="+mn-ea"/>
          <a:cs typeface="+mn-cs"/>
          <a:sym typeface="Gill Sans"/>
        </a:defRPr>
      </a:lvl1pPr>
      <a:lvl2pPr indent="228600" algn="ctr" defTabSz="825500">
        <a:defRPr sz="2400">
          <a:solidFill>
            <a:schemeClr val="tx1"/>
          </a:solidFill>
          <a:latin typeface="+mn-lt"/>
          <a:ea typeface="+mn-ea"/>
          <a:cs typeface="+mn-cs"/>
          <a:sym typeface="Gill Sans"/>
        </a:defRPr>
      </a:lvl2pPr>
      <a:lvl3pPr indent="457200" algn="ctr" defTabSz="825500">
        <a:defRPr sz="2400">
          <a:solidFill>
            <a:schemeClr val="tx1"/>
          </a:solidFill>
          <a:latin typeface="+mn-lt"/>
          <a:ea typeface="+mn-ea"/>
          <a:cs typeface="+mn-cs"/>
          <a:sym typeface="Gill Sans"/>
        </a:defRPr>
      </a:lvl3pPr>
      <a:lvl4pPr indent="685800" algn="ctr" defTabSz="825500">
        <a:defRPr sz="2400">
          <a:solidFill>
            <a:schemeClr val="tx1"/>
          </a:solidFill>
          <a:latin typeface="+mn-lt"/>
          <a:ea typeface="+mn-ea"/>
          <a:cs typeface="+mn-cs"/>
          <a:sym typeface="Gill Sans"/>
        </a:defRPr>
      </a:lvl4pPr>
      <a:lvl5pPr indent="914400" algn="ctr" defTabSz="825500">
        <a:defRPr sz="2400">
          <a:solidFill>
            <a:schemeClr val="tx1"/>
          </a:solidFill>
          <a:latin typeface="+mn-lt"/>
          <a:ea typeface="+mn-ea"/>
          <a:cs typeface="+mn-cs"/>
          <a:sym typeface="Gill Sans"/>
        </a:defRPr>
      </a:lvl5pPr>
      <a:lvl6pPr indent="1143000" algn="ctr" defTabSz="825500">
        <a:defRPr sz="2400">
          <a:solidFill>
            <a:schemeClr val="tx1"/>
          </a:solidFill>
          <a:latin typeface="+mn-lt"/>
          <a:ea typeface="+mn-ea"/>
          <a:cs typeface="+mn-cs"/>
          <a:sym typeface="Gill Sans"/>
        </a:defRPr>
      </a:lvl6pPr>
      <a:lvl7pPr indent="1371600" algn="ctr" defTabSz="825500">
        <a:defRPr sz="2400">
          <a:solidFill>
            <a:schemeClr val="tx1"/>
          </a:solidFill>
          <a:latin typeface="+mn-lt"/>
          <a:ea typeface="+mn-ea"/>
          <a:cs typeface="+mn-cs"/>
          <a:sym typeface="Gill Sans"/>
        </a:defRPr>
      </a:lvl7pPr>
      <a:lvl8pPr indent="1600200" algn="ctr" defTabSz="825500">
        <a:defRPr sz="2400">
          <a:solidFill>
            <a:schemeClr val="tx1"/>
          </a:solidFill>
          <a:latin typeface="+mn-lt"/>
          <a:ea typeface="+mn-ea"/>
          <a:cs typeface="+mn-cs"/>
          <a:sym typeface="Gill Sans"/>
        </a:defRPr>
      </a:lvl8pPr>
      <a:lvl9pPr indent="1828800" algn="ctr" defTabSz="825500">
        <a:defRPr sz="2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ov"/><Relationship Id="rId2" Type="http://schemas.openxmlformats.org/officeDocument/2006/relationships/slideLayout" Target="../slideLayouts/slideLayout27.xml"/><Relationship Id="rId1" Type="http://schemas.openxmlformats.org/officeDocument/2006/relationships/video" Target="NUL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chart" Target="../charts/char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8.xml"/><Relationship Id="rId5" Type="http://schemas.openxmlformats.org/officeDocument/2006/relationships/image" Target="../media/image2.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sp>
      <p:pic>
        <p:nvPicPr>
          <p:cNvPr id="185" name="5600229_timmcmorris_this-is-how-you-advertise.mov"/>
          <p:cNvPicPr/>
          <p:nvPr>
            <a:videoFile r:link="rId1"/>
            <p:extLst>
              <p:ext uri="{DAA4B4D4-6D71-4841-9C94-3DE7FCFB9230}">
                <p14:media xmlns:p14="http://schemas.microsoft.com/office/powerpoint/2010/main" xmlns="" r:embed="rId3"/>
              </p:ext>
            </p:extLst>
          </p:nvPr>
        </p:nvPicPr>
        <p:blipFill>
          <a:blip r:embed="rId4">
            <a:extLst/>
          </a:blip>
          <a:stretch>
            <a:fillRect/>
          </a:stretch>
        </p:blipFill>
        <p:spPr>
          <a:xfrm>
            <a:off x="0" y="0"/>
            <a:ext cx="1651000" cy="838200"/>
          </a:xfrm>
          <a:prstGeom prst="rect">
            <a:avLst/>
          </a:prstGeom>
        </p:spPr>
      </p:pic>
      <p:sp>
        <p:nvSpPr>
          <p:cNvPr id="187" name="Shape 187"/>
          <p:cNvSpPr/>
          <p:nvPr/>
        </p:nvSpPr>
        <p:spPr>
          <a:xfrm>
            <a:off x="3749870" y="8639971"/>
            <a:ext cx="875360" cy="10009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8" name="Shape 188"/>
          <p:cNvSpPr/>
          <p:nvPr/>
        </p:nvSpPr>
        <p:spPr>
          <a:xfrm>
            <a:off x="4737933" y="8639971"/>
            <a:ext cx="1027244" cy="1000946"/>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9" name="Shape 189"/>
          <p:cNvSpPr/>
          <p:nvPr/>
        </p:nvSpPr>
        <p:spPr>
          <a:xfrm>
            <a:off x="5957573" y="8639971"/>
            <a:ext cx="858791" cy="984347"/>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9"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9" y="7918"/>
                </a:lnTo>
                <a:lnTo>
                  <a:pt x="5279" y="19294"/>
                </a:lnTo>
                <a:cubicBezTo>
                  <a:pt x="5279" y="20569"/>
                  <a:pt x="4098" y="21600"/>
                  <a:pt x="2639" y="21600"/>
                </a:cubicBezTo>
                <a:cubicBezTo>
                  <a:pt x="1181"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0" name="Shape 190"/>
          <p:cNvSpPr/>
          <p:nvPr/>
        </p:nvSpPr>
        <p:spPr>
          <a:xfrm>
            <a:off x="7053708" y="8639971"/>
            <a:ext cx="858784" cy="984347"/>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1" name="Shape 191"/>
          <p:cNvSpPr/>
          <p:nvPr/>
        </p:nvSpPr>
        <p:spPr>
          <a:xfrm>
            <a:off x="8134404" y="8655429"/>
            <a:ext cx="744185" cy="967763"/>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2" name="Shape 192"/>
          <p:cNvSpPr/>
          <p:nvPr/>
        </p:nvSpPr>
        <p:spPr>
          <a:xfrm>
            <a:off x="9029847" y="8639971"/>
            <a:ext cx="875352" cy="10009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3" name="Shape 193"/>
          <p:cNvSpPr/>
          <p:nvPr/>
        </p:nvSpPr>
        <p:spPr>
          <a:xfrm>
            <a:off x="10002477" y="8655429"/>
            <a:ext cx="817368" cy="976053"/>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4" name="Shape 194"/>
          <p:cNvSpPr/>
          <p:nvPr/>
        </p:nvSpPr>
        <p:spPr>
          <a:xfrm>
            <a:off x="5751738" y="9895205"/>
            <a:ext cx="5150449"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600" spc="72">
                <a:solidFill>
                  <a:srgbClr val="444444"/>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2"/>
                </a:solidFill>
              </a:rPr>
              <a:t>Multipurpose Presentation</a:t>
            </a:r>
          </a:p>
        </p:txBody>
      </p:sp>
      <p:grpSp>
        <p:nvGrpSpPr>
          <p:cNvPr id="198" name="Group 198"/>
          <p:cNvGrpSpPr/>
          <p:nvPr/>
        </p:nvGrpSpPr>
        <p:grpSpPr>
          <a:xfrm rot="2905926">
            <a:off x="2624348" y="7739993"/>
            <a:ext cx="3136901" cy="3136901"/>
            <a:chOff x="0" y="0"/>
            <a:chExt cx="3136899" cy="3136900"/>
          </a:xfrm>
        </p:grpSpPr>
        <p:sp>
          <p:nvSpPr>
            <p:cNvPr id="195" name="Shape 195"/>
            <p:cNvSpPr/>
            <p:nvPr/>
          </p:nvSpPr>
          <p:spPr>
            <a:xfrm>
              <a:off x="993514" y="1443920"/>
              <a:ext cx="2143386" cy="1692981"/>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6" name="Shape 196"/>
            <p:cNvSpPr/>
            <p:nvPr/>
          </p:nvSpPr>
          <p:spPr>
            <a:xfrm>
              <a:off x="180638" y="1443920"/>
              <a:ext cx="2832193" cy="1567835"/>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7" name="Shape 197"/>
            <p:cNvSpPr/>
            <p:nvPr/>
          </p:nvSpPr>
          <p:spPr>
            <a:xfrm>
              <a:off x="-1" y="0"/>
              <a:ext cx="2887867" cy="2885481"/>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p:cTn id="7" dur="500" fill="hold"/>
                                        <p:tgtEl>
                                          <p:spTgt spid="187"/>
                                        </p:tgtEl>
                                        <p:attrNameLst>
                                          <p:attrName>ppt_w</p:attrName>
                                        </p:attrNameLst>
                                      </p:cBhvr>
                                      <p:tavLst>
                                        <p:tav tm="0">
                                          <p:val>
                                            <p:fltVal val="0"/>
                                          </p:val>
                                        </p:tav>
                                        <p:tav tm="100000">
                                          <p:val>
                                            <p:strVal val="#ppt_w"/>
                                          </p:val>
                                        </p:tav>
                                      </p:tavLst>
                                    </p:anim>
                                    <p:anim calcmode="lin" valueType="num">
                                      <p:cBhvr>
                                        <p:cTn id="8" dur="500" fill="hold"/>
                                        <p:tgtEl>
                                          <p:spTgt spid="18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100"/>
                                  </p:stCondLst>
                                  <p:childTnLst>
                                    <p:set>
                                      <p:cBhvr>
                                        <p:cTn id="10" dur="1" fill="hold">
                                          <p:stCondLst>
                                            <p:cond delay="0"/>
                                          </p:stCondLst>
                                        </p:cTn>
                                        <p:tgtEl>
                                          <p:spTgt spid="188"/>
                                        </p:tgtEl>
                                        <p:attrNameLst>
                                          <p:attrName>style.visibility</p:attrName>
                                        </p:attrNameLst>
                                      </p:cBhvr>
                                      <p:to>
                                        <p:strVal val="visible"/>
                                      </p:to>
                                    </p:set>
                                    <p:anim calcmode="lin" valueType="num">
                                      <p:cBhvr>
                                        <p:cTn id="11" dur="500" fill="hold"/>
                                        <p:tgtEl>
                                          <p:spTgt spid="188"/>
                                        </p:tgtEl>
                                        <p:attrNameLst>
                                          <p:attrName>ppt_w</p:attrName>
                                        </p:attrNameLst>
                                      </p:cBhvr>
                                      <p:tavLst>
                                        <p:tav tm="0">
                                          <p:val>
                                            <p:fltVal val="0"/>
                                          </p:val>
                                        </p:tav>
                                        <p:tav tm="100000">
                                          <p:val>
                                            <p:strVal val="#ppt_w"/>
                                          </p:val>
                                        </p:tav>
                                      </p:tavLst>
                                    </p:anim>
                                    <p:anim calcmode="lin" valueType="num">
                                      <p:cBhvr>
                                        <p:cTn id="12" dur="500" fill="hold"/>
                                        <p:tgtEl>
                                          <p:spTgt spid="18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300"/>
                                  </p:stCondLst>
                                  <p:childTnLst>
                                    <p:set>
                                      <p:cBhvr>
                                        <p:cTn id="14" dur="1" fill="hold">
                                          <p:stCondLst>
                                            <p:cond delay="0"/>
                                          </p:stCondLst>
                                        </p:cTn>
                                        <p:tgtEl>
                                          <p:spTgt spid="189"/>
                                        </p:tgtEl>
                                        <p:attrNameLst>
                                          <p:attrName>style.visibility</p:attrName>
                                        </p:attrNameLst>
                                      </p:cBhvr>
                                      <p:to>
                                        <p:strVal val="visible"/>
                                      </p:to>
                                    </p:set>
                                    <p:anim calcmode="lin" valueType="num">
                                      <p:cBhvr>
                                        <p:cTn id="15" dur="500" fill="hold"/>
                                        <p:tgtEl>
                                          <p:spTgt spid="189"/>
                                        </p:tgtEl>
                                        <p:attrNameLst>
                                          <p:attrName>ppt_w</p:attrName>
                                        </p:attrNameLst>
                                      </p:cBhvr>
                                      <p:tavLst>
                                        <p:tav tm="0">
                                          <p:val>
                                            <p:fltVal val="0"/>
                                          </p:val>
                                        </p:tav>
                                        <p:tav tm="100000">
                                          <p:val>
                                            <p:strVal val="#ppt_w"/>
                                          </p:val>
                                        </p:tav>
                                      </p:tavLst>
                                    </p:anim>
                                    <p:anim calcmode="lin" valueType="num">
                                      <p:cBhvr>
                                        <p:cTn id="16" dur="500" fill="hold"/>
                                        <p:tgtEl>
                                          <p:spTgt spid="18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50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500" fill="hold"/>
                                        <p:tgtEl>
                                          <p:spTgt spid="190"/>
                                        </p:tgtEl>
                                        <p:attrNameLst>
                                          <p:attrName>ppt_w</p:attrName>
                                        </p:attrNameLst>
                                      </p:cBhvr>
                                      <p:tavLst>
                                        <p:tav tm="0">
                                          <p:val>
                                            <p:fltVal val="0"/>
                                          </p:val>
                                        </p:tav>
                                        <p:tav tm="100000">
                                          <p:val>
                                            <p:strVal val="#ppt_w"/>
                                          </p:val>
                                        </p:tav>
                                      </p:tavLst>
                                    </p:anim>
                                    <p:anim calcmode="lin" valueType="num">
                                      <p:cBhvr>
                                        <p:cTn id="20" dur="500" fill="hold"/>
                                        <p:tgtEl>
                                          <p:spTgt spid="190"/>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700"/>
                                  </p:stCondLst>
                                  <p:childTnLst>
                                    <p:set>
                                      <p:cBhvr>
                                        <p:cTn id="22" dur="1" fill="hold">
                                          <p:stCondLst>
                                            <p:cond delay="0"/>
                                          </p:stCondLst>
                                        </p:cTn>
                                        <p:tgtEl>
                                          <p:spTgt spid="191"/>
                                        </p:tgtEl>
                                        <p:attrNameLst>
                                          <p:attrName>style.visibility</p:attrName>
                                        </p:attrNameLst>
                                      </p:cBhvr>
                                      <p:to>
                                        <p:strVal val="visible"/>
                                      </p:to>
                                    </p:set>
                                    <p:anim calcmode="lin" valueType="num">
                                      <p:cBhvr>
                                        <p:cTn id="23" dur="500" fill="hold"/>
                                        <p:tgtEl>
                                          <p:spTgt spid="191"/>
                                        </p:tgtEl>
                                        <p:attrNameLst>
                                          <p:attrName>ppt_w</p:attrName>
                                        </p:attrNameLst>
                                      </p:cBhvr>
                                      <p:tavLst>
                                        <p:tav tm="0">
                                          <p:val>
                                            <p:fltVal val="0"/>
                                          </p:val>
                                        </p:tav>
                                        <p:tav tm="100000">
                                          <p:val>
                                            <p:strVal val="#ppt_w"/>
                                          </p:val>
                                        </p:tav>
                                      </p:tavLst>
                                    </p:anim>
                                    <p:anim calcmode="lin" valueType="num">
                                      <p:cBhvr>
                                        <p:cTn id="24" dur="500" fill="hold"/>
                                        <p:tgtEl>
                                          <p:spTgt spid="191"/>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900"/>
                                  </p:stCondLst>
                                  <p:childTnLst>
                                    <p:set>
                                      <p:cBhvr>
                                        <p:cTn id="26" dur="1" fill="hold">
                                          <p:stCondLst>
                                            <p:cond delay="0"/>
                                          </p:stCondLst>
                                        </p:cTn>
                                        <p:tgtEl>
                                          <p:spTgt spid="192"/>
                                        </p:tgtEl>
                                        <p:attrNameLst>
                                          <p:attrName>style.visibility</p:attrName>
                                        </p:attrNameLst>
                                      </p:cBhvr>
                                      <p:to>
                                        <p:strVal val="visible"/>
                                      </p:to>
                                    </p:set>
                                    <p:anim calcmode="lin" valueType="num">
                                      <p:cBhvr>
                                        <p:cTn id="27" dur="500" fill="hold"/>
                                        <p:tgtEl>
                                          <p:spTgt spid="192"/>
                                        </p:tgtEl>
                                        <p:attrNameLst>
                                          <p:attrName>ppt_w</p:attrName>
                                        </p:attrNameLst>
                                      </p:cBhvr>
                                      <p:tavLst>
                                        <p:tav tm="0">
                                          <p:val>
                                            <p:fltVal val="0"/>
                                          </p:val>
                                        </p:tav>
                                        <p:tav tm="100000">
                                          <p:val>
                                            <p:strVal val="#ppt_w"/>
                                          </p:val>
                                        </p:tav>
                                      </p:tavLst>
                                    </p:anim>
                                    <p:anim calcmode="lin" valueType="num">
                                      <p:cBhvr>
                                        <p:cTn id="28" dur="500" fill="hold"/>
                                        <p:tgtEl>
                                          <p:spTgt spid="192"/>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100"/>
                                  </p:stCondLst>
                                  <p:childTnLst>
                                    <p:set>
                                      <p:cBhvr>
                                        <p:cTn id="30" dur="1" fill="hold">
                                          <p:stCondLst>
                                            <p:cond delay="0"/>
                                          </p:stCondLst>
                                        </p:cTn>
                                        <p:tgtEl>
                                          <p:spTgt spid="193"/>
                                        </p:tgtEl>
                                        <p:attrNameLst>
                                          <p:attrName>style.visibility</p:attrName>
                                        </p:attrNameLst>
                                      </p:cBhvr>
                                      <p:to>
                                        <p:strVal val="visible"/>
                                      </p:to>
                                    </p:set>
                                    <p:anim calcmode="lin" valueType="num">
                                      <p:cBhvr>
                                        <p:cTn id="31" dur="500" fill="hold"/>
                                        <p:tgtEl>
                                          <p:spTgt spid="193"/>
                                        </p:tgtEl>
                                        <p:attrNameLst>
                                          <p:attrName>ppt_w</p:attrName>
                                        </p:attrNameLst>
                                      </p:cBhvr>
                                      <p:tavLst>
                                        <p:tav tm="0">
                                          <p:val>
                                            <p:fltVal val="0"/>
                                          </p:val>
                                        </p:tav>
                                        <p:tav tm="100000">
                                          <p:val>
                                            <p:strVal val="#ppt_w"/>
                                          </p:val>
                                        </p:tav>
                                      </p:tavLst>
                                    </p:anim>
                                    <p:anim calcmode="lin" valueType="num">
                                      <p:cBhvr>
                                        <p:cTn id="32" dur="500" fill="hold"/>
                                        <p:tgtEl>
                                          <p:spTgt spid="193"/>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700"/>
                                  </p:stCondLst>
                                  <p:childTnLst>
                                    <p:set>
                                      <p:cBhvr>
                                        <p:cTn id="34" dur="1" fill="hold">
                                          <p:stCondLst>
                                            <p:cond delay="0"/>
                                          </p:stCondLst>
                                        </p:cTn>
                                        <p:tgtEl>
                                          <p:spTgt spid="194"/>
                                        </p:tgtEl>
                                        <p:attrNameLst>
                                          <p:attrName>style.visibility</p:attrName>
                                        </p:attrNameLst>
                                      </p:cBhvr>
                                      <p:to>
                                        <p:strVal val="visible"/>
                                      </p:to>
                                    </p:set>
                                    <p:anim calcmode="lin" valueType="num">
                                      <p:cBhvr>
                                        <p:cTn id="35" dur="750" fill="hold"/>
                                        <p:tgtEl>
                                          <p:spTgt spid="194"/>
                                        </p:tgtEl>
                                        <p:attrNameLst>
                                          <p:attrName>ppt_w</p:attrName>
                                        </p:attrNameLst>
                                      </p:cBhvr>
                                      <p:tavLst>
                                        <p:tav tm="0">
                                          <p:val>
                                            <p:fltVal val="0"/>
                                          </p:val>
                                        </p:tav>
                                        <p:tav tm="100000">
                                          <p:val>
                                            <p:strVal val="#ppt_w"/>
                                          </p:val>
                                        </p:tav>
                                      </p:tavLst>
                                    </p:anim>
                                    <p:anim calcmode="lin" valueType="num">
                                      <p:cBhvr>
                                        <p:cTn id="36" dur="750" fill="hold"/>
                                        <p:tgtEl>
                                          <p:spTgt spid="194"/>
                                        </p:tgtEl>
                                        <p:attrNameLst>
                                          <p:attrName>ppt_h</p:attrName>
                                        </p:attrNameLst>
                                      </p:cBhvr>
                                      <p:tavLst>
                                        <p:tav tm="0">
                                          <p:val>
                                            <p:strVal val="#ppt_h"/>
                                          </p:val>
                                        </p:tav>
                                        <p:tav tm="100000">
                                          <p:val>
                                            <p:strVal val="#ppt_h"/>
                                          </p:val>
                                        </p:tav>
                                      </p:tavLst>
                                    </p:anim>
                                  </p:childTnLst>
                                </p:cTn>
                              </p:par>
                              <p:par>
                                <p:cTn id="37" presetID="17" presetClass="entr" presetSubtype="1" fill="hold" nodeType="withEffect">
                                  <p:stCondLst>
                                    <p:cond delay="300"/>
                                  </p:stCondLst>
                                  <p:childTnLst>
                                    <p:set>
                                      <p:cBhvr>
                                        <p:cTn id="38" dur="1" fill="hold">
                                          <p:stCondLst>
                                            <p:cond delay="0"/>
                                          </p:stCondLst>
                                        </p:cTn>
                                        <p:tgtEl>
                                          <p:spTgt spid="198"/>
                                        </p:tgtEl>
                                        <p:attrNameLst>
                                          <p:attrName>style.visibility</p:attrName>
                                        </p:attrNameLst>
                                      </p:cBhvr>
                                      <p:to>
                                        <p:strVal val="visible"/>
                                      </p:to>
                                    </p:set>
                                    <p:anim calcmode="lin" valueType="num">
                                      <p:cBhvr>
                                        <p:cTn id="39" dur="500" fill="hold"/>
                                        <p:tgtEl>
                                          <p:spTgt spid="198"/>
                                        </p:tgtEl>
                                        <p:attrNameLst>
                                          <p:attrName>ppt_x</p:attrName>
                                        </p:attrNameLst>
                                      </p:cBhvr>
                                      <p:tavLst>
                                        <p:tav tm="0">
                                          <p:val>
                                            <p:strVal val="#ppt_x"/>
                                          </p:val>
                                        </p:tav>
                                        <p:tav tm="100000">
                                          <p:val>
                                            <p:strVal val="#ppt_x"/>
                                          </p:val>
                                        </p:tav>
                                      </p:tavLst>
                                    </p:anim>
                                    <p:anim calcmode="lin" valueType="num">
                                      <p:cBhvr>
                                        <p:cTn id="40" dur="500" fill="hold"/>
                                        <p:tgtEl>
                                          <p:spTgt spid="198"/>
                                        </p:tgtEl>
                                        <p:attrNameLst>
                                          <p:attrName>ppt_y</p:attrName>
                                        </p:attrNameLst>
                                      </p:cBhvr>
                                      <p:tavLst>
                                        <p:tav tm="0">
                                          <p:val>
                                            <p:strVal val="#ppt_y-#ppt_h/2"/>
                                          </p:val>
                                        </p:tav>
                                        <p:tav tm="100000">
                                          <p:val>
                                            <p:strVal val="#ppt_y"/>
                                          </p:val>
                                        </p:tav>
                                      </p:tavLst>
                                    </p:anim>
                                    <p:anim calcmode="lin" valueType="num">
                                      <p:cBhvr>
                                        <p:cTn id="41" dur="500" fill="hold"/>
                                        <p:tgtEl>
                                          <p:spTgt spid="198"/>
                                        </p:tgtEl>
                                        <p:attrNameLst>
                                          <p:attrName>ppt_w</p:attrName>
                                        </p:attrNameLst>
                                      </p:cBhvr>
                                      <p:tavLst>
                                        <p:tav tm="0">
                                          <p:val>
                                            <p:strVal val="#ppt_w"/>
                                          </p:val>
                                        </p:tav>
                                        <p:tav tm="100000">
                                          <p:val>
                                            <p:strVal val="#ppt_w"/>
                                          </p:val>
                                        </p:tav>
                                      </p:tavLst>
                                    </p:anim>
                                    <p:anim calcmode="lin" valueType="num">
                                      <p:cBhvr>
                                        <p:cTn id="42" dur="500" fill="hold"/>
                                        <p:tgtEl>
                                          <p:spTgt spid="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43" fill="hold" display="0">
                  <p:stCondLst>
                    <p:cond delay="indefinite"/>
                  </p:stCondLst>
                </p:cTn>
                <p:tgtEl>
                  <p:spTgt spid="185"/>
                </p:tgtEl>
              </p:cMediaNode>
            </p:video>
          </p:childTnLst>
        </p:cTn>
      </p:par>
    </p:tnLst>
    <p:bldLst>
      <p:bldP spid="187" grpId="0" animBg="1"/>
      <p:bldP spid="188" grpId="0" animBg="1"/>
      <p:bldP spid="189" grpId="0" animBg="1"/>
      <p:bldP spid="190" grpId="0" animBg="1"/>
      <p:bldP spid="191" grpId="0" animBg="1"/>
      <p:bldP spid="192" grpId="0" animBg="1"/>
      <p:bldP spid="193" grpId="0" animBg="1"/>
      <p:bldP spid="19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p:nvPr/>
        </p:nvSpPr>
        <p:spPr>
          <a:xfrm>
            <a:off x="8675179" y="480040"/>
            <a:ext cx="7023846"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Flare Diagram</a:t>
            </a:r>
          </a:p>
        </p:txBody>
      </p:sp>
      <p:sp>
        <p:nvSpPr>
          <p:cNvPr id="492" name="Shape 492"/>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515" name="Group 515"/>
          <p:cNvGrpSpPr/>
          <p:nvPr/>
        </p:nvGrpSpPr>
        <p:grpSpPr>
          <a:xfrm>
            <a:off x="2980475" y="3505200"/>
            <a:ext cx="18406326" cy="7772400"/>
            <a:chOff x="0" y="0"/>
            <a:chExt cx="18406325" cy="7772400"/>
          </a:xfrm>
        </p:grpSpPr>
        <p:sp>
          <p:nvSpPr>
            <p:cNvPr id="493" name="Shape 493"/>
            <p:cNvSpPr/>
            <p:nvPr/>
          </p:nvSpPr>
          <p:spPr>
            <a:xfrm>
              <a:off x="8474924" y="0"/>
              <a:ext cx="2329484"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Smartphone</a:t>
              </a:r>
            </a:p>
          </p:txBody>
        </p:sp>
        <p:sp>
          <p:nvSpPr>
            <p:cNvPr id="494" name="Shape 494"/>
            <p:cNvSpPr/>
            <p:nvPr/>
          </p:nvSpPr>
          <p:spPr>
            <a:xfrm>
              <a:off x="8474924" y="1955800"/>
              <a:ext cx="3015377"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Mobile </a:t>
              </a:r>
              <a:r>
                <a:rPr sz="4200" spc="84" dirty="0" err="1">
                  <a:solidFill>
                    <a:schemeClr val="accent5"/>
                  </a:solidFill>
                </a:rPr>
                <a:t>Dekstop</a:t>
              </a:r>
              <a:endParaRPr sz="4200" spc="84" dirty="0">
                <a:solidFill>
                  <a:schemeClr val="accent5"/>
                </a:solidFill>
              </a:endParaRPr>
            </a:p>
          </p:txBody>
        </p:sp>
        <p:sp>
          <p:nvSpPr>
            <p:cNvPr id="495" name="Shape 495"/>
            <p:cNvSpPr/>
            <p:nvPr/>
          </p:nvSpPr>
          <p:spPr>
            <a:xfrm>
              <a:off x="8474924" y="3975100"/>
              <a:ext cx="2265364"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PC </a:t>
              </a:r>
              <a:r>
                <a:rPr sz="4200" spc="84" dirty="0" err="1">
                  <a:solidFill>
                    <a:schemeClr val="accent2"/>
                  </a:solidFill>
                </a:rPr>
                <a:t>Dekstop</a:t>
              </a:r>
              <a:endParaRPr sz="4200" spc="84" dirty="0">
                <a:solidFill>
                  <a:schemeClr val="accent2"/>
                </a:solidFill>
              </a:endParaRPr>
            </a:p>
          </p:txBody>
        </p:sp>
        <p:sp>
          <p:nvSpPr>
            <p:cNvPr id="496" name="Shape 496"/>
            <p:cNvSpPr/>
            <p:nvPr/>
          </p:nvSpPr>
          <p:spPr>
            <a:xfrm>
              <a:off x="8474924" y="5930900"/>
              <a:ext cx="2743764"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Smart Camera</a:t>
              </a:r>
            </a:p>
          </p:txBody>
        </p:sp>
        <p:grpSp>
          <p:nvGrpSpPr>
            <p:cNvPr id="501" name="Group 501"/>
            <p:cNvGrpSpPr/>
            <p:nvPr/>
          </p:nvGrpSpPr>
          <p:grpSpPr>
            <a:xfrm>
              <a:off x="8474924" y="952500"/>
              <a:ext cx="9931401" cy="6819900"/>
              <a:chOff x="0" y="0"/>
              <a:chExt cx="9931400" cy="6819900"/>
            </a:xfrm>
          </p:grpSpPr>
          <p:sp>
            <p:nvSpPr>
              <p:cNvPr id="497" name="Shape 497"/>
              <p:cNvSpPr/>
              <p:nvPr/>
            </p:nvSpPr>
            <p:spPr>
              <a:xfrm>
                <a:off x="0" y="0"/>
                <a:ext cx="9931400"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a:t>
                </a:r>
              </a:p>
            </p:txBody>
          </p:sp>
          <p:sp>
            <p:nvSpPr>
              <p:cNvPr id="498" name="Shape 498"/>
              <p:cNvSpPr/>
              <p:nvPr/>
            </p:nvSpPr>
            <p:spPr>
              <a:xfrm>
                <a:off x="0" y="1955800"/>
                <a:ext cx="9931400"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sp>
            <p:nvSpPr>
              <p:cNvPr id="499" name="Shape 499"/>
              <p:cNvSpPr/>
              <p:nvPr/>
            </p:nvSpPr>
            <p:spPr>
              <a:xfrm>
                <a:off x="0" y="3975100"/>
                <a:ext cx="9931400"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sp>
            <p:nvSpPr>
              <p:cNvPr id="500" name="Shape 500"/>
              <p:cNvSpPr/>
              <p:nvPr/>
            </p:nvSpPr>
            <p:spPr>
              <a:xfrm>
                <a:off x="0" y="5930900"/>
                <a:ext cx="9931400"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grpSp>
        <p:grpSp>
          <p:nvGrpSpPr>
            <p:cNvPr id="510" name="Group 510"/>
            <p:cNvGrpSpPr/>
            <p:nvPr/>
          </p:nvGrpSpPr>
          <p:grpSpPr>
            <a:xfrm>
              <a:off x="0" y="12696"/>
              <a:ext cx="7734293" cy="7747003"/>
              <a:chOff x="0" y="0"/>
              <a:chExt cx="7734292" cy="7747001"/>
            </a:xfrm>
          </p:grpSpPr>
          <p:sp>
            <p:nvSpPr>
              <p:cNvPr id="502" name="Shape 502"/>
              <p:cNvSpPr/>
              <p:nvPr/>
            </p:nvSpPr>
            <p:spPr>
              <a:xfrm flipH="1">
                <a:off x="3878181" y="2365741"/>
                <a:ext cx="1" cy="3012043"/>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503" name="Shape 503"/>
              <p:cNvSpPr/>
              <p:nvPr/>
            </p:nvSpPr>
            <p:spPr>
              <a:xfrm>
                <a:off x="2367537" y="3851562"/>
                <a:ext cx="3010393" cy="7242"/>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504" name="Shape 504"/>
              <p:cNvSpPr/>
              <p:nvPr/>
            </p:nvSpPr>
            <p:spPr>
              <a:xfrm>
                <a:off x="3503272" y="3513155"/>
                <a:ext cx="716746" cy="7171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12700" cap="flat">
                <a:solidFill>
                  <a:schemeClr val="bg1">
                    <a:lumMod val="75000"/>
                  </a:schemeClr>
                </a:solid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5" name="Shape 505"/>
              <p:cNvSpPr/>
              <p:nvPr/>
            </p:nvSpPr>
            <p:spPr>
              <a:xfrm rot="16208269">
                <a:off x="4818930" y="2405138"/>
                <a:ext cx="2912654"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6" name="Shape 506"/>
              <p:cNvSpPr/>
              <p:nvPr/>
            </p:nvSpPr>
            <p:spPr>
              <a:xfrm>
                <a:off x="2411612" y="4834335"/>
                <a:ext cx="2911087" cy="2912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7" name="Shape 507"/>
              <p:cNvSpPr/>
              <p:nvPr/>
            </p:nvSpPr>
            <p:spPr>
              <a:xfrm rot="16208269">
                <a:off x="2710" y="2403486"/>
                <a:ext cx="2912653"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8" name="Shape 508"/>
              <p:cNvSpPr/>
              <p:nvPr/>
            </p:nvSpPr>
            <p:spPr>
              <a:xfrm>
                <a:off x="2411612" y="0"/>
                <a:ext cx="2911087" cy="29126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9" name="Shape 509"/>
              <p:cNvSpPr/>
              <p:nvPr/>
            </p:nvSpPr>
            <p:spPr>
              <a:xfrm>
                <a:off x="3687024" y="3695703"/>
                <a:ext cx="342901" cy="342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511" name="Shape 511"/>
            <p:cNvSpPr/>
            <p:nvPr/>
          </p:nvSpPr>
          <p:spPr>
            <a:xfrm>
              <a:off x="3317049" y="9474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2" name="Shape 512"/>
            <p:cNvSpPr/>
            <p:nvPr/>
          </p:nvSpPr>
          <p:spPr>
            <a:xfrm>
              <a:off x="5739766" y="3414715"/>
              <a:ext cx="10668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5"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3"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3"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3" y="11355"/>
                  </a:cubicBezTo>
                  <a:cubicBezTo>
                    <a:pt x="18893"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3" name="Shape 513"/>
            <p:cNvSpPr/>
            <p:nvPr/>
          </p:nvSpPr>
          <p:spPr>
            <a:xfrm>
              <a:off x="877110" y="3413273"/>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4" name="Shape 514"/>
            <p:cNvSpPr/>
            <p:nvPr/>
          </p:nvSpPr>
          <p:spPr>
            <a:xfrm>
              <a:off x="3321861" y="58623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516" name="Shape 516"/>
          <p:cNvSpPr/>
          <p:nvPr/>
        </p:nvSpPr>
        <p:spPr>
          <a:xfrm>
            <a:off x="23101300" y="685800"/>
            <a:ext cx="584200" cy="584200"/>
          </a:xfrm>
          <a:prstGeom prst="roundRect">
            <a:avLst>
              <a:gd name="adj" fmla="val 14987"/>
            </a:avLst>
          </a:prstGeom>
          <a:solidFill>
            <a:schemeClr val="bg1">
              <a:lumMod val="75000"/>
            </a:schemeClr>
          </a:solidFill>
          <a:ln w="25400">
            <a:solidFill>
              <a:srgbClr val="C0C0C0"/>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515"/>
                                        </p:tgtEl>
                                        <p:attrNameLst>
                                          <p:attrName>style.visibility</p:attrName>
                                        </p:attrNameLst>
                                      </p:cBhvr>
                                      <p:to>
                                        <p:strVal val="visible"/>
                                      </p:to>
                                    </p:set>
                                    <p:anim calcmode="lin" valueType="num">
                                      <p:cBhvr>
                                        <p:cTn id="7" dur="1000" fill="hold"/>
                                        <p:tgtEl>
                                          <p:spTgt spid="515"/>
                                        </p:tgtEl>
                                        <p:attrNameLst>
                                          <p:attrName>ppt_x</p:attrName>
                                        </p:attrNameLst>
                                      </p:cBhvr>
                                      <p:tavLst>
                                        <p:tav tm="0">
                                          <p:val>
                                            <p:strVal val="0-#ppt_w/2"/>
                                          </p:val>
                                        </p:tav>
                                        <p:tav tm="100000">
                                          <p:val>
                                            <p:strVal val="#ppt_x"/>
                                          </p:val>
                                        </p:tav>
                                      </p:tavLst>
                                    </p:anim>
                                    <p:anim calcmode="lin" valueType="num">
                                      <p:cBhvr>
                                        <p:cTn id="8" dur="1000" fill="hold"/>
                                        <p:tgtEl>
                                          <p:spTgt spid="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523" name="Group 523"/>
          <p:cNvGrpSpPr/>
          <p:nvPr/>
        </p:nvGrpSpPr>
        <p:grpSpPr>
          <a:xfrm>
            <a:off x="11164750" y="0"/>
            <a:ext cx="5693571" cy="13716000"/>
            <a:chOff x="0" y="0"/>
            <a:chExt cx="5693569" cy="13716000"/>
          </a:xfrm>
        </p:grpSpPr>
        <p:sp>
          <p:nvSpPr>
            <p:cNvPr id="518" name="Shape 518"/>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19" name="Shape 519"/>
            <p:cNvSpPr/>
            <p:nvPr/>
          </p:nvSpPr>
          <p:spPr>
            <a:xfrm rot="10800000">
              <a:off x="136847" y="1243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0" name="Shape 520"/>
            <p:cNvSpPr/>
            <p:nvPr/>
          </p:nvSpPr>
          <p:spPr>
            <a:xfrm>
              <a:off x="1204883" y="2405922"/>
              <a:ext cx="1287091" cy="1166877"/>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6"/>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6"/>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1" name="Shape 521"/>
            <p:cNvSpPr/>
            <p:nvPr/>
          </p:nvSpPr>
          <p:spPr>
            <a:xfrm>
              <a:off x="2235200" y="7175500"/>
              <a:ext cx="3060700" cy="19389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4200" spc="84" dirty="0">
                  <a:solidFill>
                    <a:schemeClr val="bg1"/>
                  </a:solidFill>
                </a:rPr>
                <a:t>The Award Winning Company</a:t>
              </a:r>
            </a:p>
          </p:txBody>
        </p:sp>
        <p:sp>
          <p:nvSpPr>
            <p:cNvPr id="522" name="Shape 522"/>
            <p:cNvSpPr/>
            <p:nvPr/>
          </p:nvSpPr>
          <p:spPr>
            <a:xfrm>
              <a:off x="2235200" y="9448800"/>
              <a:ext cx="3060700" cy="29546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a:t>
              </a: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Fusce</a:t>
              </a:r>
              <a:r>
                <a:rPr sz="2400" spc="48" dirty="0">
                  <a:solidFill>
                    <a:schemeClr val="bg1"/>
                  </a:solidFill>
                </a:rPr>
                <a:t> </a:t>
              </a:r>
              <a:r>
                <a:rPr sz="2400" spc="48" dirty="0" err="1">
                  <a:solidFill>
                    <a:schemeClr val="bg1"/>
                  </a:solidFill>
                </a:rPr>
                <a:t>dapibus</a:t>
              </a:r>
              <a:r>
                <a:rPr sz="2400" spc="48" dirty="0">
                  <a:solidFill>
                    <a:schemeClr val="bg1"/>
                  </a:solidFill>
                </a:rPr>
                <a:t>, </a:t>
              </a:r>
              <a:r>
                <a:rPr sz="2400" spc="48" dirty="0" err="1">
                  <a:solidFill>
                    <a:schemeClr val="bg1"/>
                  </a:solidFill>
                </a:rPr>
                <a:t>tellus</a:t>
              </a:r>
              <a:r>
                <a:rPr sz="2400" spc="48" dirty="0">
                  <a:solidFill>
                    <a:schemeClr val="bg1"/>
                  </a:solidFill>
                </a:rPr>
                <a:t> ac </a:t>
              </a:r>
              <a:r>
                <a:rPr sz="2400" spc="48" dirty="0" err="1">
                  <a:solidFill>
                    <a:schemeClr val="bg1"/>
                  </a:solidFill>
                </a:rPr>
                <a:t>cursus</a:t>
              </a:r>
              <a:r>
                <a:rPr sz="2400" spc="48" dirty="0">
                  <a:solidFill>
                    <a:schemeClr val="bg1"/>
                  </a:solidFill>
                </a:rPr>
                <a:t> </a:t>
              </a:r>
              <a:r>
                <a:rPr sz="2400" spc="48" dirty="0" err="1">
                  <a:solidFill>
                    <a:schemeClr val="bg1"/>
                  </a:solidFill>
                </a:rPr>
                <a:t>commodo</a:t>
              </a:r>
              <a:r>
                <a:rPr sz="2400" spc="48" dirty="0">
                  <a:solidFill>
                    <a:schemeClr val="bg1"/>
                  </a:solidFill>
                </a:rPr>
                <a:t>, </a:t>
              </a:r>
              <a:r>
                <a:rPr sz="2400" spc="48" dirty="0" err="1">
                  <a:solidFill>
                    <a:schemeClr val="bg1"/>
                  </a:solidFill>
                </a:rPr>
                <a:t>tortor</a:t>
              </a:r>
              <a:r>
                <a:rPr sz="2400" spc="48" dirty="0">
                  <a:solidFill>
                    <a:schemeClr val="bg1"/>
                  </a:solidFill>
                </a:rPr>
                <a:t> </a:t>
              </a:r>
              <a:r>
                <a:rPr sz="2400" spc="48" dirty="0" err="1">
                  <a:solidFill>
                    <a:schemeClr val="bg1"/>
                  </a:solidFill>
                </a:rPr>
                <a:t>mauris</a:t>
              </a:r>
              <a:r>
                <a:rPr sz="2400" spc="48" dirty="0">
                  <a:solidFill>
                    <a:schemeClr val="bg1"/>
                  </a:solidFill>
                </a:rPr>
                <a:t> </a:t>
              </a:r>
            </a:p>
          </p:txBody>
        </p:sp>
      </p:grpSp>
      <p:grpSp>
        <p:nvGrpSpPr>
          <p:cNvPr id="529" name="Group 529"/>
          <p:cNvGrpSpPr/>
          <p:nvPr/>
        </p:nvGrpSpPr>
        <p:grpSpPr>
          <a:xfrm>
            <a:off x="14922499" y="0"/>
            <a:ext cx="5693571" cy="13716000"/>
            <a:chOff x="0" y="0"/>
            <a:chExt cx="5693569" cy="13716000"/>
          </a:xfrm>
        </p:grpSpPr>
        <p:sp>
          <p:nvSpPr>
            <p:cNvPr id="524" name="Shape 524"/>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5" name="Shape 525"/>
            <p:cNvSpPr/>
            <p:nvPr/>
          </p:nvSpPr>
          <p:spPr>
            <a:xfrm rot="10800000">
              <a:off x="136847" y="31353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6" name="Shape 526"/>
            <p:cNvSpPr/>
            <p:nvPr/>
          </p:nvSpPr>
          <p:spPr>
            <a:xfrm>
              <a:off x="1207994" y="4185174"/>
              <a:ext cx="1432045" cy="11903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7" name="Shape 527"/>
            <p:cNvSpPr/>
            <p:nvPr/>
          </p:nvSpPr>
          <p:spPr>
            <a:xfrm>
              <a:off x="2159000" y="7175500"/>
              <a:ext cx="3263900" cy="19389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Fastest Server</a:t>
              </a:r>
            </a:p>
            <a:p>
              <a:pPr lvl="0" algn="l">
                <a:defRPr sz="1800"/>
              </a:pPr>
              <a:r>
                <a:rPr sz="4200" spc="84" dirty="0" err="1">
                  <a:solidFill>
                    <a:schemeClr val="bg1"/>
                  </a:solidFill>
                  <a:latin typeface="Oswald Regular"/>
                  <a:ea typeface="Oswald Regular"/>
                  <a:cs typeface="Oswald Regular"/>
                  <a:sym typeface="Oswald Regular"/>
                </a:rPr>
                <a:t>Arround</a:t>
              </a:r>
              <a:r>
                <a:rPr sz="4200" spc="84" dirty="0">
                  <a:solidFill>
                    <a:schemeClr val="bg1"/>
                  </a:solidFill>
                  <a:latin typeface="Oswald Regular"/>
                  <a:ea typeface="Oswald Regular"/>
                  <a:cs typeface="Oswald Regular"/>
                  <a:sym typeface="Oswald Regular"/>
                </a:rPr>
                <a:t> the </a:t>
              </a:r>
            </a:p>
            <a:p>
              <a:pPr lvl="0" algn="l">
                <a:defRPr sz="1800"/>
              </a:pPr>
              <a:r>
                <a:rPr sz="4200" spc="84" dirty="0">
                  <a:solidFill>
                    <a:schemeClr val="bg1"/>
                  </a:solidFill>
                  <a:latin typeface="Oswald Regular"/>
                  <a:ea typeface="Oswald Regular"/>
                  <a:cs typeface="Oswald Regular"/>
                  <a:sym typeface="Oswald Regular"/>
                </a:rPr>
                <a:t>Globe</a:t>
              </a:r>
            </a:p>
          </p:txBody>
        </p:sp>
        <p:sp>
          <p:nvSpPr>
            <p:cNvPr id="528" name="Shape 528"/>
            <p:cNvSpPr/>
            <p:nvPr/>
          </p:nvSpPr>
          <p:spPr>
            <a:xfrm>
              <a:off x="2159000" y="9448800"/>
              <a:ext cx="3060700" cy="29546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a:t>
              </a:r>
            </a:p>
          </p:txBody>
        </p:sp>
      </p:grpSp>
      <p:grpSp>
        <p:nvGrpSpPr>
          <p:cNvPr id="535" name="Group 535"/>
          <p:cNvGrpSpPr/>
          <p:nvPr/>
        </p:nvGrpSpPr>
        <p:grpSpPr>
          <a:xfrm>
            <a:off x="18707099" y="-12700"/>
            <a:ext cx="5693571" cy="13716000"/>
            <a:chOff x="0" y="0"/>
            <a:chExt cx="5693569" cy="13716000"/>
          </a:xfrm>
        </p:grpSpPr>
        <p:sp>
          <p:nvSpPr>
            <p:cNvPr id="530" name="Shape 530"/>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2">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1" name="Shape 531"/>
            <p:cNvSpPr/>
            <p:nvPr/>
          </p:nvSpPr>
          <p:spPr>
            <a:xfrm rot="10800000">
              <a:off x="1622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2" name="Shape 532"/>
            <p:cNvSpPr/>
            <p:nvPr/>
          </p:nvSpPr>
          <p:spPr>
            <a:xfrm>
              <a:off x="1022647" y="2327550"/>
              <a:ext cx="1591940" cy="132386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3" name="Shape 533"/>
            <p:cNvSpPr/>
            <p:nvPr/>
          </p:nvSpPr>
          <p:spPr>
            <a:xfrm>
              <a:off x="2197100" y="7188200"/>
              <a:ext cx="3263900" cy="19389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Best 1 on 1</a:t>
              </a:r>
            </a:p>
            <a:p>
              <a:pPr lvl="0" algn="l">
                <a:defRPr sz="1800"/>
              </a:pPr>
              <a:r>
                <a:rPr sz="4200" spc="84" dirty="0">
                  <a:solidFill>
                    <a:schemeClr val="bg1"/>
                  </a:solidFill>
                  <a:latin typeface="Oswald Regular"/>
                  <a:ea typeface="Oswald Regular"/>
                  <a:cs typeface="Oswald Regular"/>
                  <a:sym typeface="Oswald Regular"/>
                </a:rPr>
                <a:t>Customer</a:t>
              </a:r>
            </a:p>
            <a:p>
              <a:pPr lvl="0" algn="l">
                <a:defRPr sz="1800"/>
              </a:pPr>
              <a:r>
                <a:rPr sz="4200" spc="84" dirty="0">
                  <a:solidFill>
                    <a:schemeClr val="bg1"/>
                  </a:solidFill>
                  <a:latin typeface="Oswald Regular"/>
                  <a:ea typeface="Oswald Regular"/>
                  <a:cs typeface="Oswald Regular"/>
                  <a:sym typeface="Oswald Regular"/>
                </a:rPr>
                <a:t>Services</a:t>
              </a:r>
            </a:p>
          </p:txBody>
        </p:sp>
        <p:sp>
          <p:nvSpPr>
            <p:cNvPr id="534" name="Shape 534"/>
            <p:cNvSpPr/>
            <p:nvPr/>
          </p:nvSpPr>
          <p:spPr>
            <a:xfrm>
              <a:off x="2197100" y="9461500"/>
              <a:ext cx="3060700" cy="29546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a:t>
              </a:r>
            </a:p>
          </p:txBody>
        </p:sp>
      </p:gr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523"/>
                                        </p:tgtEl>
                                        <p:attrNameLst>
                                          <p:attrName>style.visibility</p:attrName>
                                        </p:attrNameLst>
                                      </p:cBhvr>
                                      <p:to>
                                        <p:strVal val="visible"/>
                                      </p:to>
                                    </p:set>
                                    <p:anim calcmode="lin" valueType="num">
                                      <p:cBhvr>
                                        <p:cTn id="7" dur="1000" fill="hold"/>
                                        <p:tgtEl>
                                          <p:spTgt spid="523"/>
                                        </p:tgtEl>
                                        <p:attrNameLst>
                                          <p:attrName>ppt_x</p:attrName>
                                        </p:attrNameLst>
                                      </p:cBhvr>
                                      <p:tavLst>
                                        <p:tav tm="0">
                                          <p:val>
                                            <p:strVal val="1+#ppt_w/2"/>
                                          </p:val>
                                        </p:tav>
                                        <p:tav tm="100000">
                                          <p:val>
                                            <p:strVal val="#ppt_x"/>
                                          </p:val>
                                        </p:tav>
                                      </p:tavLst>
                                    </p:anim>
                                    <p:anim calcmode="lin" valueType="num">
                                      <p:cBhvr>
                                        <p:cTn id="8" dur="1000" fill="hold"/>
                                        <p:tgtEl>
                                          <p:spTgt spid="523"/>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529"/>
                                        </p:tgtEl>
                                        <p:attrNameLst>
                                          <p:attrName>style.visibility</p:attrName>
                                        </p:attrNameLst>
                                      </p:cBhvr>
                                      <p:to>
                                        <p:strVal val="visible"/>
                                      </p:to>
                                    </p:set>
                                    <p:anim calcmode="lin" valueType="num">
                                      <p:cBhvr>
                                        <p:cTn id="11" dur="1000" fill="hold"/>
                                        <p:tgtEl>
                                          <p:spTgt spid="529"/>
                                        </p:tgtEl>
                                        <p:attrNameLst>
                                          <p:attrName>ppt_x</p:attrName>
                                        </p:attrNameLst>
                                      </p:cBhvr>
                                      <p:tavLst>
                                        <p:tav tm="0">
                                          <p:val>
                                            <p:strVal val="1+#ppt_w/2"/>
                                          </p:val>
                                        </p:tav>
                                        <p:tav tm="100000">
                                          <p:val>
                                            <p:strVal val="#ppt_x"/>
                                          </p:val>
                                        </p:tav>
                                      </p:tavLst>
                                    </p:anim>
                                    <p:anim calcmode="lin" valueType="num">
                                      <p:cBhvr>
                                        <p:cTn id="12" dur="1000" fill="hold"/>
                                        <p:tgtEl>
                                          <p:spTgt spid="529"/>
                                        </p:tgtEl>
                                        <p:attrNameLst>
                                          <p:attrName>ppt_y</p:attrName>
                                        </p:attrNameLst>
                                      </p:cBhvr>
                                      <p:tavLst>
                                        <p:tav tm="0">
                                          <p:val>
                                            <p:strVal val="#ppt_y"/>
                                          </p:val>
                                        </p:tav>
                                        <p:tav tm="100000">
                                          <p:val>
                                            <p:strVal val="#ppt_y"/>
                                          </p:val>
                                        </p:tav>
                                      </p:tavLst>
                                    </p:anim>
                                  </p:childTnLst>
                                </p:cTn>
                              </p:par>
                              <p:par>
                                <p:cTn id="13" presetID="2" presetClass="entr" presetSubtype="2" fill="hold" grpId="3" nodeType="withEffect">
                                  <p:stCondLst>
                                    <p:cond delay="0"/>
                                  </p:stCondLst>
                                  <p:iterate>
                                    <p:tmAbs val="0"/>
                                  </p:iterate>
                                  <p:childTnLst>
                                    <p:set>
                                      <p:cBhvr>
                                        <p:cTn id="14" fill="hold"/>
                                        <p:tgtEl>
                                          <p:spTgt spid="535"/>
                                        </p:tgtEl>
                                        <p:attrNameLst>
                                          <p:attrName>style.visibility</p:attrName>
                                        </p:attrNameLst>
                                      </p:cBhvr>
                                      <p:to>
                                        <p:strVal val="visible"/>
                                      </p:to>
                                    </p:set>
                                    <p:anim calcmode="lin" valueType="num">
                                      <p:cBhvr>
                                        <p:cTn id="15" dur="1000" fill="hold"/>
                                        <p:tgtEl>
                                          <p:spTgt spid="535"/>
                                        </p:tgtEl>
                                        <p:attrNameLst>
                                          <p:attrName>ppt_x</p:attrName>
                                        </p:attrNameLst>
                                      </p:cBhvr>
                                      <p:tavLst>
                                        <p:tav tm="0">
                                          <p:val>
                                            <p:strVal val="1+#ppt_w/2"/>
                                          </p:val>
                                        </p:tav>
                                        <p:tav tm="100000">
                                          <p:val>
                                            <p:strVal val="#ppt_x"/>
                                          </p:val>
                                        </p:tav>
                                      </p:tavLst>
                                    </p:anim>
                                    <p:anim calcmode="lin" valueType="num">
                                      <p:cBhvr>
                                        <p:cTn id="16" dur="1000" fill="hold"/>
                                        <p:tgtEl>
                                          <p:spTgt spid="5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 grpId="1" advAuto="0"/>
      <p:bldP spid="529" grpId="2" advAuto="0"/>
      <p:bldP spid="535" grpId="3"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p:nvPr/>
        </p:nvSpPr>
        <p:spPr>
          <a:xfrm>
            <a:off x="8161929" y="480040"/>
            <a:ext cx="8050344"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Arrows Diagram</a:t>
            </a:r>
          </a:p>
        </p:txBody>
      </p:sp>
      <p:sp>
        <p:nvSpPr>
          <p:cNvPr id="538" name="Shape 538"/>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543" name="Group 543"/>
          <p:cNvGrpSpPr/>
          <p:nvPr/>
        </p:nvGrpSpPr>
        <p:grpSpPr>
          <a:xfrm>
            <a:off x="2951529" y="4075336"/>
            <a:ext cx="5055748" cy="7325851"/>
            <a:chOff x="0" y="0"/>
            <a:chExt cx="5055747" cy="7325850"/>
          </a:xfrm>
        </p:grpSpPr>
        <p:sp>
          <p:nvSpPr>
            <p:cNvPr id="539" name="Shape 53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E0342F"/>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40" name="Shape 540"/>
            <p:cNvSpPr/>
            <p:nvPr/>
          </p:nvSpPr>
          <p:spPr>
            <a:xfrm>
              <a:off x="401270" y="3049363"/>
              <a:ext cx="3924301"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41" name="Shape 541"/>
            <p:cNvSpPr/>
            <p:nvPr/>
          </p:nvSpPr>
          <p:spPr>
            <a:xfrm>
              <a:off x="401270" y="4001863"/>
              <a:ext cx="3924301" cy="3323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42" name="Shape 542"/>
            <p:cNvSpPr/>
            <p:nvPr/>
          </p:nvSpPr>
          <p:spPr>
            <a:xfrm>
              <a:off x="1932087" y="802464"/>
              <a:ext cx="1125645" cy="937606"/>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48" name="Group 548"/>
          <p:cNvGrpSpPr/>
          <p:nvPr/>
        </p:nvGrpSpPr>
        <p:grpSpPr>
          <a:xfrm>
            <a:off x="7405413" y="4074957"/>
            <a:ext cx="5055749" cy="7326230"/>
            <a:chOff x="0" y="0"/>
            <a:chExt cx="5055747" cy="7326229"/>
          </a:xfrm>
        </p:grpSpPr>
        <p:sp>
          <p:nvSpPr>
            <p:cNvPr id="544" name="Shape 544"/>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E04A20"/>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45" name="Shape 545"/>
            <p:cNvSpPr/>
            <p:nvPr/>
          </p:nvSpPr>
          <p:spPr>
            <a:xfrm>
              <a:off x="443186" y="3049742"/>
              <a:ext cx="3721101"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46" name="Shape 546"/>
            <p:cNvSpPr/>
            <p:nvPr/>
          </p:nvSpPr>
          <p:spPr>
            <a:xfrm>
              <a:off x="443186" y="4002242"/>
              <a:ext cx="3721101" cy="3323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47" name="Shape 547"/>
            <p:cNvSpPr/>
            <p:nvPr/>
          </p:nvSpPr>
          <p:spPr>
            <a:xfrm>
              <a:off x="1986702" y="791462"/>
              <a:ext cx="1170677" cy="975597"/>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54" name="Group 554"/>
          <p:cNvGrpSpPr/>
          <p:nvPr/>
        </p:nvGrpSpPr>
        <p:grpSpPr>
          <a:xfrm>
            <a:off x="11864450" y="4074957"/>
            <a:ext cx="5055750" cy="7326230"/>
            <a:chOff x="0" y="0"/>
            <a:chExt cx="5055748" cy="7326229"/>
          </a:xfrm>
        </p:grpSpPr>
        <p:grpSp>
          <p:nvGrpSpPr>
            <p:cNvPr id="552" name="Group 552"/>
            <p:cNvGrpSpPr/>
            <p:nvPr/>
          </p:nvGrpSpPr>
          <p:grpSpPr>
            <a:xfrm>
              <a:off x="0" y="0"/>
              <a:ext cx="5055748" cy="7326229"/>
              <a:chOff x="0" y="0"/>
              <a:chExt cx="5055747" cy="7326228"/>
            </a:xfrm>
          </p:grpSpPr>
          <p:sp>
            <p:nvSpPr>
              <p:cNvPr id="549" name="Shape 54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D15010"/>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50" name="Shape 550"/>
              <p:cNvSpPr/>
              <p:nvPr/>
            </p:nvSpPr>
            <p:spPr>
              <a:xfrm>
                <a:off x="302149" y="3049742"/>
                <a:ext cx="3835401"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51" name="Shape 551"/>
              <p:cNvSpPr/>
              <p:nvPr/>
            </p:nvSpPr>
            <p:spPr>
              <a:xfrm>
                <a:off x="302149" y="4002242"/>
                <a:ext cx="3733801" cy="33239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553" name="Shape 553"/>
            <p:cNvSpPr/>
            <p:nvPr/>
          </p:nvSpPr>
          <p:spPr>
            <a:xfrm>
              <a:off x="2081785" y="768353"/>
              <a:ext cx="1170676" cy="975610"/>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60" name="Group 560"/>
          <p:cNvGrpSpPr/>
          <p:nvPr/>
        </p:nvGrpSpPr>
        <p:grpSpPr>
          <a:xfrm>
            <a:off x="16323484" y="4074957"/>
            <a:ext cx="5055750" cy="7326230"/>
            <a:chOff x="0" y="0"/>
            <a:chExt cx="5055748" cy="7326229"/>
          </a:xfrm>
        </p:grpSpPr>
        <p:grpSp>
          <p:nvGrpSpPr>
            <p:cNvPr id="558" name="Group 558"/>
            <p:cNvGrpSpPr/>
            <p:nvPr/>
          </p:nvGrpSpPr>
          <p:grpSpPr>
            <a:xfrm>
              <a:off x="0" y="0"/>
              <a:ext cx="5055748" cy="7326229"/>
              <a:chOff x="0" y="0"/>
              <a:chExt cx="5055747" cy="7326228"/>
            </a:xfrm>
          </p:grpSpPr>
          <p:sp>
            <p:nvSpPr>
              <p:cNvPr id="555" name="Shape 555"/>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B22521"/>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56" name="Shape 556"/>
              <p:cNvSpPr/>
              <p:nvPr/>
            </p:nvSpPr>
            <p:spPr>
              <a:xfrm>
                <a:off x="377015" y="3049742"/>
                <a:ext cx="3632201"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57" name="Shape 557"/>
              <p:cNvSpPr/>
              <p:nvPr/>
            </p:nvSpPr>
            <p:spPr>
              <a:xfrm>
                <a:off x="377015" y="4002242"/>
                <a:ext cx="3632201" cy="33239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559" name="Shape 559"/>
            <p:cNvSpPr/>
            <p:nvPr/>
          </p:nvSpPr>
          <p:spPr>
            <a:xfrm>
              <a:off x="2055131" y="768353"/>
              <a:ext cx="1148097" cy="9567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543"/>
                                        </p:tgtEl>
                                        <p:attrNameLst>
                                          <p:attrName>style.visibility</p:attrName>
                                        </p:attrNameLst>
                                      </p:cBhvr>
                                      <p:to>
                                        <p:strVal val="visible"/>
                                      </p:to>
                                    </p:set>
                                    <p:anim calcmode="lin" valueType="num">
                                      <p:cBhvr>
                                        <p:cTn id="7" dur="500" fill="hold"/>
                                        <p:tgtEl>
                                          <p:spTgt spid="543"/>
                                        </p:tgtEl>
                                        <p:attrNameLst>
                                          <p:attrName>ppt_x</p:attrName>
                                        </p:attrNameLst>
                                      </p:cBhvr>
                                      <p:tavLst>
                                        <p:tav tm="0">
                                          <p:val>
                                            <p:strVal val="0-#ppt_w/2"/>
                                          </p:val>
                                        </p:tav>
                                        <p:tav tm="100000">
                                          <p:val>
                                            <p:strVal val="#ppt_x"/>
                                          </p:val>
                                        </p:tav>
                                      </p:tavLst>
                                    </p:anim>
                                    <p:anim calcmode="lin" valueType="num">
                                      <p:cBhvr>
                                        <p:cTn id="8" dur="500" fill="hold"/>
                                        <p:tgtEl>
                                          <p:spTgt spid="5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548"/>
                                        </p:tgtEl>
                                        <p:attrNameLst>
                                          <p:attrName>style.visibility</p:attrName>
                                        </p:attrNameLst>
                                      </p:cBhvr>
                                      <p:to>
                                        <p:strVal val="visible"/>
                                      </p:to>
                                    </p:set>
                                    <p:anim calcmode="lin" valueType="num">
                                      <p:cBhvr>
                                        <p:cTn id="13" dur="500" fill="hold"/>
                                        <p:tgtEl>
                                          <p:spTgt spid="548"/>
                                        </p:tgtEl>
                                        <p:attrNameLst>
                                          <p:attrName>ppt_x</p:attrName>
                                        </p:attrNameLst>
                                      </p:cBhvr>
                                      <p:tavLst>
                                        <p:tav tm="0">
                                          <p:val>
                                            <p:strVal val="0-#ppt_w/2"/>
                                          </p:val>
                                        </p:tav>
                                        <p:tav tm="100000">
                                          <p:val>
                                            <p:strVal val="#ppt_x"/>
                                          </p:val>
                                        </p:tav>
                                      </p:tavLst>
                                    </p:anim>
                                    <p:anim calcmode="lin" valueType="num">
                                      <p:cBhvr>
                                        <p:cTn id="14" dur="500" fill="hold"/>
                                        <p:tgtEl>
                                          <p:spTgt spid="5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554"/>
                                        </p:tgtEl>
                                        <p:attrNameLst>
                                          <p:attrName>style.visibility</p:attrName>
                                        </p:attrNameLst>
                                      </p:cBhvr>
                                      <p:to>
                                        <p:strVal val="visible"/>
                                      </p:to>
                                    </p:set>
                                    <p:anim calcmode="lin" valueType="num">
                                      <p:cBhvr>
                                        <p:cTn id="19" dur="500" fill="hold"/>
                                        <p:tgtEl>
                                          <p:spTgt spid="554"/>
                                        </p:tgtEl>
                                        <p:attrNameLst>
                                          <p:attrName>ppt_x</p:attrName>
                                        </p:attrNameLst>
                                      </p:cBhvr>
                                      <p:tavLst>
                                        <p:tav tm="0">
                                          <p:val>
                                            <p:strVal val="0-#ppt_w/2"/>
                                          </p:val>
                                        </p:tav>
                                        <p:tav tm="100000">
                                          <p:val>
                                            <p:strVal val="#ppt_x"/>
                                          </p:val>
                                        </p:tav>
                                      </p:tavLst>
                                    </p:anim>
                                    <p:anim calcmode="lin" valueType="num">
                                      <p:cBhvr>
                                        <p:cTn id="20" dur="500" fill="hold"/>
                                        <p:tgtEl>
                                          <p:spTgt spid="5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560"/>
                                        </p:tgtEl>
                                        <p:attrNameLst>
                                          <p:attrName>style.visibility</p:attrName>
                                        </p:attrNameLst>
                                      </p:cBhvr>
                                      <p:to>
                                        <p:strVal val="visible"/>
                                      </p:to>
                                    </p:set>
                                    <p:anim calcmode="lin" valueType="num">
                                      <p:cBhvr>
                                        <p:cTn id="25" dur="500" fill="hold"/>
                                        <p:tgtEl>
                                          <p:spTgt spid="560"/>
                                        </p:tgtEl>
                                        <p:attrNameLst>
                                          <p:attrName>ppt_x</p:attrName>
                                        </p:attrNameLst>
                                      </p:cBhvr>
                                      <p:tavLst>
                                        <p:tav tm="0">
                                          <p:val>
                                            <p:strVal val="0-#ppt_w/2"/>
                                          </p:val>
                                        </p:tav>
                                        <p:tav tm="100000">
                                          <p:val>
                                            <p:strVal val="#ppt_x"/>
                                          </p:val>
                                        </p:tav>
                                      </p:tavLst>
                                    </p:anim>
                                    <p:anim calcmode="lin" valueType="num">
                                      <p:cBhvr>
                                        <p:cTn id="26" dur="500" fill="hold"/>
                                        <p:tgtEl>
                                          <p:spTgt spid="5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1" animBg="1" advAuto="0"/>
      <p:bldP spid="548" grpId="2" animBg="1" advAuto="0"/>
      <p:bldP spid="554" grpId="3" animBg="1" advAuto="0"/>
      <p:bldP spid="560"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p:nvPr/>
        </p:nvSpPr>
        <p:spPr>
          <a:xfrm>
            <a:off x="7562116" y="480040"/>
            <a:ext cx="9249968"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Company Revenue</a:t>
            </a:r>
          </a:p>
        </p:txBody>
      </p:sp>
      <p:sp>
        <p:nvSpPr>
          <p:cNvPr id="563" name="Shape 563"/>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571" name="Group 571"/>
          <p:cNvGrpSpPr/>
          <p:nvPr/>
        </p:nvGrpSpPr>
        <p:grpSpPr>
          <a:xfrm>
            <a:off x="2857500" y="3594100"/>
            <a:ext cx="3962400" cy="8407400"/>
            <a:chOff x="0" y="0"/>
            <a:chExt cx="3962400" cy="8407400"/>
          </a:xfrm>
        </p:grpSpPr>
        <p:sp>
          <p:nvSpPr>
            <p:cNvPr id="564" name="Shape 564"/>
            <p:cNvSpPr/>
            <p:nvPr/>
          </p:nvSpPr>
          <p:spPr>
            <a:xfrm>
              <a:off x="413279"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65" name="Chart 565"/>
            <p:cNvGraphicFramePr/>
            <p:nvPr>
              <p:extLst>
                <p:ext uri="{D42A27DB-BD31-4B8C-83A1-F6EECF244321}">
                  <p14:modId xmlns:p14="http://schemas.microsoft.com/office/powerpoint/2010/main" xmlns="" val="2252181485"/>
                </p:ext>
              </p:extLst>
            </p:nvPr>
          </p:nvGraphicFramePr>
          <p:xfrm>
            <a:off x="163777" y="0"/>
            <a:ext cx="3797303" cy="3797302"/>
          </p:xfrm>
          <a:graphic>
            <a:graphicData uri="http://schemas.openxmlformats.org/drawingml/2006/chart">
              <c:chart xmlns:c="http://schemas.openxmlformats.org/drawingml/2006/chart" xmlns:r="http://schemas.openxmlformats.org/officeDocument/2006/relationships" r:id="rId2"/>
            </a:graphicData>
          </a:graphic>
        </p:graphicFrame>
        <p:sp>
          <p:nvSpPr>
            <p:cNvPr id="566" name="Shape 566"/>
            <p:cNvSpPr/>
            <p:nvPr/>
          </p:nvSpPr>
          <p:spPr>
            <a:xfrm>
              <a:off x="698500" y="685800"/>
              <a:ext cx="1051635"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30</a:t>
              </a:r>
              <a:r>
                <a:rPr sz="4800" spc="96" dirty="0">
                  <a:solidFill>
                    <a:schemeClr val="bg1"/>
                  </a:solidFill>
                  <a:latin typeface="Oswald Light"/>
                  <a:ea typeface="Oswald Light"/>
                  <a:cs typeface="Oswald Light"/>
                  <a:sym typeface="Oswald Light"/>
                </a:rPr>
                <a:t>%</a:t>
              </a:r>
            </a:p>
          </p:txBody>
        </p:sp>
        <p:sp>
          <p:nvSpPr>
            <p:cNvPr id="567" name="Shape 567"/>
            <p:cNvSpPr/>
            <p:nvPr/>
          </p:nvSpPr>
          <p:spPr>
            <a:xfrm>
              <a:off x="814198" y="4699000"/>
              <a:ext cx="2340705"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$1,900,000</a:t>
              </a:r>
            </a:p>
          </p:txBody>
        </p:sp>
        <p:sp>
          <p:nvSpPr>
            <p:cNvPr id="568" name="Shape 568"/>
            <p:cNvSpPr/>
            <p:nvPr/>
          </p:nvSpPr>
          <p:spPr>
            <a:xfrm>
              <a:off x="1315979" y="5422900"/>
              <a:ext cx="1333827"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69" name="Shape 569"/>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sp>
          <p:nvSpPr>
            <p:cNvPr id="570" name="Shape 570"/>
            <p:cNvSpPr/>
            <p:nvPr/>
          </p:nvSpPr>
          <p:spPr>
            <a:xfrm>
              <a:off x="879577" y="4089400"/>
              <a:ext cx="2206630"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Slidehack.ltd</a:t>
              </a:r>
              <a:endParaRPr sz="3200" spc="64" dirty="0">
                <a:solidFill>
                  <a:schemeClr val="bg1">
                    <a:lumMod val="50000"/>
                  </a:schemeClr>
                </a:solidFill>
              </a:endParaRPr>
            </a:p>
          </p:txBody>
        </p:sp>
      </p:grpSp>
      <p:grpSp>
        <p:nvGrpSpPr>
          <p:cNvPr id="579" name="Group 579"/>
          <p:cNvGrpSpPr/>
          <p:nvPr/>
        </p:nvGrpSpPr>
        <p:grpSpPr>
          <a:xfrm>
            <a:off x="7721600" y="3594100"/>
            <a:ext cx="3962400" cy="8407400"/>
            <a:chOff x="0" y="0"/>
            <a:chExt cx="3962400" cy="8407400"/>
          </a:xfrm>
        </p:grpSpPr>
        <p:sp>
          <p:nvSpPr>
            <p:cNvPr id="572" name="Shape 572"/>
            <p:cNvSpPr/>
            <p:nvPr/>
          </p:nvSpPr>
          <p:spPr>
            <a:xfrm>
              <a:off x="418572"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73" name="Chart 573"/>
            <p:cNvGraphicFramePr/>
            <p:nvPr>
              <p:extLst>
                <p:ext uri="{D42A27DB-BD31-4B8C-83A1-F6EECF244321}">
                  <p14:modId xmlns:p14="http://schemas.microsoft.com/office/powerpoint/2010/main" xmlns="" val="153171893"/>
                </p:ext>
              </p:extLst>
            </p:nvPr>
          </p:nvGraphicFramePr>
          <p:xfrm>
            <a:off x="162985" y="0"/>
            <a:ext cx="3797302" cy="3797302"/>
          </p:xfrm>
          <a:graphic>
            <a:graphicData uri="http://schemas.openxmlformats.org/drawingml/2006/chart">
              <c:chart xmlns:c="http://schemas.openxmlformats.org/drawingml/2006/chart" xmlns:r="http://schemas.openxmlformats.org/officeDocument/2006/relationships" r:id="rId3"/>
            </a:graphicData>
          </a:graphic>
        </p:graphicFrame>
        <p:sp>
          <p:nvSpPr>
            <p:cNvPr id="574" name="Shape 574"/>
            <p:cNvSpPr/>
            <p:nvPr/>
          </p:nvSpPr>
          <p:spPr>
            <a:xfrm>
              <a:off x="685800" y="685800"/>
              <a:ext cx="1058047"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45</a:t>
              </a:r>
              <a:r>
                <a:rPr sz="4800" spc="96" dirty="0">
                  <a:solidFill>
                    <a:schemeClr val="bg1"/>
                  </a:solidFill>
                  <a:latin typeface="Oswald Light"/>
                  <a:ea typeface="Oswald Light"/>
                  <a:cs typeface="Oswald Light"/>
                  <a:sym typeface="Oswald Light"/>
                </a:rPr>
                <a:t>%</a:t>
              </a:r>
            </a:p>
          </p:txBody>
        </p:sp>
        <p:sp>
          <p:nvSpPr>
            <p:cNvPr id="575" name="Shape 575"/>
            <p:cNvSpPr/>
            <p:nvPr/>
          </p:nvSpPr>
          <p:spPr>
            <a:xfrm>
              <a:off x="790650" y="4699000"/>
              <a:ext cx="2361544"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$2,884,000</a:t>
              </a:r>
            </a:p>
          </p:txBody>
        </p:sp>
        <p:sp>
          <p:nvSpPr>
            <p:cNvPr id="576" name="Shape 576"/>
            <p:cNvSpPr/>
            <p:nvPr/>
          </p:nvSpPr>
          <p:spPr>
            <a:xfrm>
              <a:off x="1313376" y="5422900"/>
              <a:ext cx="1333827"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77" name="Shape 577"/>
            <p:cNvSpPr/>
            <p:nvPr/>
          </p:nvSpPr>
          <p:spPr>
            <a:xfrm>
              <a:off x="1019230" y="4089400"/>
              <a:ext cx="1927322"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Connect.ltd</a:t>
              </a:r>
              <a:endParaRPr sz="3200" spc="64" dirty="0">
                <a:solidFill>
                  <a:schemeClr val="bg1">
                    <a:lumMod val="50000"/>
                  </a:schemeClr>
                </a:solidFill>
              </a:endParaRPr>
            </a:p>
          </p:txBody>
        </p:sp>
        <p:sp>
          <p:nvSpPr>
            <p:cNvPr id="578" name="Shape 578"/>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grpSp>
        <p:nvGrpSpPr>
          <p:cNvPr id="587" name="Group 587"/>
          <p:cNvGrpSpPr/>
          <p:nvPr/>
        </p:nvGrpSpPr>
        <p:grpSpPr>
          <a:xfrm>
            <a:off x="12522200" y="3594100"/>
            <a:ext cx="3962400" cy="8432800"/>
            <a:chOff x="0" y="0"/>
            <a:chExt cx="3962400" cy="8432800"/>
          </a:xfrm>
        </p:grpSpPr>
        <p:sp>
          <p:nvSpPr>
            <p:cNvPr id="580" name="Shape 580"/>
            <p:cNvSpPr/>
            <p:nvPr/>
          </p:nvSpPr>
          <p:spPr>
            <a:xfrm>
              <a:off x="332319"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81" name="Chart 581"/>
            <p:cNvGraphicFramePr/>
            <p:nvPr>
              <p:extLst>
                <p:ext uri="{D42A27DB-BD31-4B8C-83A1-F6EECF244321}">
                  <p14:modId xmlns:p14="http://schemas.microsoft.com/office/powerpoint/2010/main" xmlns="" val="4084649079"/>
                </p:ext>
              </p:extLst>
            </p:nvPr>
          </p:nvGraphicFramePr>
          <p:xfrm>
            <a:off x="76731" y="0"/>
            <a:ext cx="3797303" cy="3797302"/>
          </p:xfrm>
          <a:graphic>
            <a:graphicData uri="http://schemas.openxmlformats.org/drawingml/2006/chart">
              <c:chart xmlns:c="http://schemas.openxmlformats.org/drawingml/2006/chart" xmlns:r="http://schemas.openxmlformats.org/officeDocument/2006/relationships" r:id="rId4"/>
            </a:graphicData>
          </a:graphic>
        </p:graphicFrame>
        <p:sp>
          <p:nvSpPr>
            <p:cNvPr id="582" name="Shape 582"/>
            <p:cNvSpPr/>
            <p:nvPr/>
          </p:nvSpPr>
          <p:spPr>
            <a:xfrm>
              <a:off x="685800" y="685800"/>
              <a:ext cx="989117"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67</a:t>
              </a:r>
              <a:r>
                <a:rPr sz="4800" spc="96" dirty="0">
                  <a:solidFill>
                    <a:schemeClr val="bg1"/>
                  </a:solidFill>
                  <a:latin typeface="Oswald Light"/>
                  <a:ea typeface="Oswald Light"/>
                  <a:cs typeface="Oswald Light"/>
                  <a:sym typeface="Oswald Light"/>
                </a:rPr>
                <a:t>%</a:t>
              </a:r>
            </a:p>
          </p:txBody>
        </p:sp>
        <p:sp>
          <p:nvSpPr>
            <p:cNvPr id="583" name="Shape 583"/>
            <p:cNvSpPr/>
            <p:nvPr/>
          </p:nvSpPr>
          <p:spPr>
            <a:xfrm>
              <a:off x="852240" y="4699000"/>
              <a:ext cx="2263760"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$7,879,000</a:t>
              </a:r>
            </a:p>
          </p:txBody>
        </p:sp>
        <p:sp>
          <p:nvSpPr>
            <p:cNvPr id="584" name="Shape 584"/>
            <p:cNvSpPr/>
            <p:nvPr/>
          </p:nvSpPr>
          <p:spPr>
            <a:xfrm>
              <a:off x="1326079" y="5422900"/>
              <a:ext cx="1333827"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85" name="Shape 585"/>
            <p:cNvSpPr/>
            <p:nvPr/>
          </p:nvSpPr>
          <p:spPr>
            <a:xfrm>
              <a:off x="1012599" y="4089400"/>
              <a:ext cx="1965986"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Piechart.ltd</a:t>
              </a:r>
              <a:endParaRPr sz="3200" spc="64" dirty="0">
                <a:solidFill>
                  <a:schemeClr val="bg1">
                    <a:lumMod val="50000"/>
                  </a:schemeClr>
                </a:solidFill>
              </a:endParaRPr>
            </a:p>
          </p:txBody>
        </p:sp>
        <p:sp>
          <p:nvSpPr>
            <p:cNvPr id="586" name="Shape 586"/>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grpSp>
        <p:nvGrpSpPr>
          <p:cNvPr id="595" name="Group 595"/>
          <p:cNvGrpSpPr/>
          <p:nvPr/>
        </p:nvGrpSpPr>
        <p:grpSpPr>
          <a:xfrm>
            <a:off x="17424400" y="3594100"/>
            <a:ext cx="3962408" cy="8432800"/>
            <a:chOff x="0" y="0"/>
            <a:chExt cx="3962407" cy="8432800"/>
          </a:xfrm>
        </p:grpSpPr>
        <p:sp>
          <p:nvSpPr>
            <p:cNvPr id="588" name="Shape 588"/>
            <p:cNvSpPr/>
            <p:nvPr/>
          </p:nvSpPr>
          <p:spPr>
            <a:xfrm>
              <a:off x="420692"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89" name="Chart 589"/>
            <p:cNvGraphicFramePr/>
            <p:nvPr>
              <p:extLst>
                <p:ext uri="{D42A27DB-BD31-4B8C-83A1-F6EECF244321}">
                  <p14:modId xmlns:p14="http://schemas.microsoft.com/office/powerpoint/2010/main" xmlns="" val="283851420"/>
                </p:ext>
              </p:extLst>
            </p:nvPr>
          </p:nvGraphicFramePr>
          <p:xfrm>
            <a:off x="165104" y="0"/>
            <a:ext cx="3797303" cy="3797302"/>
          </p:xfrm>
          <a:graphic>
            <a:graphicData uri="http://schemas.openxmlformats.org/drawingml/2006/chart">
              <c:chart xmlns:c="http://schemas.openxmlformats.org/drawingml/2006/chart" xmlns:r="http://schemas.openxmlformats.org/officeDocument/2006/relationships" r:id="rId5"/>
            </a:graphicData>
          </a:graphic>
        </p:graphicFrame>
        <p:sp>
          <p:nvSpPr>
            <p:cNvPr id="590" name="Shape 590"/>
            <p:cNvSpPr/>
            <p:nvPr/>
          </p:nvSpPr>
          <p:spPr>
            <a:xfrm>
              <a:off x="698500" y="685800"/>
              <a:ext cx="1050031"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80</a:t>
              </a:r>
              <a:r>
                <a:rPr sz="4800" spc="96" dirty="0">
                  <a:solidFill>
                    <a:schemeClr val="bg1"/>
                  </a:solidFill>
                  <a:latin typeface="Oswald Light"/>
                  <a:ea typeface="Oswald Light"/>
                  <a:cs typeface="Oswald Light"/>
                  <a:sym typeface="Oswald Light"/>
                </a:rPr>
                <a:t>%</a:t>
              </a:r>
            </a:p>
          </p:txBody>
        </p:sp>
        <p:sp>
          <p:nvSpPr>
            <p:cNvPr id="591" name="Shape 591"/>
            <p:cNvSpPr/>
            <p:nvPr/>
          </p:nvSpPr>
          <p:spPr>
            <a:xfrm>
              <a:off x="732941" y="4699000"/>
              <a:ext cx="2476959"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$9,000,000</a:t>
              </a:r>
            </a:p>
          </p:txBody>
        </p:sp>
        <p:sp>
          <p:nvSpPr>
            <p:cNvPr id="592" name="Shape 592"/>
            <p:cNvSpPr/>
            <p:nvPr/>
          </p:nvSpPr>
          <p:spPr>
            <a:xfrm>
              <a:off x="1313379" y="5422900"/>
              <a:ext cx="1333827"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93" name="Shape 593"/>
            <p:cNvSpPr/>
            <p:nvPr/>
          </p:nvSpPr>
          <p:spPr>
            <a:xfrm>
              <a:off x="817864" y="4089400"/>
              <a:ext cx="2330059"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TheAgency.ltd</a:t>
              </a:r>
              <a:endParaRPr sz="3200" spc="64" dirty="0">
                <a:solidFill>
                  <a:schemeClr val="bg1">
                    <a:lumMod val="50000"/>
                  </a:schemeClr>
                </a:solidFill>
              </a:endParaRPr>
            </a:p>
          </p:txBody>
        </p:sp>
        <p:sp>
          <p:nvSpPr>
            <p:cNvPr id="594" name="Shape 594"/>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571"/>
                                        </p:tgtEl>
                                        <p:attrNameLst>
                                          <p:attrName>style.visibility</p:attrName>
                                        </p:attrNameLst>
                                      </p:cBhvr>
                                      <p:to>
                                        <p:strVal val="visible"/>
                                      </p:to>
                                    </p:set>
                                    <p:anim calcmode="lin" valueType="num">
                                      <p:cBhvr>
                                        <p:cTn id="7" dur="500" fill="hold"/>
                                        <p:tgtEl>
                                          <p:spTgt spid="571"/>
                                        </p:tgtEl>
                                        <p:attrNameLst>
                                          <p:attrName>ppt_w</p:attrName>
                                        </p:attrNameLst>
                                      </p:cBhvr>
                                      <p:tavLst>
                                        <p:tav tm="0">
                                          <p:val>
                                            <p:fltVal val="0"/>
                                          </p:val>
                                        </p:tav>
                                        <p:tav tm="100000">
                                          <p:val>
                                            <p:strVal val="#ppt_w"/>
                                          </p:val>
                                        </p:tav>
                                      </p:tavLst>
                                    </p:anim>
                                    <p:anim calcmode="lin" valueType="num">
                                      <p:cBhvr>
                                        <p:cTn id="8" dur="500" fill="hold"/>
                                        <p:tgtEl>
                                          <p:spTgt spid="5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2" nodeType="clickEffect">
                                  <p:stCondLst>
                                    <p:cond delay="0"/>
                                  </p:stCondLst>
                                  <p:iterate>
                                    <p:tmAbs val="0"/>
                                  </p:iterate>
                                  <p:childTnLst>
                                    <p:set>
                                      <p:cBhvr>
                                        <p:cTn id="12" dur="1" fill="hold">
                                          <p:stCondLst>
                                            <p:cond delay="0"/>
                                          </p:stCondLst>
                                        </p:cTn>
                                        <p:tgtEl>
                                          <p:spTgt spid="579"/>
                                        </p:tgtEl>
                                        <p:attrNameLst>
                                          <p:attrName>style.visibility</p:attrName>
                                        </p:attrNameLst>
                                      </p:cBhvr>
                                      <p:to>
                                        <p:strVal val="visible"/>
                                      </p:to>
                                    </p:set>
                                    <p:anim calcmode="lin" valueType="num">
                                      <p:cBhvr>
                                        <p:cTn id="13" dur="500" fill="hold"/>
                                        <p:tgtEl>
                                          <p:spTgt spid="579"/>
                                        </p:tgtEl>
                                        <p:attrNameLst>
                                          <p:attrName>ppt_w</p:attrName>
                                        </p:attrNameLst>
                                      </p:cBhvr>
                                      <p:tavLst>
                                        <p:tav tm="0">
                                          <p:val>
                                            <p:fltVal val="0"/>
                                          </p:val>
                                        </p:tav>
                                        <p:tav tm="100000">
                                          <p:val>
                                            <p:strVal val="#ppt_w"/>
                                          </p:val>
                                        </p:tav>
                                      </p:tavLst>
                                    </p:anim>
                                    <p:anim calcmode="lin" valueType="num">
                                      <p:cBhvr>
                                        <p:cTn id="14" dur="500" fill="hold"/>
                                        <p:tgtEl>
                                          <p:spTgt spid="57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587"/>
                                        </p:tgtEl>
                                        <p:attrNameLst>
                                          <p:attrName>style.visibility</p:attrName>
                                        </p:attrNameLst>
                                      </p:cBhvr>
                                      <p:to>
                                        <p:strVal val="visible"/>
                                      </p:to>
                                    </p:set>
                                    <p:anim calcmode="lin" valueType="num">
                                      <p:cBhvr>
                                        <p:cTn id="19" dur="500" fill="hold"/>
                                        <p:tgtEl>
                                          <p:spTgt spid="587"/>
                                        </p:tgtEl>
                                        <p:attrNameLst>
                                          <p:attrName>ppt_w</p:attrName>
                                        </p:attrNameLst>
                                      </p:cBhvr>
                                      <p:tavLst>
                                        <p:tav tm="0">
                                          <p:val>
                                            <p:fltVal val="0"/>
                                          </p:val>
                                        </p:tav>
                                        <p:tav tm="100000">
                                          <p:val>
                                            <p:strVal val="#ppt_w"/>
                                          </p:val>
                                        </p:tav>
                                      </p:tavLst>
                                    </p:anim>
                                    <p:anim calcmode="lin" valueType="num">
                                      <p:cBhvr>
                                        <p:cTn id="20" dur="500" fill="hold"/>
                                        <p:tgtEl>
                                          <p:spTgt spid="58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595"/>
                                        </p:tgtEl>
                                        <p:attrNameLst>
                                          <p:attrName>style.visibility</p:attrName>
                                        </p:attrNameLst>
                                      </p:cBhvr>
                                      <p:to>
                                        <p:strVal val="visible"/>
                                      </p:to>
                                    </p:set>
                                    <p:anim calcmode="lin" valueType="num">
                                      <p:cBhvr>
                                        <p:cTn id="25" dur="500" fill="hold"/>
                                        <p:tgtEl>
                                          <p:spTgt spid="595"/>
                                        </p:tgtEl>
                                        <p:attrNameLst>
                                          <p:attrName>ppt_w</p:attrName>
                                        </p:attrNameLst>
                                      </p:cBhvr>
                                      <p:tavLst>
                                        <p:tav tm="0">
                                          <p:val>
                                            <p:fltVal val="0"/>
                                          </p:val>
                                        </p:tav>
                                        <p:tav tm="100000">
                                          <p:val>
                                            <p:strVal val="#ppt_w"/>
                                          </p:val>
                                        </p:tav>
                                      </p:tavLst>
                                    </p:anim>
                                    <p:anim calcmode="lin" valueType="num">
                                      <p:cBhvr>
                                        <p:cTn id="26" dur="500" fill="hold"/>
                                        <p:tgtEl>
                                          <p:spTgt spid="5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1" animBg="1" advAuto="0"/>
      <p:bldP spid="579"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sp>
        <p:nvSpPr>
          <p:cNvPr id="597" name="Shape 597"/>
          <p:cNvSpPr/>
          <p:nvPr/>
        </p:nvSpPr>
        <p:spPr>
          <a:xfrm>
            <a:off x="-86469" y="6660010"/>
            <a:ext cx="24511569" cy="12"/>
          </a:xfrm>
          <a:prstGeom prst="line">
            <a:avLst/>
          </a:prstGeom>
          <a:solidFill>
            <a:srgbClr val="F29C1B">
              <a:alpha val="90000"/>
            </a:srgbClr>
          </a:solidFill>
          <a:ln w="76200">
            <a:solidFill>
              <a:schemeClr val="bg1">
                <a:alpha val="9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grpSp>
        <p:nvGrpSpPr>
          <p:cNvPr id="606" name="Group 606"/>
          <p:cNvGrpSpPr/>
          <p:nvPr/>
        </p:nvGrpSpPr>
        <p:grpSpPr>
          <a:xfrm>
            <a:off x="3390900" y="5232400"/>
            <a:ext cx="6375401" cy="6959601"/>
            <a:chOff x="0" y="0"/>
            <a:chExt cx="6375400" cy="6959600"/>
          </a:xfrm>
        </p:grpSpPr>
        <p:sp>
          <p:nvSpPr>
            <p:cNvPr id="598" name="Shape 598"/>
            <p:cNvSpPr/>
            <p:nvPr/>
          </p:nvSpPr>
          <p:spPr>
            <a:xfrm>
              <a:off x="152400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99" name="Shape 599"/>
            <p:cNvSpPr/>
            <p:nvPr/>
          </p:nvSpPr>
          <p:spPr>
            <a:xfrm>
              <a:off x="127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00" name="Shape 600"/>
            <p:cNvSpPr/>
            <p:nvPr/>
          </p:nvSpPr>
          <p:spPr>
            <a:xfrm>
              <a:off x="42291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01" name="Shape 601"/>
            <p:cNvSpPr/>
            <p:nvPr/>
          </p:nvSpPr>
          <p:spPr>
            <a:xfrm>
              <a:off x="500212" y="1218382"/>
              <a:ext cx="799963"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2011</a:t>
              </a:r>
            </a:p>
          </p:txBody>
        </p:sp>
        <p:sp>
          <p:nvSpPr>
            <p:cNvPr id="602" name="Shape 602"/>
            <p:cNvSpPr/>
            <p:nvPr/>
          </p:nvSpPr>
          <p:spPr>
            <a:xfrm>
              <a:off x="2370124" y="1104082"/>
              <a:ext cx="1180964"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2012</a:t>
              </a:r>
            </a:p>
          </p:txBody>
        </p:sp>
        <p:sp>
          <p:nvSpPr>
            <p:cNvPr id="603" name="Shape 603"/>
            <p:cNvSpPr/>
            <p:nvPr/>
          </p:nvSpPr>
          <p:spPr>
            <a:xfrm>
              <a:off x="4789421" y="1154882"/>
              <a:ext cx="1035347"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2013</a:t>
              </a:r>
            </a:p>
          </p:txBody>
        </p:sp>
        <p:sp>
          <p:nvSpPr>
            <p:cNvPr id="604" name="Shape 604"/>
            <p:cNvSpPr/>
            <p:nvPr/>
          </p:nvSpPr>
          <p:spPr>
            <a:xfrm>
              <a:off x="0" y="5130800"/>
              <a:ext cx="4762500" cy="1828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r">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a:t>
              </a:r>
            </a:p>
          </p:txBody>
        </p:sp>
        <p:sp>
          <p:nvSpPr>
            <p:cNvPr id="605" name="Shape 605"/>
            <p:cNvSpPr/>
            <p:nvPr/>
          </p:nvSpPr>
          <p:spPr>
            <a:xfrm>
              <a:off x="1842458" y="4051300"/>
              <a:ext cx="2892587"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Startup era</a:t>
              </a:r>
            </a:p>
          </p:txBody>
        </p:sp>
      </p:grpSp>
      <p:sp>
        <p:nvSpPr>
          <p:cNvPr id="607" name="Shape 607"/>
          <p:cNvSpPr/>
          <p:nvPr/>
        </p:nvSpPr>
        <p:spPr>
          <a:xfrm>
            <a:off x="3480999" y="480040"/>
            <a:ext cx="17412204"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bg1"/>
                </a:solidFill>
              </a:rPr>
              <a:t>Our Vision is Simple: Your Success</a:t>
            </a:r>
          </a:p>
        </p:txBody>
      </p:sp>
      <p:sp>
        <p:nvSpPr>
          <p:cNvPr id="608" name="Shape 608"/>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617" name="Group 617"/>
          <p:cNvGrpSpPr/>
          <p:nvPr/>
        </p:nvGrpSpPr>
        <p:grpSpPr>
          <a:xfrm>
            <a:off x="14414500" y="5232400"/>
            <a:ext cx="6578601" cy="6883401"/>
            <a:chOff x="0" y="0"/>
            <a:chExt cx="6578600" cy="6883400"/>
          </a:xfrm>
        </p:grpSpPr>
        <p:sp>
          <p:nvSpPr>
            <p:cNvPr id="609" name="Shape 609"/>
            <p:cNvSpPr/>
            <p:nvPr/>
          </p:nvSpPr>
          <p:spPr>
            <a:xfrm>
              <a:off x="1816100" y="5054600"/>
              <a:ext cx="4762500" cy="1828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a:t>
              </a:r>
            </a:p>
          </p:txBody>
        </p:sp>
        <p:sp>
          <p:nvSpPr>
            <p:cNvPr id="610" name="Shape 610"/>
            <p:cNvSpPr/>
            <p:nvPr/>
          </p:nvSpPr>
          <p:spPr>
            <a:xfrm>
              <a:off x="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1" name="Shape 611"/>
            <p:cNvSpPr/>
            <p:nvPr/>
          </p:nvSpPr>
          <p:spPr>
            <a:xfrm>
              <a:off x="22479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2" name="Shape 612"/>
            <p:cNvSpPr/>
            <p:nvPr/>
          </p:nvSpPr>
          <p:spPr>
            <a:xfrm>
              <a:off x="47752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3" name="Shape 613"/>
            <p:cNvSpPr/>
            <p:nvPr/>
          </p:nvSpPr>
          <p:spPr>
            <a:xfrm>
              <a:off x="838302" y="1104082"/>
              <a:ext cx="1190582"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2015</a:t>
              </a:r>
            </a:p>
          </p:txBody>
        </p:sp>
        <p:sp>
          <p:nvSpPr>
            <p:cNvPr id="614" name="Shape 614"/>
            <p:cNvSpPr/>
            <p:nvPr/>
          </p:nvSpPr>
          <p:spPr>
            <a:xfrm>
              <a:off x="2812904" y="1129482"/>
              <a:ext cx="1051377"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2016</a:t>
              </a:r>
            </a:p>
          </p:txBody>
        </p:sp>
        <p:sp>
          <p:nvSpPr>
            <p:cNvPr id="615" name="Shape 615"/>
            <p:cNvSpPr/>
            <p:nvPr/>
          </p:nvSpPr>
          <p:spPr>
            <a:xfrm>
              <a:off x="5254573" y="1218382"/>
              <a:ext cx="841641"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a:solidFill>
                    <a:schemeClr val="bg1"/>
                  </a:solidFill>
                </a:rPr>
                <a:t>2017</a:t>
              </a:r>
            </a:p>
          </p:txBody>
        </p:sp>
        <p:sp>
          <p:nvSpPr>
            <p:cNvPr id="616" name="Shape 616"/>
            <p:cNvSpPr/>
            <p:nvPr/>
          </p:nvSpPr>
          <p:spPr>
            <a:xfrm>
              <a:off x="1828800" y="4051300"/>
              <a:ext cx="2562881"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Future era</a:t>
              </a:r>
            </a:p>
          </p:txBody>
        </p:sp>
      </p:grpSp>
      <p:grpSp>
        <p:nvGrpSpPr>
          <p:cNvPr id="624" name="Group 624"/>
          <p:cNvGrpSpPr/>
          <p:nvPr/>
        </p:nvGrpSpPr>
        <p:grpSpPr>
          <a:xfrm>
            <a:off x="8623300" y="4724398"/>
            <a:ext cx="7137400" cy="7429502"/>
            <a:chOff x="0" y="-1"/>
            <a:chExt cx="7137400" cy="7429501"/>
          </a:xfrm>
        </p:grpSpPr>
        <p:sp>
          <p:nvSpPr>
            <p:cNvPr id="618" name="Shape 618"/>
            <p:cNvSpPr/>
            <p:nvPr/>
          </p:nvSpPr>
          <p:spPr>
            <a:xfrm>
              <a:off x="0" y="5600700"/>
              <a:ext cx="7137400" cy="1828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Lorem ipsum dolor sit amet, consectetur adipiscing elit. </a:t>
              </a:r>
            </a:p>
          </p:txBody>
        </p:sp>
        <p:sp>
          <p:nvSpPr>
            <p:cNvPr id="619" name="Shape 619"/>
            <p:cNvSpPr/>
            <p:nvPr/>
          </p:nvSpPr>
          <p:spPr>
            <a:xfrm>
              <a:off x="1841499" y="1524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20" name="Shape 620"/>
            <p:cNvSpPr/>
            <p:nvPr/>
          </p:nvSpPr>
          <p:spPr>
            <a:xfrm>
              <a:off x="2966292" y="1612082"/>
              <a:ext cx="1201803"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2014</a:t>
              </a:r>
            </a:p>
          </p:txBody>
        </p:sp>
        <p:sp>
          <p:nvSpPr>
            <p:cNvPr id="621" name="Shape 621"/>
            <p:cNvSpPr/>
            <p:nvPr/>
          </p:nvSpPr>
          <p:spPr>
            <a:xfrm>
              <a:off x="2142555" y="4559300"/>
              <a:ext cx="2983958"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Winning era</a:t>
              </a:r>
            </a:p>
          </p:txBody>
        </p:sp>
        <p:sp>
          <p:nvSpPr>
            <p:cNvPr id="622" name="Shape 622"/>
            <p:cNvSpPr/>
            <p:nvPr/>
          </p:nvSpPr>
          <p:spPr>
            <a:xfrm>
              <a:off x="4178300" y="-1"/>
              <a:ext cx="1117600"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23" name="Shape 623"/>
            <p:cNvSpPr/>
            <p:nvPr/>
          </p:nvSpPr>
          <p:spPr>
            <a:xfrm>
              <a:off x="4504509" y="3905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accent4"/>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06"/>
                                        </p:tgtEl>
                                        <p:attrNameLst>
                                          <p:attrName>style.visibility</p:attrName>
                                        </p:attrNameLst>
                                      </p:cBhvr>
                                      <p:to>
                                        <p:strVal val="visible"/>
                                      </p:to>
                                    </p:set>
                                    <p:anim calcmode="lin" valueType="num">
                                      <p:cBhvr>
                                        <p:cTn id="7" dur="500" fill="hold"/>
                                        <p:tgtEl>
                                          <p:spTgt spid="606"/>
                                        </p:tgtEl>
                                        <p:attrNameLst>
                                          <p:attrName>ppt_x</p:attrName>
                                        </p:attrNameLst>
                                      </p:cBhvr>
                                      <p:tavLst>
                                        <p:tav tm="0">
                                          <p:val>
                                            <p:strVal val="0-#ppt_w/2"/>
                                          </p:val>
                                        </p:tav>
                                        <p:tav tm="100000">
                                          <p:val>
                                            <p:strVal val="#ppt_x"/>
                                          </p:val>
                                        </p:tav>
                                      </p:tavLst>
                                    </p:anim>
                                    <p:anim calcmode="lin" valueType="num">
                                      <p:cBhvr>
                                        <p:cTn id="8" dur="500" fill="hold"/>
                                        <p:tgtEl>
                                          <p:spTgt spid="6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624"/>
                                        </p:tgtEl>
                                        <p:attrNameLst>
                                          <p:attrName>style.visibility</p:attrName>
                                        </p:attrNameLst>
                                      </p:cBhvr>
                                      <p:to>
                                        <p:strVal val="visible"/>
                                      </p:to>
                                    </p:set>
                                    <p:anim calcmode="lin" valueType="num">
                                      <p:cBhvr>
                                        <p:cTn id="13" dur="500" fill="hold"/>
                                        <p:tgtEl>
                                          <p:spTgt spid="624"/>
                                        </p:tgtEl>
                                        <p:attrNameLst>
                                          <p:attrName>ppt_x</p:attrName>
                                        </p:attrNameLst>
                                      </p:cBhvr>
                                      <p:tavLst>
                                        <p:tav tm="0">
                                          <p:val>
                                            <p:strVal val="0-#ppt_w/2"/>
                                          </p:val>
                                        </p:tav>
                                        <p:tav tm="100000">
                                          <p:val>
                                            <p:strVal val="#ppt_x"/>
                                          </p:val>
                                        </p:tav>
                                      </p:tavLst>
                                    </p:anim>
                                    <p:anim calcmode="lin" valueType="num">
                                      <p:cBhvr>
                                        <p:cTn id="14" dur="500" fill="hold"/>
                                        <p:tgtEl>
                                          <p:spTgt spid="6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617"/>
                                        </p:tgtEl>
                                        <p:attrNameLst>
                                          <p:attrName>style.visibility</p:attrName>
                                        </p:attrNameLst>
                                      </p:cBhvr>
                                      <p:to>
                                        <p:strVal val="visible"/>
                                      </p:to>
                                    </p:set>
                                    <p:anim calcmode="lin" valueType="num">
                                      <p:cBhvr>
                                        <p:cTn id="19" dur="500" fill="hold"/>
                                        <p:tgtEl>
                                          <p:spTgt spid="617"/>
                                        </p:tgtEl>
                                        <p:attrNameLst>
                                          <p:attrName>ppt_x</p:attrName>
                                        </p:attrNameLst>
                                      </p:cBhvr>
                                      <p:tavLst>
                                        <p:tav tm="0">
                                          <p:val>
                                            <p:strVal val="0-#ppt_w/2"/>
                                          </p:val>
                                        </p:tav>
                                        <p:tav tm="100000">
                                          <p:val>
                                            <p:strVal val="#ppt_x"/>
                                          </p:val>
                                        </p:tav>
                                      </p:tavLst>
                                    </p:anim>
                                    <p:anim calcmode="lin" valueType="num">
                                      <p:cBhvr>
                                        <p:cTn id="20" dur="500" fill="hold"/>
                                        <p:tgtEl>
                                          <p:spTgt spid="6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 grpId="1" advAuto="0"/>
      <p:bldP spid="617" grpId="3" advAuto="0"/>
      <p:bldP spid="624" grpId="2"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p:nvPr/>
        </p:nvSpPr>
        <p:spPr>
          <a:xfrm>
            <a:off x="3480999" y="480040"/>
            <a:ext cx="17412204"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Our Vision is Simple: Your Success</a:t>
            </a:r>
          </a:p>
        </p:txBody>
      </p:sp>
      <p:sp>
        <p:nvSpPr>
          <p:cNvPr id="627" name="Shape 627"/>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657" name="Group 657"/>
          <p:cNvGrpSpPr/>
          <p:nvPr/>
        </p:nvGrpSpPr>
        <p:grpSpPr>
          <a:xfrm>
            <a:off x="-86469" y="3251200"/>
            <a:ext cx="24511570" cy="8623300"/>
            <a:chOff x="0" y="0"/>
            <a:chExt cx="24511568" cy="8623300"/>
          </a:xfrm>
        </p:grpSpPr>
        <p:sp>
          <p:nvSpPr>
            <p:cNvPr id="628" name="Shape 628"/>
            <p:cNvSpPr/>
            <p:nvPr/>
          </p:nvSpPr>
          <p:spPr>
            <a:xfrm>
              <a:off x="6374907" y="1232500"/>
              <a:ext cx="800101" cy="179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29" name="Shape 629"/>
            <p:cNvSpPr/>
            <p:nvPr/>
          </p:nvSpPr>
          <p:spPr>
            <a:xfrm>
              <a:off x="15948767" y="1231900"/>
              <a:ext cx="800101" cy="1790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0" name="Shape 630"/>
            <p:cNvSpPr/>
            <p:nvPr/>
          </p:nvSpPr>
          <p:spPr>
            <a:xfrm flipH="1">
              <a:off x="4399898" y="5045310"/>
              <a:ext cx="770045" cy="18643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1" name="Shape 631"/>
            <p:cNvSpPr/>
            <p:nvPr/>
          </p:nvSpPr>
          <p:spPr>
            <a:xfrm>
              <a:off x="12279969" y="5482731"/>
              <a:ext cx="727998" cy="14874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2" name="Shape 632"/>
            <p:cNvSpPr/>
            <p:nvPr/>
          </p:nvSpPr>
          <p:spPr>
            <a:xfrm>
              <a:off x="0" y="4120010"/>
              <a:ext cx="24511568" cy="12"/>
            </a:xfrm>
            <a:prstGeom prst="line">
              <a:avLst/>
            </a:prstGeom>
            <a:solidFill>
              <a:srgbClr val="F29C1B">
                <a:alpha val="90000"/>
              </a:srgbClr>
            </a:solidFill>
            <a:ln w="762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633" name="Shape 633"/>
            <p:cNvSpPr/>
            <p:nvPr/>
          </p:nvSpPr>
          <p:spPr>
            <a:xfrm>
              <a:off x="5001367" y="2692400"/>
              <a:ext cx="2857501"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4" name="Shape 634"/>
            <p:cNvSpPr/>
            <p:nvPr/>
          </p:nvSpPr>
          <p:spPr>
            <a:xfrm>
              <a:off x="3490067" y="3225800"/>
              <a:ext cx="1790701"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5" name="Shape 635"/>
            <p:cNvSpPr/>
            <p:nvPr/>
          </p:nvSpPr>
          <p:spPr>
            <a:xfrm>
              <a:off x="7706468" y="3047999"/>
              <a:ext cx="2146301"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6" name="Shape 636"/>
            <p:cNvSpPr/>
            <p:nvPr/>
          </p:nvSpPr>
          <p:spPr>
            <a:xfrm>
              <a:off x="10551268" y="23368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7" name="Shape 637"/>
            <p:cNvSpPr/>
            <p:nvPr/>
          </p:nvSpPr>
          <p:spPr>
            <a:xfrm>
              <a:off x="14500967" y="2692400"/>
              <a:ext cx="2857501"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8" name="Shape 638"/>
            <p:cNvSpPr/>
            <p:nvPr/>
          </p:nvSpPr>
          <p:spPr>
            <a:xfrm>
              <a:off x="16748867" y="3047999"/>
              <a:ext cx="2146301"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9" name="Shape 639"/>
            <p:cNvSpPr/>
            <p:nvPr/>
          </p:nvSpPr>
          <p:spPr>
            <a:xfrm>
              <a:off x="19276167" y="3225800"/>
              <a:ext cx="1790701"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40" name="Shape 640"/>
            <p:cNvSpPr/>
            <p:nvPr/>
          </p:nvSpPr>
          <p:spPr>
            <a:xfrm>
              <a:off x="11676061" y="3762375"/>
              <a:ext cx="1201803"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2014</a:t>
              </a:r>
            </a:p>
          </p:txBody>
        </p:sp>
        <p:sp>
          <p:nvSpPr>
            <p:cNvPr id="641" name="Shape 641"/>
            <p:cNvSpPr/>
            <p:nvPr/>
          </p:nvSpPr>
          <p:spPr>
            <a:xfrm>
              <a:off x="3977580" y="3876675"/>
              <a:ext cx="799963"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2011</a:t>
              </a:r>
            </a:p>
          </p:txBody>
        </p:sp>
        <p:sp>
          <p:nvSpPr>
            <p:cNvPr id="642" name="Shape 642"/>
            <p:cNvSpPr/>
            <p:nvPr/>
          </p:nvSpPr>
          <p:spPr>
            <a:xfrm>
              <a:off x="5847492" y="3762375"/>
              <a:ext cx="1180964"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2012</a:t>
              </a:r>
            </a:p>
          </p:txBody>
        </p:sp>
        <p:sp>
          <p:nvSpPr>
            <p:cNvPr id="643" name="Shape 643"/>
            <p:cNvSpPr/>
            <p:nvPr/>
          </p:nvSpPr>
          <p:spPr>
            <a:xfrm>
              <a:off x="8266789" y="3813175"/>
              <a:ext cx="1035347"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2013</a:t>
              </a:r>
            </a:p>
          </p:txBody>
        </p:sp>
        <p:sp>
          <p:nvSpPr>
            <p:cNvPr id="644" name="Shape 644"/>
            <p:cNvSpPr/>
            <p:nvPr/>
          </p:nvSpPr>
          <p:spPr>
            <a:xfrm>
              <a:off x="15339269" y="3762375"/>
              <a:ext cx="1190582"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2015</a:t>
              </a:r>
            </a:p>
          </p:txBody>
        </p:sp>
        <p:sp>
          <p:nvSpPr>
            <p:cNvPr id="645" name="Shape 645"/>
            <p:cNvSpPr/>
            <p:nvPr/>
          </p:nvSpPr>
          <p:spPr>
            <a:xfrm>
              <a:off x="17313872" y="3787775"/>
              <a:ext cx="1051377"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2016</a:t>
              </a:r>
            </a:p>
          </p:txBody>
        </p:sp>
        <p:sp>
          <p:nvSpPr>
            <p:cNvPr id="646" name="Shape 646"/>
            <p:cNvSpPr/>
            <p:nvPr/>
          </p:nvSpPr>
          <p:spPr>
            <a:xfrm>
              <a:off x="19755540" y="3876675"/>
              <a:ext cx="841641"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a:solidFill>
                    <a:schemeClr val="bg1"/>
                  </a:solidFill>
                </a:rPr>
                <a:t>2017</a:t>
              </a:r>
            </a:p>
          </p:txBody>
        </p:sp>
        <p:sp>
          <p:nvSpPr>
            <p:cNvPr id="647" name="Shape 647"/>
            <p:cNvSpPr/>
            <p:nvPr/>
          </p:nvSpPr>
          <p:spPr>
            <a:xfrm>
              <a:off x="12888068" y="21843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48" name="Shape 648"/>
            <p:cNvSpPr/>
            <p:nvPr/>
          </p:nvSpPr>
          <p:spPr>
            <a:xfrm>
              <a:off x="13214277" y="25749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649" name="Shape 649"/>
            <p:cNvSpPr/>
            <p:nvPr/>
          </p:nvSpPr>
          <p:spPr>
            <a:xfrm>
              <a:off x="13218267" y="6400800"/>
              <a:ext cx="3560655"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1"/>
                  </a:solidFill>
                </a:rPr>
                <a:t>2014: lorem ipsum</a:t>
              </a:r>
            </a:p>
          </p:txBody>
        </p:sp>
        <p:sp>
          <p:nvSpPr>
            <p:cNvPr id="650" name="Shape 650"/>
            <p:cNvSpPr/>
            <p:nvPr/>
          </p:nvSpPr>
          <p:spPr>
            <a:xfrm>
              <a:off x="13218267" y="7353300"/>
              <a:ext cx="6045201" cy="1244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51" name="Shape 651"/>
            <p:cNvSpPr/>
            <p:nvPr/>
          </p:nvSpPr>
          <p:spPr>
            <a:xfrm>
              <a:off x="5382367" y="6426200"/>
              <a:ext cx="3682034"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3"/>
                  </a:solidFill>
                </a:rPr>
                <a:t>2011: Lorem ipsum </a:t>
              </a:r>
            </a:p>
          </p:txBody>
        </p:sp>
        <p:sp>
          <p:nvSpPr>
            <p:cNvPr id="652" name="Shape 652"/>
            <p:cNvSpPr/>
            <p:nvPr/>
          </p:nvSpPr>
          <p:spPr>
            <a:xfrm>
              <a:off x="5445867" y="7378700"/>
              <a:ext cx="5816601" cy="1244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p>
          </p:txBody>
        </p:sp>
        <p:sp>
          <p:nvSpPr>
            <p:cNvPr id="653" name="Shape 653"/>
            <p:cNvSpPr/>
            <p:nvPr/>
          </p:nvSpPr>
          <p:spPr>
            <a:xfrm>
              <a:off x="7566768" y="152400"/>
              <a:ext cx="3669659"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2012: </a:t>
              </a:r>
              <a:r>
                <a:rPr sz="4200" spc="84" dirty="0" err="1">
                  <a:solidFill>
                    <a:schemeClr val="accent5"/>
                  </a:solidFill>
                </a:rPr>
                <a:t>Lorem</a:t>
              </a:r>
              <a:r>
                <a:rPr sz="4200" spc="84" dirty="0">
                  <a:solidFill>
                    <a:schemeClr val="accent5"/>
                  </a:solidFill>
                </a:rPr>
                <a:t> </a:t>
              </a:r>
              <a:r>
                <a:rPr sz="4200" spc="84" dirty="0" err="1">
                  <a:solidFill>
                    <a:schemeClr val="accent5"/>
                  </a:solidFill>
                </a:rPr>
                <a:t>ipsum</a:t>
              </a:r>
              <a:endParaRPr sz="4200" spc="84" dirty="0">
                <a:solidFill>
                  <a:schemeClr val="accent5"/>
                </a:solidFill>
              </a:endParaRPr>
            </a:p>
          </p:txBody>
        </p:sp>
        <p:sp>
          <p:nvSpPr>
            <p:cNvPr id="654" name="Shape 654"/>
            <p:cNvSpPr/>
            <p:nvPr/>
          </p:nvSpPr>
          <p:spPr>
            <a:xfrm>
              <a:off x="7566768" y="1104900"/>
              <a:ext cx="5816601" cy="1244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55" name="Shape 655"/>
            <p:cNvSpPr/>
            <p:nvPr/>
          </p:nvSpPr>
          <p:spPr>
            <a:xfrm>
              <a:off x="17142567" y="0"/>
              <a:ext cx="3744005"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989EDA"/>
                  </a:solidFill>
                  <a:latin typeface="Oswald Light"/>
                  <a:ea typeface="Oswald Light"/>
                  <a:cs typeface="Oswald Light"/>
                  <a:sym typeface="Oswald Light"/>
                </a:defRPr>
              </a:lvl1pPr>
            </a:lstStyle>
            <a:p>
              <a:pPr lvl="0">
                <a:defRPr sz="1800" spc="0">
                  <a:solidFill>
                    <a:srgbClr val="000000"/>
                  </a:solidFill>
                </a:defRPr>
              </a:pPr>
              <a:r>
                <a:rPr sz="4200" spc="84">
                  <a:solidFill>
                    <a:srgbClr val="989EDA"/>
                  </a:solidFill>
                </a:rPr>
                <a:t>2015: Lorem ipsum</a:t>
              </a:r>
            </a:p>
          </p:txBody>
        </p:sp>
        <p:sp>
          <p:nvSpPr>
            <p:cNvPr id="656" name="Shape 656"/>
            <p:cNvSpPr/>
            <p:nvPr/>
          </p:nvSpPr>
          <p:spPr>
            <a:xfrm>
              <a:off x="17142567" y="952500"/>
              <a:ext cx="4343401" cy="1244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gr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1" nodeType="withEffect">
                                  <p:stCondLst>
                                    <p:cond delay="0"/>
                                  </p:stCondLst>
                                  <p:iterate>
                                    <p:tmAbs val="0"/>
                                  </p:iterate>
                                  <p:childTnLst>
                                    <p:set>
                                      <p:cBhvr>
                                        <p:cTn id="6" fill="hold"/>
                                        <p:tgtEl>
                                          <p:spTgt spid="657"/>
                                        </p:tgtEl>
                                        <p:attrNameLst>
                                          <p:attrName>style.visibility</p:attrName>
                                        </p:attrNameLst>
                                      </p:cBhvr>
                                      <p:to>
                                        <p:strVal val="visible"/>
                                      </p:to>
                                    </p:set>
                                    <p:anim calcmode="lin" valueType="num">
                                      <p:cBhvr>
                                        <p:cTn id="7" dur="1000" fill="hold"/>
                                        <p:tgtEl>
                                          <p:spTgt spid="657"/>
                                        </p:tgtEl>
                                        <p:attrNameLst>
                                          <p:attrName>ppt_x</p:attrName>
                                        </p:attrNameLst>
                                      </p:cBhvr>
                                      <p:tavLst>
                                        <p:tav tm="0">
                                          <p:val>
                                            <p:strVal val="#ppt_x"/>
                                          </p:val>
                                        </p:tav>
                                        <p:tav tm="100000">
                                          <p:val>
                                            <p:strVal val="#ppt_x"/>
                                          </p:val>
                                        </p:tav>
                                      </p:tavLst>
                                    </p:anim>
                                    <p:anim calcmode="lin" valueType="num">
                                      <p:cBhvr>
                                        <p:cTn id="8" dur="1000" fill="hold"/>
                                        <p:tgtEl>
                                          <p:spTgt spid="657"/>
                                        </p:tgtEl>
                                        <p:attrNameLst>
                                          <p:attrName>ppt_y</p:attrName>
                                        </p:attrNameLst>
                                      </p:cBhvr>
                                      <p:tavLst>
                                        <p:tav tm="0">
                                          <p:val>
                                            <p:strVal val="#ppt_y-#ppt_h/2"/>
                                          </p:val>
                                        </p:tav>
                                        <p:tav tm="100000">
                                          <p:val>
                                            <p:strVal val="#ppt_y"/>
                                          </p:val>
                                        </p:tav>
                                      </p:tavLst>
                                    </p:anim>
                                    <p:anim calcmode="lin" valueType="num">
                                      <p:cBhvr>
                                        <p:cTn id="9" dur="1000" fill="hold"/>
                                        <p:tgtEl>
                                          <p:spTgt spid="657"/>
                                        </p:tgtEl>
                                        <p:attrNameLst>
                                          <p:attrName>ppt_w</p:attrName>
                                        </p:attrNameLst>
                                      </p:cBhvr>
                                      <p:tavLst>
                                        <p:tav tm="0">
                                          <p:val>
                                            <p:strVal val="#ppt_w"/>
                                          </p:val>
                                        </p:tav>
                                        <p:tav tm="100000">
                                          <p:val>
                                            <p:strVal val="#ppt_w"/>
                                          </p:val>
                                        </p:tav>
                                      </p:tavLst>
                                    </p:anim>
                                    <p:anim calcmode="lin" valueType="num">
                                      <p:cBhvr>
                                        <p:cTn id="10" dur="1000" fill="hold"/>
                                        <p:tgtEl>
                                          <p:spTgt spid="6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p:nvPr/>
        </p:nvSpPr>
        <p:spPr>
          <a:xfrm>
            <a:off x="8651935" y="480040"/>
            <a:ext cx="7070332"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Product Sales</a:t>
            </a:r>
          </a:p>
        </p:txBody>
      </p:sp>
      <p:sp>
        <p:nvSpPr>
          <p:cNvPr id="660" name="Shape 660"/>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674" name="Group 674"/>
          <p:cNvGrpSpPr/>
          <p:nvPr/>
        </p:nvGrpSpPr>
        <p:grpSpPr>
          <a:xfrm>
            <a:off x="1943100" y="3632200"/>
            <a:ext cx="19710400" cy="7772400"/>
            <a:chOff x="-1143000" y="0"/>
            <a:chExt cx="19710400" cy="7772400"/>
          </a:xfrm>
        </p:grpSpPr>
        <p:graphicFrame>
          <p:nvGraphicFramePr>
            <p:cNvPr id="661" name="Chart 661"/>
            <p:cNvGraphicFramePr/>
            <p:nvPr>
              <p:extLst>
                <p:ext uri="{D42A27DB-BD31-4B8C-83A1-F6EECF244321}">
                  <p14:modId xmlns:p14="http://schemas.microsoft.com/office/powerpoint/2010/main" xmlns="" val="4246341954"/>
                </p:ext>
              </p:extLst>
            </p:nvPr>
          </p:nvGraphicFramePr>
          <p:xfrm>
            <a:off x="-1143000" y="488950"/>
            <a:ext cx="10833100" cy="7277100"/>
          </p:xfrm>
          <a:graphic>
            <a:graphicData uri="http://schemas.openxmlformats.org/drawingml/2006/chart">
              <c:chart xmlns:c="http://schemas.openxmlformats.org/drawingml/2006/chart" xmlns:r="http://schemas.openxmlformats.org/officeDocument/2006/relationships" r:id="rId2"/>
            </a:graphicData>
          </a:graphic>
        </p:graphicFrame>
        <p:sp>
          <p:nvSpPr>
            <p:cNvPr id="662" name="Shape 662"/>
            <p:cNvSpPr/>
            <p:nvPr/>
          </p:nvSpPr>
          <p:spPr>
            <a:xfrm>
              <a:off x="11366500" y="0"/>
              <a:ext cx="2329484"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Smartphone</a:t>
              </a:r>
            </a:p>
          </p:txBody>
        </p:sp>
        <p:sp>
          <p:nvSpPr>
            <p:cNvPr id="663" name="Shape 663"/>
            <p:cNvSpPr/>
            <p:nvPr/>
          </p:nvSpPr>
          <p:spPr>
            <a:xfrm>
              <a:off x="11366500" y="1955800"/>
              <a:ext cx="3015377"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Mobile </a:t>
              </a:r>
              <a:r>
                <a:rPr sz="4200" spc="84" dirty="0" err="1">
                  <a:solidFill>
                    <a:schemeClr val="accent5"/>
                  </a:solidFill>
                </a:rPr>
                <a:t>Dekstop</a:t>
              </a:r>
              <a:endParaRPr sz="4200" spc="84" dirty="0">
                <a:solidFill>
                  <a:schemeClr val="accent5"/>
                </a:solidFill>
              </a:endParaRPr>
            </a:p>
          </p:txBody>
        </p:sp>
        <p:sp>
          <p:nvSpPr>
            <p:cNvPr id="664" name="Shape 664"/>
            <p:cNvSpPr/>
            <p:nvPr/>
          </p:nvSpPr>
          <p:spPr>
            <a:xfrm>
              <a:off x="11366500" y="3975100"/>
              <a:ext cx="2265364"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PC </a:t>
              </a:r>
              <a:r>
                <a:rPr sz="4200" spc="84" dirty="0" err="1">
                  <a:solidFill>
                    <a:schemeClr val="accent2"/>
                  </a:solidFill>
                </a:rPr>
                <a:t>Dekstop</a:t>
              </a:r>
              <a:endParaRPr sz="4200" spc="84" dirty="0">
                <a:solidFill>
                  <a:schemeClr val="accent2"/>
                </a:solidFill>
              </a:endParaRPr>
            </a:p>
          </p:txBody>
        </p:sp>
        <p:sp>
          <p:nvSpPr>
            <p:cNvPr id="665" name="Shape 665"/>
            <p:cNvSpPr/>
            <p:nvPr/>
          </p:nvSpPr>
          <p:spPr>
            <a:xfrm>
              <a:off x="11366500" y="5930900"/>
              <a:ext cx="2743764"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Smart Camera</a:t>
              </a:r>
            </a:p>
          </p:txBody>
        </p:sp>
        <p:sp>
          <p:nvSpPr>
            <p:cNvPr id="666" name="Shape 666"/>
            <p:cNvSpPr/>
            <p:nvPr/>
          </p:nvSpPr>
          <p:spPr>
            <a:xfrm>
              <a:off x="11366500" y="952500"/>
              <a:ext cx="7200900"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p>
          </p:txBody>
        </p:sp>
        <p:sp>
          <p:nvSpPr>
            <p:cNvPr id="667" name="Shape 667"/>
            <p:cNvSpPr/>
            <p:nvPr/>
          </p:nvSpPr>
          <p:spPr>
            <a:xfrm>
              <a:off x="11366500" y="2908300"/>
              <a:ext cx="7200900"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68" name="Shape 668"/>
            <p:cNvSpPr/>
            <p:nvPr/>
          </p:nvSpPr>
          <p:spPr>
            <a:xfrm>
              <a:off x="11366500" y="4927600"/>
              <a:ext cx="7200900"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69" name="Shape 669"/>
            <p:cNvSpPr/>
            <p:nvPr/>
          </p:nvSpPr>
          <p:spPr>
            <a:xfrm>
              <a:off x="11366500" y="6883400"/>
              <a:ext cx="7200900"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70" name="Shape 670"/>
            <p:cNvSpPr/>
            <p:nvPr/>
          </p:nvSpPr>
          <p:spPr>
            <a:xfrm>
              <a:off x="10488155" y="789305"/>
              <a:ext cx="757067" cy="656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3600" spc="72">
                  <a:solidFill>
                    <a:srgbClr val="FBB22F"/>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3"/>
                  </a:solidFill>
                </a:rPr>
                <a:t>19%</a:t>
              </a:r>
            </a:p>
          </p:txBody>
        </p:sp>
        <p:sp>
          <p:nvSpPr>
            <p:cNvPr id="671" name="Shape 671"/>
            <p:cNvSpPr/>
            <p:nvPr/>
          </p:nvSpPr>
          <p:spPr>
            <a:xfrm>
              <a:off x="10564956" y="2700655"/>
              <a:ext cx="614784" cy="656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3600" spc="72">
                  <a:solidFill>
                    <a:srgbClr val="F15F47"/>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5"/>
                  </a:solidFill>
                </a:rPr>
                <a:t>2%</a:t>
              </a:r>
            </a:p>
          </p:txBody>
        </p:sp>
        <p:sp>
          <p:nvSpPr>
            <p:cNvPr id="672" name="Shape 672"/>
            <p:cNvSpPr/>
            <p:nvPr/>
          </p:nvSpPr>
          <p:spPr>
            <a:xfrm>
              <a:off x="10586547" y="4732655"/>
              <a:ext cx="560282" cy="656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3600" spc="72">
                  <a:solidFill>
                    <a:srgbClr val="2BC2AC"/>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2"/>
                  </a:solidFill>
                </a:rPr>
                <a:t>7%</a:t>
              </a:r>
            </a:p>
          </p:txBody>
        </p:sp>
        <p:sp>
          <p:nvSpPr>
            <p:cNvPr id="673" name="Shape 673"/>
            <p:cNvSpPr/>
            <p:nvPr/>
          </p:nvSpPr>
          <p:spPr>
            <a:xfrm>
              <a:off x="10449683" y="6701155"/>
              <a:ext cx="834011" cy="656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3600" spc="72">
                  <a:solidFill>
                    <a:srgbClr val="3AC7E2"/>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1"/>
                  </a:solidFill>
                </a:rPr>
                <a:t>22%</a:t>
              </a:r>
            </a:p>
          </p:txBody>
        </p:sp>
      </p:gr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1" nodeType="withEffect">
                                  <p:stCondLst>
                                    <p:cond delay="0"/>
                                  </p:stCondLst>
                                  <p:iterate>
                                    <p:tmAbs val="0"/>
                                  </p:iterate>
                                  <p:childTnLst>
                                    <p:set>
                                      <p:cBhvr>
                                        <p:cTn id="6" fill="hold"/>
                                        <p:tgtEl>
                                          <p:spTgt spid="674"/>
                                        </p:tgtEl>
                                        <p:attrNameLst>
                                          <p:attrName>style.visibility</p:attrName>
                                        </p:attrNameLst>
                                      </p:cBhvr>
                                      <p:to>
                                        <p:strVal val="visible"/>
                                      </p:to>
                                    </p:set>
                                    <p:anim calcmode="lin" valueType="num">
                                      <p:cBhvr>
                                        <p:cTn id="7" dur="1000" fill="hold"/>
                                        <p:tgtEl>
                                          <p:spTgt spid="674"/>
                                        </p:tgtEl>
                                        <p:attrNameLst>
                                          <p:attrName>ppt_x</p:attrName>
                                        </p:attrNameLst>
                                      </p:cBhvr>
                                      <p:tavLst>
                                        <p:tav tm="0">
                                          <p:val>
                                            <p:strVal val="#ppt_x"/>
                                          </p:val>
                                        </p:tav>
                                        <p:tav tm="100000">
                                          <p:val>
                                            <p:strVal val="#ppt_x"/>
                                          </p:val>
                                        </p:tav>
                                      </p:tavLst>
                                    </p:anim>
                                    <p:anim calcmode="lin" valueType="num">
                                      <p:cBhvr>
                                        <p:cTn id="8" dur="1000" fill="hold"/>
                                        <p:tgtEl>
                                          <p:spTgt spid="674"/>
                                        </p:tgtEl>
                                        <p:attrNameLst>
                                          <p:attrName>ppt_y</p:attrName>
                                        </p:attrNameLst>
                                      </p:cBhvr>
                                      <p:tavLst>
                                        <p:tav tm="0">
                                          <p:val>
                                            <p:strVal val="#ppt_y-#ppt_h/2"/>
                                          </p:val>
                                        </p:tav>
                                        <p:tav tm="100000">
                                          <p:val>
                                            <p:strVal val="#ppt_y"/>
                                          </p:val>
                                        </p:tav>
                                      </p:tavLst>
                                    </p:anim>
                                    <p:anim calcmode="lin" valueType="num">
                                      <p:cBhvr>
                                        <p:cTn id="9" dur="1000" fill="hold"/>
                                        <p:tgtEl>
                                          <p:spTgt spid="674"/>
                                        </p:tgtEl>
                                        <p:attrNameLst>
                                          <p:attrName>ppt_w</p:attrName>
                                        </p:attrNameLst>
                                      </p:cBhvr>
                                      <p:tavLst>
                                        <p:tav tm="0">
                                          <p:val>
                                            <p:strVal val="#ppt_w"/>
                                          </p:val>
                                        </p:tav>
                                        <p:tav tm="100000">
                                          <p:val>
                                            <p:strVal val="#ppt_w"/>
                                          </p:val>
                                        </p:tav>
                                      </p:tavLst>
                                    </p:anim>
                                    <p:anim calcmode="lin" valueType="num">
                                      <p:cBhvr>
                                        <p:cTn id="10" dur="1000" fill="hold"/>
                                        <p:tgtEl>
                                          <p:spTgt spid="6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685" name="Group 685"/>
          <p:cNvGrpSpPr/>
          <p:nvPr/>
        </p:nvGrpSpPr>
        <p:grpSpPr>
          <a:xfrm>
            <a:off x="4153437" y="2400302"/>
            <a:ext cx="16167101" cy="9136716"/>
            <a:chOff x="0" y="0"/>
            <a:chExt cx="16167100" cy="9136715"/>
          </a:xfrm>
        </p:grpSpPr>
        <p:grpSp>
          <p:nvGrpSpPr>
            <p:cNvPr id="678" name="Group 678"/>
            <p:cNvGrpSpPr/>
            <p:nvPr/>
          </p:nvGrpSpPr>
          <p:grpSpPr>
            <a:xfrm>
              <a:off x="5803362" y="0"/>
              <a:ext cx="4102100" cy="4102100"/>
              <a:chOff x="0" y="0"/>
              <a:chExt cx="4102099" cy="4102099"/>
            </a:xfrm>
          </p:grpSpPr>
          <p:sp>
            <p:nvSpPr>
              <p:cNvPr id="676" name="Shape 676"/>
              <p:cNvSpPr/>
              <p:nvPr/>
            </p:nvSpPr>
            <p:spPr>
              <a:xfrm>
                <a:off x="0" y="0"/>
                <a:ext cx="4102100" cy="4102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905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77" name="Shape 677"/>
              <p:cNvSpPr/>
              <p:nvPr/>
            </p:nvSpPr>
            <p:spPr>
              <a:xfrm>
                <a:off x="1094324" y="1285451"/>
                <a:ext cx="1930401" cy="1600201"/>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682" name="Group 682"/>
            <p:cNvGrpSpPr/>
            <p:nvPr/>
          </p:nvGrpSpPr>
          <p:grpSpPr>
            <a:xfrm>
              <a:off x="5092162" y="7937497"/>
              <a:ext cx="5892804" cy="215901"/>
              <a:chOff x="0" y="0"/>
              <a:chExt cx="5892803" cy="215900"/>
            </a:xfrm>
          </p:grpSpPr>
          <p:sp>
            <p:nvSpPr>
              <p:cNvPr id="679" name="Shape 679"/>
              <p:cNvSpPr/>
              <p:nvPr/>
            </p:nvSpPr>
            <p:spPr>
              <a:xfrm>
                <a:off x="0" y="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80" name="Shape 680"/>
              <p:cNvSpPr/>
              <p:nvPr/>
            </p:nvSpPr>
            <p:spPr>
              <a:xfrm>
                <a:off x="1981638" y="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81" name="Shape 681"/>
              <p:cNvSpPr/>
              <p:nvPr/>
            </p:nvSpPr>
            <p:spPr>
              <a:xfrm>
                <a:off x="3944010" y="0"/>
                <a:ext cx="1948794" cy="2159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683" name="Shape 683"/>
            <p:cNvSpPr/>
            <p:nvPr/>
          </p:nvSpPr>
          <p:spPr>
            <a:xfrm>
              <a:off x="0" y="4275274"/>
              <a:ext cx="16167100" cy="30572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nSpc>
                  <a:spcPct val="70000"/>
                </a:lnSpc>
                <a:defRPr sz="9600" spc="96">
                  <a:solidFill>
                    <a:srgbClr val="FFFFFF"/>
                  </a:solidFill>
                  <a:latin typeface="Oswald Light"/>
                  <a:ea typeface="Oswald Light"/>
                  <a:cs typeface="Oswald Light"/>
                  <a:sym typeface="Oswald Light"/>
                </a:defRPr>
              </a:lvl1pPr>
            </a:lstStyle>
            <a:p>
              <a:pPr lvl="0">
                <a:lnSpc>
                  <a:spcPct val="100000"/>
                </a:lnSpc>
                <a:defRPr sz="1800" spc="0">
                  <a:solidFill>
                    <a:srgbClr val="000000"/>
                  </a:solidFill>
                </a:defRPr>
              </a:pPr>
              <a:r>
                <a:rPr sz="9600" spc="96" dirty="0">
                  <a:solidFill>
                    <a:schemeClr val="bg1"/>
                  </a:solidFill>
                </a:rPr>
                <a:t>"The best way to predict your future is to create it"</a:t>
              </a:r>
            </a:p>
          </p:txBody>
        </p:sp>
        <p:sp>
          <p:nvSpPr>
            <p:cNvPr id="684" name="Shape 684"/>
            <p:cNvSpPr/>
            <p:nvPr/>
          </p:nvSpPr>
          <p:spPr>
            <a:xfrm>
              <a:off x="6416086" y="8541680"/>
              <a:ext cx="2891689" cy="5950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just">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bg1"/>
                  </a:solidFill>
                </a:rPr>
                <a:t>Peter F. Drucker</a:t>
              </a:r>
            </a:p>
          </p:txBody>
        </p:sp>
      </p:gr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85"/>
                                        </p:tgtEl>
                                        <p:attrNameLst>
                                          <p:attrName>style.visibility</p:attrName>
                                        </p:attrNameLst>
                                      </p:cBhvr>
                                      <p:to>
                                        <p:strVal val="visible"/>
                                      </p:to>
                                    </p:set>
                                    <p:anim calcmode="lin" valueType="num">
                                      <p:cBhvr>
                                        <p:cTn id="7" dur="1000" fill="hold"/>
                                        <p:tgtEl>
                                          <p:spTgt spid="685"/>
                                        </p:tgtEl>
                                        <p:attrNameLst>
                                          <p:attrName>ppt_w</p:attrName>
                                        </p:attrNameLst>
                                      </p:cBhvr>
                                      <p:tavLst>
                                        <p:tav tm="0">
                                          <p:val>
                                            <p:fltVal val="0"/>
                                          </p:val>
                                        </p:tav>
                                        <p:tav tm="100000">
                                          <p:val>
                                            <p:strVal val="#ppt_w"/>
                                          </p:val>
                                        </p:tav>
                                      </p:tavLst>
                                    </p:anim>
                                    <p:anim calcmode="lin" valueType="num">
                                      <p:cBhvr>
                                        <p:cTn id="8" dur="1000" fill="hold"/>
                                        <p:tgtEl>
                                          <p:spTgt spid="6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703" name="Group 703"/>
          <p:cNvGrpSpPr/>
          <p:nvPr/>
        </p:nvGrpSpPr>
        <p:grpSpPr>
          <a:xfrm>
            <a:off x="-88902" y="-12701"/>
            <a:ext cx="13288173" cy="13728702"/>
            <a:chOff x="-1" y="0"/>
            <a:chExt cx="13288171" cy="13728701"/>
          </a:xfrm>
        </p:grpSpPr>
        <p:grpSp>
          <p:nvGrpSpPr>
            <p:cNvPr id="693" name="Group 693"/>
            <p:cNvGrpSpPr/>
            <p:nvPr/>
          </p:nvGrpSpPr>
          <p:grpSpPr>
            <a:xfrm rot="10800000">
              <a:off x="-1" y="0"/>
              <a:ext cx="13288171" cy="13728701"/>
              <a:chOff x="0" y="0"/>
              <a:chExt cx="13288169" cy="13728700"/>
            </a:xfrm>
          </p:grpSpPr>
          <p:sp>
            <p:nvSpPr>
              <p:cNvPr id="687" name="Shape 687"/>
              <p:cNvSpPr/>
              <p:nvPr/>
            </p:nvSpPr>
            <p:spPr>
              <a:xfrm rot="10800000">
                <a:off x="759460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88" name="Shape 688"/>
              <p:cNvSpPr/>
              <p:nvPr/>
            </p:nvSpPr>
            <p:spPr>
              <a:xfrm rot="10800000">
                <a:off x="0" y="1270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6">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89" name="Shape 689"/>
              <p:cNvSpPr/>
              <p:nvPr/>
            </p:nvSpPr>
            <p:spPr>
              <a:xfrm rot="10800000">
                <a:off x="3810000" y="1270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0" name="Shape 690"/>
              <p:cNvSpPr/>
              <p:nvPr/>
            </p:nvSpPr>
            <p:spPr>
              <a:xfrm rot="10800000">
                <a:off x="13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1" name="Shape 691"/>
              <p:cNvSpPr/>
              <p:nvPr/>
            </p:nvSpPr>
            <p:spPr>
              <a:xfrm rot="10800000">
                <a:off x="3946847" y="3148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2" name="Shape 692"/>
              <p:cNvSpPr/>
              <p:nvPr/>
            </p:nvSpPr>
            <p:spPr>
              <a:xfrm rot="10800000">
                <a:off x="775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694" name="Shape 694"/>
            <p:cNvSpPr/>
            <p:nvPr/>
          </p:nvSpPr>
          <p:spPr>
            <a:xfrm>
              <a:off x="457200" y="1549400"/>
              <a:ext cx="3060700" cy="19389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4200" spc="84" dirty="0">
                  <a:solidFill>
                    <a:schemeClr val="bg1"/>
                  </a:solidFill>
                </a:rPr>
                <a:t>The Award Winning Company</a:t>
              </a:r>
            </a:p>
          </p:txBody>
        </p:sp>
        <p:sp>
          <p:nvSpPr>
            <p:cNvPr id="695" name="Shape 695"/>
            <p:cNvSpPr/>
            <p:nvPr/>
          </p:nvSpPr>
          <p:spPr>
            <a:xfrm>
              <a:off x="4076700" y="1549400"/>
              <a:ext cx="3263900" cy="19389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Fastest Server</a:t>
              </a:r>
            </a:p>
            <a:p>
              <a:pPr lvl="0" algn="l">
                <a:defRPr sz="1800"/>
              </a:pPr>
              <a:r>
                <a:rPr sz="4200" spc="84" dirty="0" err="1">
                  <a:solidFill>
                    <a:schemeClr val="bg1"/>
                  </a:solidFill>
                  <a:latin typeface="Oswald Regular"/>
                  <a:ea typeface="Oswald Regular"/>
                  <a:cs typeface="Oswald Regular"/>
                  <a:sym typeface="Oswald Regular"/>
                </a:rPr>
                <a:t>Arround</a:t>
              </a:r>
              <a:r>
                <a:rPr sz="4200" spc="84" dirty="0">
                  <a:solidFill>
                    <a:schemeClr val="bg1"/>
                  </a:solidFill>
                  <a:latin typeface="Oswald Regular"/>
                  <a:ea typeface="Oswald Regular"/>
                  <a:cs typeface="Oswald Regular"/>
                  <a:sym typeface="Oswald Regular"/>
                </a:rPr>
                <a:t> the </a:t>
              </a:r>
            </a:p>
            <a:p>
              <a:pPr lvl="0" algn="l">
                <a:defRPr sz="1800"/>
              </a:pPr>
              <a:r>
                <a:rPr sz="4200" spc="84" dirty="0">
                  <a:solidFill>
                    <a:schemeClr val="bg1"/>
                  </a:solidFill>
                  <a:latin typeface="Oswald Regular"/>
                  <a:ea typeface="Oswald Regular"/>
                  <a:cs typeface="Oswald Regular"/>
                  <a:sym typeface="Oswald Regular"/>
                </a:rPr>
                <a:t>Globe</a:t>
              </a:r>
            </a:p>
          </p:txBody>
        </p:sp>
        <p:sp>
          <p:nvSpPr>
            <p:cNvPr id="696" name="Shape 696"/>
            <p:cNvSpPr/>
            <p:nvPr/>
          </p:nvSpPr>
          <p:spPr>
            <a:xfrm>
              <a:off x="7899400" y="1549400"/>
              <a:ext cx="3263900" cy="19389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Best 1 on 1</a:t>
              </a:r>
            </a:p>
            <a:p>
              <a:pPr lvl="0" algn="l">
                <a:defRPr sz="1800"/>
              </a:pPr>
              <a:r>
                <a:rPr sz="4200" spc="84" dirty="0">
                  <a:solidFill>
                    <a:schemeClr val="bg1"/>
                  </a:solidFill>
                  <a:latin typeface="Oswald Regular"/>
                  <a:ea typeface="Oswald Regular"/>
                  <a:cs typeface="Oswald Regular"/>
                  <a:sym typeface="Oswald Regular"/>
                </a:rPr>
                <a:t>Customer</a:t>
              </a:r>
            </a:p>
            <a:p>
              <a:pPr lvl="0" algn="l">
                <a:defRPr sz="1800"/>
              </a:pPr>
              <a:r>
                <a:rPr sz="4200" spc="84" dirty="0">
                  <a:solidFill>
                    <a:schemeClr val="bg1"/>
                  </a:solidFill>
                  <a:latin typeface="Oswald Regular"/>
                  <a:ea typeface="Oswald Regular"/>
                  <a:cs typeface="Oswald Regular"/>
                  <a:sym typeface="Oswald Regular"/>
                </a:rPr>
                <a:t>Services</a:t>
              </a:r>
            </a:p>
          </p:txBody>
        </p:sp>
        <p:sp>
          <p:nvSpPr>
            <p:cNvPr id="697" name="Shape 697"/>
            <p:cNvSpPr/>
            <p:nvPr/>
          </p:nvSpPr>
          <p:spPr>
            <a:xfrm>
              <a:off x="457200" y="3822700"/>
              <a:ext cx="3060700" cy="22159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698" name="Shape 698"/>
            <p:cNvSpPr/>
            <p:nvPr/>
          </p:nvSpPr>
          <p:spPr>
            <a:xfrm>
              <a:off x="4076700" y="3822700"/>
              <a:ext cx="3060700" cy="22159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699" name="Shape 699"/>
            <p:cNvSpPr/>
            <p:nvPr/>
          </p:nvSpPr>
          <p:spPr>
            <a:xfrm>
              <a:off x="7899400" y="3822700"/>
              <a:ext cx="3060700" cy="22159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700" name="Shape 700"/>
            <p:cNvSpPr/>
            <p:nvPr/>
          </p:nvSpPr>
          <p:spPr>
            <a:xfrm>
              <a:off x="2692400" y="10088721"/>
              <a:ext cx="2146300" cy="17727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1</a:t>
              </a:r>
            </a:p>
          </p:txBody>
        </p:sp>
        <p:sp>
          <p:nvSpPr>
            <p:cNvPr id="701" name="Shape 701"/>
            <p:cNvSpPr/>
            <p:nvPr/>
          </p:nvSpPr>
          <p:spPr>
            <a:xfrm>
              <a:off x="6527800" y="8263604"/>
              <a:ext cx="2146300" cy="17727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2</a:t>
              </a:r>
            </a:p>
          </p:txBody>
        </p:sp>
        <p:sp>
          <p:nvSpPr>
            <p:cNvPr id="702" name="Shape 702"/>
            <p:cNvSpPr/>
            <p:nvPr/>
          </p:nvSpPr>
          <p:spPr>
            <a:xfrm>
              <a:off x="10363200" y="10177204"/>
              <a:ext cx="2146300" cy="17727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3</a:t>
              </a:r>
            </a:p>
          </p:txBody>
        </p:sp>
      </p:gr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703"/>
                                        </p:tgtEl>
                                        <p:attrNameLst>
                                          <p:attrName>style.visibility</p:attrName>
                                        </p:attrNameLst>
                                      </p:cBhvr>
                                      <p:to>
                                        <p:strVal val="visible"/>
                                      </p:to>
                                    </p:set>
                                    <p:anim calcmode="lin" valueType="num">
                                      <p:cBhvr>
                                        <p:cTn id="7" dur="750" fill="hold"/>
                                        <p:tgtEl>
                                          <p:spTgt spid="703"/>
                                        </p:tgtEl>
                                        <p:attrNameLst>
                                          <p:attrName>ppt_x</p:attrName>
                                        </p:attrNameLst>
                                      </p:cBhvr>
                                      <p:tavLst>
                                        <p:tav tm="0">
                                          <p:val>
                                            <p:strVal val="0-#ppt_w/2"/>
                                          </p:val>
                                        </p:tav>
                                        <p:tav tm="100000">
                                          <p:val>
                                            <p:strVal val="#ppt_x"/>
                                          </p:val>
                                        </p:tav>
                                      </p:tavLst>
                                    </p:anim>
                                    <p:anim calcmode="lin" valueType="num">
                                      <p:cBhvr>
                                        <p:cTn id="8" dur="750" fill="hold"/>
                                        <p:tgtEl>
                                          <p:spTgt spid="7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hape 705"/>
          <p:cNvSpPr/>
          <p:nvPr/>
        </p:nvSpPr>
        <p:spPr>
          <a:xfrm>
            <a:off x="8811979" y="480040"/>
            <a:ext cx="6750245"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a:solidFill>
                  <a:srgbClr val="F15F47"/>
                </a:solidFill>
                <a:latin typeface="Oswald Regular"/>
                <a:ea typeface="Oswald Regular"/>
                <a:cs typeface="Oswald Regular"/>
                <a:sym typeface="Oswald Regular"/>
              </a:defRPr>
            </a:lvl1pPr>
          </a:lstStyle>
          <a:p>
            <a:pPr lvl="0">
              <a:defRPr sz="1800">
                <a:solidFill>
                  <a:srgbClr val="000000"/>
                </a:solidFill>
              </a:defRPr>
            </a:pPr>
            <a:r>
              <a:rPr sz="9600" dirty="0">
                <a:solidFill>
                  <a:schemeClr val="accent5"/>
                </a:solidFill>
              </a:rPr>
              <a:t>Product Sales</a:t>
            </a:r>
          </a:p>
        </p:txBody>
      </p:sp>
      <p:sp>
        <p:nvSpPr>
          <p:cNvPr id="706" name="Shape 706"/>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730" name="Group 730"/>
          <p:cNvGrpSpPr/>
          <p:nvPr/>
        </p:nvGrpSpPr>
        <p:grpSpPr>
          <a:xfrm>
            <a:off x="2946393" y="4064000"/>
            <a:ext cx="18478508" cy="7098983"/>
            <a:chOff x="0" y="0"/>
            <a:chExt cx="18478507" cy="7098983"/>
          </a:xfrm>
        </p:grpSpPr>
        <p:sp>
          <p:nvSpPr>
            <p:cNvPr id="707" name="Shape 707"/>
            <p:cNvSpPr/>
            <p:nvPr/>
          </p:nvSpPr>
          <p:spPr>
            <a:xfrm>
              <a:off x="44772" y="1464819"/>
              <a:ext cx="18410809" cy="4"/>
            </a:xfrm>
            <a:prstGeom prst="line">
              <a:avLst/>
            </a:prstGeom>
            <a:noFill/>
            <a:ln w="25400" cap="flat">
              <a:solidFill>
                <a:schemeClr val="bg1">
                  <a:lumMod val="75000"/>
                </a:schemeClr>
              </a:solidFill>
              <a:custDash>
                <a:ds d="200000" sp="200000"/>
              </a:custDash>
              <a:miter lim="400000"/>
              <a:headEnd type="triangle" w="med" len="sm"/>
              <a:tailEnd type="triangle" w="med" len="sm"/>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708" name="Shape 708"/>
            <p:cNvSpPr/>
            <p:nvPr/>
          </p:nvSpPr>
          <p:spPr>
            <a:xfrm>
              <a:off x="11569706" y="0"/>
              <a:ext cx="6908801" cy="1104900"/>
            </a:xfrm>
            <a:prstGeom prst="roundRect">
              <a:avLst>
                <a:gd name="adj" fmla="val 50000"/>
              </a:avLst>
            </a:prstGeom>
            <a:solidFill>
              <a:schemeClr val="accent1">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09" name="Shape 709"/>
            <p:cNvSpPr/>
            <p:nvPr/>
          </p:nvSpPr>
          <p:spPr>
            <a:xfrm>
              <a:off x="7803489" y="0"/>
              <a:ext cx="4940301" cy="1104900"/>
            </a:xfrm>
            <a:prstGeom prst="roundRect">
              <a:avLst>
                <a:gd name="adj" fmla="val 50000"/>
              </a:avLst>
            </a:prstGeom>
            <a:solidFill>
              <a:schemeClr val="accent5">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0" name="Shape 710"/>
            <p:cNvSpPr/>
            <p:nvPr/>
          </p:nvSpPr>
          <p:spPr>
            <a:xfrm>
              <a:off x="2616206" y="0"/>
              <a:ext cx="6349906" cy="1104900"/>
            </a:xfrm>
            <a:prstGeom prst="roundRect">
              <a:avLst>
                <a:gd name="adj" fmla="val 50000"/>
              </a:avLst>
            </a:pr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1" name="Shape 711"/>
            <p:cNvSpPr/>
            <p:nvPr/>
          </p:nvSpPr>
          <p:spPr>
            <a:xfrm>
              <a:off x="0" y="0"/>
              <a:ext cx="3797300" cy="1104900"/>
            </a:xfrm>
            <a:prstGeom prst="roundRect">
              <a:avLst>
                <a:gd name="adj" fmla="val 50000"/>
              </a:avLst>
            </a:prstGeom>
            <a:solidFill>
              <a:schemeClr val="accent3">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2" name="Shape 712"/>
            <p:cNvSpPr/>
            <p:nvPr/>
          </p:nvSpPr>
          <p:spPr>
            <a:xfrm>
              <a:off x="1422406" y="279400"/>
              <a:ext cx="785921"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3600" spc="72" dirty="0">
                  <a:solidFill>
                    <a:schemeClr val="bg1"/>
                  </a:solidFill>
                  <a:latin typeface="Oswald Regular"/>
                  <a:ea typeface="Oswald Regular"/>
                  <a:cs typeface="Oswald Regular"/>
                  <a:sym typeface="Oswald Regular"/>
                </a:rPr>
                <a:t>20</a:t>
              </a:r>
              <a:r>
                <a:rPr sz="3600" spc="72" dirty="0">
                  <a:solidFill>
                    <a:schemeClr val="bg1"/>
                  </a:solidFill>
                  <a:latin typeface="Oswald Light"/>
                  <a:ea typeface="Oswald Light"/>
                  <a:cs typeface="Oswald Light"/>
                  <a:sym typeface="Oswald Light"/>
                </a:rPr>
                <a:t>%</a:t>
              </a:r>
            </a:p>
          </p:txBody>
        </p:sp>
        <p:sp>
          <p:nvSpPr>
            <p:cNvPr id="713" name="Shape 713"/>
            <p:cNvSpPr/>
            <p:nvPr/>
          </p:nvSpPr>
          <p:spPr>
            <a:xfrm>
              <a:off x="5740406" y="279400"/>
              <a:ext cx="773097"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38</a:t>
              </a:r>
              <a:r>
                <a:rPr sz="3600" spc="72">
                  <a:solidFill>
                    <a:schemeClr val="bg1"/>
                  </a:solidFill>
                  <a:latin typeface="Oswald Light"/>
                  <a:ea typeface="Oswald Light"/>
                  <a:cs typeface="Oswald Light"/>
                  <a:sym typeface="Oswald Light"/>
                </a:rPr>
                <a:t>%</a:t>
              </a:r>
            </a:p>
          </p:txBody>
        </p:sp>
        <p:sp>
          <p:nvSpPr>
            <p:cNvPr id="714" name="Shape 714"/>
            <p:cNvSpPr/>
            <p:nvPr/>
          </p:nvSpPr>
          <p:spPr>
            <a:xfrm>
              <a:off x="10198106" y="279400"/>
              <a:ext cx="684931"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12</a:t>
              </a:r>
              <a:r>
                <a:rPr sz="3600" spc="72">
                  <a:solidFill>
                    <a:schemeClr val="bg1"/>
                  </a:solidFill>
                  <a:latin typeface="Oswald Light"/>
                  <a:ea typeface="Oswald Light"/>
                  <a:cs typeface="Oswald Light"/>
                  <a:sym typeface="Oswald Light"/>
                </a:rPr>
                <a:t>%</a:t>
              </a:r>
            </a:p>
          </p:txBody>
        </p:sp>
        <p:sp>
          <p:nvSpPr>
            <p:cNvPr id="715" name="Shape 715"/>
            <p:cNvSpPr/>
            <p:nvPr/>
          </p:nvSpPr>
          <p:spPr>
            <a:xfrm>
              <a:off x="15341606" y="279400"/>
              <a:ext cx="787523"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30</a:t>
              </a:r>
              <a:r>
                <a:rPr sz="3600" spc="72">
                  <a:solidFill>
                    <a:schemeClr val="bg1"/>
                  </a:solidFill>
                  <a:latin typeface="Oswald Light"/>
                  <a:ea typeface="Oswald Light"/>
                  <a:cs typeface="Oswald Light"/>
                  <a:sym typeface="Oswald Light"/>
                </a:rPr>
                <a:t>%</a:t>
              </a:r>
            </a:p>
          </p:txBody>
        </p:sp>
        <p:sp>
          <p:nvSpPr>
            <p:cNvPr id="716" name="Shape 716"/>
            <p:cNvSpPr/>
            <p:nvPr/>
          </p:nvSpPr>
          <p:spPr>
            <a:xfrm>
              <a:off x="1554733"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dirty="0">
                  <a:solidFill>
                    <a:schemeClr val="bg1">
                      <a:lumMod val="65000"/>
                    </a:schemeClr>
                  </a:solidFill>
                </a:rPr>
                <a:t>2011</a:t>
              </a:r>
            </a:p>
          </p:txBody>
        </p:sp>
        <p:sp>
          <p:nvSpPr>
            <p:cNvPr id="717" name="Shape 717"/>
            <p:cNvSpPr/>
            <p:nvPr/>
          </p:nvSpPr>
          <p:spPr>
            <a:xfrm>
              <a:off x="5528094"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2012</a:t>
              </a:r>
            </a:p>
          </p:txBody>
        </p:sp>
        <p:sp>
          <p:nvSpPr>
            <p:cNvPr id="718" name="Shape 718"/>
            <p:cNvSpPr/>
            <p:nvPr/>
          </p:nvSpPr>
          <p:spPr>
            <a:xfrm>
              <a:off x="9934992"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2013</a:t>
              </a:r>
            </a:p>
          </p:txBody>
        </p:sp>
        <p:sp>
          <p:nvSpPr>
            <p:cNvPr id="719" name="Shape 719"/>
            <p:cNvSpPr/>
            <p:nvPr/>
          </p:nvSpPr>
          <p:spPr>
            <a:xfrm>
              <a:off x="15129293"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2014</a:t>
              </a:r>
            </a:p>
          </p:txBody>
        </p:sp>
        <p:sp>
          <p:nvSpPr>
            <p:cNvPr id="720" name="Shape 720"/>
            <p:cNvSpPr/>
            <p:nvPr/>
          </p:nvSpPr>
          <p:spPr>
            <a:xfrm rot="5400000">
              <a:off x="842871" y="-183559"/>
              <a:ext cx="473271" cy="15060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1" name="Shape 721"/>
            <p:cNvSpPr/>
            <p:nvPr/>
          </p:nvSpPr>
          <p:spPr>
            <a:xfrm rot="16200000">
              <a:off x="5040221" y="-212515"/>
              <a:ext cx="473271" cy="15060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2" name="Shape 722"/>
            <p:cNvSpPr/>
            <p:nvPr/>
          </p:nvSpPr>
          <p:spPr>
            <a:xfrm rot="5400000">
              <a:off x="9637621" y="-194989"/>
              <a:ext cx="473271" cy="15060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3" name="Shape 723"/>
            <p:cNvSpPr/>
            <p:nvPr/>
          </p:nvSpPr>
          <p:spPr>
            <a:xfrm rot="16200000">
              <a:off x="14641421" y="-212515"/>
              <a:ext cx="473271" cy="15060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4" name="Shape 724"/>
            <p:cNvSpPr/>
            <p:nvPr/>
          </p:nvSpPr>
          <p:spPr>
            <a:xfrm>
              <a:off x="4381506" y="2667000"/>
              <a:ext cx="4013201" cy="44319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Nullam id dolor id nibh ultricies vehicula ut id elit. Nullam id dolor id nibh ultricies </a:t>
              </a:r>
            </a:p>
          </p:txBody>
        </p:sp>
        <p:sp>
          <p:nvSpPr>
            <p:cNvPr id="725" name="Shape 725"/>
            <p:cNvSpPr/>
            <p:nvPr/>
          </p:nvSpPr>
          <p:spPr>
            <a:xfrm>
              <a:off x="279406" y="3251200"/>
              <a:ext cx="4203701" cy="18466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defRPr sz="1800"/>
              </a:pPr>
              <a:r>
                <a:rPr sz="4000" spc="79" dirty="0">
                  <a:solidFill>
                    <a:schemeClr val="accent3"/>
                  </a:solidFill>
                  <a:latin typeface="Oswald Light"/>
                  <a:ea typeface="Oswald Light"/>
                  <a:cs typeface="Oswald Light"/>
                  <a:sym typeface="Oswald Light"/>
                </a:rPr>
                <a:t>SALES INCREASED</a:t>
              </a:r>
            </a:p>
            <a:p>
              <a:pPr lvl="0" algn="l">
                <a:defRPr sz="1800"/>
              </a:pPr>
              <a:r>
                <a:rPr sz="4000" spc="79" dirty="0">
                  <a:solidFill>
                    <a:schemeClr val="accent3"/>
                  </a:solidFill>
                  <a:latin typeface="Oswald Light"/>
                  <a:ea typeface="Oswald Light"/>
                  <a:cs typeface="Oswald Light"/>
                  <a:sym typeface="Oswald Light"/>
                </a:rPr>
                <a:t>DURING SUMMER</a:t>
              </a:r>
            </a:p>
            <a:p>
              <a:pPr lvl="0" algn="l">
                <a:defRPr sz="1800"/>
              </a:pPr>
              <a:r>
                <a:rPr sz="4000" spc="79" dirty="0">
                  <a:solidFill>
                    <a:schemeClr val="accent3"/>
                  </a:solidFill>
                  <a:latin typeface="Oswald Light"/>
                  <a:ea typeface="Oswald Light"/>
                  <a:cs typeface="Oswald Light"/>
                  <a:sym typeface="Oswald Light"/>
                </a:rPr>
                <a:t>2012</a:t>
              </a:r>
            </a:p>
          </p:txBody>
        </p:sp>
        <p:sp>
          <p:nvSpPr>
            <p:cNvPr id="726" name="Shape 726"/>
            <p:cNvSpPr/>
            <p:nvPr/>
          </p:nvSpPr>
          <p:spPr>
            <a:xfrm>
              <a:off x="14160506" y="2667000"/>
              <a:ext cx="3987801" cy="44319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Nullam id dolor id nibh ultricies vehicula ut id elit. Nullam id dolor id nibh ultricies </a:t>
              </a:r>
            </a:p>
          </p:txBody>
        </p:sp>
        <p:sp>
          <p:nvSpPr>
            <p:cNvPr id="727" name="Shape 727"/>
            <p:cNvSpPr/>
            <p:nvPr/>
          </p:nvSpPr>
          <p:spPr>
            <a:xfrm>
              <a:off x="10096506" y="3251200"/>
              <a:ext cx="4203701" cy="18466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defRPr sz="1800"/>
              </a:pPr>
              <a:r>
                <a:rPr sz="4000" spc="79" dirty="0">
                  <a:solidFill>
                    <a:schemeClr val="accent1"/>
                  </a:solidFill>
                  <a:latin typeface="Oswald Light"/>
                  <a:ea typeface="Oswald Light"/>
                  <a:cs typeface="Oswald Light"/>
                  <a:sym typeface="Oswald Light"/>
                </a:rPr>
                <a:t>SALES INCREASED</a:t>
              </a:r>
            </a:p>
            <a:p>
              <a:pPr lvl="0" algn="l">
                <a:defRPr sz="1800"/>
              </a:pPr>
              <a:r>
                <a:rPr sz="4000" spc="79" dirty="0">
                  <a:solidFill>
                    <a:schemeClr val="accent1"/>
                  </a:solidFill>
                  <a:latin typeface="Oswald Light"/>
                  <a:ea typeface="Oswald Light"/>
                  <a:cs typeface="Oswald Light"/>
                  <a:sym typeface="Oswald Light"/>
                </a:rPr>
                <a:t>DURING SUMMER</a:t>
              </a:r>
            </a:p>
            <a:p>
              <a:pPr lvl="0" algn="l">
                <a:defRPr sz="1800"/>
              </a:pPr>
              <a:r>
                <a:rPr sz="4000" spc="79" dirty="0">
                  <a:solidFill>
                    <a:schemeClr val="accent1"/>
                  </a:solidFill>
                  <a:latin typeface="Oswald Light"/>
                  <a:ea typeface="Oswald Light"/>
                  <a:cs typeface="Oswald Light"/>
                  <a:sym typeface="Oswald Light"/>
                </a:rPr>
                <a:t>2012</a:t>
              </a:r>
            </a:p>
          </p:txBody>
        </p:sp>
        <p:sp>
          <p:nvSpPr>
            <p:cNvPr id="728" name="Shape 728"/>
            <p:cNvSpPr/>
            <p:nvPr/>
          </p:nvSpPr>
          <p:spPr>
            <a:xfrm>
              <a:off x="10156066" y="2667000"/>
              <a:ext cx="2502480" cy="4154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2700" b="1" spc="53">
                  <a:solidFill>
                    <a:schemeClr val="bg1">
                      <a:lumMod val="65000"/>
                    </a:schemeClr>
                  </a:solidFill>
                </a:rPr>
                <a:t>ADD YOUR TEXT</a:t>
              </a:r>
            </a:p>
          </p:txBody>
        </p:sp>
        <p:sp>
          <p:nvSpPr>
            <p:cNvPr id="729" name="Shape 729"/>
            <p:cNvSpPr/>
            <p:nvPr/>
          </p:nvSpPr>
          <p:spPr>
            <a:xfrm>
              <a:off x="369326" y="2667000"/>
              <a:ext cx="2502480" cy="4154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2700" b="1" spc="53" dirty="0">
                  <a:solidFill>
                    <a:schemeClr val="bg1">
                      <a:lumMod val="65000"/>
                    </a:schemeClr>
                  </a:solidFill>
                </a:rPr>
                <a:t>ADD YOUR TEXT</a:t>
              </a:r>
            </a:p>
          </p:txBody>
        </p:sp>
      </p:gr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730"/>
                                        </p:tgtEl>
                                        <p:attrNameLst>
                                          <p:attrName>style.visibility</p:attrName>
                                        </p:attrNameLst>
                                      </p:cBhvr>
                                      <p:to>
                                        <p:strVal val="visible"/>
                                      </p:to>
                                    </p:set>
                                    <p:anim calcmode="lin" valueType="num">
                                      <p:cBhvr>
                                        <p:cTn id="7" dur="750" fill="hold"/>
                                        <p:tgtEl>
                                          <p:spTgt spid="730"/>
                                        </p:tgtEl>
                                        <p:attrNameLst>
                                          <p:attrName>ppt_w</p:attrName>
                                        </p:attrNameLst>
                                      </p:cBhvr>
                                      <p:tavLst>
                                        <p:tav tm="0">
                                          <p:val>
                                            <p:fltVal val="0"/>
                                          </p:val>
                                        </p:tav>
                                        <p:tav tm="100000">
                                          <p:val>
                                            <p:strVal val="#ppt_w"/>
                                          </p:val>
                                        </p:tav>
                                      </p:tavLst>
                                    </p:anim>
                                    <p:anim calcmode="lin" valueType="num">
                                      <p:cBhvr>
                                        <p:cTn id="8" dur="750" fill="hold"/>
                                        <p:tgtEl>
                                          <p:spTgt spid="7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6746268" y="480040"/>
            <a:ext cx="10900741"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Social Media Reviews</a:t>
            </a:r>
          </a:p>
        </p:txBody>
      </p:sp>
      <p:sp>
        <p:nvSpPr>
          <p:cNvPr id="201" name="Shape 201"/>
          <p:cNvSpPr/>
          <p:nvPr/>
        </p:nvSpPr>
        <p:spPr>
          <a:xfrm>
            <a:off x="10437809" y="1956732"/>
            <a:ext cx="3646319"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3200" b="1" spc="-128" dirty="0">
                <a:solidFill>
                  <a:schemeClr val="bg1">
                    <a:lumMod val="75000"/>
                  </a:schemeClr>
                </a:solidFill>
              </a:rPr>
              <a:t>SUBTITLE GOES HERE</a:t>
            </a:r>
          </a:p>
        </p:txBody>
      </p:sp>
      <p:sp>
        <p:nvSpPr>
          <p:cNvPr id="202" name="Shape 202"/>
          <p:cNvSpPr/>
          <p:nvPr/>
        </p:nvSpPr>
        <p:spPr>
          <a:xfrm>
            <a:off x="21515103" y="12592050"/>
            <a:ext cx="482601" cy="533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700" b="1" spc="162">
                <a:solidFill>
                  <a:srgbClr val="7A7A7A"/>
                </a:solidFill>
                <a:latin typeface="Source Sans Pro"/>
                <a:ea typeface="Source Sans Pro"/>
                <a:cs typeface="Source Sans Pro"/>
                <a:sym typeface="Source Sans Pro"/>
              </a:defRPr>
            </a:lvl1pPr>
          </a:lstStyle>
          <a:p>
            <a:pPr lvl="0">
              <a:defRPr sz="1800" b="0" spc="0">
                <a:solidFill>
                  <a:srgbClr val="000000"/>
                </a:solidFill>
              </a:defRPr>
            </a:pPr>
            <a:r>
              <a:rPr sz="2700" b="1" spc="162">
                <a:solidFill>
                  <a:srgbClr val="7A7A7A"/>
                </a:solidFill>
              </a:rPr>
              <a:t>1</a:t>
            </a:r>
          </a:p>
        </p:txBody>
      </p:sp>
      <p:grpSp>
        <p:nvGrpSpPr>
          <p:cNvPr id="212" name="Group 212"/>
          <p:cNvGrpSpPr/>
          <p:nvPr/>
        </p:nvGrpSpPr>
        <p:grpSpPr>
          <a:xfrm>
            <a:off x="2991525" y="3733800"/>
            <a:ext cx="6723599" cy="7047706"/>
            <a:chOff x="0" y="0"/>
            <a:chExt cx="6723597" cy="7047705"/>
          </a:xfrm>
        </p:grpSpPr>
        <p:grpSp>
          <p:nvGrpSpPr>
            <p:cNvPr id="205" name="Group 205"/>
            <p:cNvGrpSpPr/>
            <p:nvPr/>
          </p:nvGrpSpPr>
          <p:grpSpPr>
            <a:xfrm>
              <a:off x="0" y="0"/>
              <a:ext cx="3708401" cy="3289140"/>
              <a:chOff x="0" y="0"/>
              <a:chExt cx="3708400" cy="3289140"/>
            </a:xfrm>
          </p:grpSpPr>
          <p:sp>
            <p:nvSpPr>
              <p:cNvPr id="203" name="Shape 203"/>
              <p:cNvSpPr/>
              <p:nvPr/>
            </p:nvSpPr>
            <p:spPr>
              <a:xfrm>
                <a:off x="1854456" y="0"/>
                <a:ext cx="1777280" cy="861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5"/>
                    </a:solidFill>
                  </a:rPr>
                  <a:t>Twitter</a:t>
                </a:r>
              </a:p>
            </p:txBody>
          </p:sp>
          <p:sp>
            <p:nvSpPr>
              <p:cNvPr id="204" name="Shape 204"/>
              <p:cNvSpPr/>
              <p:nvPr/>
            </p:nvSpPr>
            <p:spPr>
              <a:xfrm>
                <a:off x="0" y="1073150"/>
                <a:ext cx="3708400" cy="2215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11" name="Group 211"/>
            <p:cNvGrpSpPr/>
            <p:nvPr/>
          </p:nvGrpSpPr>
          <p:grpSpPr>
            <a:xfrm>
              <a:off x="4907496" y="12372"/>
              <a:ext cx="1816101" cy="7035333"/>
              <a:chOff x="0" y="0"/>
              <a:chExt cx="1816100" cy="7035332"/>
            </a:xfrm>
          </p:grpSpPr>
          <p:sp>
            <p:nvSpPr>
              <p:cNvPr id="206"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7" name="Shape 207"/>
              <p:cNvSpPr/>
              <p:nvPr/>
            </p:nvSpPr>
            <p:spPr>
              <a:xfrm>
                <a:off x="506672" y="0"/>
                <a:ext cx="863601" cy="6324600"/>
              </a:xfrm>
              <a:prstGeom prst="roundRect">
                <a:avLst>
                  <a:gd name="adj" fmla="val 50000"/>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8"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9"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0" name="Shape 210"/>
              <p:cNvSpPr/>
              <p:nvPr/>
            </p:nvSpPr>
            <p:spPr>
              <a:xfrm>
                <a:off x="638863" y="5892220"/>
                <a:ext cx="590419" cy="426414"/>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22" name="Group 222"/>
          <p:cNvGrpSpPr/>
          <p:nvPr/>
        </p:nvGrpSpPr>
        <p:grpSpPr>
          <a:xfrm>
            <a:off x="2997200" y="3746500"/>
            <a:ext cx="8940803" cy="7035802"/>
            <a:chOff x="0" y="0"/>
            <a:chExt cx="8940801" cy="7035801"/>
          </a:xfrm>
        </p:grpSpPr>
        <p:grpSp>
          <p:nvGrpSpPr>
            <p:cNvPr id="215" name="Group 215"/>
            <p:cNvGrpSpPr/>
            <p:nvPr/>
          </p:nvGrpSpPr>
          <p:grpSpPr>
            <a:xfrm>
              <a:off x="0" y="3632200"/>
              <a:ext cx="3708401" cy="3295491"/>
              <a:chOff x="0" y="0"/>
              <a:chExt cx="3708400" cy="3295491"/>
            </a:xfrm>
          </p:grpSpPr>
          <p:sp>
            <p:nvSpPr>
              <p:cNvPr id="213" name="Shape 213"/>
              <p:cNvSpPr/>
              <p:nvPr/>
            </p:nvSpPr>
            <p:spPr>
              <a:xfrm>
                <a:off x="1206500" y="0"/>
                <a:ext cx="2424830" cy="861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pc="112">
                    <a:solidFill>
                      <a:srgbClr val="FBB22F"/>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3"/>
                    </a:solidFill>
                  </a:rPr>
                  <a:t>Facebook</a:t>
                </a:r>
              </a:p>
            </p:txBody>
          </p:sp>
          <p:sp>
            <p:nvSpPr>
              <p:cNvPr id="214" name="Shape 214"/>
              <p:cNvSpPr/>
              <p:nvPr/>
            </p:nvSpPr>
            <p:spPr>
              <a:xfrm>
                <a:off x="0" y="1079500"/>
                <a:ext cx="3708400" cy="22159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21" name="Group 221"/>
            <p:cNvGrpSpPr/>
            <p:nvPr/>
          </p:nvGrpSpPr>
          <p:grpSpPr>
            <a:xfrm>
              <a:off x="7124700" y="0"/>
              <a:ext cx="1816101" cy="7035801"/>
              <a:chOff x="0" y="0"/>
              <a:chExt cx="1816100" cy="7035800"/>
            </a:xfrm>
          </p:grpSpPr>
          <p:sp>
            <p:nvSpPr>
              <p:cNvPr id="216" name="Shape 216"/>
              <p:cNvSpPr/>
              <p:nvPr/>
            </p:nvSpPr>
            <p:spPr>
              <a:xfrm>
                <a:off x="508000" y="0"/>
                <a:ext cx="863600" cy="6324600"/>
              </a:xfrm>
              <a:prstGeom prst="roundRect">
                <a:avLst>
                  <a:gd name="adj" fmla="val 50000"/>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7" name="Shape 21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8" name="Shape 218"/>
              <p:cNvSpPr/>
              <p:nvPr/>
            </p:nvSpPr>
            <p:spPr>
              <a:xfrm>
                <a:off x="603391" y="3335992"/>
                <a:ext cx="685801" cy="32766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9" name="Shape 219"/>
              <p:cNvSpPr/>
              <p:nvPr/>
            </p:nvSpPr>
            <p:spPr>
              <a:xfrm>
                <a:off x="107088"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0" name="Shape 220"/>
              <p:cNvSpPr/>
              <p:nvPr/>
            </p:nvSpPr>
            <p:spPr>
              <a:xfrm>
                <a:off x="772646" y="5788780"/>
                <a:ext cx="295210" cy="590419"/>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32" name="Group 232"/>
          <p:cNvGrpSpPr/>
          <p:nvPr/>
        </p:nvGrpSpPr>
        <p:grpSpPr>
          <a:xfrm>
            <a:off x="12382500" y="3733800"/>
            <a:ext cx="8978901" cy="7048502"/>
            <a:chOff x="0" y="0"/>
            <a:chExt cx="8978900" cy="7048501"/>
          </a:xfrm>
        </p:grpSpPr>
        <p:grpSp>
          <p:nvGrpSpPr>
            <p:cNvPr id="225" name="Group 225"/>
            <p:cNvGrpSpPr/>
            <p:nvPr/>
          </p:nvGrpSpPr>
          <p:grpSpPr>
            <a:xfrm>
              <a:off x="5181599" y="0"/>
              <a:ext cx="3797301" cy="3295490"/>
              <a:chOff x="0" y="0"/>
              <a:chExt cx="3797300" cy="3295490"/>
            </a:xfrm>
          </p:grpSpPr>
          <p:sp>
            <p:nvSpPr>
              <p:cNvPr id="223" name="Shape 223"/>
              <p:cNvSpPr/>
              <p:nvPr/>
            </p:nvSpPr>
            <p:spPr>
              <a:xfrm>
                <a:off x="0" y="0"/>
                <a:ext cx="2158731" cy="861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pc="112">
                    <a:solidFill>
                      <a:srgbClr val="2BC2AC"/>
                    </a:solidFill>
                    <a:latin typeface="Oswald Light"/>
                    <a:ea typeface="Oswald Light"/>
                    <a:cs typeface="Oswald Light"/>
                    <a:sym typeface="Oswald Light"/>
                  </a:defRPr>
                </a:lvl1pPr>
              </a:lstStyle>
              <a:p>
                <a:pPr lvl="0">
                  <a:defRPr sz="1800" spc="0">
                    <a:solidFill>
                      <a:srgbClr val="000000"/>
                    </a:solidFill>
                  </a:defRPr>
                </a:pPr>
                <a:r>
                  <a:rPr sz="5600" spc="112" dirty="0" err="1">
                    <a:solidFill>
                      <a:schemeClr val="accent2"/>
                    </a:solidFill>
                  </a:rPr>
                  <a:t>Linkedin</a:t>
                </a:r>
                <a:endParaRPr sz="5600" spc="112" dirty="0">
                  <a:solidFill>
                    <a:schemeClr val="accent2"/>
                  </a:solidFill>
                </a:endParaRPr>
              </a:p>
            </p:txBody>
          </p:sp>
          <p:sp>
            <p:nvSpPr>
              <p:cNvPr id="224" name="Shape 224"/>
              <p:cNvSpPr/>
              <p:nvPr/>
            </p:nvSpPr>
            <p:spPr>
              <a:xfrm>
                <a:off x="0" y="1079500"/>
                <a:ext cx="3797300" cy="2215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31" name="Group 231"/>
            <p:cNvGrpSpPr/>
            <p:nvPr/>
          </p:nvGrpSpPr>
          <p:grpSpPr>
            <a:xfrm>
              <a:off x="0" y="12700"/>
              <a:ext cx="1816101" cy="7035801"/>
              <a:chOff x="0" y="0"/>
              <a:chExt cx="1816100" cy="7035800"/>
            </a:xfrm>
          </p:grpSpPr>
          <p:sp>
            <p:nvSpPr>
              <p:cNvPr id="226" name="Shape 226"/>
              <p:cNvSpPr/>
              <p:nvPr/>
            </p:nvSpPr>
            <p:spPr>
              <a:xfrm>
                <a:off x="508000" y="0"/>
                <a:ext cx="863600" cy="6324600"/>
              </a:xfrm>
              <a:prstGeom prst="roundRect">
                <a:avLst>
                  <a:gd name="adj" fmla="val 50000"/>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7" name="Shape 22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8" name="Shape 228"/>
              <p:cNvSpPr/>
              <p:nvPr/>
            </p:nvSpPr>
            <p:spPr>
              <a:xfrm>
                <a:off x="592790" y="1928672"/>
                <a:ext cx="681854" cy="4683919"/>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9" name="Shape 229"/>
              <p:cNvSpPr/>
              <p:nvPr/>
            </p:nvSpPr>
            <p:spPr>
              <a:xfrm>
                <a:off x="94515"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0" name="Shape 230"/>
              <p:cNvSpPr/>
              <p:nvPr/>
            </p:nvSpPr>
            <p:spPr>
              <a:xfrm>
                <a:off x="632609" y="5795218"/>
                <a:ext cx="574019" cy="574018"/>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2" y="6810"/>
                      <a:pt x="4821" y="6865"/>
                      <a:pt x="4936" y="6977"/>
                    </a:cubicBezTo>
                    <a:cubicBezTo>
                      <a:pt x="5050" y="7087"/>
                      <a:pt x="5110" y="7219"/>
                      <a:pt x="5110" y="7377"/>
                    </a:cubicBezTo>
                    <a:lnTo>
                      <a:pt x="5110" y="21033"/>
                    </a:lnTo>
                    <a:cubicBezTo>
                      <a:pt x="5110" y="21180"/>
                      <a:pt x="5050" y="21312"/>
                      <a:pt x="4936" y="21427"/>
                    </a:cubicBezTo>
                    <a:cubicBezTo>
                      <a:pt x="4821" y="21543"/>
                      <a:pt x="4692"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8"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42" name="Group 242"/>
          <p:cNvGrpSpPr/>
          <p:nvPr/>
        </p:nvGrpSpPr>
        <p:grpSpPr>
          <a:xfrm>
            <a:off x="14630400" y="3746500"/>
            <a:ext cx="6731001" cy="7035802"/>
            <a:chOff x="0" y="0"/>
            <a:chExt cx="6731000" cy="7035801"/>
          </a:xfrm>
        </p:grpSpPr>
        <p:grpSp>
          <p:nvGrpSpPr>
            <p:cNvPr id="235" name="Group 235"/>
            <p:cNvGrpSpPr/>
            <p:nvPr/>
          </p:nvGrpSpPr>
          <p:grpSpPr>
            <a:xfrm>
              <a:off x="2933700" y="3632200"/>
              <a:ext cx="3797300" cy="3295491"/>
              <a:chOff x="0" y="0"/>
              <a:chExt cx="3797300" cy="3295491"/>
            </a:xfrm>
          </p:grpSpPr>
          <p:sp>
            <p:nvSpPr>
              <p:cNvPr id="233" name="Shape 233"/>
              <p:cNvSpPr/>
              <p:nvPr/>
            </p:nvSpPr>
            <p:spPr>
              <a:xfrm>
                <a:off x="0" y="0"/>
                <a:ext cx="2057806" cy="861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pc="112">
                    <a:solidFill>
                      <a:srgbClr val="3AC7E2"/>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1"/>
                    </a:solidFill>
                  </a:rPr>
                  <a:t>Google+</a:t>
                </a:r>
              </a:p>
            </p:txBody>
          </p:sp>
          <p:sp>
            <p:nvSpPr>
              <p:cNvPr id="234" name="Shape 234"/>
              <p:cNvSpPr/>
              <p:nvPr/>
            </p:nvSpPr>
            <p:spPr>
              <a:xfrm>
                <a:off x="0" y="1079500"/>
                <a:ext cx="3797300" cy="22159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41" name="Group 241"/>
            <p:cNvGrpSpPr/>
            <p:nvPr/>
          </p:nvGrpSpPr>
          <p:grpSpPr>
            <a:xfrm>
              <a:off x="0" y="0"/>
              <a:ext cx="1816101" cy="7035801"/>
              <a:chOff x="0" y="0"/>
              <a:chExt cx="1816100" cy="7035800"/>
            </a:xfrm>
          </p:grpSpPr>
          <p:sp>
            <p:nvSpPr>
              <p:cNvPr id="236" name="Shape 236"/>
              <p:cNvSpPr/>
              <p:nvPr/>
            </p:nvSpPr>
            <p:spPr>
              <a:xfrm>
                <a:off x="508000" y="0"/>
                <a:ext cx="863600" cy="6324600"/>
              </a:xfrm>
              <a:prstGeom prst="roundRect">
                <a:avLst>
                  <a:gd name="adj" fmla="val 50000"/>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7" name="Shape 23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8" name="Shape 238"/>
              <p:cNvSpPr/>
              <p:nvPr/>
            </p:nvSpPr>
            <p:spPr>
              <a:xfrm>
                <a:off x="590939" y="821389"/>
                <a:ext cx="685801" cy="57912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9" name="Shape 239"/>
              <p:cNvSpPr/>
              <p:nvPr/>
            </p:nvSpPr>
            <p:spPr>
              <a:xfrm>
                <a:off x="94640" y="5326808"/>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0" name="Shape 240"/>
              <p:cNvSpPr/>
              <p:nvPr/>
            </p:nvSpPr>
            <p:spPr>
              <a:xfrm>
                <a:off x="711079" y="5865200"/>
                <a:ext cx="590419" cy="590419"/>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7"/>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499"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3"/>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8"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212"/>
                                        </p:tgtEl>
                                        <p:attrNameLst>
                                          <p:attrName>style.visibility</p:attrName>
                                        </p:attrNameLst>
                                      </p:cBhvr>
                                      <p:to>
                                        <p:strVal val="visible"/>
                                      </p:to>
                                    </p:set>
                                    <p:animEffect transition="in" filter="wipe(down)">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222"/>
                                        </p:tgtEl>
                                        <p:attrNameLst>
                                          <p:attrName>style.visibility</p:attrName>
                                        </p:attrNameLst>
                                      </p:cBhvr>
                                      <p:to>
                                        <p:strVal val="visible"/>
                                      </p:to>
                                    </p:set>
                                    <p:animEffect transition="in" filter="wipe(down)">
                                      <p:cBhvr>
                                        <p:cTn id="12" dur="10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3" nodeType="clickEffect">
                                  <p:stCondLst>
                                    <p:cond delay="0"/>
                                  </p:stCondLst>
                                  <p:iterate>
                                    <p:tmAbs val="0"/>
                                  </p:iterate>
                                  <p:childTnLst>
                                    <p:set>
                                      <p:cBhvr>
                                        <p:cTn id="16" fill="hold"/>
                                        <p:tgtEl>
                                          <p:spTgt spid="232"/>
                                        </p:tgtEl>
                                        <p:attrNameLst>
                                          <p:attrName>style.visibility</p:attrName>
                                        </p:attrNameLst>
                                      </p:cBhvr>
                                      <p:to>
                                        <p:strVal val="visible"/>
                                      </p:to>
                                    </p:set>
                                    <p:animEffect transition="in" filter="wipe(down)">
                                      <p:cBhvr>
                                        <p:cTn id="17" dur="1000"/>
                                        <p:tgtEl>
                                          <p:spTgt spid="2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4" nodeType="clickEffect">
                                  <p:stCondLst>
                                    <p:cond delay="0"/>
                                  </p:stCondLst>
                                  <p:iterate>
                                    <p:tmAbs val="0"/>
                                  </p:iterate>
                                  <p:childTnLst>
                                    <p:set>
                                      <p:cBhvr>
                                        <p:cTn id="21" fill="hold"/>
                                        <p:tgtEl>
                                          <p:spTgt spid="242"/>
                                        </p:tgtEl>
                                        <p:attrNameLst>
                                          <p:attrName>style.visibility</p:attrName>
                                        </p:attrNameLst>
                                      </p:cBhvr>
                                      <p:to>
                                        <p:strVal val="visible"/>
                                      </p:to>
                                    </p:set>
                                    <p:animEffect transition="in" filter="wipe(down)">
                                      <p:cBhvr>
                                        <p:cTn id="22"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222" grpId="2" animBg="1" advAuto="0"/>
      <p:bldP spid="232" grpId="3" animBg="1" advAuto="0"/>
      <p:bldP spid="242" grpId="4"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732" name="Shape 732"/>
          <p:cNvSpPr/>
          <p:nvPr/>
        </p:nvSpPr>
        <p:spPr>
          <a:xfrm>
            <a:off x="10426700" y="6286500"/>
            <a:ext cx="2129008" cy="3149600"/>
          </a:xfrm>
          <a:prstGeom prst="roundRect">
            <a:avLst>
              <a:gd name="adj" fmla="val 6229"/>
            </a:avLst>
          </a:prstGeom>
          <a:solidFill>
            <a:schemeClr val="accent3"/>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3" name="Shape 733"/>
          <p:cNvSpPr/>
          <p:nvPr/>
        </p:nvSpPr>
        <p:spPr>
          <a:xfrm>
            <a:off x="12684089" y="6286500"/>
            <a:ext cx="2129008" cy="3149600"/>
          </a:xfrm>
          <a:prstGeom prst="roundRect">
            <a:avLst>
              <a:gd name="adj" fmla="val 6229"/>
            </a:avLst>
          </a:prstGeom>
          <a:solidFill>
            <a:schemeClr val="accent5"/>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4" name="Shape 734"/>
          <p:cNvSpPr/>
          <p:nvPr/>
        </p:nvSpPr>
        <p:spPr>
          <a:xfrm>
            <a:off x="15476404" y="6286500"/>
            <a:ext cx="2129008" cy="3149600"/>
          </a:xfrm>
          <a:prstGeom prst="roundRect">
            <a:avLst>
              <a:gd name="adj" fmla="val 6229"/>
            </a:avLst>
          </a:prstGeom>
          <a:solidFill>
            <a:schemeClr val="accent2"/>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5" name="Shape 735"/>
          <p:cNvSpPr/>
          <p:nvPr/>
        </p:nvSpPr>
        <p:spPr>
          <a:xfrm>
            <a:off x="17733791" y="6286500"/>
            <a:ext cx="2129009" cy="3149600"/>
          </a:xfrm>
          <a:prstGeom prst="roundRect">
            <a:avLst>
              <a:gd name="adj" fmla="val 6229"/>
            </a:avLst>
          </a:prstGeom>
          <a:solidFill>
            <a:schemeClr val="accent1"/>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6" name="Shape 736"/>
          <p:cNvSpPr/>
          <p:nvPr/>
        </p:nvSpPr>
        <p:spPr>
          <a:xfrm>
            <a:off x="10423489" y="7848600"/>
            <a:ext cx="2073350"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7" name="Shape 737"/>
          <p:cNvSpPr/>
          <p:nvPr/>
        </p:nvSpPr>
        <p:spPr>
          <a:xfrm>
            <a:off x="12687300" y="7835900"/>
            <a:ext cx="2073311"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8" name="Shape 738"/>
          <p:cNvSpPr/>
          <p:nvPr/>
        </p:nvSpPr>
        <p:spPr>
          <a:xfrm>
            <a:off x="15519400" y="7874000"/>
            <a:ext cx="2073350"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9" name="Shape 739"/>
          <p:cNvSpPr/>
          <p:nvPr/>
        </p:nvSpPr>
        <p:spPr>
          <a:xfrm>
            <a:off x="17780000" y="7861300"/>
            <a:ext cx="2073311"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40" name="Shape 740"/>
          <p:cNvSpPr/>
          <p:nvPr/>
        </p:nvSpPr>
        <p:spPr>
          <a:xfrm>
            <a:off x="10412110" y="3623806"/>
            <a:ext cx="5065874"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LUNCH TIME !</a:t>
            </a:r>
          </a:p>
        </p:txBody>
      </p:sp>
      <p:sp>
        <p:nvSpPr>
          <p:cNvPr id="741" name="Shape 741"/>
          <p:cNvSpPr/>
          <p:nvPr/>
        </p:nvSpPr>
        <p:spPr>
          <a:xfrm>
            <a:off x="10426700" y="5199122"/>
            <a:ext cx="4158574"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4800" spc="96">
                <a:solidFill>
                  <a:srgbClr val="FFFFFF"/>
                </a:solidFill>
                <a:latin typeface="Oswald Light"/>
                <a:ea typeface="Oswald Light"/>
                <a:cs typeface="Oswald Light"/>
                <a:sym typeface="Oswald Light"/>
              </a:defRPr>
            </a:lvl1pPr>
          </a:lstStyle>
          <a:p>
            <a:pPr lvl="0">
              <a:defRPr sz="1800" spc="0">
                <a:solidFill>
                  <a:srgbClr val="000000"/>
                </a:solidFill>
              </a:defRPr>
            </a:pPr>
            <a:r>
              <a:rPr sz="4800" spc="96" dirty="0">
                <a:solidFill>
                  <a:schemeClr val="bg1"/>
                </a:solidFill>
              </a:rPr>
              <a:t>Next presentation:</a:t>
            </a:r>
          </a:p>
        </p:txBody>
      </p:sp>
      <p:sp>
        <p:nvSpPr>
          <p:cNvPr id="745" name="Shape 745"/>
          <p:cNvSpPr/>
          <p:nvPr/>
        </p:nvSpPr>
        <p:spPr>
          <a:xfrm>
            <a:off x="20243800" y="7393761"/>
            <a:ext cx="1318823" cy="108747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6400" spc="128">
                <a:solidFill>
                  <a:srgbClr val="FFFFFF"/>
                </a:solidFill>
                <a:latin typeface="Oswald Regular"/>
                <a:ea typeface="Oswald Regular"/>
                <a:cs typeface="Oswald Regular"/>
                <a:sym typeface="Oswald Regular"/>
              </a:defRPr>
            </a:lvl1pPr>
          </a:lstStyle>
          <a:p>
            <a:pPr lvl="0">
              <a:defRPr sz="1800" spc="0">
                <a:solidFill>
                  <a:srgbClr val="000000"/>
                </a:solidFill>
              </a:defRPr>
            </a:pPr>
            <a:r>
              <a:rPr sz="6400" spc="128" dirty="0">
                <a:solidFill>
                  <a:schemeClr val="bg1"/>
                </a:solidFill>
              </a:rPr>
              <a:t>A.M</a:t>
            </a:r>
          </a:p>
        </p:txBody>
      </p:sp>
      <p:sp>
        <p:nvSpPr>
          <p:cNvPr id="16" name="Shape 740"/>
          <p:cNvSpPr/>
          <p:nvPr/>
        </p:nvSpPr>
        <p:spPr>
          <a:xfrm>
            <a:off x="11255364" y="7268706"/>
            <a:ext cx="409599"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1</a:t>
            </a:r>
            <a:endParaRPr sz="7200" spc="144" dirty="0">
              <a:solidFill>
                <a:schemeClr val="bg1"/>
              </a:solidFill>
            </a:endParaRPr>
          </a:p>
        </p:txBody>
      </p:sp>
      <p:sp>
        <p:nvSpPr>
          <p:cNvPr id="17" name="Shape 740"/>
          <p:cNvSpPr/>
          <p:nvPr/>
        </p:nvSpPr>
        <p:spPr>
          <a:xfrm>
            <a:off x="13460161" y="7268706"/>
            <a:ext cx="581121"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2</a:t>
            </a:r>
            <a:endParaRPr sz="7200" spc="144" dirty="0">
              <a:solidFill>
                <a:schemeClr val="bg1"/>
              </a:solidFill>
            </a:endParaRPr>
          </a:p>
        </p:txBody>
      </p:sp>
      <p:sp>
        <p:nvSpPr>
          <p:cNvPr id="18" name="Shape 740"/>
          <p:cNvSpPr/>
          <p:nvPr/>
        </p:nvSpPr>
        <p:spPr>
          <a:xfrm>
            <a:off x="14965827" y="7268706"/>
            <a:ext cx="318229"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a:t>
            </a:r>
            <a:endParaRPr sz="7200" spc="144" dirty="0">
              <a:solidFill>
                <a:schemeClr val="bg1"/>
              </a:solidFill>
            </a:endParaRPr>
          </a:p>
        </p:txBody>
      </p:sp>
      <p:sp>
        <p:nvSpPr>
          <p:cNvPr id="19" name="Shape 740"/>
          <p:cNvSpPr/>
          <p:nvPr/>
        </p:nvSpPr>
        <p:spPr>
          <a:xfrm>
            <a:off x="16250347" y="7268706"/>
            <a:ext cx="581121"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3</a:t>
            </a:r>
            <a:endParaRPr sz="7200" spc="144" dirty="0">
              <a:solidFill>
                <a:schemeClr val="bg1"/>
              </a:solidFill>
            </a:endParaRPr>
          </a:p>
        </p:txBody>
      </p:sp>
      <p:sp>
        <p:nvSpPr>
          <p:cNvPr id="20" name="Shape 740"/>
          <p:cNvSpPr/>
          <p:nvPr/>
        </p:nvSpPr>
        <p:spPr>
          <a:xfrm>
            <a:off x="18507734" y="7268706"/>
            <a:ext cx="611578"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4</a:t>
            </a:r>
            <a:endParaRPr sz="7200" spc="144"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40"/>
                                        </p:tgtEl>
                                        <p:attrNameLst>
                                          <p:attrName>style.visibility</p:attrName>
                                        </p:attrNameLst>
                                      </p:cBhvr>
                                      <p:to>
                                        <p:strVal val="visible"/>
                                      </p:to>
                                    </p:set>
                                    <p:anim calcmode="lin" valueType="num">
                                      <p:cBhvr>
                                        <p:cTn id="7" dur="500" fill="hold"/>
                                        <p:tgtEl>
                                          <p:spTgt spid="740"/>
                                        </p:tgtEl>
                                        <p:attrNameLst>
                                          <p:attrName>ppt_w</p:attrName>
                                        </p:attrNameLst>
                                      </p:cBhvr>
                                      <p:tavLst>
                                        <p:tav tm="0">
                                          <p:val>
                                            <p:fltVal val="0"/>
                                          </p:val>
                                        </p:tav>
                                        <p:tav tm="100000">
                                          <p:val>
                                            <p:strVal val="#ppt_w"/>
                                          </p:val>
                                        </p:tav>
                                      </p:tavLst>
                                    </p:anim>
                                    <p:anim calcmode="lin" valueType="num">
                                      <p:cBhvr>
                                        <p:cTn id="8" dur="500" fill="hold"/>
                                        <p:tgtEl>
                                          <p:spTgt spid="74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41"/>
                                        </p:tgtEl>
                                        <p:attrNameLst>
                                          <p:attrName>style.visibility</p:attrName>
                                        </p:attrNameLst>
                                      </p:cBhvr>
                                      <p:to>
                                        <p:strVal val="visible"/>
                                      </p:to>
                                    </p:set>
                                    <p:anim calcmode="lin" valueType="num">
                                      <p:cBhvr>
                                        <p:cTn id="11" dur="500" fill="hold"/>
                                        <p:tgtEl>
                                          <p:spTgt spid="741"/>
                                        </p:tgtEl>
                                        <p:attrNameLst>
                                          <p:attrName>ppt_w</p:attrName>
                                        </p:attrNameLst>
                                      </p:cBhvr>
                                      <p:tavLst>
                                        <p:tav tm="0">
                                          <p:val>
                                            <p:fltVal val="0"/>
                                          </p:val>
                                        </p:tav>
                                        <p:tav tm="100000">
                                          <p:val>
                                            <p:strVal val="#ppt_w"/>
                                          </p:val>
                                        </p:tav>
                                      </p:tavLst>
                                    </p:anim>
                                    <p:anim calcmode="lin" valueType="num">
                                      <p:cBhvr>
                                        <p:cTn id="12" dur="500" fill="hold"/>
                                        <p:tgtEl>
                                          <p:spTgt spid="741"/>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250"/>
                                  </p:stCondLst>
                                  <p:childTnLst>
                                    <p:set>
                                      <p:cBhvr>
                                        <p:cTn id="14" dur="1" fill="hold">
                                          <p:stCondLst>
                                            <p:cond delay="0"/>
                                          </p:stCondLst>
                                        </p:cTn>
                                        <p:tgtEl>
                                          <p:spTgt spid="736"/>
                                        </p:tgtEl>
                                        <p:attrNameLst>
                                          <p:attrName>style.visibility</p:attrName>
                                        </p:attrNameLst>
                                      </p:cBhvr>
                                      <p:to>
                                        <p:strVal val="visible"/>
                                      </p:to>
                                    </p:set>
                                    <p:anim calcmode="lin" valueType="num">
                                      <p:cBhvr>
                                        <p:cTn id="15" dur="500" fill="hold"/>
                                        <p:tgtEl>
                                          <p:spTgt spid="736"/>
                                        </p:tgtEl>
                                        <p:attrNameLst>
                                          <p:attrName>ppt_w</p:attrName>
                                        </p:attrNameLst>
                                      </p:cBhvr>
                                      <p:tavLst>
                                        <p:tav tm="0">
                                          <p:val>
                                            <p:fltVal val="0"/>
                                          </p:val>
                                        </p:tav>
                                        <p:tav tm="100000">
                                          <p:val>
                                            <p:strVal val="#ppt_w"/>
                                          </p:val>
                                        </p:tav>
                                      </p:tavLst>
                                    </p:anim>
                                    <p:anim calcmode="lin" valueType="num">
                                      <p:cBhvr>
                                        <p:cTn id="16" dur="500" fill="hold"/>
                                        <p:tgtEl>
                                          <p:spTgt spid="73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250"/>
                                  </p:stCondLst>
                                  <p:childTnLst>
                                    <p:set>
                                      <p:cBhvr>
                                        <p:cTn id="18" dur="1" fill="hold">
                                          <p:stCondLst>
                                            <p:cond delay="0"/>
                                          </p:stCondLst>
                                        </p:cTn>
                                        <p:tgtEl>
                                          <p:spTgt spid="737"/>
                                        </p:tgtEl>
                                        <p:attrNameLst>
                                          <p:attrName>style.visibility</p:attrName>
                                        </p:attrNameLst>
                                      </p:cBhvr>
                                      <p:to>
                                        <p:strVal val="visible"/>
                                      </p:to>
                                    </p:set>
                                    <p:anim calcmode="lin" valueType="num">
                                      <p:cBhvr>
                                        <p:cTn id="19" dur="500" fill="hold"/>
                                        <p:tgtEl>
                                          <p:spTgt spid="737"/>
                                        </p:tgtEl>
                                        <p:attrNameLst>
                                          <p:attrName>ppt_w</p:attrName>
                                        </p:attrNameLst>
                                      </p:cBhvr>
                                      <p:tavLst>
                                        <p:tav tm="0">
                                          <p:val>
                                            <p:fltVal val="0"/>
                                          </p:val>
                                        </p:tav>
                                        <p:tav tm="100000">
                                          <p:val>
                                            <p:strVal val="#ppt_w"/>
                                          </p:val>
                                        </p:tav>
                                      </p:tavLst>
                                    </p:anim>
                                    <p:anim calcmode="lin" valueType="num">
                                      <p:cBhvr>
                                        <p:cTn id="20" dur="500" fill="hold"/>
                                        <p:tgtEl>
                                          <p:spTgt spid="737"/>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250"/>
                                  </p:stCondLst>
                                  <p:childTnLst>
                                    <p:set>
                                      <p:cBhvr>
                                        <p:cTn id="22" dur="1" fill="hold">
                                          <p:stCondLst>
                                            <p:cond delay="0"/>
                                          </p:stCondLst>
                                        </p:cTn>
                                        <p:tgtEl>
                                          <p:spTgt spid="738"/>
                                        </p:tgtEl>
                                        <p:attrNameLst>
                                          <p:attrName>style.visibility</p:attrName>
                                        </p:attrNameLst>
                                      </p:cBhvr>
                                      <p:to>
                                        <p:strVal val="visible"/>
                                      </p:to>
                                    </p:set>
                                    <p:anim calcmode="lin" valueType="num">
                                      <p:cBhvr>
                                        <p:cTn id="23" dur="500" fill="hold"/>
                                        <p:tgtEl>
                                          <p:spTgt spid="738"/>
                                        </p:tgtEl>
                                        <p:attrNameLst>
                                          <p:attrName>ppt_w</p:attrName>
                                        </p:attrNameLst>
                                      </p:cBhvr>
                                      <p:tavLst>
                                        <p:tav tm="0">
                                          <p:val>
                                            <p:fltVal val="0"/>
                                          </p:val>
                                        </p:tav>
                                        <p:tav tm="100000">
                                          <p:val>
                                            <p:strVal val="#ppt_w"/>
                                          </p:val>
                                        </p:tav>
                                      </p:tavLst>
                                    </p:anim>
                                    <p:anim calcmode="lin" valueType="num">
                                      <p:cBhvr>
                                        <p:cTn id="24" dur="500" fill="hold"/>
                                        <p:tgtEl>
                                          <p:spTgt spid="738"/>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250"/>
                                  </p:stCondLst>
                                  <p:childTnLst>
                                    <p:set>
                                      <p:cBhvr>
                                        <p:cTn id="26" dur="1" fill="hold">
                                          <p:stCondLst>
                                            <p:cond delay="0"/>
                                          </p:stCondLst>
                                        </p:cTn>
                                        <p:tgtEl>
                                          <p:spTgt spid="739"/>
                                        </p:tgtEl>
                                        <p:attrNameLst>
                                          <p:attrName>style.visibility</p:attrName>
                                        </p:attrNameLst>
                                      </p:cBhvr>
                                      <p:to>
                                        <p:strVal val="visible"/>
                                      </p:to>
                                    </p:set>
                                    <p:anim calcmode="lin" valueType="num">
                                      <p:cBhvr>
                                        <p:cTn id="27" dur="500" fill="hold"/>
                                        <p:tgtEl>
                                          <p:spTgt spid="739"/>
                                        </p:tgtEl>
                                        <p:attrNameLst>
                                          <p:attrName>ppt_w</p:attrName>
                                        </p:attrNameLst>
                                      </p:cBhvr>
                                      <p:tavLst>
                                        <p:tav tm="0">
                                          <p:val>
                                            <p:fltVal val="0"/>
                                          </p:val>
                                        </p:tav>
                                        <p:tav tm="100000">
                                          <p:val>
                                            <p:strVal val="#ppt_w"/>
                                          </p:val>
                                        </p:tav>
                                      </p:tavLst>
                                    </p:anim>
                                    <p:anim calcmode="lin" valueType="num">
                                      <p:cBhvr>
                                        <p:cTn id="28" dur="500" fill="hold"/>
                                        <p:tgtEl>
                                          <p:spTgt spid="739"/>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250"/>
                                  </p:stCondLst>
                                  <p:childTnLst>
                                    <p:set>
                                      <p:cBhvr>
                                        <p:cTn id="30" dur="1" fill="hold">
                                          <p:stCondLst>
                                            <p:cond delay="0"/>
                                          </p:stCondLst>
                                        </p:cTn>
                                        <p:tgtEl>
                                          <p:spTgt spid="745"/>
                                        </p:tgtEl>
                                        <p:attrNameLst>
                                          <p:attrName>style.visibility</p:attrName>
                                        </p:attrNameLst>
                                      </p:cBhvr>
                                      <p:to>
                                        <p:strVal val="visible"/>
                                      </p:to>
                                    </p:set>
                                    <p:anim calcmode="lin" valueType="num">
                                      <p:cBhvr>
                                        <p:cTn id="31" dur="500" fill="hold"/>
                                        <p:tgtEl>
                                          <p:spTgt spid="745"/>
                                        </p:tgtEl>
                                        <p:attrNameLst>
                                          <p:attrName>ppt_w</p:attrName>
                                        </p:attrNameLst>
                                      </p:cBhvr>
                                      <p:tavLst>
                                        <p:tav tm="0">
                                          <p:val>
                                            <p:fltVal val="0"/>
                                          </p:val>
                                        </p:tav>
                                        <p:tav tm="100000">
                                          <p:val>
                                            <p:strVal val="#ppt_w"/>
                                          </p:val>
                                        </p:tav>
                                      </p:tavLst>
                                    </p:anim>
                                    <p:anim calcmode="lin" valueType="num">
                                      <p:cBhvr>
                                        <p:cTn id="32" dur="500" fill="hold"/>
                                        <p:tgtEl>
                                          <p:spTgt spid="745"/>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25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25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300"/>
                                  </p:stCondLst>
                                  <p:childTnLst>
                                    <p:set>
                                      <p:cBhvr>
                                        <p:cTn id="54" dur="1" fill="hold">
                                          <p:stCondLst>
                                            <p:cond delay="0"/>
                                          </p:stCondLst>
                                        </p:cTn>
                                        <p:tgtEl>
                                          <p:spTgt spid="735"/>
                                        </p:tgtEl>
                                        <p:attrNameLst>
                                          <p:attrName>style.visibility</p:attrName>
                                        </p:attrNameLst>
                                      </p:cBhvr>
                                      <p:to>
                                        <p:strVal val="visible"/>
                                      </p:to>
                                    </p:set>
                                    <p:anim calcmode="lin" valueType="num">
                                      <p:cBhvr>
                                        <p:cTn id="55" dur="500" fill="hold"/>
                                        <p:tgtEl>
                                          <p:spTgt spid="735"/>
                                        </p:tgtEl>
                                        <p:attrNameLst>
                                          <p:attrName>ppt_x</p:attrName>
                                        </p:attrNameLst>
                                      </p:cBhvr>
                                      <p:tavLst>
                                        <p:tav tm="0">
                                          <p:val>
                                            <p:strVal val="#ppt_x"/>
                                          </p:val>
                                        </p:tav>
                                        <p:tav tm="100000">
                                          <p:val>
                                            <p:strVal val="#ppt_x"/>
                                          </p:val>
                                        </p:tav>
                                      </p:tavLst>
                                    </p:anim>
                                    <p:anim calcmode="lin" valueType="num">
                                      <p:cBhvr>
                                        <p:cTn id="56" dur="500" fill="hold"/>
                                        <p:tgtEl>
                                          <p:spTgt spid="735"/>
                                        </p:tgtEl>
                                        <p:attrNameLst>
                                          <p:attrName>ppt_y</p:attrName>
                                        </p:attrNameLst>
                                      </p:cBhvr>
                                      <p:tavLst>
                                        <p:tav tm="0">
                                          <p:val>
                                            <p:strVal val="#ppt_y-#ppt_h/2"/>
                                          </p:val>
                                        </p:tav>
                                        <p:tav tm="100000">
                                          <p:val>
                                            <p:strVal val="#ppt_y"/>
                                          </p:val>
                                        </p:tav>
                                      </p:tavLst>
                                    </p:anim>
                                    <p:anim calcmode="lin" valueType="num">
                                      <p:cBhvr>
                                        <p:cTn id="57" dur="500" fill="hold"/>
                                        <p:tgtEl>
                                          <p:spTgt spid="735"/>
                                        </p:tgtEl>
                                        <p:attrNameLst>
                                          <p:attrName>ppt_w</p:attrName>
                                        </p:attrNameLst>
                                      </p:cBhvr>
                                      <p:tavLst>
                                        <p:tav tm="0">
                                          <p:val>
                                            <p:strVal val="#ppt_w"/>
                                          </p:val>
                                        </p:tav>
                                        <p:tav tm="100000">
                                          <p:val>
                                            <p:strVal val="#ppt_w"/>
                                          </p:val>
                                        </p:tav>
                                      </p:tavLst>
                                    </p:anim>
                                    <p:anim calcmode="lin" valueType="num">
                                      <p:cBhvr>
                                        <p:cTn id="58" dur="500" fill="hold"/>
                                        <p:tgtEl>
                                          <p:spTgt spid="735"/>
                                        </p:tgtEl>
                                        <p:attrNameLst>
                                          <p:attrName>ppt_h</p:attrName>
                                        </p:attrNameLst>
                                      </p:cBhvr>
                                      <p:tavLst>
                                        <p:tav tm="0">
                                          <p:val>
                                            <p:fltVal val="0"/>
                                          </p:val>
                                        </p:tav>
                                        <p:tav tm="100000">
                                          <p:val>
                                            <p:strVal val="#ppt_h"/>
                                          </p:val>
                                        </p:tav>
                                      </p:tavLst>
                                    </p:anim>
                                  </p:childTnLst>
                                </p:cTn>
                              </p:par>
                              <p:par>
                                <p:cTn id="59" presetID="17" presetClass="entr" presetSubtype="1" fill="hold" grpId="0" nodeType="withEffect">
                                  <p:stCondLst>
                                    <p:cond delay="300"/>
                                  </p:stCondLst>
                                  <p:childTnLst>
                                    <p:set>
                                      <p:cBhvr>
                                        <p:cTn id="60" dur="1" fill="hold">
                                          <p:stCondLst>
                                            <p:cond delay="0"/>
                                          </p:stCondLst>
                                        </p:cTn>
                                        <p:tgtEl>
                                          <p:spTgt spid="734"/>
                                        </p:tgtEl>
                                        <p:attrNameLst>
                                          <p:attrName>style.visibility</p:attrName>
                                        </p:attrNameLst>
                                      </p:cBhvr>
                                      <p:to>
                                        <p:strVal val="visible"/>
                                      </p:to>
                                    </p:set>
                                    <p:anim calcmode="lin" valueType="num">
                                      <p:cBhvr>
                                        <p:cTn id="61" dur="500" fill="hold"/>
                                        <p:tgtEl>
                                          <p:spTgt spid="734"/>
                                        </p:tgtEl>
                                        <p:attrNameLst>
                                          <p:attrName>ppt_x</p:attrName>
                                        </p:attrNameLst>
                                      </p:cBhvr>
                                      <p:tavLst>
                                        <p:tav tm="0">
                                          <p:val>
                                            <p:strVal val="#ppt_x"/>
                                          </p:val>
                                        </p:tav>
                                        <p:tav tm="100000">
                                          <p:val>
                                            <p:strVal val="#ppt_x"/>
                                          </p:val>
                                        </p:tav>
                                      </p:tavLst>
                                    </p:anim>
                                    <p:anim calcmode="lin" valueType="num">
                                      <p:cBhvr>
                                        <p:cTn id="62" dur="500" fill="hold"/>
                                        <p:tgtEl>
                                          <p:spTgt spid="734"/>
                                        </p:tgtEl>
                                        <p:attrNameLst>
                                          <p:attrName>ppt_y</p:attrName>
                                        </p:attrNameLst>
                                      </p:cBhvr>
                                      <p:tavLst>
                                        <p:tav tm="0">
                                          <p:val>
                                            <p:strVal val="#ppt_y-#ppt_h/2"/>
                                          </p:val>
                                        </p:tav>
                                        <p:tav tm="100000">
                                          <p:val>
                                            <p:strVal val="#ppt_y"/>
                                          </p:val>
                                        </p:tav>
                                      </p:tavLst>
                                    </p:anim>
                                    <p:anim calcmode="lin" valueType="num">
                                      <p:cBhvr>
                                        <p:cTn id="63" dur="500" fill="hold"/>
                                        <p:tgtEl>
                                          <p:spTgt spid="734"/>
                                        </p:tgtEl>
                                        <p:attrNameLst>
                                          <p:attrName>ppt_w</p:attrName>
                                        </p:attrNameLst>
                                      </p:cBhvr>
                                      <p:tavLst>
                                        <p:tav tm="0">
                                          <p:val>
                                            <p:strVal val="#ppt_w"/>
                                          </p:val>
                                        </p:tav>
                                        <p:tav tm="100000">
                                          <p:val>
                                            <p:strVal val="#ppt_w"/>
                                          </p:val>
                                        </p:tav>
                                      </p:tavLst>
                                    </p:anim>
                                    <p:anim calcmode="lin" valueType="num">
                                      <p:cBhvr>
                                        <p:cTn id="64" dur="500" fill="hold"/>
                                        <p:tgtEl>
                                          <p:spTgt spid="734"/>
                                        </p:tgtEl>
                                        <p:attrNameLst>
                                          <p:attrName>ppt_h</p:attrName>
                                        </p:attrNameLst>
                                      </p:cBhvr>
                                      <p:tavLst>
                                        <p:tav tm="0">
                                          <p:val>
                                            <p:fltVal val="0"/>
                                          </p:val>
                                        </p:tav>
                                        <p:tav tm="100000">
                                          <p:val>
                                            <p:strVal val="#ppt_h"/>
                                          </p:val>
                                        </p:tav>
                                      </p:tavLst>
                                    </p:anim>
                                  </p:childTnLst>
                                </p:cTn>
                              </p:par>
                              <p:par>
                                <p:cTn id="65" presetID="17" presetClass="entr" presetSubtype="1" fill="hold" grpId="0" nodeType="withEffect">
                                  <p:stCondLst>
                                    <p:cond delay="300"/>
                                  </p:stCondLst>
                                  <p:childTnLst>
                                    <p:set>
                                      <p:cBhvr>
                                        <p:cTn id="66" dur="1" fill="hold">
                                          <p:stCondLst>
                                            <p:cond delay="0"/>
                                          </p:stCondLst>
                                        </p:cTn>
                                        <p:tgtEl>
                                          <p:spTgt spid="733"/>
                                        </p:tgtEl>
                                        <p:attrNameLst>
                                          <p:attrName>style.visibility</p:attrName>
                                        </p:attrNameLst>
                                      </p:cBhvr>
                                      <p:to>
                                        <p:strVal val="visible"/>
                                      </p:to>
                                    </p:set>
                                    <p:anim calcmode="lin" valueType="num">
                                      <p:cBhvr>
                                        <p:cTn id="67" dur="500" fill="hold"/>
                                        <p:tgtEl>
                                          <p:spTgt spid="733"/>
                                        </p:tgtEl>
                                        <p:attrNameLst>
                                          <p:attrName>ppt_x</p:attrName>
                                        </p:attrNameLst>
                                      </p:cBhvr>
                                      <p:tavLst>
                                        <p:tav tm="0">
                                          <p:val>
                                            <p:strVal val="#ppt_x"/>
                                          </p:val>
                                        </p:tav>
                                        <p:tav tm="100000">
                                          <p:val>
                                            <p:strVal val="#ppt_x"/>
                                          </p:val>
                                        </p:tav>
                                      </p:tavLst>
                                    </p:anim>
                                    <p:anim calcmode="lin" valueType="num">
                                      <p:cBhvr>
                                        <p:cTn id="68" dur="500" fill="hold"/>
                                        <p:tgtEl>
                                          <p:spTgt spid="733"/>
                                        </p:tgtEl>
                                        <p:attrNameLst>
                                          <p:attrName>ppt_y</p:attrName>
                                        </p:attrNameLst>
                                      </p:cBhvr>
                                      <p:tavLst>
                                        <p:tav tm="0">
                                          <p:val>
                                            <p:strVal val="#ppt_y-#ppt_h/2"/>
                                          </p:val>
                                        </p:tav>
                                        <p:tav tm="100000">
                                          <p:val>
                                            <p:strVal val="#ppt_y"/>
                                          </p:val>
                                        </p:tav>
                                      </p:tavLst>
                                    </p:anim>
                                    <p:anim calcmode="lin" valueType="num">
                                      <p:cBhvr>
                                        <p:cTn id="69" dur="500" fill="hold"/>
                                        <p:tgtEl>
                                          <p:spTgt spid="733"/>
                                        </p:tgtEl>
                                        <p:attrNameLst>
                                          <p:attrName>ppt_w</p:attrName>
                                        </p:attrNameLst>
                                      </p:cBhvr>
                                      <p:tavLst>
                                        <p:tav tm="0">
                                          <p:val>
                                            <p:strVal val="#ppt_w"/>
                                          </p:val>
                                        </p:tav>
                                        <p:tav tm="100000">
                                          <p:val>
                                            <p:strVal val="#ppt_w"/>
                                          </p:val>
                                        </p:tav>
                                      </p:tavLst>
                                    </p:anim>
                                    <p:anim calcmode="lin" valueType="num">
                                      <p:cBhvr>
                                        <p:cTn id="70" dur="500" fill="hold"/>
                                        <p:tgtEl>
                                          <p:spTgt spid="733"/>
                                        </p:tgtEl>
                                        <p:attrNameLst>
                                          <p:attrName>ppt_h</p:attrName>
                                        </p:attrNameLst>
                                      </p:cBhvr>
                                      <p:tavLst>
                                        <p:tav tm="0">
                                          <p:val>
                                            <p:fltVal val="0"/>
                                          </p:val>
                                        </p:tav>
                                        <p:tav tm="100000">
                                          <p:val>
                                            <p:strVal val="#ppt_h"/>
                                          </p:val>
                                        </p:tav>
                                      </p:tavLst>
                                    </p:anim>
                                  </p:childTnLst>
                                </p:cTn>
                              </p:par>
                              <p:par>
                                <p:cTn id="71" presetID="17" presetClass="entr" presetSubtype="1" fill="hold" grpId="0" nodeType="withEffect">
                                  <p:stCondLst>
                                    <p:cond delay="300"/>
                                  </p:stCondLst>
                                  <p:childTnLst>
                                    <p:set>
                                      <p:cBhvr>
                                        <p:cTn id="72" dur="1" fill="hold">
                                          <p:stCondLst>
                                            <p:cond delay="0"/>
                                          </p:stCondLst>
                                        </p:cTn>
                                        <p:tgtEl>
                                          <p:spTgt spid="732"/>
                                        </p:tgtEl>
                                        <p:attrNameLst>
                                          <p:attrName>style.visibility</p:attrName>
                                        </p:attrNameLst>
                                      </p:cBhvr>
                                      <p:to>
                                        <p:strVal val="visible"/>
                                      </p:to>
                                    </p:set>
                                    <p:anim calcmode="lin" valueType="num">
                                      <p:cBhvr>
                                        <p:cTn id="73" dur="500" fill="hold"/>
                                        <p:tgtEl>
                                          <p:spTgt spid="732"/>
                                        </p:tgtEl>
                                        <p:attrNameLst>
                                          <p:attrName>ppt_x</p:attrName>
                                        </p:attrNameLst>
                                      </p:cBhvr>
                                      <p:tavLst>
                                        <p:tav tm="0">
                                          <p:val>
                                            <p:strVal val="#ppt_x"/>
                                          </p:val>
                                        </p:tav>
                                        <p:tav tm="100000">
                                          <p:val>
                                            <p:strVal val="#ppt_x"/>
                                          </p:val>
                                        </p:tav>
                                      </p:tavLst>
                                    </p:anim>
                                    <p:anim calcmode="lin" valueType="num">
                                      <p:cBhvr>
                                        <p:cTn id="74" dur="500" fill="hold"/>
                                        <p:tgtEl>
                                          <p:spTgt spid="732"/>
                                        </p:tgtEl>
                                        <p:attrNameLst>
                                          <p:attrName>ppt_y</p:attrName>
                                        </p:attrNameLst>
                                      </p:cBhvr>
                                      <p:tavLst>
                                        <p:tav tm="0">
                                          <p:val>
                                            <p:strVal val="#ppt_y-#ppt_h/2"/>
                                          </p:val>
                                        </p:tav>
                                        <p:tav tm="100000">
                                          <p:val>
                                            <p:strVal val="#ppt_y"/>
                                          </p:val>
                                        </p:tav>
                                      </p:tavLst>
                                    </p:anim>
                                    <p:anim calcmode="lin" valueType="num">
                                      <p:cBhvr>
                                        <p:cTn id="75" dur="500" fill="hold"/>
                                        <p:tgtEl>
                                          <p:spTgt spid="732"/>
                                        </p:tgtEl>
                                        <p:attrNameLst>
                                          <p:attrName>ppt_w</p:attrName>
                                        </p:attrNameLst>
                                      </p:cBhvr>
                                      <p:tavLst>
                                        <p:tav tm="0">
                                          <p:val>
                                            <p:strVal val="#ppt_w"/>
                                          </p:val>
                                        </p:tav>
                                        <p:tav tm="100000">
                                          <p:val>
                                            <p:strVal val="#ppt_w"/>
                                          </p:val>
                                        </p:tav>
                                      </p:tavLst>
                                    </p:anim>
                                    <p:anim calcmode="lin" valueType="num">
                                      <p:cBhvr>
                                        <p:cTn id="76" dur="500" fill="hold"/>
                                        <p:tgtEl>
                                          <p:spTgt spid="7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0" animBg="1"/>
      <p:bldP spid="733" grpId="0" animBg="1"/>
      <p:bldP spid="734" grpId="0" animBg="1"/>
      <p:bldP spid="735" grpId="0" animBg="1"/>
      <p:bldP spid="736" grpId="0" animBg="1"/>
      <p:bldP spid="737" grpId="0" animBg="1"/>
      <p:bldP spid="738" grpId="0" animBg="1"/>
      <p:bldP spid="739" grpId="0" animBg="1"/>
      <p:bldP spid="740" grpId="0" animBg="1"/>
      <p:bldP spid="741" grpId="0" animBg="1"/>
      <p:bldP spid="74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p:nvPr/>
        </p:nvSpPr>
        <p:spPr>
          <a:xfrm>
            <a:off x="8230858" y="480040"/>
            <a:ext cx="7912487"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The Great Team</a:t>
            </a:r>
          </a:p>
        </p:txBody>
      </p:sp>
      <p:sp>
        <p:nvSpPr>
          <p:cNvPr id="748" name="Shape 7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cxnSp>
        <p:nvCxnSpPr>
          <p:cNvPr id="749" name="Connector 749"/>
          <p:cNvCxnSpPr>
            <a:stCxn id="770" idx="0"/>
            <a:endCxn id="761" idx="0"/>
          </p:cNvCxnSpPr>
          <p:nvPr/>
        </p:nvCxnSpPr>
        <p:spPr>
          <a:xfrm>
            <a:off x="5302250" y="4629150"/>
            <a:ext cx="6559551" cy="2355851"/>
          </a:xfrm>
          <a:prstGeom prst="straightConnector1">
            <a:avLst/>
          </a:prstGeom>
          <a:ln w="50800" cap="sq">
            <a:solidFill>
              <a:schemeClr val="bg1">
                <a:lumMod val="75000"/>
              </a:schemeClr>
            </a:solidFill>
            <a:miter lim="400000"/>
          </a:ln>
        </p:spPr>
      </p:cxnSp>
      <p:cxnSp>
        <p:nvCxnSpPr>
          <p:cNvPr id="750" name="Connector 750"/>
          <p:cNvCxnSpPr>
            <a:stCxn id="764" idx="0"/>
            <a:endCxn id="761" idx="0"/>
          </p:cNvCxnSpPr>
          <p:nvPr/>
        </p:nvCxnSpPr>
        <p:spPr>
          <a:xfrm>
            <a:off x="9626600" y="4864100"/>
            <a:ext cx="2235201" cy="2120901"/>
          </a:xfrm>
          <a:prstGeom prst="straightConnector1">
            <a:avLst/>
          </a:prstGeom>
          <a:ln w="50800" cap="sq">
            <a:solidFill>
              <a:schemeClr val="bg1">
                <a:lumMod val="75000"/>
              </a:schemeClr>
            </a:solidFill>
            <a:miter lim="400000"/>
          </a:ln>
        </p:spPr>
      </p:cxnSp>
      <p:cxnSp>
        <p:nvCxnSpPr>
          <p:cNvPr id="751" name="Connector 751"/>
          <p:cNvCxnSpPr>
            <a:stCxn id="773" idx="0"/>
            <a:endCxn id="761" idx="0"/>
          </p:cNvCxnSpPr>
          <p:nvPr/>
        </p:nvCxnSpPr>
        <p:spPr>
          <a:xfrm>
            <a:off x="11861800" y="4305300"/>
            <a:ext cx="1" cy="2679701"/>
          </a:xfrm>
          <a:prstGeom prst="straightConnector1">
            <a:avLst/>
          </a:prstGeom>
          <a:ln w="50800" cap="sq">
            <a:solidFill>
              <a:schemeClr val="bg1">
                <a:lumMod val="75000"/>
              </a:schemeClr>
            </a:solidFill>
            <a:miter lim="400000"/>
          </a:ln>
        </p:spPr>
      </p:cxnSp>
      <p:cxnSp>
        <p:nvCxnSpPr>
          <p:cNvPr id="752" name="Connector 752"/>
          <p:cNvCxnSpPr>
            <a:stCxn id="765" idx="0"/>
            <a:endCxn id="761" idx="0"/>
          </p:cNvCxnSpPr>
          <p:nvPr/>
        </p:nvCxnSpPr>
        <p:spPr>
          <a:xfrm flipH="1">
            <a:off x="11861800" y="5124450"/>
            <a:ext cx="2851150" cy="1860551"/>
          </a:xfrm>
          <a:prstGeom prst="straightConnector1">
            <a:avLst/>
          </a:prstGeom>
          <a:ln w="50800" cap="sq">
            <a:solidFill>
              <a:schemeClr val="bg1">
                <a:lumMod val="75000"/>
              </a:schemeClr>
            </a:solidFill>
            <a:miter lim="400000"/>
          </a:ln>
        </p:spPr>
      </p:cxnSp>
      <p:cxnSp>
        <p:nvCxnSpPr>
          <p:cNvPr id="753" name="Connector 753"/>
          <p:cNvCxnSpPr>
            <a:stCxn id="761" idx="0"/>
            <a:endCxn id="767" idx="0"/>
          </p:cNvCxnSpPr>
          <p:nvPr/>
        </p:nvCxnSpPr>
        <p:spPr>
          <a:xfrm>
            <a:off x="11861800" y="6985000"/>
            <a:ext cx="4794250" cy="400050"/>
          </a:xfrm>
          <a:prstGeom prst="straightConnector1">
            <a:avLst/>
          </a:prstGeom>
          <a:ln w="50800" cap="sq">
            <a:solidFill>
              <a:schemeClr val="bg1">
                <a:lumMod val="75000"/>
              </a:schemeClr>
            </a:solidFill>
            <a:miter lim="400000"/>
          </a:ln>
        </p:spPr>
      </p:cxnSp>
      <p:cxnSp>
        <p:nvCxnSpPr>
          <p:cNvPr id="754" name="Connector 754"/>
          <p:cNvCxnSpPr>
            <a:stCxn id="768" idx="0"/>
            <a:endCxn id="761" idx="0"/>
          </p:cNvCxnSpPr>
          <p:nvPr/>
        </p:nvCxnSpPr>
        <p:spPr>
          <a:xfrm flipH="1">
            <a:off x="11861800" y="5422900"/>
            <a:ext cx="5676900" cy="1562101"/>
          </a:xfrm>
          <a:prstGeom prst="straightConnector1">
            <a:avLst/>
          </a:prstGeom>
          <a:ln w="50800" cap="sq">
            <a:solidFill>
              <a:schemeClr val="bg1">
                <a:lumMod val="75000"/>
              </a:schemeClr>
            </a:solidFill>
            <a:miter lim="400000"/>
          </a:ln>
        </p:spPr>
      </p:cxnSp>
      <p:cxnSp>
        <p:nvCxnSpPr>
          <p:cNvPr id="755" name="Connector 755"/>
          <p:cNvCxnSpPr>
            <a:stCxn id="761" idx="0"/>
            <a:endCxn id="769" idx="0"/>
          </p:cNvCxnSpPr>
          <p:nvPr/>
        </p:nvCxnSpPr>
        <p:spPr>
          <a:xfrm>
            <a:off x="11861800" y="6985000"/>
            <a:ext cx="7118350" cy="1276350"/>
          </a:xfrm>
          <a:prstGeom prst="straightConnector1">
            <a:avLst/>
          </a:prstGeom>
          <a:ln w="50800" cap="sq">
            <a:solidFill>
              <a:schemeClr val="bg1">
                <a:lumMod val="75000"/>
              </a:schemeClr>
            </a:solidFill>
            <a:miter lim="400000"/>
          </a:ln>
        </p:spPr>
      </p:cxnSp>
      <p:cxnSp>
        <p:nvCxnSpPr>
          <p:cNvPr id="756" name="Connector 756"/>
          <p:cNvCxnSpPr>
            <a:stCxn id="761" idx="0"/>
            <a:endCxn id="766" idx="0"/>
          </p:cNvCxnSpPr>
          <p:nvPr/>
        </p:nvCxnSpPr>
        <p:spPr>
          <a:xfrm>
            <a:off x="11861800" y="6985000"/>
            <a:ext cx="2286000" cy="2260600"/>
          </a:xfrm>
          <a:prstGeom prst="straightConnector1">
            <a:avLst/>
          </a:prstGeom>
          <a:ln w="50800" cap="sq">
            <a:solidFill>
              <a:schemeClr val="bg1">
                <a:lumMod val="75000"/>
              </a:schemeClr>
            </a:solidFill>
            <a:miter lim="400000"/>
          </a:ln>
        </p:spPr>
      </p:cxnSp>
      <p:cxnSp>
        <p:nvCxnSpPr>
          <p:cNvPr id="757" name="Connector 757"/>
          <p:cNvCxnSpPr>
            <a:stCxn id="761" idx="0"/>
            <a:endCxn id="772" idx="0"/>
          </p:cNvCxnSpPr>
          <p:nvPr/>
        </p:nvCxnSpPr>
        <p:spPr>
          <a:xfrm flipH="1">
            <a:off x="11861800" y="6985000"/>
            <a:ext cx="1" cy="3035300"/>
          </a:xfrm>
          <a:prstGeom prst="straightConnector1">
            <a:avLst/>
          </a:prstGeom>
          <a:ln w="50800" cap="sq">
            <a:solidFill>
              <a:schemeClr val="bg1">
                <a:lumMod val="75000"/>
              </a:schemeClr>
            </a:solidFill>
            <a:miter lim="400000"/>
          </a:ln>
        </p:spPr>
      </p:cxnSp>
      <p:cxnSp>
        <p:nvCxnSpPr>
          <p:cNvPr id="758" name="Connector 758"/>
          <p:cNvCxnSpPr>
            <a:stCxn id="761" idx="0"/>
            <a:endCxn id="763" idx="0"/>
          </p:cNvCxnSpPr>
          <p:nvPr/>
        </p:nvCxnSpPr>
        <p:spPr>
          <a:xfrm flipH="1">
            <a:off x="9048750" y="6985000"/>
            <a:ext cx="2813051" cy="2000250"/>
          </a:xfrm>
          <a:prstGeom prst="straightConnector1">
            <a:avLst/>
          </a:prstGeom>
          <a:ln w="50800" cap="sq">
            <a:solidFill>
              <a:schemeClr val="bg1">
                <a:lumMod val="75000"/>
              </a:schemeClr>
            </a:solidFill>
            <a:miter lim="400000"/>
          </a:ln>
        </p:spPr>
      </p:cxnSp>
      <p:cxnSp>
        <p:nvCxnSpPr>
          <p:cNvPr id="759" name="Connector 759"/>
          <p:cNvCxnSpPr>
            <a:stCxn id="761" idx="0"/>
            <a:endCxn id="771" idx="0"/>
          </p:cNvCxnSpPr>
          <p:nvPr/>
        </p:nvCxnSpPr>
        <p:spPr>
          <a:xfrm flipH="1">
            <a:off x="6096000" y="6985000"/>
            <a:ext cx="5765801" cy="1447800"/>
          </a:xfrm>
          <a:prstGeom prst="straightConnector1">
            <a:avLst/>
          </a:prstGeom>
          <a:ln w="50800" cap="sq">
            <a:solidFill>
              <a:schemeClr val="bg1">
                <a:lumMod val="75000"/>
              </a:schemeClr>
            </a:solidFill>
            <a:miter lim="400000"/>
          </a:ln>
        </p:spPr>
      </p:cxnSp>
      <p:cxnSp>
        <p:nvCxnSpPr>
          <p:cNvPr id="760" name="Connector 760"/>
          <p:cNvCxnSpPr>
            <a:stCxn id="762" idx="0"/>
            <a:endCxn id="761" idx="0"/>
          </p:cNvCxnSpPr>
          <p:nvPr/>
        </p:nvCxnSpPr>
        <p:spPr>
          <a:xfrm>
            <a:off x="7067550" y="6394450"/>
            <a:ext cx="4794251" cy="590551"/>
          </a:xfrm>
          <a:prstGeom prst="straightConnector1">
            <a:avLst/>
          </a:prstGeom>
          <a:ln w="50800" cap="sq">
            <a:solidFill>
              <a:schemeClr val="bg1">
                <a:lumMod val="75000"/>
              </a:schemeClr>
            </a:solidFill>
            <a:miter lim="400000"/>
          </a:ln>
        </p:spPr>
      </p:cxnSp>
      <p:sp>
        <p:nvSpPr>
          <p:cNvPr id="761" name="Shape 761"/>
          <p:cNvSpPr/>
          <p:nvPr/>
        </p:nvSpPr>
        <p:spPr>
          <a:xfrm>
            <a:off x="10439400" y="5562600"/>
            <a:ext cx="2844801" cy="284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01600">
            <a:solidFill>
              <a:schemeClr val="accent5"/>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2" name="Shape 762"/>
          <p:cNvSpPr/>
          <p:nvPr/>
        </p:nvSpPr>
        <p:spPr>
          <a:xfrm>
            <a:off x="6184899" y="5511800"/>
            <a:ext cx="1765301" cy="1765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3" name="Shape 763"/>
          <p:cNvSpPr/>
          <p:nvPr/>
        </p:nvSpPr>
        <p:spPr>
          <a:xfrm>
            <a:off x="7670800" y="7607299"/>
            <a:ext cx="2755900" cy="2755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4" name="Shape 764"/>
          <p:cNvSpPr/>
          <p:nvPr/>
        </p:nvSpPr>
        <p:spPr>
          <a:xfrm>
            <a:off x="8508999" y="3746500"/>
            <a:ext cx="2235201" cy="223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5" name="Shape 765"/>
          <p:cNvSpPr/>
          <p:nvPr/>
        </p:nvSpPr>
        <p:spPr>
          <a:xfrm>
            <a:off x="13335000" y="3746499"/>
            <a:ext cx="2755900" cy="2755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6" name="Shape 766"/>
          <p:cNvSpPr/>
          <p:nvPr/>
        </p:nvSpPr>
        <p:spPr>
          <a:xfrm>
            <a:off x="13030199" y="8128000"/>
            <a:ext cx="2235201" cy="223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7" name="Shape 767"/>
          <p:cNvSpPr/>
          <p:nvPr/>
        </p:nvSpPr>
        <p:spPr>
          <a:xfrm>
            <a:off x="15773399" y="6502400"/>
            <a:ext cx="1765301" cy="1765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8" name="Shape 768"/>
          <p:cNvSpPr/>
          <p:nvPr/>
        </p:nvSpPr>
        <p:spPr>
          <a:xfrm>
            <a:off x="16979899" y="48640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9" name="Shape 769"/>
          <p:cNvSpPr/>
          <p:nvPr/>
        </p:nvSpPr>
        <p:spPr>
          <a:xfrm>
            <a:off x="18097500" y="7378700"/>
            <a:ext cx="1765300" cy="1765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0" name="Shape 770"/>
          <p:cNvSpPr/>
          <p:nvPr/>
        </p:nvSpPr>
        <p:spPr>
          <a:xfrm>
            <a:off x="4419600" y="3746500"/>
            <a:ext cx="1765300" cy="1765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1" name="Shape 771"/>
          <p:cNvSpPr/>
          <p:nvPr/>
        </p:nvSpPr>
        <p:spPr>
          <a:xfrm>
            <a:off x="5537199" y="78739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2" name="Shape 772"/>
          <p:cNvSpPr/>
          <p:nvPr/>
        </p:nvSpPr>
        <p:spPr>
          <a:xfrm>
            <a:off x="11302999" y="94614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3" name="Shape 773"/>
          <p:cNvSpPr/>
          <p:nvPr/>
        </p:nvSpPr>
        <p:spPr>
          <a:xfrm>
            <a:off x="11302999" y="37464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grpSp>
        <p:nvGrpSpPr>
          <p:cNvPr id="790" name="Group 790"/>
          <p:cNvGrpSpPr/>
          <p:nvPr/>
        </p:nvGrpSpPr>
        <p:grpSpPr>
          <a:xfrm>
            <a:off x="3035300" y="4143888"/>
            <a:ext cx="18364200" cy="7770240"/>
            <a:chOff x="0" y="117988"/>
            <a:chExt cx="18364200" cy="7770240"/>
          </a:xfrm>
        </p:grpSpPr>
        <p:sp>
          <p:nvSpPr>
            <p:cNvPr id="774" name="Shape 774"/>
            <p:cNvSpPr/>
            <p:nvPr/>
          </p:nvSpPr>
          <p:spPr>
            <a:xfrm>
              <a:off x="0" y="7046972"/>
              <a:ext cx="18364200" cy="8412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adipiscing</a:t>
              </a:r>
              <a:r>
                <a:rPr sz="2400" spc="48" dirty="0">
                  <a:solidFill>
                    <a:schemeClr val="bg1">
                      <a:lumMod val="65000"/>
                    </a:schemeClr>
                  </a:solidFill>
                </a:rPr>
                <a:t>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porttitor.Maecenas</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p>
          </p:txBody>
        </p:sp>
        <p:grpSp>
          <p:nvGrpSpPr>
            <p:cNvPr id="789" name="Group 789"/>
            <p:cNvGrpSpPr/>
            <p:nvPr/>
          </p:nvGrpSpPr>
          <p:grpSpPr>
            <a:xfrm>
              <a:off x="1320800" y="117988"/>
              <a:ext cx="15582900" cy="6079826"/>
              <a:chOff x="0" y="117988"/>
              <a:chExt cx="15582900" cy="6079826"/>
            </a:xfrm>
          </p:grpSpPr>
          <p:sp>
            <p:nvSpPr>
              <p:cNvPr id="775" name="Shape 775"/>
              <p:cNvSpPr/>
              <p:nvPr/>
            </p:nvSpPr>
            <p:spPr>
              <a:xfrm>
                <a:off x="4318000" y="562488"/>
                <a:ext cx="1905000"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6" name="Shape 776"/>
              <p:cNvSpPr/>
              <p:nvPr/>
            </p:nvSpPr>
            <p:spPr>
              <a:xfrm>
                <a:off x="8839200" y="4981679"/>
                <a:ext cx="1905000"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7" name="Shape 777"/>
              <p:cNvSpPr/>
              <p:nvPr/>
            </p:nvSpPr>
            <p:spPr>
              <a:xfrm>
                <a:off x="9410700" y="833285"/>
                <a:ext cx="1905000"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8" name="Shape 778"/>
              <p:cNvSpPr/>
              <p:nvPr/>
            </p:nvSpPr>
            <p:spPr>
              <a:xfrm>
                <a:off x="3771900" y="4681385"/>
                <a:ext cx="1905000"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9" name="Shape 779"/>
              <p:cNvSpPr/>
              <p:nvPr/>
            </p:nvSpPr>
            <p:spPr>
              <a:xfrm>
                <a:off x="11353800" y="3170085"/>
                <a:ext cx="190500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0" name="Shape 780"/>
              <p:cNvSpPr/>
              <p:nvPr/>
            </p:nvSpPr>
            <p:spPr>
              <a:xfrm>
                <a:off x="13677900" y="4046385"/>
                <a:ext cx="190500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1" name="Shape 781"/>
              <p:cNvSpPr/>
              <p:nvPr/>
            </p:nvSpPr>
            <p:spPr>
              <a:xfrm>
                <a:off x="1769397" y="2183991"/>
                <a:ext cx="190500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2" name="Shape 782"/>
              <p:cNvSpPr/>
              <p:nvPr/>
            </p:nvSpPr>
            <p:spPr>
              <a:xfrm>
                <a:off x="0" y="431391"/>
                <a:ext cx="190500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3" name="Shape 783"/>
              <p:cNvSpPr/>
              <p:nvPr/>
            </p:nvSpPr>
            <p:spPr>
              <a:xfrm>
                <a:off x="6553200" y="117988"/>
                <a:ext cx="190500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4" name="Shape 784"/>
              <p:cNvSpPr/>
              <p:nvPr/>
            </p:nvSpPr>
            <p:spPr>
              <a:xfrm>
                <a:off x="6565900" y="5828482"/>
                <a:ext cx="190500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5" name="Shape 785"/>
              <p:cNvSpPr/>
              <p:nvPr/>
            </p:nvSpPr>
            <p:spPr>
              <a:xfrm>
                <a:off x="12230100" y="1222888"/>
                <a:ext cx="190500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6" name="Shape 786"/>
              <p:cNvSpPr/>
              <p:nvPr/>
            </p:nvSpPr>
            <p:spPr>
              <a:xfrm>
                <a:off x="787400" y="4220088"/>
                <a:ext cx="190500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7" name="Shape 787"/>
              <p:cNvSpPr/>
              <p:nvPr/>
            </p:nvSpPr>
            <p:spPr>
              <a:xfrm>
                <a:off x="6565900" y="3229079"/>
                <a:ext cx="1905000"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Strategy</a:t>
                </a:r>
              </a:p>
            </p:txBody>
          </p:sp>
          <p:sp>
            <p:nvSpPr>
              <p:cNvPr id="788" name="Shape 788"/>
              <p:cNvSpPr/>
              <p:nvPr/>
            </p:nvSpPr>
            <p:spPr>
              <a:xfrm>
                <a:off x="6889263" y="2123941"/>
                <a:ext cx="1231902" cy="1028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6" nodeType="withEffect">
                                  <p:stCondLst>
                                    <p:cond delay="0"/>
                                  </p:stCondLst>
                                  <p:iterate>
                                    <p:tmAbs val="0"/>
                                  </p:iterate>
                                  <p:childTnLst>
                                    <p:set>
                                      <p:cBhvr>
                                        <p:cTn id="6" fill="hold"/>
                                        <p:tgtEl>
                                          <p:spTgt spid="790"/>
                                        </p:tgtEl>
                                        <p:attrNameLst>
                                          <p:attrName>style.visibility</p:attrName>
                                        </p:attrNameLst>
                                      </p:cBhvr>
                                      <p:to>
                                        <p:strVal val="visible"/>
                                      </p:to>
                                    </p:set>
                                    <p:anim calcmode="lin" valueType="num">
                                      <p:cBhvr>
                                        <p:cTn id="7" dur="750" fill="hold"/>
                                        <p:tgtEl>
                                          <p:spTgt spid="790"/>
                                        </p:tgtEl>
                                        <p:attrNameLst>
                                          <p:attrName>ppt_w</p:attrName>
                                        </p:attrNameLst>
                                      </p:cBhvr>
                                      <p:tavLst>
                                        <p:tav tm="0">
                                          <p:val>
                                            <p:fltVal val="0"/>
                                          </p:val>
                                        </p:tav>
                                        <p:tav tm="100000">
                                          <p:val>
                                            <p:strVal val="#ppt_w"/>
                                          </p:val>
                                        </p:tav>
                                      </p:tavLst>
                                    </p:anim>
                                    <p:anim calcmode="lin" valueType="num">
                                      <p:cBhvr>
                                        <p:cTn id="8" dur="750" fill="hold"/>
                                        <p:tgtEl>
                                          <p:spTgt spid="79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100"/>
                                  </p:stCondLst>
                                  <p:iterate>
                                    <p:tmAbs val="0"/>
                                  </p:iterate>
                                  <p:childTnLst>
                                    <p:set>
                                      <p:cBhvr>
                                        <p:cTn id="10" fill="hold"/>
                                        <p:tgtEl>
                                          <p:spTgt spid="749"/>
                                        </p:tgtEl>
                                        <p:attrNameLst>
                                          <p:attrName>style.visibility</p:attrName>
                                        </p:attrNameLst>
                                      </p:cBhvr>
                                      <p:to>
                                        <p:strVal val="visible"/>
                                      </p:to>
                                    </p:set>
                                    <p:anim calcmode="lin" valueType="num">
                                      <p:cBhvr>
                                        <p:cTn id="11" dur="750" fill="hold"/>
                                        <p:tgtEl>
                                          <p:spTgt spid="749"/>
                                        </p:tgtEl>
                                        <p:attrNameLst>
                                          <p:attrName>ppt_w</p:attrName>
                                        </p:attrNameLst>
                                      </p:cBhvr>
                                      <p:tavLst>
                                        <p:tav tm="0">
                                          <p:val>
                                            <p:fltVal val="0"/>
                                          </p:val>
                                        </p:tav>
                                        <p:tav tm="100000">
                                          <p:val>
                                            <p:strVal val="#ppt_w"/>
                                          </p:val>
                                        </p:tav>
                                      </p:tavLst>
                                    </p:anim>
                                    <p:anim calcmode="lin" valueType="num">
                                      <p:cBhvr>
                                        <p:cTn id="12" dur="750" fill="hold"/>
                                        <p:tgtEl>
                                          <p:spTgt spid="749"/>
                                        </p:tgtEl>
                                        <p:attrNameLst>
                                          <p:attrName>ppt_h</p:attrName>
                                        </p:attrNameLst>
                                      </p:cBhvr>
                                      <p:tavLst>
                                        <p:tav tm="0">
                                          <p:val>
                                            <p:fltVal val="0"/>
                                          </p:val>
                                        </p:tav>
                                        <p:tav tm="100000">
                                          <p:val>
                                            <p:strVal val="#ppt_h"/>
                                          </p:val>
                                        </p:tav>
                                      </p:tavLst>
                                    </p:anim>
                                  </p:childTnLst>
                                </p:cTn>
                              </p:par>
                              <p:par>
                                <p:cTn id="13" presetID="23" presetClass="entr" presetSubtype="16" fill="hold" grpId="2" nodeType="withEffect">
                                  <p:stCondLst>
                                    <p:cond delay="100"/>
                                  </p:stCondLst>
                                  <p:iterate>
                                    <p:tmAbs val="0"/>
                                  </p:iterate>
                                  <p:childTnLst>
                                    <p:set>
                                      <p:cBhvr>
                                        <p:cTn id="14" fill="hold"/>
                                        <p:tgtEl>
                                          <p:spTgt spid="750"/>
                                        </p:tgtEl>
                                        <p:attrNameLst>
                                          <p:attrName>style.visibility</p:attrName>
                                        </p:attrNameLst>
                                      </p:cBhvr>
                                      <p:to>
                                        <p:strVal val="visible"/>
                                      </p:to>
                                    </p:set>
                                    <p:anim calcmode="lin" valueType="num">
                                      <p:cBhvr>
                                        <p:cTn id="15" dur="750" fill="hold"/>
                                        <p:tgtEl>
                                          <p:spTgt spid="750"/>
                                        </p:tgtEl>
                                        <p:attrNameLst>
                                          <p:attrName>ppt_w</p:attrName>
                                        </p:attrNameLst>
                                      </p:cBhvr>
                                      <p:tavLst>
                                        <p:tav tm="0">
                                          <p:val>
                                            <p:fltVal val="0"/>
                                          </p:val>
                                        </p:tav>
                                        <p:tav tm="100000">
                                          <p:val>
                                            <p:strVal val="#ppt_w"/>
                                          </p:val>
                                        </p:tav>
                                      </p:tavLst>
                                    </p:anim>
                                    <p:anim calcmode="lin" valueType="num">
                                      <p:cBhvr>
                                        <p:cTn id="16" dur="750" fill="hold"/>
                                        <p:tgtEl>
                                          <p:spTgt spid="750"/>
                                        </p:tgtEl>
                                        <p:attrNameLst>
                                          <p:attrName>ppt_h</p:attrName>
                                        </p:attrNameLst>
                                      </p:cBhvr>
                                      <p:tavLst>
                                        <p:tav tm="0">
                                          <p:val>
                                            <p:fltVal val="0"/>
                                          </p:val>
                                        </p:tav>
                                        <p:tav tm="100000">
                                          <p:val>
                                            <p:strVal val="#ppt_h"/>
                                          </p:val>
                                        </p:tav>
                                      </p:tavLst>
                                    </p:anim>
                                  </p:childTnLst>
                                </p:cTn>
                              </p:par>
                              <p:par>
                                <p:cTn id="17" presetID="23" presetClass="entr" presetSubtype="16" fill="hold" grpId="3" nodeType="withEffect">
                                  <p:stCondLst>
                                    <p:cond delay="100"/>
                                  </p:stCondLst>
                                  <p:iterate>
                                    <p:tmAbs val="0"/>
                                  </p:iterate>
                                  <p:childTnLst>
                                    <p:set>
                                      <p:cBhvr>
                                        <p:cTn id="18" fill="hold"/>
                                        <p:tgtEl>
                                          <p:spTgt spid="751"/>
                                        </p:tgtEl>
                                        <p:attrNameLst>
                                          <p:attrName>style.visibility</p:attrName>
                                        </p:attrNameLst>
                                      </p:cBhvr>
                                      <p:to>
                                        <p:strVal val="visible"/>
                                      </p:to>
                                    </p:set>
                                    <p:anim calcmode="lin" valueType="num">
                                      <p:cBhvr>
                                        <p:cTn id="19" dur="750" fill="hold"/>
                                        <p:tgtEl>
                                          <p:spTgt spid="751"/>
                                        </p:tgtEl>
                                        <p:attrNameLst>
                                          <p:attrName>ppt_w</p:attrName>
                                        </p:attrNameLst>
                                      </p:cBhvr>
                                      <p:tavLst>
                                        <p:tav tm="0">
                                          <p:val>
                                            <p:fltVal val="0"/>
                                          </p:val>
                                        </p:tav>
                                        <p:tav tm="100000">
                                          <p:val>
                                            <p:strVal val="#ppt_w"/>
                                          </p:val>
                                        </p:tav>
                                      </p:tavLst>
                                    </p:anim>
                                    <p:anim calcmode="lin" valueType="num">
                                      <p:cBhvr>
                                        <p:cTn id="20" dur="750" fill="hold"/>
                                        <p:tgtEl>
                                          <p:spTgt spid="751"/>
                                        </p:tgtEl>
                                        <p:attrNameLst>
                                          <p:attrName>ppt_h</p:attrName>
                                        </p:attrNameLst>
                                      </p:cBhvr>
                                      <p:tavLst>
                                        <p:tav tm="0">
                                          <p:val>
                                            <p:fltVal val="0"/>
                                          </p:val>
                                        </p:tav>
                                        <p:tav tm="100000">
                                          <p:val>
                                            <p:strVal val="#ppt_h"/>
                                          </p:val>
                                        </p:tav>
                                      </p:tavLst>
                                    </p:anim>
                                  </p:childTnLst>
                                </p:cTn>
                              </p:par>
                              <p:par>
                                <p:cTn id="21" presetID="23" presetClass="entr" presetSubtype="16" fill="hold" grpId="4" nodeType="withEffect">
                                  <p:stCondLst>
                                    <p:cond delay="100"/>
                                  </p:stCondLst>
                                  <p:iterate>
                                    <p:tmAbs val="0"/>
                                  </p:iterate>
                                  <p:childTnLst>
                                    <p:set>
                                      <p:cBhvr>
                                        <p:cTn id="22" fill="hold"/>
                                        <p:tgtEl>
                                          <p:spTgt spid="752"/>
                                        </p:tgtEl>
                                        <p:attrNameLst>
                                          <p:attrName>style.visibility</p:attrName>
                                        </p:attrNameLst>
                                      </p:cBhvr>
                                      <p:to>
                                        <p:strVal val="visible"/>
                                      </p:to>
                                    </p:set>
                                    <p:anim calcmode="lin" valueType="num">
                                      <p:cBhvr>
                                        <p:cTn id="23" dur="750" fill="hold"/>
                                        <p:tgtEl>
                                          <p:spTgt spid="752"/>
                                        </p:tgtEl>
                                        <p:attrNameLst>
                                          <p:attrName>ppt_w</p:attrName>
                                        </p:attrNameLst>
                                      </p:cBhvr>
                                      <p:tavLst>
                                        <p:tav tm="0">
                                          <p:val>
                                            <p:fltVal val="0"/>
                                          </p:val>
                                        </p:tav>
                                        <p:tav tm="100000">
                                          <p:val>
                                            <p:strVal val="#ppt_w"/>
                                          </p:val>
                                        </p:tav>
                                      </p:tavLst>
                                    </p:anim>
                                    <p:anim calcmode="lin" valueType="num">
                                      <p:cBhvr>
                                        <p:cTn id="24" dur="750" fill="hold"/>
                                        <p:tgtEl>
                                          <p:spTgt spid="752"/>
                                        </p:tgtEl>
                                        <p:attrNameLst>
                                          <p:attrName>ppt_h</p:attrName>
                                        </p:attrNameLst>
                                      </p:cBhvr>
                                      <p:tavLst>
                                        <p:tav tm="0">
                                          <p:val>
                                            <p:fltVal val="0"/>
                                          </p:val>
                                        </p:tav>
                                        <p:tav tm="100000">
                                          <p:val>
                                            <p:strVal val="#ppt_h"/>
                                          </p:val>
                                        </p:tav>
                                      </p:tavLst>
                                    </p:anim>
                                  </p:childTnLst>
                                </p:cTn>
                              </p:par>
                              <p:par>
                                <p:cTn id="25" presetID="23" presetClass="entr" presetSubtype="16" fill="hold" grpId="5" nodeType="withEffect">
                                  <p:stCondLst>
                                    <p:cond delay="100"/>
                                  </p:stCondLst>
                                  <p:iterate>
                                    <p:tmAbs val="0"/>
                                  </p:iterate>
                                  <p:childTnLst>
                                    <p:set>
                                      <p:cBhvr>
                                        <p:cTn id="26" fill="hold"/>
                                        <p:tgtEl>
                                          <p:spTgt spid="753"/>
                                        </p:tgtEl>
                                        <p:attrNameLst>
                                          <p:attrName>style.visibility</p:attrName>
                                        </p:attrNameLst>
                                      </p:cBhvr>
                                      <p:to>
                                        <p:strVal val="visible"/>
                                      </p:to>
                                    </p:set>
                                    <p:anim calcmode="lin" valueType="num">
                                      <p:cBhvr>
                                        <p:cTn id="27" dur="750" fill="hold"/>
                                        <p:tgtEl>
                                          <p:spTgt spid="753"/>
                                        </p:tgtEl>
                                        <p:attrNameLst>
                                          <p:attrName>ppt_w</p:attrName>
                                        </p:attrNameLst>
                                      </p:cBhvr>
                                      <p:tavLst>
                                        <p:tav tm="0">
                                          <p:val>
                                            <p:fltVal val="0"/>
                                          </p:val>
                                        </p:tav>
                                        <p:tav tm="100000">
                                          <p:val>
                                            <p:strVal val="#ppt_w"/>
                                          </p:val>
                                        </p:tav>
                                      </p:tavLst>
                                    </p:anim>
                                    <p:anim calcmode="lin" valueType="num">
                                      <p:cBhvr>
                                        <p:cTn id="28" dur="750" fill="hold"/>
                                        <p:tgtEl>
                                          <p:spTgt spid="753"/>
                                        </p:tgtEl>
                                        <p:attrNameLst>
                                          <p:attrName>ppt_h</p:attrName>
                                        </p:attrNameLst>
                                      </p:cBhvr>
                                      <p:tavLst>
                                        <p:tav tm="0">
                                          <p:val>
                                            <p:fltVal val="0"/>
                                          </p:val>
                                        </p:tav>
                                        <p:tav tm="100000">
                                          <p:val>
                                            <p:strVal val="#ppt_h"/>
                                          </p:val>
                                        </p:tav>
                                      </p:tavLst>
                                    </p:anim>
                                  </p:childTnLst>
                                </p:cTn>
                              </p:par>
                              <p:par>
                                <p:cTn id="29" presetID="23" presetClass="entr" presetSubtype="16" fill="hold" grpId="6" nodeType="withEffect">
                                  <p:stCondLst>
                                    <p:cond delay="100"/>
                                  </p:stCondLst>
                                  <p:iterate>
                                    <p:tmAbs val="0"/>
                                  </p:iterate>
                                  <p:childTnLst>
                                    <p:set>
                                      <p:cBhvr>
                                        <p:cTn id="30" fill="hold"/>
                                        <p:tgtEl>
                                          <p:spTgt spid="754"/>
                                        </p:tgtEl>
                                        <p:attrNameLst>
                                          <p:attrName>style.visibility</p:attrName>
                                        </p:attrNameLst>
                                      </p:cBhvr>
                                      <p:to>
                                        <p:strVal val="visible"/>
                                      </p:to>
                                    </p:set>
                                    <p:anim calcmode="lin" valueType="num">
                                      <p:cBhvr>
                                        <p:cTn id="31" dur="750" fill="hold"/>
                                        <p:tgtEl>
                                          <p:spTgt spid="754"/>
                                        </p:tgtEl>
                                        <p:attrNameLst>
                                          <p:attrName>ppt_w</p:attrName>
                                        </p:attrNameLst>
                                      </p:cBhvr>
                                      <p:tavLst>
                                        <p:tav tm="0">
                                          <p:val>
                                            <p:fltVal val="0"/>
                                          </p:val>
                                        </p:tav>
                                        <p:tav tm="100000">
                                          <p:val>
                                            <p:strVal val="#ppt_w"/>
                                          </p:val>
                                        </p:tav>
                                      </p:tavLst>
                                    </p:anim>
                                    <p:anim calcmode="lin" valueType="num">
                                      <p:cBhvr>
                                        <p:cTn id="32" dur="750" fill="hold"/>
                                        <p:tgtEl>
                                          <p:spTgt spid="754"/>
                                        </p:tgtEl>
                                        <p:attrNameLst>
                                          <p:attrName>ppt_h</p:attrName>
                                        </p:attrNameLst>
                                      </p:cBhvr>
                                      <p:tavLst>
                                        <p:tav tm="0">
                                          <p:val>
                                            <p:fltVal val="0"/>
                                          </p:val>
                                        </p:tav>
                                        <p:tav tm="100000">
                                          <p:val>
                                            <p:strVal val="#ppt_h"/>
                                          </p:val>
                                        </p:tav>
                                      </p:tavLst>
                                    </p:anim>
                                  </p:childTnLst>
                                </p:cTn>
                              </p:par>
                              <p:par>
                                <p:cTn id="33" presetID="23" presetClass="entr" presetSubtype="16" fill="hold" grpId="7" nodeType="withEffect">
                                  <p:stCondLst>
                                    <p:cond delay="100"/>
                                  </p:stCondLst>
                                  <p:iterate>
                                    <p:tmAbs val="0"/>
                                  </p:iterate>
                                  <p:childTnLst>
                                    <p:set>
                                      <p:cBhvr>
                                        <p:cTn id="34" fill="hold"/>
                                        <p:tgtEl>
                                          <p:spTgt spid="755"/>
                                        </p:tgtEl>
                                        <p:attrNameLst>
                                          <p:attrName>style.visibility</p:attrName>
                                        </p:attrNameLst>
                                      </p:cBhvr>
                                      <p:to>
                                        <p:strVal val="visible"/>
                                      </p:to>
                                    </p:set>
                                    <p:anim calcmode="lin" valueType="num">
                                      <p:cBhvr>
                                        <p:cTn id="35" dur="750" fill="hold"/>
                                        <p:tgtEl>
                                          <p:spTgt spid="755"/>
                                        </p:tgtEl>
                                        <p:attrNameLst>
                                          <p:attrName>ppt_w</p:attrName>
                                        </p:attrNameLst>
                                      </p:cBhvr>
                                      <p:tavLst>
                                        <p:tav tm="0">
                                          <p:val>
                                            <p:fltVal val="0"/>
                                          </p:val>
                                        </p:tav>
                                        <p:tav tm="100000">
                                          <p:val>
                                            <p:strVal val="#ppt_w"/>
                                          </p:val>
                                        </p:tav>
                                      </p:tavLst>
                                    </p:anim>
                                    <p:anim calcmode="lin" valueType="num">
                                      <p:cBhvr>
                                        <p:cTn id="36" dur="750" fill="hold"/>
                                        <p:tgtEl>
                                          <p:spTgt spid="755"/>
                                        </p:tgtEl>
                                        <p:attrNameLst>
                                          <p:attrName>ppt_h</p:attrName>
                                        </p:attrNameLst>
                                      </p:cBhvr>
                                      <p:tavLst>
                                        <p:tav tm="0">
                                          <p:val>
                                            <p:fltVal val="0"/>
                                          </p:val>
                                        </p:tav>
                                        <p:tav tm="100000">
                                          <p:val>
                                            <p:strVal val="#ppt_h"/>
                                          </p:val>
                                        </p:tav>
                                      </p:tavLst>
                                    </p:anim>
                                  </p:childTnLst>
                                </p:cTn>
                              </p:par>
                              <p:par>
                                <p:cTn id="37" presetID="23" presetClass="entr" presetSubtype="16" fill="hold" grpId="8" nodeType="withEffect">
                                  <p:stCondLst>
                                    <p:cond delay="100"/>
                                  </p:stCondLst>
                                  <p:iterate>
                                    <p:tmAbs val="0"/>
                                  </p:iterate>
                                  <p:childTnLst>
                                    <p:set>
                                      <p:cBhvr>
                                        <p:cTn id="38" fill="hold"/>
                                        <p:tgtEl>
                                          <p:spTgt spid="756"/>
                                        </p:tgtEl>
                                        <p:attrNameLst>
                                          <p:attrName>style.visibility</p:attrName>
                                        </p:attrNameLst>
                                      </p:cBhvr>
                                      <p:to>
                                        <p:strVal val="visible"/>
                                      </p:to>
                                    </p:set>
                                    <p:anim calcmode="lin" valueType="num">
                                      <p:cBhvr>
                                        <p:cTn id="39" dur="750" fill="hold"/>
                                        <p:tgtEl>
                                          <p:spTgt spid="756"/>
                                        </p:tgtEl>
                                        <p:attrNameLst>
                                          <p:attrName>ppt_w</p:attrName>
                                        </p:attrNameLst>
                                      </p:cBhvr>
                                      <p:tavLst>
                                        <p:tav tm="0">
                                          <p:val>
                                            <p:fltVal val="0"/>
                                          </p:val>
                                        </p:tav>
                                        <p:tav tm="100000">
                                          <p:val>
                                            <p:strVal val="#ppt_w"/>
                                          </p:val>
                                        </p:tav>
                                      </p:tavLst>
                                    </p:anim>
                                    <p:anim calcmode="lin" valueType="num">
                                      <p:cBhvr>
                                        <p:cTn id="40" dur="750" fill="hold"/>
                                        <p:tgtEl>
                                          <p:spTgt spid="756"/>
                                        </p:tgtEl>
                                        <p:attrNameLst>
                                          <p:attrName>ppt_h</p:attrName>
                                        </p:attrNameLst>
                                      </p:cBhvr>
                                      <p:tavLst>
                                        <p:tav tm="0">
                                          <p:val>
                                            <p:fltVal val="0"/>
                                          </p:val>
                                        </p:tav>
                                        <p:tav tm="100000">
                                          <p:val>
                                            <p:strVal val="#ppt_h"/>
                                          </p:val>
                                        </p:tav>
                                      </p:tavLst>
                                    </p:anim>
                                  </p:childTnLst>
                                </p:cTn>
                              </p:par>
                              <p:par>
                                <p:cTn id="41" presetID="23" presetClass="entr" presetSubtype="16" fill="hold" grpId="9" nodeType="withEffect">
                                  <p:stCondLst>
                                    <p:cond delay="100"/>
                                  </p:stCondLst>
                                  <p:iterate>
                                    <p:tmAbs val="0"/>
                                  </p:iterate>
                                  <p:childTnLst>
                                    <p:set>
                                      <p:cBhvr>
                                        <p:cTn id="42" fill="hold"/>
                                        <p:tgtEl>
                                          <p:spTgt spid="757"/>
                                        </p:tgtEl>
                                        <p:attrNameLst>
                                          <p:attrName>style.visibility</p:attrName>
                                        </p:attrNameLst>
                                      </p:cBhvr>
                                      <p:to>
                                        <p:strVal val="visible"/>
                                      </p:to>
                                    </p:set>
                                    <p:anim calcmode="lin" valueType="num">
                                      <p:cBhvr>
                                        <p:cTn id="43" dur="750" fill="hold"/>
                                        <p:tgtEl>
                                          <p:spTgt spid="757"/>
                                        </p:tgtEl>
                                        <p:attrNameLst>
                                          <p:attrName>ppt_w</p:attrName>
                                        </p:attrNameLst>
                                      </p:cBhvr>
                                      <p:tavLst>
                                        <p:tav tm="0">
                                          <p:val>
                                            <p:fltVal val="0"/>
                                          </p:val>
                                        </p:tav>
                                        <p:tav tm="100000">
                                          <p:val>
                                            <p:strVal val="#ppt_w"/>
                                          </p:val>
                                        </p:tav>
                                      </p:tavLst>
                                    </p:anim>
                                    <p:anim calcmode="lin" valueType="num">
                                      <p:cBhvr>
                                        <p:cTn id="44" dur="750" fill="hold"/>
                                        <p:tgtEl>
                                          <p:spTgt spid="757"/>
                                        </p:tgtEl>
                                        <p:attrNameLst>
                                          <p:attrName>ppt_h</p:attrName>
                                        </p:attrNameLst>
                                      </p:cBhvr>
                                      <p:tavLst>
                                        <p:tav tm="0">
                                          <p:val>
                                            <p:fltVal val="0"/>
                                          </p:val>
                                        </p:tav>
                                        <p:tav tm="100000">
                                          <p:val>
                                            <p:strVal val="#ppt_h"/>
                                          </p:val>
                                        </p:tav>
                                      </p:tavLst>
                                    </p:anim>
                                  </p:childTnLst>
                                </p:cTn>
                              </p:par>
                              <p:par>
                                <p:cTn id="45" presetID="23" presetClass="entr" presetSubtype="16" fill="hold" grpId="10" nodeType="withEffect">
                                  <p:stCondLst>
                                    <p:cond delay="100"/>
                                  </p:stCondLst>
                                  <p:iterate>
                                    <p:tmAbs val="0"/>
                                  </p:iterate>
                                  <p:childTnLst>
                                    <p:set>
                                      <p:cBhvr>
                                        <p:cTn id="46" fill="hold"/>
                                        <p:tgtEl>
                                          <p:spTgt spid="758"/>
                                        </p:tgtEl>
                                        <p:attrNameLst>
                                          <p:attrName>style.visibility</p:attrName>
                                        </p:attrNameLst>
                                      </p:cBhvr>
                                      <p:to>
                                        <p:strVal val="visible"/>
                                      </p:to>
                                    </p:set>
                                    <p:anim calcmode="lin" valueType="num">
                                      <p:cBhvr>
                                        <p:cTn id="47" dur="750" fill="hold"/>
                                        <p:tgtEl>
                                          <p:spTgt spid="758"/>
                                        </p:tgtEl>
                                        <p:attrNameLst>
                                          <p:attrName>ppt_w</p:attrName>
                                        </p:attrNameLst>
                                      </p:cBhvr>
                                      <p:tavLst>
                                        <p:tav tm="0">
                                          <p:val>
                                            <p:fltVal val="0"/>
                                          </p:val>
                                        </p:tav>
                                        <p:tav tm="100000">
                                          <p:val>
                                            <p:strVal val="#ppt_w"/>
                                          </p:val>
                                        </p:tav>
                                      </p:tavLst>
                                    </p:anim>
                                    <p:anim calcmode="lin" valueType="num">
                                      <p:cBhvr>
                                        <p:cTn id="48" dur="750" fill="hold"/>
                                        <p:tgtEl>
                                          <p:spTgt spid="758"/>
                                        </p:tgtEl>
                                        <p:attrNameLst>
                                          <p:attrName>ppt_h</p:attrName>
                                        </p:attrNameLst>
                                      </p:cBhvr>
                                      <p:tavLst>
                                        <p:tav tm="0">
                                          <p:val>
                                            <p:fltVal val="0"/>
                                          </p:val>
                                        </p:tav>
                                        <p:tav tm="100000">
                                          <p:val>
                                            <p:strVal val="#ppt_h"/>
                                          </p:val>
                                        </p:tav>
                                      </p:tavLst>
                                    </p:anim>
                                  </p:childTnLst>
                                </p:cTn>
                              </p:par>
                              <p:par>
                                <p:cTn id="49" presetID="23" presetClass="entr" presetSubtype="16" fill="hold" grpId="11" nodeType="withEffect">
                                  <p:stCondLst>
                                    <p:cond delay="100"/>
                                  </p:stCondLst>
                                  <p:iterate>
                                    <p:tmAbs val="0"/>
                                  </p:iterate>
                                  <p:childTnLst>
                                    <p:set>
                                      <p:cBhvr>
                                        <p:cTn id="50" fill="hold"/>
                                        <p:tgtEl>
                                          <p:spTgt spid="759"/>
                                        </p:tgtEl>
                                        <p:attrNameLst>
                                          <p:attrName>style.visibility</p:attrName>
                                        </p:attrNameLst>
                                      </p:cBhvr>
                                      <p:to>
                                        <p:strVal val="visible"/>
                                      </p:to>
                                    </p:set>
                                    <p:anim calcmode="lin" valueType="num">
                                      <p:cBhvr>
                                        <p:cTn id="51" dur="750" fill="hold"/>
                                        <p:tgtEl>
                                          <p:spTgt spid="759"/>
                                        </p:tgtEl>
                                        <p:attrNameLst>
                                          <p:attrName>ppt_w</p:attrName>
                                        </p:attrNameLst>
                                      </p:cBhvr>
                                      <p:tavLst>
                                        <p:tav tm="0">
                                          <p:val>
                                            <p:fltVal val="0"/>
                                          </p:val>
                                        </p:tav>
                                        <p:tav tm="100000">
                                          <p:val>
                                            <p:strVal val="#ppt_w"/>
                                          </p:val>
                                        </p:tav>
                                      </p:tavLst>
                                    </p:anim>
                                    <p:anim calcmode="lin" valueType="num">
                                      <p:cBhvr>
                                        <p:cTn id="52" dur="750" fill="hold"/>
                                        <p:tgtEl>
                                          <p:spTgt spid="759"/>
                                        </p:tgtEl>
                                        <p:attrNameLst>
                                          <p:attrName>ppt_h</p:attrName>
                                        </p:attrNameLst>
                                      </p:cBhvr>
                                      <p:tavLst>
                                        <p:tav tm="0">
                                          <p:val>
                                            <p:fltVal val="0"/>
                                          </p:val>
                                        </p:tav>
                                        <p:tav tm="100000">
                                          <p:val>
                                            <p:strVal val="#ppt_h"/>
                                          </p:val>
                                        </p:tav>
                                      </p:tavLst>
                                    </p:anim>
                                  </p:childTnLst>
                                </p:cTn>
                              </p:par>
                              <p:par>
                                <p:cTn id="53" presetID="23" presetClass="entr" presetSubtype="16" fill="hold" grpId="12" nodeType="withEffect">
                                  <p:stCondLst>
                                    <p:cond delay="100"/>
                                  </p:stCondLst>
                                  <p:iterate>
                                    <p:tmAbs val="0"/>
                                  </p:iterate>
                                  <p:childTnLst>
                                    <p:set>
                                      <p:cBhvr>
                                        <p:cTn id="54" fill="hold"/>
                                        <p:tgtEl>
                                          <p:spTgt spid="760"/>
                                        </p:tgtEl>
                                        <p:attrNameLst>
                                          <p:attrName>style.visibility</p:attrName>
                                        </p:attrNameLst>
                                      </p:cBhvr>
                                      <p:to>
                                        <p:strVal val="visible"/>
                                      </p:to>
                                    </p:set>
                                    <p:anim calcmode="lin" valueType="num">
                                      <p:cBhvr>
                                        <p:cTn id="55" dur="750" fill="hold"/>
                                        <p:tgtEl>
                                          <p:spTgt spid="760"/>
                                        </p:tgtEl>
                                        <p:attrNameLst>
                                          <p:attrName>ppt_w</p:attrName>
                                        </p:attrNameLst>
                                      </p:cBhvr>
                                      <p:tavLst>
                                        <p:tav tm="0">
                                          <p:val>
                                            <p:fltVal val="0"/>
                                          </p:val>
                                        </p:tav>
                                        <p:tav tm="100000">
                                          <p:val>
                                            <p:strVal val="#ppt_w"/>
                                          </p:val>
                                        </p:tav>
                                      </p:tavLst>
                                    </p:anim>
                                    <p:anim calcmode="lin" valueType="num">
                                      <p:cBhvr>
                                        <p:cTn id="56" dur="750" fill="hold"/>
                                        <p:tgtEl>
                                          <p:spTgt spid="760"/>
                                        </p:tgtEl>
                                        <p:attrNameLst>
                                          <p:attrName>ppt_h</p:attrName>
                                        </p:attrNameLst>
                                      </p:cBhvr>
                                      <p:tavLst>
                                        <p:tav tm="0">
                                          <p:val>
                                            <p:fltVal val="0"/>
                                          </p:val>
                                        </p:tav>
                                        <p:tav tm="100000">
                                          <p:val>
                                            <p:strVal val="#ppt_h"/>
                                          </p:val>
                                        </p:tav>
                                      </p:tavLst>
                                    </p:anim>
                                  </p:childTnLst>
                                </p:cTn>
                              </p:par>
                              <p:par>
                                <p:cTn id="57" presetID="23" presetClass="entr" presetSubtype="16" fill="hold" grpId="13" nodeType="withEffect">
                                  <p:stCondLst>
                                    <p:cond delay="100"/>
                                  </p:stCondLst>
                                  <p:iterate>
                                    <p:tmAbs val="0"/>
                                  </p:iterate>
                                  <p:childTnLst>
                                    <p:set>
                                      <p:cBhvr>
                                        <p:cTn id="58" fill="hold"/>
                                        <p:tgtEl>
                                          <p:spTgt spid="761"/>
                                        </p:tgtEl>
                                        <p:attrNameLst>
                                          <p:attrName>style.visibility</p:attrName>
                                        </p:attrNameLst>
                                      </p:cBhvr>
                                      <p:to>
                                        <p:strVal val="visible"/>
                                      </p:to>
                                    </p:set>
                                    <p:anim calcmode="lin" valueType="num">
                                      <p:cBhvr>
                                        <p:cTn id="59" dur="750" fill="hold"/>
                                        <p:tgtEl>
                                          <p:spTgt spid="761"/>
                                        </p:tgtEl>
                                        <p:attrNameLst>
                                          <p:attrName>ppt_w</p:attrName>
                                        </p:attrNameLst>
                                      </p:cBhvr>
                                      <p:tavLst>
                                        <p:tav tm="0">
                                          <p:val>
                                            <p:fltVal val="0"/>
                                          </p:val>
                                        </p:tav>
                                        <p:tav tm="100000">
                                          <p:val>
                                            <p:strVal val="#ppt_w"/>
                                          </p:val>
                                        </p:tav>
                                      </p:tavLst>
                                    </p:anim>
                                    <p:anim calcmode="lin" valueType="num">
                                      <p:cBhvr>
                                        <p:cTn id="60" dur="750" fill="hold"/>
                                        <p:tgtEl>
                                          <p:spTgt spid="761"/>
                                        </p:tgtEl>
                                        <p:attrNameLst>
                                          <p:attrName>ppt_h</p:attrName>
                                        </p:attrNameLst>
                                      </p:cBhvr>
                                      <p:tavLst>
                                        <p:tav tm="0">
                                          <p:val>
                                            <p:fltVal val="0"/>
                                          </p:val>
                                        </p:tav>
                                        <p:tav tm="100000">
                                          <p:val>
                                            <p:strVal val="#ppt_h"/>
                                          </p:val>
                                        </p:tav>
                                      </p:tavLst>
                                    </p:anim>
                                  </p:childTnLst>
                                </p:cTn>
                              </p:par>
                              <p:par>
                                <p:cTn id="61" presetID="23" presetClass="entr" presetSubtype="16" fill="hold" grpId="14" nodeType="withEffect">
                                  <p:stCondLst>
                                    <p:cond delay="100"/>
                                  </p:stCondLst>
                                  <p:iterate>
                                    <p:tmAbs val="0"/>
                                  </p:iterate>
                                  <p:childTnLst>
                                    <p:set>
                                      <p:cBhvr>
                                        <p:cTn id="62" fill="hold"/>
                                        <p:tgtEl>
                                          <p:spTgt spid="762"/>
                                        </p:tgtEl>
                                        <p:attrNameLst>
                                          <p:attrName>style.visibility</p:attrName>
                                        </p:attrNameLst>
                                      </p:cBhvr>
                                      <p:to>
                                        <p:strVal val="visible"/>
                                      </p:to>
                                    </p:set>
                                    <p:anim calcmode="lin" valueType="num">
                                      <p:cBhvr>
                                        <p:cTn id="63" dur="750" fill="hold"/>
                                        <p:tgtEl>
                                          <p:spTgt spid="762"/>
                                        </p:tgtEl>
                                        <p:attrNameLst>
                                          <p:attrName>ppt_w</p:attrName>
                                        </p:attrNameLst>
                                      </p:cBhvr>
                                      <p:tavLst>
                                        <p:tav tm="0">
                                          <p:val>
                                            <p:fltVal val="0"/>
                                          </p:val>
                                        </p:tav>
                                        <p:tav tm="100000">
                                          <p:val>
                                            <p:strVal val="#ppt_w"/>
                                          </p:val>
                                        </p:tav>
                                      </p:tavLst>
                                    </p:anim>
                                    <p:anim calcmode="lin" valueType="num">
                                      <p:cBhvr>
                                        <p:cTn id="64" dur="750" fill="hold"/>
                                        <p:tgtEl>
                                          <p:spTgt spid="762"/>
                                        </p:tgtEl>
                                        <p:attrNameLst>
                                          <p:attrName>ppt_h</p:attrName>
                                        </p:attrNameLst>
                                      </p:cBhvr>
                                      <p:tavLst>
                                        <p:tav tm="0">
                                          <p:val>
                                            <p:fltVal val="0"/>
                                          </p:val>
                                        </p:tav>
                                        <p:tav tm="100000">
                                          <p:val>
                                            <p:strVal val="#ppt_h"/>
                                          </p:val>
                                        </p:tav>
                                      </p:tavLst>
                                    </p:anim>
                                  </p:childTnLst>
                                </p:cTn>
                              </p:par>
                              <p:par>
                                <p:cTn id="65" presetID="23" presetClass="entr" presetSubtype="16" fill="hold" grpId="15" nodeType="withEffect">
                                  <p:stCondLst>
                                    <p:cond delay="100"/>
                                  </p:stCondLst>
                                  <p:iterate>
                                    <p:tmAbs val="0"/>
                                  </p:iterate>
                                  <p:childTnLst>
                                    <p:set>
                                      <p:cBhvr>
                                        <p:cTn id="66" fill="hold"/>
                                        <p:tgtEl>
                                          <p:spTgt spid="763"/>
                                        </p:tgtEl>
                                        <p:attrNameLst>
                                          <p:attrName>style.visibility</p:attrName>
                                        </p:attrNameLst>
                                      </p:cBhvr>
                                      <p:to>
                                        <p:strVal val="visible"/>
                                      </p:to>
                                    </p:set>
                                    <p:anim calcmode="lin" valueType="num">
                                      <p:cBhvr>
                                        <p:cTn id="67" dur="750" fill="hold"/>
                                        <p:tgtEl>
                                          <p:spTgt spid="763"/>
                                        </p:tgtEl>
                                        <p:attrNameLst>
                                          <p:attrName>ppt_w</p:attrName>
                                        </p:attrNameLst>
                                      </p:cBhvr>
                                      <p:tavLst>
                                        <p:tav tm="0">
                                          <p:val>
                                            <p:fltVal val="0"/>
                                          </p:val>
                                        </p:tav>
                                        <p:tav tm="100000">
                                          <p:val>
                                            <p:strVal val="#ppt_w"/>
                                          </p:val>
                                        </p:tav>
                                      </p:tavLst>
                                    </p:anim>
                                    <p:anim calcmode="lin" valueType="num">
                                      <p:cBhvr>
                                        <p:cTn id="68" dur="750" fill="hold"/>
                                        <p:tgtEl>
                                          <p:spTgt spid="763"/>
                                        </p:tgtEl>
                                        <p:attrNameLst>
                                          <p:attrName>ppt_h</p:attrName>
                                        </p:attrNameLst>
                                      </p:cBhvr>
                                      <p:tavLst>
                                        <p:tav tm="0">
                                          <p:val>
                                            <p:fltVal val="0"/>
                                          </p:val>
                                        </p:tav>
                                        <p:tav tm="100000">
                                          <p:val>
                                            <p:strVal val="#ppt_h"/>
                                          </p:val>
                                        </p:tav>
                                      </p:tavLst>
                                    </p:anim>
                                  </p:childTnLst>
                                </p:cTn>
                              </p:par>
                              <p:par>
                                <p:cTn id="69" presetID="23" presetClass="entr" presetSubtype="16" fill="hold" grpId="16" nodeType="withEffect">
                                  <p:stCondLst>
                                    <p:cond delay="100"/>
                                  </p:stCondLst>
                                  <p:iterate>
                                    <p:tmAbs val="0"/>
                                  </p:iterate>
                                  <p:childTnLst>
                                    <p:set>
                                      <p:cBhvr>
                                        <p:cTn id="70" fill="hold"/>
                                        <p:tgtEl>
                                          <p:spTgt spid="764"/>
                                        </p:tgtEl>
                                        <p:attrNameLst>
                                          <p:attrName>style.visibility</p:attrName>
                                        </p:attrNameLst>
                                      </p:cBhvr>
                                      <p:to>
                                        <p:strVal val="visible"/>
                                      </p:to>
                                    </p:set>
                                    <p:anim calcmode="lin" valueType="num">
                                      <p:cBhvr>
                                        <p:cTn id="71" dur="750" fill="hold"/>
                                        <p:tgtEl>
                                          <p:spTgt spid="764"/>
                                        </p:tgtEl>
                                        <p:attrNameLst>
                                          <p:attrName>ppt_w</p:attrName>
                                        </p:attrNameLst>
                                      </p:cBhvr>
                                      <p:tavLst>
                                        <p:tav tm="0">
                                          <p:val>
                                            <p:fltVal val="0"/>
                                          </p:val>
                                        </p:tav>
                                        <p:tav tm="100000">
                                          <p:val>
                                            <p:strVal val="#ppt_w"/>
                                          </p:val>
                                        </p:tav>
                                      </p:tavLst>
                                    </p:anim>
                                    <p:anim calcmode="lin" valueType="num">
                                      <p:cBhvr>
                                        <p:cTn id="72" dur="750" fill="hold"/>
                                        <p:tgtEl>
                                          <p:spTgt spid="764"/>
                                        </p:tgtEl>
                                        <p:attrNameLst>
                                          <p:attrName>ppt_h</p:attrName>
                                        </p:attrNameLst>
                                      </p:cBhvr>
                                      <p:tavLst>
                                        <p:tav tm="0">
                                          <p:val>
                                            <p:fltVal val="0"/>
                                          </p:val>
                                        </p:tav>
                                        <p:tav tm="100000">
                                          <p:val>
                                            <p:strVal val="#ppt_h"/>
                                          </p:val>
                                        </p:tav>
                                      </p:tavLst>
                                    </p:anim>
                                  </p:childTnLst>
                                </p:cTn>
                              </p:par>
                              <p:par>
                                <p:cTn id="73" presetID="23" presetClass="entr" presetSubtype="16" fill="hold" grpId="17" nodeType="withEffect">
                                  <p:stCondLst>
                                    <p:cond delay="100"/>
                                  </p:stCondLst>
                                  <p:iterate>
                                    <p:tmAbs val="0"/>
                                  </p:iterate>
                                  <p:childTnLst>
                                    <p:set>
                                      <p:cBhvr>
                                        <p:cTn id="74" fill="hold"/>
                                        <p:tgtEl>
                                          <p:spTgt spid="765"/>
                                        </p:tgtEl>
                                        <p:attrNameLst>
                                          <p:attrName>style.visibility</p:attrName>
                                        </p:attrNameLst>
                                      </p:cBhvr>
                                      <p:to>
                                        <p:strVal val="visible"/>
                                      </p:to>
                                    </p:set>
                                    <p:anim calcmode="lin" valueType="num">
                                      <p:cBhvr>
                                        <p:cTn id="75" dur="750" fill="hold"/>
                                        <p:tgtEl>
                                          <p:spTgt spid="765"/>
                                        </p:tgtEl>
                                        <p:attrNameLst>
                                          <p:attrName>ppt_w</p:attrName>
                                        </p:attrNameLst>
                                      </p:cBhvr>
                                      <p:tavLst>
                                        <p:tav tm="0">
                                          <p:val>
                                            <p:fltVal val="0"/>
                                          </p:val>
                                        </p:tav>
                                        <p:tav tm="100000">
                                          <p:val>
                                            <p:strVal val="#ppt_w"/>
                                          </p:val>
                                        </p:tav>
                                      </p:tavLst>
                                    </p:anim>
                                    <p:anim calcmode="lin" valueType="num">
                                      <p:cBhvr>
                                        <p:cTn id="76" dur="750" fill="hold"/>
                                        <p:tgtEl>
                                          <p:spTgt spid="765"/>
                                        </p:tgtEl>
                                        <p:attrNameLst>
                                          <p:attrName>ppt_h</p:attrName>
                                        </p:attrNameLst>
                                      </p:cBhvr>
                                      <p:tavLst>
                                        <p:tav tm="0">
                                          <p:val>
                                            <p:fltVal val="0"/>
                                          </p:val>
                                        </p:tav>
                                        <p:tav tm="100000">
                                          <p:val>
                                            <p:strVal val="#ppt_h"/>
                                          </p:val>
                                        </p:tav>
                                      </p:tavLst>
                                    </p:anim>
                                  </p:childTnLst>
                                </p:cTn>
                              </p:par>
                              <p:par>
                                <p:cTn id="77" presetID="23" presetClass="entr" presetSubtype="16" fill="hold" grpId="18" nodeType="withEffect">
                                  <p:stCondLst>
                                    <p:cond delay="100"/>
                                  </p:stCondLst>
                                  <p:iterate>
                                    <p:tmAbs val="0"/>
                                  </p:iterate>
                                  <p:childTnLst>
                                    <p:set>
                                      <p:cBhvr>
                                        <p:cTn id="78" fill="hold"/>
                                        <p:tgtEl>
                                          <p:spTgt spid="766"/>
                                        </p:tgtEl>
                                        <p:attrNameLst>
                                          <p:attrName>style.visibility</p:attrName>
                                        </p:attrNameLst>
                                      </p:cBhvr>
                                      <p:to>
                                        <p:strVal val="visible"/>
                                      </p:to>
                                    </p:set>
                                    <p:anim calcmode="lin" valueType="num">
                                      <p:cBhvr>
                                        <p:cTn id="79" dur="750" fill="hold"/>
                                        <p:tgtEl>
                                          <p:spTgt spid="766"/>
                                        </p:tgtEl>
                                        <p:attrNameLst>
                                          <p:attrName>ppt_w</p:attrName>
                                        </p:attrNameLst>
                                      </p:cBhvr>
                                      <p:tavLst>
                                        <p:tav tm="0">
                                          <p:val>
                                            <p:fltVal val="0"/>
                                          </p:val>
                                        </p:tav>
                                        <p:tav tm="100000">
                                          <p:val>
                                            <p:strVal val="#ppt_w"/>
                                          </p:val>
                                        </p:tav>
                                      </p:tavLst>
                                    </p:anim>
                                    <p:anim calcmode="lin" valueType="num">
                                      <p:cBhvr>
                                        <p:cTn id="80" dur="750" fill="hold"/>
                                        <p:tgtEl>
                                          <p:spTgt spid="766"/>
                                        </p:tgtEl>
                                        <p:attrNameLst>
                                          <p:attrName>ppt_h</p:attrName>
                                        </p:attrNameLst>
                                      </p:cBhvr>
                                      <p:tavLst>
                                        <p:tav tm="0">
                                          <p:val>
                                            <p:fltVal val="0"/>
                                          </p:val>
                                        </p:tav>
                                        <p:tav tm="100000">
                                          <p:val>
                                            <p:strVal val="#ppt_h"/>
                                          </p:val>
                                        </p:tav>
                                      </p:tavLst>
                                    </p:anim>
                                  </p:childTnLst>
                                </p:cTn>
                              </p:par>
                              <p:par>
                                <p:cTn id="81" presetID="23" presetClass="entr" presetSubtype="16" fill="hold" grpId="19" nodeType="withEffect">
                                  <p:stCondLst>
                                    <p:cond delay="100"/>
                                  </p:stCondLst>
                                  <p:iterate>
                                    <p:tmAbs val="0"/>
                                  </p:iterate>
                                  <p:childTnLst>
                                    <p:set>
                                      <p:cBhvr>
                                        <p:cTn id="82" fill="hold"/>
                                        <p:tgtEl>
                                          <p:spTgt spid="767"/>
                                        </p:tgtEl>
                                        <p:attrNameLst>
                                          <p:attrName>style.visibility</p:attrName>
                                        </p:attrNameLst>
                                      </p:cBhvr>
                                      <p:to>
                                        <p:strVal val="visible"/>
                                      </p:to>
                                    </p:set>
                                    <p:anim calcmode="lin" valueType="num">
                                      <p:cBhvr>
                                        <p:cTn id="83" dur="750" fill="hold"/>
                                        <p:tgtEl>
                                          <p:spTgt spid="767"/>
                                        </p:tgtEl>
                                        <p:attrNameLst>
                                          <p:attrName>ppt_w</p:attrName>
                                        </p:attrNameLst>
                                      </p:cBhvr>
                                      <p:tavLst>
                                        <p:tav tm="0">
                                          <p:val>
                                            <p:fltVal val="0"/>
                                          </p:val>
                                        </p:tav>
                                        <p:tav tm="100000">
                                          <p:val>
                                            <p:strVal val="#ppt_w"/>
                                          </p:val>
                                        </p:tav>
                                      </p:tavLst>
                                    </p:anim>
                                    <p:anim calcmode="lin" valueType="num">
                                      <p:cBhvr>
                                        <p:cTn id="84" dur="750" fill="hold"/>
                                        <p:tgtEl>
                                          <p:spTgt spid="767"/>
                                        </p:tgtEl>
                                        <p:attrNameLst>
                                          <p:attrName>ppt_h</p:attrName>
                                        </p:attrNameLst>
                                      </p:cBhvr>
                                      <p:tavLst>
                                        <p:tav tm="0">
                                          <p:val>
                                            <p:fltVal val="0"/>
                                          </p:val>
                                        </p:tav>
                                        <p:tav tm="100000">
                                          <p:val>
                                            <p:strVal val="#ppt_h"/>
                                          </p:val>
                                        </p:tav>
                                      </p:tavLst>
                                    </p:anim>
                                  </p:childTnLst>
                                </p:cTn>
                              </p:par>
                              <p:par>
                                <p:cTn id="85" presetID="23" presetClass="entr" presetSubtype="16" fill="hold" grpId="20" nodeType="withEffect">
                                  <p:stCondLst>
                                    <p:cond delay="100"/>
                                  </p:stCondLst>
                                  <p:iterate>
                                    <p:tmAbs val="0"/>
                                  </p:iterate>
                                  <p:childTnLst>
                                    <p:set>
                                      <p:cBhvr>
                                        <p:cTn id="86" fill="hold"/>
                                        <p:tgtEl>
                                          <p:spTgt spid="768"/>
                                        </p:tgtEl>
                                        <p:attrNameLst>
                                          <p:attrName>style.visibility</p:attrName>
                                        </p:attrNameLst>
                                      </p:cBhvr>
                                      <p:to>
                                        <p:strVal val="visible"/>
                                      </p:to>
                                    </p:set>
                                    <p:anim calcmode="lin" valueType="num">
                                      <p:cBhvr>
                                        <p:cTn id="87" dur="750" fill="hold"/>
                                        <p:tgtEl>
                                          <p:spTgt spid="768"/>
                                        </p:tgtEl>
                                        <p:attrNameLst>
                                          <p:attrName>ppt_w</p:attrName>
                                        </p:attrNameLst>
                                      </p:cBhvr>
                                      <p:tavLst>
                                        <p:tav tm="0">
                                          <p:val>
                                            <p:fltVal val="0"/>
                                          </p:val>
                                        </p:tav>
                                        <p:tav tm="100000">
                                          <p:val>
                                            <p:strVal val="#ppt_w"/>
                                          </p:val>
                                        </p:tav>
                                      </p:tavLst>
                                    </p:anim>
                                    <p:anim calcmode="lin" valueType="num">
                                      <p:cBhvr>
                                        <p:cTn id="88" dur="750" fill="hold"/>
                                        <p:tgtEl>
                                          <p:spTgt spid="768"/>
                                        </p:tgtEl>
                                        <p:attrNameLst>
                                          <p:attrName>ppt_h</p:attrName>
                                        </p:attrNameLst>
                                      </p:cBhvr>
                                      <p:tavLst>
                                        <p:tav tm="0">
                                          <p:val>
                                            <p:fltVal val="0"/>
                                          </p:val>
                                        </p:tav>
                                        <p:tav tm="100000">
                                          <p:val>
                                            <p:strVal val="#ppt_h"/>
                                          </p:val>
                                        </p:tav>
                                      </p:tavLst>
                                    </p:anim>
                                  </p:childTnLst>
                                </p:cTn>
                              </p:par>
                              <p:par>
                                <p:cTn id="89" presetID="23" presetClass="entr" presetSubtype="16" fill="hold" grpId="21" nodeType="withEffect">
                                  <p:stCondLst>
                                    <p:cond delay="100"/>
                                  </p:stCondLst>
                                  <p:iterate>
                                    <p:tmAbs val="0"/>
                                  </p:iterate>
                                  <p:childTnLst>
                                    <p:set>
                                      <p:cBhvr>
                                        <p:cTn id="90" fill="hold"/>
                                        <p:tgtEl>
                                          <p:spTgt spid="769"/>
                                        </p:tgtEl>
                                        <p:attrNameLst>
                                          <p:attrName>style.visibility</p:attrName>
                                        </p:attrNameLst>
                                      </p:cBhvr>
                                      <p:to>
                                        <p:strVal val="visible"/>
                                      </p:to>
                                    </p:set>
                                    <p:anim calcmode="lin" valueType="num">
                                      <p:cBhvr>
                                        <p:cTn id="91" dur="750" fill="hold"/>
                                        <p:tgtEl>
                                          <p:spTgt spid="769"/>
                                        </p:tgtEl>
                                        <p:attrNameLst>
                                          <p:attrName>ppt_w</p:attrName>
                                        </p:attrNameLst>
                                      </p:cBhvr>
                                      <p:tavLst>
                                        <p:tav tm="0">
                                          <p:val>
                                            <p:fltVal val="0"/>
                                          </p:val>
                                        </p:tav>
                                        <p:tav tm="100000">
                                          <p:val>
                                            <p:strVal val="#ppt_w"/>
                                          </p:val>
                                        </p:tav>
                                      </p:tavLst>
                                    </p:anim>
                                    <p:anim calcmode="lin" valueType="num">
                                      <p:cBhvr>
                                        <p:cTn id="92" dur="750" fill="hold"/>
                                        <p:tgtEl>
                                          <p:spTgt spid="769"/>
                                        </p:tgtEl>
                                        <p:attrNameLst>
                                          <p:attrName>ppt_h</p:attrName>
                                        </p:attrNameLst>
                                      </p:cBhvr>
                                      <p:tavLst>
                                        <p:tav tm="0">
                                          <p:val>
                                            <p:fltVal val="0"/>
                                          </p:val>
                                        </p:tav>
                                        <p:tav tm="100000">
                                          <p:val>
                                            <p:strVal val="#ppt_h"/>
                                          </p:val>
                                        </p:tav>
                                      </p:tavLst>
                                    </p:anim>
                                  </p:childTnLst>
                                </p:cTn>
                              </p:par>
                              <p:par>
                                <p:cTn id="93" presetID="23" presetClass="entr" presetSubtype="16" fill="hold" grpId="22" nodeType="withEffect">
                                  <p:stCondLst>
                                    <p:cond delay="100"/>
                                  </p:stCondLst>
                                  <p:iterate>
                                    <p:tmAbs val="0"/>
                                  </p:iterate>
                                  <p:childTnLst>
                                    <p:set>
                                      <p:cBhvr>
                                        <p:cTn id="94" fill="hold"/>
                                        <p:tgtEl>
                                          <p:spTgt spid="770"/>
                                        </p:tgtEl>
                                        <p:attrNameLst>
                                          <p:attrName>style.visibility</p:attrName>
                                        </p:attrNameLst>
                                      </p:cBhvr>
                                      <p:to>
                                        <p:strVal val="visible"/>
                                      </p:to>
                                    </p:set>
                                    <p:anim calcmode="lin" valueType="num">
                                      <p:cBhvr>
                                        <p:cTn id="95" dur="750" fill="hold"/>
                                        <p:tgtEl>
                                          <p:spTgt spid="770"/>
                                        </p:tgtEl>
                                        <p:attrNameLst>
                                          <p:attrName>ppt_w</p:attrName>
                                        </p:attrNameLst>
                                      </p:cBhvr>
                                      <p:tavLst>
                                        <p:tav tm="0">
                                          <p:val>
                                            <p:fltVal val="0"/>
                                          </p:val>
                                        </p:tav>
                                        <p:tav tm="100000">
                                          <p:val>
                                            <p:strVal val="#ppt_w"/>
                                          </p:val>
                                        </p:tav>
                                      </p:tavLst>
                                    </p:anim>
                                    <p:anim calcmode="lin" valueType="num">
                                      <p:cBhvr>
                                        <p:cTn id="96" dur="750" fill="hold"/>
                                        <p:tgtEl>
                                          <p:spTgt spid="770"/>
                                        </p:tgtEl>
                                        <p:attrNameLst>
                                          <p:attrName>ppt_h</p:attrName>
                                        </p:attrNameLst>
                                      </p:cBhvr>
                                      <p:tavLst>
                                        <p:tav tm="0">
                                          <p:val>
                                            <p:fltVal val="0"/>
                                          </p:val>
                                        </p:tav>
                                        <p:tav tm="100000">
                                          <p:val>
                                            <p:strVal val="#ppt_h"/>
                                          </p:val>
                                        </p:tav>
                                      </p:tavLst>
                                    </p:anim>
                                  </p:childTnLst>
                                </p:cTn>
                              </p:par>
                              <p:par>
                                <p:cTn id="97" presetID="23" presetClass="entr" presetSubtype="16" fill="hold" grpId="23" nodeType="withEffect">
                                  <p:stCondLst>
                                    <p:cond delay="100"/>
                                  </p:stCondLst>
                                  <p:iterate>
                                    <p:tmAbs val="0"/>
                                  </p:iterate>
                                  <p:childTnLst>
                                    <p:set>
                                      <p:cBhvr>
                                        <p:cTn id="98" fill="hold"/>
                                        <p:tgtEl>
                                          <p:spTgt spid="771"/>
                                        </p:tgtEl>
                                        <p:attrNameLst>
                                          <p:attrName>style.visibility</p:attrName>
                                        </p:attrNameLst>
                                      </p:cBhvr>
                                      <p:to>
                                        <p:strVal val="visible"/>
                                      </p:to>
                                    </p:set>
                                    <p:anim calcmode="lin" valueType="num">
                                      <p:cBhvr>
                                        <p:cTn id="99" dur="750" fill="hold"/>
                                        <p:tgtEl>
                                          <p:spTgt spid="771"/>
                                        </p:tgtEl>
                                        <p:attrNameLst>
                                          <p:attrName>ppt_w</p:attrName>
                                        </p:attrNameLst>
                                      </p:cBhvr>
                                      <p:tavLst>
                                        <p:tav tm="0">
                                          <p:val>
                                            <p:fltVal val="0"/>
                                          </p:val>
                                        </p:tav>
                                        <p:tav tm="100000">
                                          <p:val>
                                            <p:strVal val="#ppt_w"/>
                                          </p:val>
                                        </p:tav>
                                      </p:tavLst>
                                    </p:anim>
                                    <p:anim calcmode="lin" valueType="num">
                                      <p:cBhvr>
                                        <p:cTn id="100" dur="750" fill="hold"/>
                                        <p:tgtEl>
                                          <p:spTgt spid="771"/>
                                        </p:tgtEl>
                                        <p:attrNameLst>
                                          <p:attrName>ppt_h</p:attrName>
                                        </p:attrNameLst>
                                      </p:cBhvr>
                                      <p:tavLst>
                                        <p:tav tm="0">
                                          <p:val>
                                            <p:fltVal val="0"/>
                                          </p:val>
                                        </p:tav>
                                        <p:tav tm="100000">
                                          <p:val>
                                            <p:strVal val="#ppt_h"/>
                                          </p:val>
                                        </p:tav>
                                      </p:tavLst>
                                    </p:anim>
                                  </p:childTnLst>
                                </p:cTn>
                              </p:par>
                              <p:par>
                                <p:cTn id="101" presetID="23" presetClass="entr" presetSubtype="16" fill="hold" grpId="24" nodeType="withEffect">
                                  <p:stCondLst>
                                    <p:cond delay="100"/>
                                  </p:stCondLst>
                                  <p:iterate>
                                    <p:tmAbs val="0"/>
                                  </p:iterate>
                                  <p:childTnLst>
                                    <p:set>
                                      <p:cBhvr>
                                        <p:cTn id="102" fill="hold"/>
                                        <p:tgtEl>
                                          <p:spTgt spid="772"/>
                                        </p:tgtEl>
                                        <p:attrNameLst>
                                          <p:attrName>style.visibility</p:attrName>
                                        </p:attrNameLst>
                                      </p:cBhvr>
                                      <p:to>
                                        <p:strVal val="visible"/>
                                      </p:to>
                                    </p:set>
                                    <p:anim calcmode="lin" valueType="num">
                                      <p:cBhvr>
                                        <p:cTn id="103" dur="750" fill="hold"/>
                                        <p:tgtEl>
                                          <p:spTgt spid="772"/>
                                        </p:tgtEl>
                                        <p:attrNameLst>
                                          <p:attrName>ppt_w</p:attrName>
                                        </p:attrNameLst>
                                      </p:cBhvr>
                                      <p:tavLst>
                                        <p:tav tm="0">
                                          <p:val>
                                            <p:fltVal val="0"/>
                                          </p:val>
                                        </p:tav>
                                        <p:tav tm="100000">
                                          <p:val>
                                            <p:strVal val="#ppt_w"/>
                                          </p:val>
                                        </p:tav>
                                      </p:tavLst>
                                    </p:anim>
                                    <p:anim calcmode="lin" valueType="num">
                                      <p:cBhvr>
                                        <p:cTn id="104" dur="750" fill="hold"/>
                                        <p:tgtEl>
                                          <p:spTgt spid="772"/>
                                        </p:tgtEl>
                                        <p:attrNameLst>
                                          <p:attrName>ppt_h</p:attrName>
                                        </p:attrNameLst>
                                      </p:cBhvr>
                                      <p:tavLst>
                                        <p:tav tm="0">
                                          <p:val>
                                            <p:fltVal val="0"/>
                                          </p:val>
                                        </p:tav>
                                        <p:tav tm="100000">
                                          <p:val>
                                            <p:strVal val="#ppt_h"/>
                                          </p:val>
                                        </p:tav>
                                      </p:tavLst>
                                    </p:anim>
                                  </p:childTnLst>
                                </p:cTn>
                              </p:par>
                              <p:par>
                                <p:cTn id="105" presetID="23" presetClass="entr" presetSubtype="16" fill="hold" grpId="25" nodeType="withEffect">
                                  <p:stCondLst>
                                    <p:cond delay="100"/>
                                  </p:stCondLst>
                                  <p:iterate>
                                    <p:tmAbs val="0"/>
                                  </p:iterate>
                                  <p:childTnLst>
                                    <p:set>
                                      <p:cBhvr>
                                        <p:cTn id="106" fill="hold"/>
                                        <p:tgtEl>
                                          <p:spTgt spid="773"/>
                                        </p:tgtEl>
                                        <p:attrNameLst>
                                          <p:attrName>style.visibility</p:attrName>
                                        </p:attrNameLst>
                                      </p:cBhvr>
                                      <p:to>
                                        <p:strVal val="visible"/>
                                      </p:to>
                                    </p:set>
                                    <p:anim calcmode="lin" valueType="num">
                                      <p:cBhvr>
                                        <p:cTn id="107" dur="750" fill="hold"/>
                                        <p:tgtEl>
                                          <p:spTgt spid="773"/>
                                        </p:tgtEl>
                                        <p:attrNameLst>
                                          <p:attrName>ppt_w</p:attrName>
                                        </p:attrNameLst>
                                      </p:cBhvr>
                                      <p:tavLst>
                                        <p:tav tm="0">
                                          <p:val>
                                            <p:fltVal val="0"/>
                                          </p:val>
                                        </p:tav>
                                        <p:tav tm="100000">
                                          <p:val>
                                            <p:strVal val="#ppt_w"/>
                                          </p:val>
                                        </p:tav>
                                      </p:tavLst>
                                    </p:anim>
                                    <p:anim calcmode="lin" valueType="num">
                                      <p:cBhvr>
                                        <p:cTn id="108" dur="750" fill="hold"/>
                                        <p:tgtEl>
                                          <p:spTgt spid="7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1" animBg="1" advAuto="0"/>
      <p:bldP spid="750" grpId="2" animBg="1" advAuto="0"/>
      <p:bldP spid="751" grpId="3" animBg="1" advAuto="0"/>
      <p:bldP spid="752" grpId="4" animBg="1" advAuto="0"/>
      <p:bldP spid="753" grpId="5" animBg="1" advAuto="0"/>
      <p:bldP spid="754" grpId="6" animBg="1" advAuto="0"/>
      <p:bldP spid="755" grpId="7" animBg="1" advAuto="0"/>
      <p:bldP spid="756" grpId="8" animBg="1" advAuto="0"/>
      <p:bldP spid="757" grpId="9" animBg="1" advAuto="0"/>
      <p:bldP spid="758" grpId="10" animBg="1" advAuto="0"/>
      <p:bldP spid="759" grpId="11" animBg="1" advAuto="0"/>
      <p:bldP spid="760" grpId="12" animBg="1" advAuto="0"/>
      <p:bldP spid="761" grpId="13" animBg="1" advAuto="0"/>
      <p:bldP spid="762" grpId="14" animBg="1" advAuto="0"/>
      <p:bldP spid="763" grpId="15" animBg="1" advAuto="0"/>
      <p:bldP spid="764" grpId="16" animBg="1" advAuto="0"/>
      <p:bldP spid="765" grpId="17" animBg="1" advAuto="0"/>
      <p:bldP spid="766" grpId="18" animBg="1" advAuto="0"/>
      <p:bldP spid="767" grpId="19" animBg="1" advAuto="0"/>
      <p:bldP spid="768" grpId="20" animBg="1" advAuto="0"/>
      <p:bldP spid="769" grpId="21" animBg="1" advAuto="0"/>
      <p:bldP spid="770" grpId="22" animBg="1" advAuto="0"/>
      <p:bldP spid="771" grpId="23" animBg="1" advAuto="0"/>
      <p:bldP spid="772" grpId="24" animBg="1" advAuto="0"/>
      <p:bldP spid="773" grpId="25" animBg="1" advAuto="0"/>
      <p:bldP spid="790" grpId="26"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803" name="Group 803"/>
          <p:cNvGrpSpPr/>
          <p:nvPr/>
        </p:nvGrpSpPr>
        <p:grpSpPr>
          <a:xfrm>
            <a:off x="4013200" y="3337540"/>
            <a:ext cx="15720948" cy="6847863"/>
            <a:chOff x="0" y="168890"/>
            <a:chExt cx="15720947" cy="6847863"/>
          </a:xfrm>
        </p:grpSpPr>
        <p:sp>
          <p:nvSpPr>
            <p:cNvPr id="792" name="Shape 792"/>
            <p:cNvSpPr/>
            <p:nvPr/>
          </p:nvSpPr>
          <p:spPr>
            <a:xfrm rot="20459291">
              <a:off x="1719575" y="2833110"/>
              <a:ext cx="2790554" cy="2336916"/>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793" name="Shape 793"/>
            <p:cNvSpPr/>
            <p:nvPr/>
          </p:nvSpPr>
          <p:spPr>
            <a:xfrm>
              <a:off x="0" y="844550"/>
              <a:ext cx="6172203" cy="6172203"/>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noFill/>
            <a:ln w="1905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94" name="Shape 794"/>
            <p:cNvSpPr/>
            <p:nvPr/>
          </p:nvSpPr>
          <p:spPr>
            <a:xfrm>
              <a:off x="7459456" y="168890"/>
              <a:ext cx="8261491" cy="15799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9600" spc="192" dirty="0">
                  <a:solidFill>
                    <a:schemeClr val="bg1"/>
                  </a:solidFill>
                </a:rPr>
                <a:t>Product Campaign</a:t>
              </a:r>
            </a:p>
          </p:txBody>
        </p:sp>
        <p:sp>
          <p:nvSpPr>
            <p:cNvPr id="795" name="Shape 795"/>
            <p:cNvSpPr/>
            <p:nvPr/>
          </p:nvSpPr>
          <p:spPr>
            <a:xfrm>
              <a:off x="7505700" y="2686050"/>
              <a:ext cx="8166100" cy="41549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chemeClr val="bg1"/>
                  </a:solidFill>
                </a:rPr>
                <a:t>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a:t>
              </a:r>
            </a:p>
          </p:txBody>
        </p:sp>
        <p:grpSp>
          <p:nvGrpSpPr>
            <p:cNvPr id="798" name="Group 798"/>
            <p:cNvGrpSpPr/>
            <p:nvPr/>
          </p:nvGrpSpPr>
          <p:grpSpPr>
            <a:xfrm>
              <a:off x="4254499" y="768349"/>
              <a:ext cx="1562102" cy="1562102"/>
              <a:chOff x="0" y="0"/>
              <a:chExt cx="1562100" cy="1562100"/>
            </a:xfrm>
          </p:grpSpPr>
          <p:sp>
            <p:nvSpPr>
              <p:cNvPr id="796" name="Shape 796"/>
              <p:cNvSpPr/>
              <p:nvPr/>
            </p:nvSpPr>
            <p:spPr>
              <a:xfrm>
                <a:off x="0" y="0"/>
                <a:ext cx="1562101" cy="1562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97" name="Shape 797"/>
              <p:cNvSpPr/>
              <p:nvPr/>
            </p:nvSpPr>
            <p:spPr>
              <a:xfrm>
                <a:off x="563702" y="366514"/>
                <a:ext cx="464410" cy="928818"/>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5"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5">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799" name="Shape 799"/>
            <p:cNvSpPr/>
            <p:nvPr/>
          </p:nvSpPr>
          <p:spPr>
            <a:xfrm>
              <a:off x="7632700" y="210185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0" name="Shape 800"/>
            <p:cNvSpPr/>
            <p:nvPr/>
          </p:nvSpPr>
          <p:spPr>
            <a:xfrm>
              <a:off x="9620468" y="2101850"/>
              <a:ext cx="1948794" cy="2159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1" name="Shape 801"/>
            <p:cNvSpPr/>
            <p:nvPr/>
          </p:nvSpPr>
          <p:spPr>
            <a:xfrm>
              <a:off x="11608238" y="2101850"/>
              <a:ext cx="1948794" cy="215900"/>
            </a:xfrm>
            <a:prstGeom prst="rect">
              <a:avLst/>
            </a:prstGeom>
            <a:solidFill>
              <a:schemeClr val="accent6"/>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2" name="Shape 802"/>
            <p:cNvSpPr/>
            <p:nvPr/>
          </p:nvSpPr>
          <p:spPr>
            <a:xfrm>
              <a:off x="13570610" y="210185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p:tmAbs val="0"/>
                                  </p:iterate>
                                  <p:childTnLst>
                                    <p:set>
                                      <p:cBhvr>
                                        <p:cTn id="6" fill="hold"/>
                                        <p:tgtEl>
                                          <p:spTgt spid="803"/>
                                        </p:tgtEl>
                                        <p:attrNameLst>
                                          <p:attrName>style.visibility</p:attrName>
                                        </p:attrNameLst>
                                      </p:cBhvr>
                                      <p:to>
                                        <p:strVal val="visible"/>
                                      </p:to>
                                    </p:set>
                                    <p:anim calcmode="lin" valueType="num">
                                      <p:cBhvr>
                                        <p:cTn id="7" dur="1000" fill="hold"/>
                                        <p:tgtEl>
                                          <p:spTgt spid="803"/>
                                        </p:tgtEl>
                                        <p:attrNameLst>
                                          <p:attrName>ppt_w</p:attrName>
                                        </p:attrNameLst>
                                      </p:cBhvr>
                                      <p:tavLst>
                                        <p:tav tm="0">
                                          <p:val>
                                            <p:fltVal val="0"/>
                                          </p:val>
                                        </p:tav>
                                        <p:tav tm="100000">
                                          <p:val>
                                            <p:strVal val="#ppt_w"/>
                                          </p:val>
                                        </p:tav>
                                      </p:tavLst>
                                    </p:anim>
                                    <p:anim calcmode="lin" valueType="num">
                                      <p:cBhvr>
                                        <p:cTn id="8" dur="1000" fill="hold"/>
                                        <p:tgtEl>
                                          <p:spTgt spid="8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p:nvPr/>
        </p:nvSpPr>
        <p:spPr>
          <a:xfrm>
            <a:off x="8701629" y="480040"/>
            <a:ext cx="6970946"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The Bar Chart</a:t>
            </a:r>
          </a:p>
        </p:txBody>
      </p:sp>
      <p:sp>
        <p:nvSpPr>
          <p:cNvPr id="806" name="Shape 806"/>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809" name="Group 809"/>
          <p:cNvGrpSpPr/>
          <p:nvPr/>
        </p:nvGrpSpPr>
        <p:grpSpPr>
          <a:xfrm>
            <a:off x="2262277" y="3486150"/>
            <a:ext cx="19861124" cy="8427978"/>
            <a:chOff x="-722222" y="-990600"/>
            <a:chExt cx="19861122" cy="8427978"/>
          </a:xfrm>
        </p:grpSpPr>
        <p:graphicFrame>
          <p:nvGraphicFramePr>
            <p:cNvPr id="807" name="Chart 807"/>
            <p:cNvGraphicFramePr/>
            <p:nvPr>
              <p:extLst>
                <p:ext uri="{D42A27DB-BD31-4B8C-83A1-F6EECF244321}">
                  <p14:modId xmlns:p14="http://schemas.microsoft.com/office/powerpoint/2010/main" xmlns="" val="4266046964"/>
                </p:ext>
              </p:extLst>
            </p:nvPr>
          </p:nvGraphicFramePr>
          <p:xfrm>
            <a:off x="-722222" y="-990600"/>
            <a:ext cx="19861122" cy="7398816"/>
          </p:xfrm>
          <a:graphic>
            <a:graphicData uri="http://schemas.openxmlformats.org/drawingml/2006/chart">
              <c:chart xmlns:c="http://schemas.openxmlformats.org/drawingml/2006/chart" xmlns:r="http://schemas.openxmlformats.org/officeDocument/2006/relationships" r:id="rId2"/>
            </a:graphicData>
          </a:graphic>
        </p:graphicFrame>
        <p:sp>
          <p:nvSpPr>
            <p:cNvPr id="808" name="Shape 808"/>
            <p:cNvSpPr/>
            <p:nvPr/>
          </p:nvSpPr>
          <p:spPr>
            <a:xfrm>
              <a:off x="50800" y="6596122"/>
              <a:ext cx="18364200" cy="8412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adipiscing</a:t>
              </a:r>
              <a:r>
                <a:rPr sz="2400" spc="48" dirty="0">
                  <a:solidFill>
                    <a:schemeClr val="bg1">
                      <a:lumMod val="65000"/>
                    </a:schemeClr>
                  </a:solidFill>
                </a:rPr>
                <a:t>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porttitor.Maecenas</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p>
          </p:txBody>
        </p:sp>
      </p:gr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809"/>
                                        </p:tgtEl>
                                        <p:attrNameLst>
                                          <p:attrName>style.visibility</p:attrName>
                                        </p:attrNameLst>
                                      </p:cBhvr>
                                      <p:to>
                                        <p:strVal val="visible"/>
                                      </p:to>
                                    </p:set>
                                    <p:anim calcmode="lin" valueType="num">
                                      <p:cBhvr>
                                        <p:cTn id="7" dur="500" fill="hold"/>
                                        <p:tgtEl>
                                          <p:spTgt spid="809"/>
                                        </p:tgtEl>
                                        <p:attrNameLst>
                                          <p:attrName>ppt_x</p:attrName>
                                        </p:attrNameLst>
                                      </p:cBhvr>
                                      <p:tavLst>
                                        <p:tav tm="0">
                                          <p:val>
                                            <p:strVal val="#ppt_x"/>
                                          </p:val>
                                        </p:tav>
                                        <p:tav tm="100000">
                                          <p:val>
                                            <p:strVal val="#ppt_x"/>
                                          </p:val>
                                        </p:tav>
                                      </p:tavLst>
                                    </p:anim>
                                    <p:anim calcmode="lin" valueType="num">
                                      <p:cBhvr>
                                        <p:cTn id="8" dur="500" fill="hold"/>
                                        <p:tgtEl>
                                          <p:spTgt spid="8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06728" y="3813454"/>
            <a:ext cx="4363989" cy="7603847"/>
            <a:chOff x="3006728" y="3813454"/>
            <a:chExt cx="4363989" cy="7603847"/>
          </a:xfrm>
        </p:grpSpPr>
        <p:sp>
          <p:nvSpPr>
            <p:cNvPr id="811" name="Shape 811"/>
            <p:cNvSpPr/>
            <p:nvPr/>
          </p:nvSpPr>
          <p:spPr>
            <a:xfrm>
              <a:off x="3006728" y="5626099"/>
              <a:ext cx="4344063" cy="5791202"/>
            </a:xfrm>
            <a:prstGeom prst="roundRect">
              <a:avLst>
                <a:gd name="adj" fmla="val 3273"/>
              </a:avLst>
            </a:prstGeom>
            <a:solidFill>
              <a:schemeClr val="accent3"/>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12" name="Shape 812"/>
            <p:cNvSpPr/>
            <p:nvPr/>
          </p:nvSpPr>
          <p:spPr>
            <a:xfrm>
              <a:off x="3876179" y="6014885"/>
              <a:ext cx="2596608" cy="6155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a:solidFill>
                    <a:schemeClr val="bg1"/>
                  </a:solidFill>
                </a:rPr>
                <a:t>Project Mng.</a:t>
              </a:r>
            </a:p>
          </p:txBody>
        </p:sp>
        <p:sp>
          <p:nvSpPr>
            <p:cNvPr id="813" name="Shape 813"/>
            <p:cNvSpPr/>
            <p:nvPr/>
          </p:nvSpPr>
          <p:spPr>
            <a:xfrm>
              <a:off x="4425463" y="3813454"/>
              <a:ext cx="1520839" cy="12656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14" name="Shape 814"/>
            <p:cNvSpPr/>
            <p:nvPr/>
          </p:nvSpPr>
          <p:spPr>
            <a:xfrm>
              <a:off x="3390899" y="7327900"/>
              <a:ext cx="3581402" cy="18466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Nullam</a:t>
              </a:r>
              <a:r>
                <a:rPr sz="2400" spc="48" dirty="0">
                  <a:solidFill>
                    <a:schemeClr val="bg1"/>
                  </a:solidFill>
                </a:rPr>
                <a:t> </a:t>
              </a:r>
              <a:r>
                <a:rPr sz="2400" spc="48" dirty="0" err="1">
                  <a:solidFill>
                    <a:schemeClr val="bg1"/>
                  </a:solidFill>
                </a:rPr>
                <a:t>quis</a:t>
              </a:r>
              <a:r>
                <a:rPr sz="2400" spc="48" dirty="0">
                  <a:solidFill>
                    <a:schemeClr val="bg1"/>
                  </a:solidFill>
                </a:rPr>
                <a:t> </a:t>
              </a:r>
              <a:r>
                <a:rPr sz="2400" spc="48" dirty="0" err="1">
                  <a:solidFill>
                    <a:schemeClr val="bg1"/>
                  </a:solidFill>
                </a:rPr>
                <a:t>risus</a:t>
              </a:r>
              <a:r>
                <a:rPr sz="2400" spc="48" dirty="0">
                  <a:solidFill>
                    <a:schemeClr val="bg1"/>
                  </a:solidFill>
                </a:rPr>
                <a:t> </a:t>
              </a:r>
              <a:r>
                <a:rPr sz="2400" spc="48" dirty="0" err="1">
                  <a:solidFill>
                    <a:schemeClr val="bg1"/>
                  </a:solidFill>
                </a:rPr>
                <a:t>eget</a:t>
              </a:r>
              <a:r>
                <a:rPr sz="2400" spc="48" dirty="0">
                  <a:solidFill>
                    <a:schemeClr val="bg1"/>
                  </a:solidFill>
                </a:rPr>
                <a:t> </a:t>
              </a:r>
              <a:r>
                <a:rPr sz="2400" spc="48" dirty="0" err="1">
                  <a:solidFill>
                    <a:schemeClr val="bg1"/>
                  </a:solidFill>
                </a:rPr>
                <a:t>urna</a:t>
              </a:r>
              <a:r>
                <a:rPr sz="2400" spc="48" dirty="0">
                  <a:solidFill>
                    <a:schemeClr val="bg1"/>
                  </a:solidFill>
                </a:rPr>
                <a:t> </a:t>
              </a:r>
              <a:r>
                <a:rPr sz="2400" spc="48" dirty="0" err="1">
                  <a:solidFill>
                    <a:schemeClr val="bg1"/>
                  </a:solidFill>
                </a:rPr>
                <a:t>mollis</a:t>
              </a:r>
              <a:r>
                <a:rPr sz="2400" spc="48" dirty="0">
                  <a:solidFill>
                    <a:schemeClr val="bg1"/>
                  </a:solidFill>
                </a:rPr>
                <a:t> </a:t>
              </a:r>
              <a:r>
                <a:rPr sz="2400" spc="48" dirty="0" err="1">
                  <a:solidFill>
                    <a:schemeClr val="bg1"/>
                  </a:solidFill>
                </a:rPr>
                <a:t>ornare</a:t>
              </a:r>
              <a:r>
                <a:rPr sz="2400" spc="48" dirty="0">
                  <a:solidFill>
                    <a:schemeClr val="bg1"/>
                  </a:solidFill>
                </a:rPr>
                <a:t> </a:t>
              </a:r>
              <a:r>
                <a:rPr sz="2400" spc="48" dirty="0" err="1">
                  <a:solidFill>
                    <a:schemeClr val="bg1"/>
                  </a:solidFill>
                </a:rPr>
                <a:t>vel</a:t>
              </a:r>
              <a:r>
                <a:rPr sz="2400" spc="48" dirty="0">
                  <a:solidFill>
                    <a:schemeClr val="bg1"/>
                  </a:solidFill>
                </a:rPr>
                <a:t> </a:t>
              </a:r>
              <a:r>
                <a:rPr sz="2400" spc="48" dirty="0" err="1">
                  <a:solidFill>
                    <a:schemeClr val="bg1"/>
                  </a:solidFill>
                </a:rPr>
                <a:t>eu</a:t>
              </a:r>
              <a:r>
                <a:rPr sz="2400" spc="48" dirty="0">
                  <a:solidFill>
                    <a:schemeClr val="bg1"/>
                  </a:solidFill>
                </a:rPr>
                <a:t> </a:t>
              </a:r>
              <a:r>
                <a:rPr sz="2400" spc="48" dirty="0" err="1">
                  <a:solidFill>
                    <a:schemeClr val="bg1"/>
                  </a:solidFill>
                </a:rPr>
                <a:t>leo</a:t>
              </a:r>
              <a:r>
                <a:rPr sz="2400" spc="48" dirty="0">
                  <a:solidFill>
                    <a:schemeClr val="bg1"/>
                  </a:solidFill>
                </a:rPr>
                <a:t>. </a:t>
              </a:r>
              <a:r>
                <a:rPr sz="2400" spc="48" dirty="0" err="1">
                  <a:solidFill>
                    <a:schemeClr val="bg1"/>
                  </a:solidFill>
                </a:rPr>
                <a:t>Curabitur</a:t>
              </a:r>
              <a:r>
                <a:rPr sz="2400" spc="48" dirty="0">
                  <a:solidFill>
                    <a:schemeClr val="bg1"/>
                  </a:solidFill>
                </a:rPr>
                <a:t> </a:t>
              </a:r>
              <a:r>
                <a:rPr sz="2400" spc="48" dirty="0" err="1">
                  <a:solidFill>
                    <a:schemeClr val="bg1"/>
                  </a:solidFill>
                </a:rPr>
                <a:t>blandit</a:t>
              </a:r>
              <a:r>
                <a:rPr sz="2400" spc="48" dirty="0">
                  <a:solidFill>
                    <a:schemeClr val="bg1"/>
                  </a:solidFill>
                </a:rPr>
                <a:t> </a:t>
              </a:r>
            </a:p>
          </p:txBody>
        </p:sp>
        <p:sp>
          <p:nvSpPr>
            <p:cNvPr id="815" name="Shape 815"/>
            <p:cNvSpPr/>
            <p:nvPr/>
          </p:nvSpPr>
          <p:spPr>
            <a:xfrm>
              <a:off x="33273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16" name="Shape 816"/>
            <p:cNvSpPr/>
            <p:nvPr/>
          </p:nvSpPr>
          <p:spPr>
            <a:xfrm>
              <a:off x="4219361" y="10387783"/>
              <a:ext cx="1595117"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17" name="Shape 817"/>
            <p:cNvSpPr/>
            <p:nvPr/>
          </p:nvSpPr>
          <p:spPr>
            <a:xfrm>
              <a:off x="6005470" y="10467097"/>
              <a:ext cx="302710" cy="30338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18" name="Shape 818"/>
            <p:cNvSpPr/>
            <p:nvPr/>
          </p:nvSpPr>
          <p:spPr>
            <a:xfrm>
              <a:off x="3009899" y="6959600"/>
              <a:ext cx="4360818"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7" name="Group 6"/>
          <p:cNvGrpSpPr/>
          <p:nvPr/>
        </p:nvGrpSpPr>
        <p:grpSpPr>
          <a:xfrm>
            <a:off x="7658100" y="3813454"/>
            <a:ext cx="4370298" cy="7603847"/>
            <a:chOff x="7658100" y="3813454"/>
            <a:chExt cx="4370298" cy="7603847"/>
          </a:xfrm>
        </p:grpSpPr>
        <p:sp>
          <p:nvSpPr>
            <p:cNvPr id="820" name="Shape 820"/>
            <p:cNvSpPr/>
            <p:nvPr/>
          </p:nvSpPr>
          <p:spPr>
            <a:xfrm>
              <a:off x="7697036" y="5626099"/>
              <a:ext cx="4331362" cy="5791202"/>
            </a:xfrm>
            <a:prstGeom prst="roundRect">
              <a:avLst>
                <a:gd name="adj" fmla="val 3282"/>
              </a:avLst>
            </a:prstGeom>
            <a:solidFill>
              <a:schemeClr val="accent5"/>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21" name="Shape 821"/>
            <p:cNvSpPr/>
            <p:nvPr/>
          </p:nvSpPr>
          <p:spPr>
            <a:xfrm>
              <a:off x="8544349" y="6014885"/>
              <a:ext cx="2617960" cy="6155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1 on 1 Survey</a:t>
              </a:r>
            </a:p>
          </p:txBody>
        </p:sp>
        <p:sp>
          <p:nvSpPr>
            <p:cNvPr id="822" name="Shape 822"/>
            <p:cNvSpPr/>
            <p:nvPr/>
          </p:nvSpPr>
          <p:spPr>
            <a:xfrm>
              <a:off x="9083485" y="3813454"/>
              <a:ext cx="1555401" cy="1292148"/>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23" name="Shape 823"/>
            <p:cNvSpPr/>
            <p:nvPr/>
          </p:nvSpPr>
          <p:spPr>
            <a:xfrm>
              <a:off x="8064500" y="7327900"/>
              <a:ext cx="3581401" cy="18466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24" name="Shape 824"/>
            <p:cNvSpPr/>
            <p:nvPr/>
          </p:nvSpPr>
          <p:spPr>
            <a:xfrm>
              <a:off x="79756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25" name="Shape 825"/>
            <p:cNvSpPr/>
            <p:nvPr/>
          </p:nvSpPr>
          <p:spPr>
            <a:xfrm>
              <a:off x="8782972" y="10387783"/>
              <a:ext cx="1595117"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26" name="Shape 826"/>
            <p:cNvSpPr/>
            <p:nvPr/>
          </p:nvSpPr>
          <p:spPr>
            <a:xfrm>
              <a:off x="10566401" y="10464801"/>
              <a:ext cx="302709" cy="30338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27" name="Shape 827"/>
            <p:cNvSpPr/>
            <p:nvPr/>
          </p:nvSpPr>
          <p:spPr>
            <a:xfrm>
              <a:off x="7658100" y="6934200"/>
              <a:ext cx="4360817"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8" name="Group 7"/>
          <p:cNvGrpSpPr/>
          <p:nvPr/>
        </p:nvGrpSpPr>
        <p:grpSpPr>
          <a:xfrm>
            <a:off x="12368296" y="3870089"/>
            <a:ext cx="4400421" cy="7547212"/>
            <a:chOff x="12368296" y="3870089"/>
            <a:chExt cx="4400421" cy="7547212"/>
          </a:xfrm>
        </p:grpSpPr>
        <p:sp>
          <p:nvSpPr>
            <p:cNvPr id="829" name="Shape 829"/>
            <p:cNvSpPr/>
            <p:nvPr/>
          </p:nvSpPr>
          <p:spPr>
            <a:xfrm>
              <a:off x="12368296" y="5626099"/>
              <a:ext cx="4331361" cy="5791202"/>
            </a:xfrm>
            <a:prstGeom prst="roundRect">
              <a:avLst>
                <a:gd name="adj" fmla="val 3282"/>
              </a:avLst>
            </a:prstGeom>
            <a:solidFill>
              <a:schemeClr val="accent2"/>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0" name="Shape 830"/>
            <p:cNvSpPr/>
            <p:nvPr/>
          </p:nvSpPr>
          <p:spPr>
            <a:xfrm>
              <a:off x="13123894" y="6014885"/>
              <a:ext cx="2811411" cy="6155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Huge Storage</a:t>
              </a:r>
            </a:p>
          </p:txBody>
        </p:sp>
        <p:sp>
          <p:nvSpPr>
            <p:cNvPr id="831" name="Shape 831"/>
            <p:cNvSpPr/>
            <p:nvPr/>
          </p:nvSpPr>
          <p:spPr>
            <a:xfrm>
              <a:off x="13784137" y="3870089"/>
              <a:ext cx="1495400" cy="1242173"/>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32" name="Shape 832"/>
            <p:cNvSpPr/>
            <p:nvPr/>
          </p:nvSpPr>
          <p:spPr>
            <a:xfrm>
              <a:off x="12712699" y="7327900"/>
              <a:ext cx="3581402" cy="18466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33" name="Shape 833"/>
            <p:cNvSpPr/>
            <p:nvPr/>
          </p:nvSpPr>
          <p:spPr>
            <a:xfrm>
              <a:off x="126745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4" name="Shape 834"/>
            <p:cNvSpPr/>
            <p:nvPr/>
          </p:nvSpPr>
          <p:spPr>
            <a:xfrm>
              <a:off x="13570871" y="10387783"/>
              <a:ext cx="1595117"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35" name="Shape 835"/>
            <p:cNvSpPr/>
            <p:nvPr/>
          </p:nvSpPr>
          <p:spPr>
            <a:xfrm>
              <a:off x="15354300"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36" name="Shape 836"/>
            <p:cNvSpPr/>
            <p:nvPr/>
          </p:nvSpPr>
          <p:spPr>
            <a:xfrm>
              <a:off x="12407899" y="6921500"/>
              <a:ext cx="4360818"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9" name="Group 8"/>
          <p:cNvGrpSpPr/>
          <p:nvPr/>
        </p:nvGrpSpPr>
        <p:grpSpPr>
          <a:xfrm>
            <a:off x="17043400" y="3950202"/>
            <a:ext cx="4360817" cy="7467099"/>
            <a:chOff x="17043400" y="3950202"/>
            <a:chExt cx="4360817" cy="7467099"/>
          </a:xfrm>
        </p:grpSpPr>
        <p:sp>
          <p:nvSpPr>
            <p:cNvPr id="838" name="Shape 838"/>
            <p:cNvSpPr/>
            <p:nvPr/>
          </p:nvSpPr>
          <p:spPr>
            <a:xfrm>
              <a:off x="17052270" y="5626099"/>
              <a:ext cx="4331362" cy="5791202"/>
            </a:xfrm>
            <a:prstGeom prst="roundRect">
              <a:avLst>
                <a:gd name="adj" fmla="val 3282"/>
              </a:avLst>
            </a:prstGeom>
            <a:solidFill>
              <a:schemeClr val="accent6"/>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9" name="Shape 839"/>
            <p:cNvSpPr/>
            <p:nvPr/>
          </p:nvSpPr>
          <p:spPr>
            <a:xfrm>
              <a:off x="17797615" y="6014885"/>
              <a:ext cx="2848280" cy="6155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Biz Campaign</a:t>
              </a:r>
            </a:p>
          </p:txBody>
        </p:sp>
        <p:sp>
          <p:nvSpPr>
            <p:cNvPr id="840" name="Shape 840"/>
            <p:cNvSpPr/>
            <p:nvPr/>
          </p:nvSpPr>
          <p:spPr>
            <a:xfrm>
              <a:off x="17386300" y="7327900"/>
              <a:ext cx="3581401" cy="18466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41" name="Shape 841"/>
            <p:cNvSpPr/>
            <p:nvPr/>
          </p:nvSpPr>
          <p:spPr>
            <a:xfrm>
              <a:off x="173228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42" name="Shape 842"/>
            <p:cNvSpPr/>
            <p:nvPr/>
          </p:nvSpPr>
          <p:spPr>
            <a:xfrm>
              <a:off x="18168272" y="10387783"/>
              <a:ext cx="1595117"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43" name="Shape 843"/>
            <p:cNvSpPr/>
            <p:nvPr/>
          </p:nvSpPr>
          <p:spPr>
            <a:xfrm>
              <a:off x="19951701"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44" name="Shape 844"/>
            <p:cNvSpPr/>
            <p:nvPr/>
          </p:nvSpPr>
          <p:spPr>
            <a:xfrm>
              <a:off x="18481594" y="3950202"/>
              <a:ext cx="1397001" cy="1168400"/>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45" name="Shape 845"/>
            <p:cNvSpPr/>
            <p:nvPr/>
          </p:nvSpPr>
          <p:spPr>
            <a:xfrm>
              <a:off x="17043400" y="6896100"/>
              <a:ext cx="4360817"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847" name="Shape 847"/>
          <p:cNvSpPr/>
          <p:nvPr/>
        </p:nvSpPr>
        <p:spPr>
          <a:xfrm>
            <a:off x="8359611" y="480040"/>
            <a:ext cx="7654981"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Table with icon</a:t>
            </a:r>
          </a:p>
        </p:txBody>
      </p:sp>
      <p:sp>
        <p:nvSpPr>
          <p:cNvPr id="848" name="Shape 8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ppt_w/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ppt_w/2"/>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p:nvPr/>
        </p:nvSpPr>
        <p:spPr>
          <a:xfrm>
            <a:off x="8440852" y="480040"/>
            <a:ext cx="7492499"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latin typeface="Oswald Regular"/>
                <a:cs typeface="Oswald Regular"/>
              </a:rPr>
              <a:t>Bar Chart Data</a:t>
            </a:r>
          </a:p>
        </p:txBody>
      </p:sp>
      <p:sp>
        <p:nvSpPr>
          <p:cNvPr id="851" name="Shape 8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856" name="Group 856"/>
          <p:cNvGrpSpPr/>
          <p:nvPr/>
        </p:nvGrpSpPr>
        <p:grpSpPr>
          <a:xfrm>
            <a:off x="2413762" y="3479800"/>
            <a:ext cx="17550638" cy="8511560"/>
            <a:chOff x="-570737" y="0"/>
            <a:chExt cx="17550637" cy="8511560"/>
          </a:xfrm>
        </p:grpSpPr>
        <p:graphicFrame>
          <p:nvGraphicFramePr>
            <p:cNvPr id="852" name="Chart 852"/>
            <p:cNvGraphicFramePr/>
            <p:nvPr>
              <p:extLst>
                <p:ext uri="{D42A27DB-BD31-4B8C-83A1-F6EECF244321}">
                  <p14:modId xmlns:p14="http://schemas.microsoft.com/office/powerpoint/2010/main" xmlns="" val="4020067844"/>
                </p:ext>
              </p:extLst>
            </p:nvPr>
          </p:nvGraphicFramePr>
          <p:xfrm>
            <a:off x="-570737" y="1631950"/>
            <a:ext cx="17550637" cy="6775450"/>
          </p:xfrm>
          <a:graphic>
            <a:graphicData uri="http://schemas.openxmlformats.org/drawingml/2006/chart">
              <c:chart xmlns:c="http://schemas.openxmlformats.org/drawingml/2006/chart" xmlns:r="http://schemas.openxmlformats.org/officeDocument/2006/relationships" r:id="rId2"/>
            </a:graphicData>
          </a:graphic>
        </p:graphicFrame>
        <p:sp>
          <p:nvSpPr>
            <p:cNvPr id="853" name="Shape 853"/>
            <p:cNvSpPr/>
            <p:nvPr/>
          </p:nvSpPr>
          <p:spPr>
            <a:xfrm>
              <a:off x="50800" y="6931640"/>
              <a:ext cx="4076700" cy="15799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Maecenas sed diam eget risus varius blandit sit amet non magna. Donec id elit non mi porta gravida at eget metus. </a:t>
              </a:r>
            </a:p>
          </p:txBody>
        </p:sp>
        <p:sp>
          <p:nvSpPr>
            <p:cNvPr id="854" name="Shape 854"/>
            <p:cNvSpPr/>
            <p:nvPr/>
          </p:nvSpPr>
          <p:spPr>
            <a:xfrm>
              <a:off x="50800" y="0"/>
              <a:ext cx="2117439"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Total Sales</a:t>
              </a:r>
            </a:p>
          </p:txBody>
        </p:sp>
        <p:sp>
          <p:nvSpPr>
            <p:cNvPr id="855" name="Shape 855"/>
            <p:cNvSpPr/>
            <p:nvPr/>
          </p:nvSpPr>
          <p:spPr>
            <a:xfrm>
              <a:off x="50800" y="889000"/>
              <a:ext cx="4847674"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3200" spc="64">
                  <a:solidFill>
                    <a:schemeClr val="bg1">
                      <a:lumMod val="65000"/>
                    </a:schemeClr>
                  </a:solidFill>
                </a:rPr>
                <a:t>lorem ipsum dolor sit amet</a:t>
              </a:r>
            </a:p>
          </p:txBody>
        </p:sp>
      </p:grpSp>
      <p:grpSp>
        <p:nvGrpSpPr>
          <p:cNvPr id="861" name="Group 861"/>
          <p:cNvGrpSpPr/>
          <p:nvPr/>
        </p:nvGrpSpPr>
        <p:grpSpPr>
          <a:xfrm>
            <a:off x="9577781" y="3454400"/>
            <a:ext cx="5544192" cy="8505210"/>
            <a:chOff x="-683818" y="0"/>
            <a:chExt cx="5544191" cy="8505210"/>
          </a:xfrm>
        </p:grpSpPr>
        <p:graphicFrame>
          <p:nvGraphicFramePr>
            <p:cNvPr id="857" name="Chart 857"/>
            <p:cNvGraphicFramePr/>
            <p:nvPr>
              <p:extLst>
                <p:ext uri="{D42A27DB-BD31-4B8C-83A1-F6EECF244321}">
                  <p14:modId xmlns:p14="http://schemas.microsoft.com/office/powerpoint/2010/main" xmlns="" val="4179170088"/>
                </p:ext>
              </p:extLst>
            </p:nvPr>
          </p:nvGraphicFramePr>
          <p:xfrm>
            <a:off x="-683818" y="1619250"/>
            <a:ext cx="4747818" cy="5163616"/>
          </p:xfrm>
          <a:graphic>
            <a:graphicData uri="http://schemas.openxmlformats.org/drawingml/2006/chart">
              <c:chart xmlns:c="http://schemas.openxmlformats.org/drawingml/2006/chart" xmlns:r="http://schemas.openxmlformats.org/officeDocument/2006/relationships" r:id="rId3"/>
            </a:graphicData>
          </a:graphic>
        </p:graphicFrame>
        <p:sp>
          <p:nvSpPr>
            <p:cNvPr id="858" name="Shape 858"/>
            <p:cNvSpPr/>
            <p:nvPr/>
          </p:nvSpPr>
          <p:spPr>
            <a:xfrm>
              <a:off x="0" y="6925290"/>
              <a:ext cx="4076700" cy="15799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Maecenas sed diam eget risus varius blandit sit amet non magna. Donec id elit non mi porta gravida at eget metus. </a:t>
              </a:r>
            </a:p>
          </p:txBody>
        </p:sp>
        <p:sp>
          <p:nvSpPr>
            <p:cNvPr id="859" name="Shape 859"/>
            <p:cNvSpPr/>
            <p:nvPr/>
          </p:nvSpPr>
          <p:spPr>
            <a:xfrm>
              <a:off x="12700" y="0"/>
              <a:ext cx="2117439"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Total Sales</a:t>
              </a:r>
            </a:p>
          </p:txBody>
        </p:sp>
        <p:sp>
          <p:nvSpPr>
            <p:cNvPr id="860" name="Shape 860"/>
            <p:cNvSpPr/>
            <p:nvPr/>
          </p:nvSpPr>
          <p:spPr>
            <a:xfrm>
              <a:off x="12700" y="889000"/>
              <a:ext cx="4847673"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3200" spc="64">
                  <a:solidFill>
                    <a:schemeClr val="bg1">
                      <a:lumMod val="65000"/>
                    </a:schemeClr>
                  </a:solidFill>
                </a:rPr>
                <a:t>lorem ipsum dolor sit amet</a:t>
              </a:r>
            </a:p>
          </p:txBody>
        </p:sp>
      </p:grpSp>
      <p:grpSp>
        <p:nvGrpSpPr>
          <p:cNvPr id="864" name="Group 864"/>
          <p:cNvGrpSpPr/>
          <p:nvPr/>
        </p:nvGrpSpPr>
        <p:grpSpPr>
          <a:xfrm>
            <a:off x="8511263" y="3479794"/>
            <a:ext cx="7366001" cy="8420100"/>
            <a:chOff x="0" y="0"/>
            <a:chExt cx="7366000" cy="8420098"/>
          </a:xfrm>
        </p:grpSpPr>
        <p:sp>
          <p:nvSpPr>
            <p:cNvPr id="862" name="Shape 862"/>
            <p:cNvSpPr/>
            <p:nvPr/>
          </p:nvSpPr>
          <p:spPr>
            <a:xfrm flipH="1">
              <a:off x="-1" y="0"/>
              <a:ext cx="2" cy="8383965"/>
            </a:xfrm>
            <a:prstGeom prst="line">
              <a:avLst/>
            </a:prstGeom>
            <a:noFill/>
            <a:ln w="25400"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63" name="Shape 863"/>
            <p:cNvSpPr/>
            <p:nvPr/>
          </p:nvSpPr>
          <p:spPr>
            <a:xfrm flipH="1">
              <a:off x="7366000" y="36133"/>
              <a:ext cx="1" cy="8383966"/>
            </a:xfrm>
            <a:prstGeom prst="line">
              <a:avLst/>
            </a:prstGeom>
            <a:noFill/>
            <a:ln w="25400"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865" name="Shape 865"/>
          <p:cNvSpPr/>
          <p:nvPr/>
        </p:nvSpPr>
        <p:spPr>
          <a:xfrm>
            <a:off x="17195800" y="3629799"/>
            <a:ext cx="4076700" cy="601190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856"/>
                                        </p:tgtEl>
                                        <p:attrNameLst>
                                          <p:attrName>style.visibility</p:attrName>
                                        </p:attrNameLst>
                                      </p:cBhvr>
                                      <p:to>
                                        <p:strVal val="visible"/>
                                      </p:to>
                                    </p:set>
                                    <p:anim calcmode="lin" valueType="num">
                                      <p:cBhvr>
                                        <p:cTn id="7" dur="500" fill="hold"/>
                                        <p:tgtEl>
                                          <p:spTgt spid="856"/>
                                        </p:tgtEl>
                                        <p:attrNameLst>
                                          <p:attrName>ppt_x</p:attrName>
                                        </p:attrNameLst>
                                      </p:cBhvr>
                                      <p:tavLst>
                                        <p:tav tm="0">
                                          <p:val>
                                            <p:strVal val="#ppt_x+#ppt_w/2"/>
                                          </p:val>
                                        </p:tav>
                                        <p:tav tm="100000">
                                          <p:val>
                                            <p:strVal val="#ppt_x"/>
                                          </p:val>
                                        </p:tav>
                                      </p:tavLst>
                                    </p:anim>
                                    <p:anim calcmode="lin" valueType="num">
                                      <p:cBhvr>
                                        <p:cTn id="8" dur="500" fill="hold"/>
                                        <p:tgtEl>
                                          <p:spTgt spid="856"/>
                                        </p:tgtEl>
                                        <p:attrNameLst>
                                          <p:attrName>ppt_y</p:attrName>
                                        </p:attrNameLst>
                                      </p:cBhvr>
                                      <p:tavLst>
                                        <p:tav tm="0">
                                          <p:val>
                                            <p:strVal val="#ppt_y"/>
                                          </p:val>
                                        </p:tav>
                                        <p:tav tm="100000">
                                          <p:val>
                                            <p:strVal val="#ppt_y"/>
                                          </p:val>
                                        </p:tav>
                                      </p:tavLst>
                                    </p:anim>
                                    <p:anim calcmode="lin" valueType="num">
                                      <p:cBhvr>
                                        <p:cTn id="9" dur="500" fill="hold"/>
                                        <p:tgtEl>
                                          <p:spTgt spid="856"/>
                                        </p:tgtEl>
                                        <p:attrNameLst>
                                          <p:attrName>ppt_w</p:attrName>
                                        </p:attrNameLst>
                                      </p:cBhvr>
                                      <p:tavLst>
                                        <p:tav tm="0">
                                          <p:val>
                                            <p:fltVal val="0"/>
                                          </p:val>
                                        </p:tav>
                                        <p:tav tm="100000">
                                          <p:val>
                                            <p:strVal val="#ppt_w"/>
                                          </p:val>
                                        </p:tav>
                                      </p:tavLst>
                                    </p:anim>
                                    <p:anim calcmode="lin" valueType="num">
                                      <p:cBhvr>
                                        <p:cTn id="10" dur="500" fill="hold"/>
                                        <p:tgtEl>
                                          <p:spTgt spid="856"/>
                                        </p:tgtEl>
                                        <p:attrNameLst>
                                          <p:attrName>ppt_h</p:attrName>
                                        </p:attrNameLst>
                                      </p:cBhvr>
                                      <p:tavLst>
                                        <p:tav tm="0">
                                          <p:val>
                                            <p:strVal val="#ppt_h"/>
                                          </p:val>
                                        </p:tav>
                                        <p:tav tm="100000">
                                          <p:val>
                                            <p:strVal val="#ppt_h"/>
                                          </p:val>
                                        </p:tav>
                                      </p:tavLst>
                                    </p:anim>
                                  </p:childTnLst>
                                </p:cTn>
                              </p:par>
                              <p:par>
                                <p:cTn id="11" presetID="2" presetClass="entr" presetSubtype="8" fill="hold" grpId="2" nodeType="withEffect">
                                  <p:stCondLst>
                                    <p:cond delay="0"/>
                                  </p:stCondLst>
                                  <p:childTnLst>
                                    <p:set>
                                      <p:cBhvr>
                                        <p:cTn id="12" dur="1" fill="hold">
                                          <p:stCondLst>
                                            <p:cond delay="0"/>
                                          </p:stCondLst>
                                        </p:cTn>
                                        <p:tgtEl>
                                          <p:spTgt spid="864"/>
                                        </p:tgtEl>
                                        <p:attrNameLst>
                                          <p:attrName>style.visibility</p:attrName>
                                        </p:attrNameLst>
                                      </p:cBhvr>
                                      <p:to>
                                        <p:strVal val="visible"/>
                                      </p:to>
                                    </p:set>
                                    <p:anim calcmode="lin" valueType="num">
                                      <p:cBhvr additive="base">
                                        <p:cTn id="13" dur="500" fill="hold"/>
                                        <p:tgtEl>
                                          <p:spTgt spid="864"/>
                                        </p:tgtEl>
                                        <p:attrNameLst>
                                          <p:attrName>ppt_x</p:attrName>
                                        </p:attrNameLst>
                                      </p:cBhvr>
                                      <p:tavLst>
                                        <p:tav tm="0">
                                          <p:val>
                                            <p:strVal val="0-#ppt_w/2"/>
                                          </p:val>
                                        </p:tav>
                                        <p:tav tm="100000">
                                          <p:val>
                                            <p:strVal val="#ppt_x"/>
                                          </p:val>
                                        </p:tav>
                                      </p:tavLst>
                                    </p:anim>
                                    <p:anim calcmode="lin" valueType="num">
                                      <p:cBhvr additive="base">
                                        <p:cTn id="14" dur="500" fill="hold"/>
                                        <p:tgtEl>
                                          <p:spTgt spid="864"/>
                                        </p:tgtEl>
                                        <p:attrNameLst>
                                          <p:attrName>ppt_y</p:attrName>
                                        </p:attrNameLst>
                                      </p:cBhvr>
                                      <p:tavLst>
                                        <p:tav tm="0">
                                          <p:val>
                                            <p:strVal val="#ppt_y"/>
                                          </p:val>
                                        </p:tav>
                                        <p:tav tm="100000">
                                          <p:val>
                                            <p:strVal val="#ppt_y"/>
                                          </p:val>
                                        </p:tav>
                                      </p:tavLst>
                                    </p:anim>
                                  </p:childTnLst>
                                </p:cTn>
                              </p:par>
                              <p:par>
                                <p:cTn id="15" presetID="17" presetClass="entr" presetSubtype="1" fill="hold" grpId="3" nodeType="withEffect">
                                  <p:stCondLst>
                                    <p:cond delay="200"/>
                                  </p:stCondLst>
                                  <p:iterate>
                                    <p:tmAbs val="0"/>
                                  </p:iterate>
                                  <p:childTnLst>
                                    <p:set>
                                      <p:cBhvr>
                                        <p:cTn id="16" fill="hold"/>
                                        <p:tgtEl>
                                          <p:spTgt spid="861"/>
                                        </p:tgtEl>
                                        <p:attrNameLst>
                                          <p:attrName>style.visibility</p:attrName>
                                        </p:attrNameLst>
                                      </p:cBhvr>
                                      <p:to>
                                        <p:strVal val="visible"/>
                                      </p:to>
                                    </p:set>
                                    <p:anim calcmode="lin" valueType="num">
                                      <p:cBhvr>
                                        <p:cTn id="17" dur="750" fill="hold"/>
                                        <p:tgtEl>
                                          <p:spTgt spid="861"/>
                                        </p:tgtEl>
                                        <p:attrNameLst>
                                          <p:attrName>ppt_x</p:attrName>
                                        </p:attrNameLst>
                                      </p:cBhvr>
                                      <p:tavLst>
                                        <p:tav tm="0">
                                          <p:val>
                                            <p:strVal val="#ppt_x"/>
                                          </p:val>
                                        </p:tav>
                                        <p:tav tm="100000">
                                          <p:val>
                                            <p:strVal val="#ppt_x"/>
                                          </p:val>
                                        </p:tav>
                                      </p:tavLst>
                                    </p:anim>
                                    <p:anim calcmode="lin" valueType="num">
                                      <p:cBhvr>
                                        <p:cTn id="18" dur="750" fill="hold"/>
                                        <p:tgtEl>
                                          <p:spTgt spid="861"/>
                                        </p:tgtEl>
                                        <p:attrNameLst>
                                          <p:attrName>ppt_y</p:attrName>
                                        </p:attrNameLst>
                                      </p:cBhvr>
                                      <p:tavLst>
                                        <p:tav tm="0">
                                          <p:val>
                                            <p:strVal val="#ppt_y-#ppt_h/2"/>
                                          </p:val>
                                        </p:tav>
                                        <p:tav tm="100000">
                                          <p:val>
                                            <p:strVal val="#ppt_y"/>
                                          </p:val>
                                        </p:tav>
                                      </p:tavLst>
                                    </p:anim>
                                    <p:anim calcmode="lin" valueType="num">
                                      <p:cBhvr>
                                        <p:cTn id="19" dur="750" fill="hold"/>
                                        <p:tgtEl>
                                          <p:spTgt spid="861"/>
                                        </p:tgtEl>
                                        <p:attrNameLst>
                                          <p:attrName>ppt_w</p:attrName>
                                        </p:attrNameLst>
                                      </p:cBhvr>
                                      <p:tavLst>
                                        <p:tav tm="0">
                                          <p:val>
                                            <p:strVal val="#ppt_w"/>
                                          </p:val>
                                        </p:tav>
                                        <p:tav tm="100000">
                                          <p:val>
                                            <p:strVal val="#ppt_w"/>
                                          </p:val>
                                        </p:tav>
                                      </p:tavLst>
                                    </p:anim>
                                    <p:anim calcmode="lin" valueType="num">
                                      <p:cBhvr>
                                        <p:cTn id="20" dur="750" fill="hold"/>
                                        <p:tgtEl>
                                          <p:spTgt spid="861"/>
                                        </p:tgtEl>
                                        <p:attrNameLst>
                                          <p:attrName>ppt_h</p:attrName>
                                        </p:attrNameLst>
                                      </p:cBhvr>
                                      <p:tavLst>
                                        <p:tav tm="0">
                                          <p:val>
                                            <p:fltVal val="0"/>
                                          </p:val>
                                        </p:tav>
                                        <p:tav tm="100000">
                                          <p:val>
                                            <p:strVal val="#ppt_h"/>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65"/>
                                        </p:tgtEl>
                                        <p:attrNameLst>
                                          <p:attrName>style.visibility</p:attrName>
                                        </p:attrNameLst>
                                      </p:cBhvr>
                                      <p:to>
                                        <p:strVal val="visible"/>
                                      </p:to>
                                    </p:set>
                                    <p:anim calcmode="lin" valueType="num">
                                      <p:cBhvr additive="base">
                                        <p:cTn id="23" dur="500" fill="hold"/>
                                        <p:tgtEl>
                                          <p:spTgt spid="865"/>
                                        </p:tgtEl>
                                        <p:attrNameLst>
                                          <p:attrName>ppt_x</p:attrName>
                                        </p:attrNameLst>
                                      </p:cBhvr>
                                      <p:tavLst>
                                        <p:tav tm="0">
                                          <p:val>
                                            <p:strVal val="0-#ppt_w/2"/>
                                          </p:val>
                                        </p:tav>
                                        <p:tav tm="100000">
                                          <p:val>
                                            <p:strVal val="#ppt_x"/>
                                          </p:val>
                                        </p:tav>
                                      </p:tavLst>
                                    </p:anim>
                                    <p:anim calcmode="lin" valueType="num">
                                      <p:cBhvr additive="base">
                                        <p:cTn id="24" dur="500" fill="hold"/>
                                        <p:tgtEl>
                                          <p:spTgt spid="8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3" advAuto="0"/>
      <p:bldP spid="864" grpId="2" animBg="1" advAuto="0"/>
      <p:bldP spid="8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885" name="Group 885"/>
          <p:cNvGrpSpPr/>
          <p:nvPr/>
        </p:nvGrpSpPr>
        <p:grpSpPr>
          <a:xfrm>
            <a:off x="2705100" y="2296140"/>
            <a:ext cx="18986500" cy="8016261"/>
            <a:chOff x="0" y="168890"/>
            <a:chExt cx="18986500" cy="8016261"/>
          </a:xfrm>
        </p:grpSpPr>
        <p:sp>
          <p:nvSpPr>
            <p:cNvPr id="867" name="Shape 867"/>
            <p:cNvSpPr/>
            <p:nvPr/>
          </p:nvSpPr>
          <p:spPr>
            <a:xfrm>
              <a:off x="6064910" y="2101850"/>
              <a:ext cx="1948794" cy="2159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68" name="Shape 868"/>
            <p:cNvSpPr/>
            <p:nvPr/>
          </p:nvSpPr>
          <p:spPr>
            <a:xfrm>
              <a:off x="537" y="168890"/>
              <a:ext cx="8267456" cy="15799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9600" spc="192">
                  <a:solidFill>
                    <a:schemeClr val="bg1"/>
                  </a:solidFill>
                </a:rPr>
                <a:t>So, How it's work?</a:t>
              </a:r>
            </a:p>
          </p:txBody>
        </p:sp>
        <p:sp>
          <p:nvSpPr>
            <p:cNvPr id="869" name="Shape 869"/>
            <p:cNvSpPr/>
            <p:nvPr/>
          </p:nvSpPr>
          <p:spPr>
            <a:xfrm>
              <a:off x="0" y="2686050"/>
              <a:ext cx="8166100" cy="54014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Maecenas sed diam eget risus varius blandit sit amet non magna. Maecenas sed diam eget risus varius blandit sit amet non magna. Donec id elit non mi porta gravida at eget metus. Maecenas sed diam eget risus varius blandit sit amet non magna. Maecenas sed diam eget risus varius blandit sit amet Donec id elit non mi porta gravida at eget metus. Maecenas sed diam eget risus varius blandit sit amet non magna. Maecenas sed diam eget risus varius blandit sit amet Donec id elit non mi porta gravida at eget metus. Maecenas sed diam eget risus varius </a:t>
              </a:r>
            </a:p>
          </p:txBody>
        </p:sp>
        <p:sp>
          <p:nvSpPr>
            <p:cNvPr id="870" name="Shape 870"/>
            <p:cNvSpPr/>
            <p:nvPr/>
          </p:nvSpPr>
          <p:spPr>
            <a:xfrm>
              <a:off x="127000" y="210185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1" name="Shape 871"/>
            <p:cNvSpPr/>
            <p:nvPr/>
          </p:nvSpPr>
          <p:spPr>
            <a:xfrm>
              <a:off x="2114768" y="210185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2" name="Shape 872"/>
            <p:cNvSpPr/>
            <p:nvPr/>
          </p:nvSpPr>
          <p:spPr>
            <a:xfrm>
              <a:off x="4102538" y="2101850"/>
              <a:ext cx="1948794" cy="215900"/>
            </a:xfrm>
            <a:prstGeom prst="rect">
              <a:avLst/>
            </a:prstGeom>
            <a:solidFill>
              <a:schemeClr val="accent6"/>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3" name="Shape 873"/>
            <p:cNvSpPr/>
            <p:nvPr/>
          </p:nvSpPr>
          <p:spPr>
            <a:xfrm>
              <a:off x="9029700" y="27241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4" name="Shape 874"/>
            <p:cNvSpPr/>
            <p:nvPr/>
          </p:nvSpPr>
          <p:spPr>
            <a:xfrm>
              <a:off x="9029700" y="47053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5" name="Shape 875"/>
            <p:cNvSpPr/>
            <p:nvPr/>
          </p:nvSpPr>
          <p:spPr>
            <a:xfrm>
              <a:off x="9029700" y="66484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6" name="Shape 876"/>
            <p:cNvSpPr/>
            <p:nvPr/>
          </p:nvSpPr>
          <p:spPr>
            <a:xfrm>
              <a:off x="9431036" y="5180423"/>
              <a:ext cx="736601" cy="62230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7" name="Shape 877"/>
            <p:cNvSpPr/>
            <p:nvPr/>
          </p:nvSpPr>
          <p:spPr>
            <a:xfrm>
              <a:off x="9401683" y="3125734"/>
              <a:ext cx="787401" cy="6604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8" name="Shape 878"/>
            <p:cNvSpPr/>
            <p:nvPr/>
          </p:nvSpPr>
          <p:spPr>
            <a:xfrm>
              <a:off x="9406232" y="7009798"/>
              <a:ext cx="787401" cy="787401"/>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2"/>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9" name="Shape 879"/>
            <p:cNvSpPr/>
            <p:nvPr/>
          </p:nvSpPr>
          <p:spPr>
            <a:xfrm>
              <a:off x="10998200" y="2689859"/>
              <a:ext cx="3149600" cy="14401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Package</a:t>
              </a:r>
            </a:p>
            <a:p>
              <a:pPr lvl="0" algn="l">
                <a:defRPr sz="1800"/>
              </a:pPr>
              <a:r>
                <a:rPr sz="4200" spc="84" dirty="0">
                  <a:solidFill>
                    <a:schemeClr val="bg1"/>
                  </a:solidFill>
                  <a:latin typeface="Oswald Light"/>
                  <a:ea typeface="Oswald Light"/>
                  <a:cs typeface="Oswald Light"/>
                  <a:sym typeface="Oswald Light"/>
                </a:rPr>
                <a:t>decision</a:t>
              </a:r>
            </a:p>
          </p:txBody>
        </p:sp>
        <p:sp>
          <p:nvSpPr>
            <p:cNvPr id="880" name="Shape 880"/>
            <p:cNvSpPr/>
            <p:nvPr/>
          </p:nvSpPr>
          <p:spPr>
            <a:xfrm>
              <a:off x="10998200" y="4671059"/>
              <a:ext cx="3149600" cy="14401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Task </a:t>
              </a:r>
            </a:p>
            <a:p>
              <a:pPr lvl="0" algn="l">
                <a:defRPr sz="1800"/>
              </a:pPr>
              <a:r>
                <a:rPr sz="4200" spc="84" dirty="0">
                  <a:solidFill>
                    <a:schemeClr val="bg1"/>
                  </a:solidFill>
                  <a:latin typeface="Oswald Light"/>
                  <a:ea typeface="Oswald Light"/>
                  <a:cs typeface="Oswald Light"/>
                  <a:sym typeface="Oswald Light"/>
                </a:rPr>
                <a:t>management</a:t>
              </a:r>
            </a:p>
          </p:txBody>
        </p:sp>
        <p:sp>
          <p:nvSpPr>
            <p:cNvPr id="881" name="Shape 881"/>
            <p:cNvSpPr/>
            <p:nvPr/>
          </p:nvSpPr>
          <p:spPr>
            <a:xfrm>
              <a:off x="10998200" y="6601459"/>
              <a:ext cx="3149600" cy="14401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Target</a:t>
              </a:r>
            </a:p>
            <a:p>
              <a:pPr lvl="0" algn="l">
                <a:defRPr sz="1800"/>
              </a:pPr>
              <a:r>
                <a:rPr sz="4200" spc="84" dirty="0">
                  <a:solidFill>
                    <a:schemeClr val="bg1"/>
                  </a:solidFill>
                  <a:latin typeface="Oswald Light"/>
                  <a:ea typeface="Oswald Light"/>
                  <a:cs typeface="Oswald Light"/>
                  <a:sym typeface="Oswald Light"/>
                </a:rPr>
                <a:t>settings</a:t>
              </a:r>
            </a:p>
          </p:txBody>
        </p:sp>
        <p:sp>
          <p:nvSpPr>
            <p:cNvPr id="882" name="Shape 882"/>
            <p:cNvSpPr/>
            <p:nvPr/>
          </p:nvSpPr>
          <p:spPr>
            <a:xfrm>
              <a:off x="13881100" y="2762250"/>
              <a:ext cx="5105400" cy="1397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defRPr sz="1800"/>
              </a:pPr>
              <a:r>
                <a:rPr sz="2700" b="1" spc="53">
                  <a:solidFill>
                    <a:schemeClr val="bg1"/>
                  </a:solidFill>
                  <a:latin typeface="Source Sans Pro"/>
                  <a:ea typeface="Source Sans Pro"/>
                  <a:cs typeface="Source Sans Pro"/>
                  <a:sym typeface="Source Sans Pro"/>
                </a:rPr>
                <a:t>Maecenas</a:t>
              </a:r>
              <a:r>
                <a:rPr sz="2700" spc="53">
                  <a:solidFill>
                    <a:schemeClr val="bg1"/>
                  </a:solidFill>
                  <a:latin typeface="Source Sans Pro"/>
                  <a:ea typeface="Source Sans Pro"/>
                  <a:cs typeface="Source Sans Pro"/>
                  <a:sym typeface="Source Sans Pro"/>
                </a:rPr>
                <a:t> sed diam eget risus varius blandit sit amet non magna.</a:t>
              </a:r>
            </a:p>
          </p:txBody>
        </p:sp>
        <p:sp>
          <p:nvSpPr>
            <p:cNvPr id="883" name="Shape 883"/>
            <p:cNvSpPr/>
            <p:nvPr/>
          </p:nvSpPr>
          <p:spPr>
            <a:xfrm>
              <a:off x="13881100" y="4730750"/>
              <a:ext cx="5105400" cy="1397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defRPr sz="1800"/>
              </a:pPr>
              <a:r>
                <a:rPr sz="2700" spc="53">
                  <a:solidFill>
                    <a:schemeClr val="bg1"/>
                  </a:solidFill>
                  <a:latin typeface="Source Sans Pro"/>
                  <a:ea typeface="Source Sans Pro"/>
                  <a:cs typeface="Source Sans Pro"/>
                  <a:sym typeface="Source Sans Pro"/>
                </a:rPr>
                <a:t>Maecenas sed diam eget risus varius blandit sit </a:t>
              </a:r>
              <a:r>
                <a:rPr sz="2700" b="1" spc="53">
                  <a:solidFill>
                    <a:schemeClr val="bg1"/>
                  </a:solidFill>
                  <a:latin typeface="Source Sans Pro"/>
                  <a:ea typeface="Source Sans Pro"/>
                  <a:cs typeface="Source Sans Pro"/>
                  <a:sym typeface="Source Sans Pro"/>
                </a:rPr>
                <a:t>amet non magna.</a:t>
              </a:r>
            </a:p>
          </p:txBody>
        </p:sp>
        <p:sp>
          <p:nvSpPr>
            <p:cNvPr id="884" name="Shape 884"/>
            <p:cNvSpPr/>
            <p:nvPr/>
          </p:nvSpPr>
          <p:spPr>
            <a:xfrm>
              <a:off x="13881100" y="6610350"/>
              <a:ext cx="5105400" cy="1397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defRPr sz="1800"/>
              </a:pPr>
              <a:r>
                <a:rPr sz="2700" b="1" spc="53">
                  <a:solidFill>
                    <a:schemeClr val="bg1"/>
                  </a:solidFill>
                  <a:latin typeface="Source Sans Pro"/>
                  <a:ea typeface="Source Sans Pro"/>
                  <a:cs typeface="Source Sans Pro"/>
                  <a:sym typeface="Source Sans Pro"/>
                </a:rPr>
                <a:t>Maecenas sed diam</a:t>
              </a:r>
              <a:r>
                <a:rPr sz="2700" spc="53">
                  <a:solidFill>
                    <a:schemeClr val="bg1"/>
                  </a:solidFill>
                  <a:latin typeface="Source Sans Pro"/>
                  <a:ea typeface="Source Sans Pro"/>
                  <a:cs typeface="Source Sans Pro"/>
                  <a:sym typeface="Source Sans Pro"/>
                </a:rPr>
                <a:t> eget risus varius blandit sit amet non magna.</a:t>
              </a:r>
            </a:p>
          </p:txBody>
        </p:sp>
      </p:gr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p:tmAbs val="0"/>
                                  </p:iterate>
                                  <p:childTnLst>
                                    <p:set>
                                      <p:cBhvr>
                                        <p:cTn id="6" fill="hold"/>
                                        <p:tgtEl>
                                          <p:spTgt spid="885"/>
                                        </p:tgtEl>
                                        <p:attrNameLst>
                                          <p:attrName>style.visibility</p:attrName>
                                        </p:attrNameLst>
                                      </p:cBhvr>
                                      <p:to>
                                        <p:strVal val="visible"/>
                                      </p:to>
                                    </p:set>
                                    <p:anim calcmode="lin" valueType="num">
                                      <p:cBhvr>
                                        <p:cTn id="7" dur="1000" fill="hold"/>
                                        <p:tgtEl>
                                          <p:spTgt spid="885"/>
                                        </p:tgtEl>
                                        <p:attrNameLst>
                                          <p:attrName>ppt_w</p:attrName>
                                        </p:attrNameLst>
                                      </p:cBhvr>
                                      <p:tavLst>
                                        <p:tav tm="0">
                                          <p:val>
                                            <p:fltVal val="0"/>
                                          </p:val>
                                        </p:tav>
                                        <p:tav tm="100000">
                                          <p:val>
                                            <p:strVal val="#ppt_w"/>
                                          </p:val>
                                        </p:tav>
                                      </p:tavLst>
                                    </p:anim>
                                    <p:anim calcmode="lin" valueType="num">
                                      <p:cBhvr>
                                        <p:cTn id="8" dur="1000" fill="hold"/>
                                        <p:tgtEl>
                                          <p:spTgt spid="8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 grpId="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Shape 887"/>
          <p:cNvSpPr/>
          <p:nvPr/>
        </p:nvSpPr>
        <p:spPr>
          <a:xfrm>
            <a:off x="10673866" y="480040"/>
            <a:ext cx="3026470"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latin typeface="Oswald Regular"/>
                <a:cs typeface="Oswald Regular"/>
              </a:rPr>
              <a:t>SWOT</a:t>
            </a:r>
          </a:p>
        </p:txBody>
      </p:sp>
      <p:sp>
        <p:nvSpPr>
          <p:cNvPr id="888" name="Shape 88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07" name="Group 907"/>
          <p:cNvGrpSpPr/>
          <p:nvPr/>
        </p:nvGrpSpPr>
        <p:grpSpPr>
          <a:xfrm>
            <a:off x="2971800" y="3492500"/>
            <a:ext cx="18440400" cy="9055100"/>
            <a:chOff x="0" y="0"/>
            <a:chExt cx="18440400" cy="9055100"/>
          </a:xfrm>
        </p:grpSpPr>
        <p:sp>
          <p:nvSpPr>
            <p:cNvPr id="889" name="Shape 889"/>
            <p:cNvSpPr/>
            <p:nvPr/>
          </p:nvSpPr>
          <p:spPr>
            <a:xfrm>
              <a:off x="901700" y="558800"/>
              <a:ext cx="7137400" cy="7137400"/>
            </a:xfrm>
            <a:prstGeom prst="line">
              <a:avLst/>
            </a:prstGeom>
            <a:noFill/>
            <a:ln w="508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90" name="Shape 890"/>
            <p:cNvSpPr/>
            <p:nvPr/>
          </p:nvSpPr>
          <p:spPr>
            <a:xfrm flipH="1">
              <a:off x="901700" y="558800"/>
              <a:ext cx="7137400" cy="7137400"/>
            </a:xfrm>
            <a:prstGeom prst="line">
              <a:avLst/>
            </a:prstGeom>
            <a:noFill/>
            <a:ln w="508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91" name="Shape 891"/>
            <p:cNvSpPr/>
            <p:nvPr/>
          </p:nvSpPr>
          <p:spPr>
            <a:xfrm>
              <a:off x="3301999" y="2959100"/>
              <a:ext cx="2336802" cy="2336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92" name="Shape 892"/>
            <p:cNvSpPr/>
            <p:nvPr/>
          </p:nvSpPr>
          <p:spPr>
            <a:xfrm>
              <a:off x="3855575" y="3918976"/>
              <a:ext cx="1290225"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SWOT</a:t>
              </a:r>
            </a:p>
          </p:txBody>
        </p:sp>
        <p:sp>
          <p:nvSpPr>
            <p:cNvPr id="893" name="Shape 893"/>
            <p:cNvSpPr/>
            <p:nvPr/>
          </p:nvSpPr>
          <p:spPr>
            <a:xfrm>
              <a:off x="3524057" y="176982"/>
              <a:ext cx="1939249"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err="1">
                  <a:solidFill>
                    <a:schemeClr val="accent3"/>
                  </a:solidFill>
                </a:rPr>
                <a:t>Strenght</a:t>
              </a:r>
              <a:endParaRPr sz="4200" spc="84" dirty="0">
                <a:solidFill>
                  <a:schemeClr val="accent3"/>
                </a:solidFill>
              </a:endParaRPr>
            </a:p>
          </p:txBody>
        </p:sp>
        <p:sp>
          <p:nvSpPr>
            <p:cNvPr id="894" name="Shape 894"/>
            <p:cNvSpPr/>
            <p:nvPr/>
          </p:nvSpPr>
          <p:spPr>
            <a:xfrm>
              <a:off x="3392665" y="6077976"/>
              <a:ext cx="2665666"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3AC7E2"/>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1"/>
                  </a:solidFill>
                </a:rPr>
                <a:t>Opportunity</a:t>
              </a:r>
            </a:p>
          </p:txBody>
        </p:sp>
        <p:sp>
          <p:nvSpPr>
            <p:cNvPr id="895" name="Shape 895"/>
            <p:cNvSpPr/>
            <p:nvPr/>
          </p:nvSpPr>
          <p:spPr>
            <a:xfrm>
              <a:off x="6691416" y="3182376"/>
              <a:ext cx="2214965"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2BC2AC"/>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2"/>
                  </a:solidFill>
                </a:rPr>
                <a:t>Weakness</a:t>
              </a:r>
            </a:p>
          </p:txBody>
        </p:sp>
        <p:sp>
          <p:nvSpPr>
            <p:cNvPr id="896" name="Shape 896"/>
            <p:cNvSpPr/>
            <p:nvPr/>
          </p:nvSpPr>
          <p:spPr>
            <a:xfrm>
              <a:off x="5981700" y="3975100"/>
              <a:ext cx="2959100" cy="2120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897" name="Shape 897"/>
            <p:cNvSpPr/>
            <p:nvPr/>
          </p:nvSpPr>
          <p:spPr>
            <a:xfrm>
              <a:off x="1053607" y="3182376"/>
              <a:ext cx="1425582"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F15F47"/>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5"/>
                  </a:solidFill>
                </a:rPr>
                <a:t>Threat</a:t>
              </a:r>
            </a:p>
          </p:txBody>
        </p:sp>
        <p:sp>
          <p:nvSpPr>
            <p:cNvPr id="898" name="Shape 898"/>
            <p:cNvSpPr/>
            <p:nvPr/>
          </p:nvSpPr>
          <p:spPr>
            <a:xfrm>
              <a:off x="0" y="3975100"/>
              <a:ext cx="2959100" cy="2120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899" name="Shape 899"/>
            <p:cNvSpPr/>
            <p:nvPr/>
          </p:nvSpPr>
          <p:spPr>
            <a:xfrm>
              <a:off x="10668000" y="1130300"/>
              <a:ext cx="7772400" cy="7175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lgn="l">
                <a:defRPr sz="1800"/>
              </a:pPr>
              <a:r>
                <a:rPr sz="2400" spc="48">
                  <a:solidFill>
                    <a:schemeClr val="bg1">
                      <a:lumMod val="65000"/>
                    </a:schemeClr>
                  </a:solidFill>
                  <a:latin typeface="Source Sans Pro"/>
                  <a:ea typeface="Source Sans Pro"/>
                  <a:cs typeface="Source Sans Pro"/>
                  <a:sym typeface="Source Sans Pro"/>
                </a:rPr>
                <a:t>lacinia bibendum nulla fermentum. Morbi leo risus, porta acDonec sed odio dui. Donec ullamcorper nulla non metus auctor fringilla. Duis mollis, est non commodo luctus, nisi erat porttitor ligula, eget lacinia odio sem nec elit. Vivamus sagittis lacus vel augue laoreet rutrum faucibus dolor auctor. Nulla vitae elit libero, a pharetra augue.</a:t>
              </a:r>
            </a:p>
            <a:p>
              <a:pPr lvl="0" algn="l">
                <a:defRPr sz="1800"/>
              </a:pPr>
              <a:endParaRPr sz="2400" spc="48">
                <a:solidFill>
                  <a:schemeClr val="bg1">
                    <a:lumMod val="65000"/>
                  </a:schemeClr>
                </a:solidFill>
                <a:latin typeface="Source Sans Pro"/>
                <a:ea typeface="Source Sans Pro"/>
                <a:cs typeface="Source Sans Pro"/>
                <a:sym typeface="Source Sans Pro"/>
              </a:endParaRPr>
            </a:p>
            <a:p>
              <a:pPr lvl="0" algn="l">
                <a:defRPr sz="1800"/>
              </a:pPr>
              <a:r>
                <a:rPr sz="2400" spc="48">
                  <a:solidFill>
                    <a:schemeClr val="bg1">
                      <a:lumMod val="65000"/>
                    </a:schemeClr>
                  </a:solidFill>
                  <a:latin typeface="Source Sans Pro"/>
                  <a:ea typeface="Source Sans Pro"/>
                  <a:cs typeface="Source Sans Pro"/>
                  <a:sym typeface="Source Sans Pro"/>
                </a:rPr>
                <a:t>Nullam id dolor id nibh ultricies vehicula ut id elit. Integer posuere erat a ante venenatis dapibus posuere velit aliquet. Etiam porta sem malesuada magna mollis euismod. Donec id elit non mi porta gravida at eget metus. Nullam id dolor id nibh ultricies vehicula ut id elit. Integer posuere erat a ante venenatis dapibus posuere velit aliquet. Etiam porta sem malesuada magna mollis euismod. Donec id elit non mi porta gravida at eget metus. euismod. Donec id elit non mi porta gravida at eget metus.</a:t>
              </a:r>
            </a:p>
          </p:txBody>
        </p:sp>
        <p:sp>
          <p:nvSpPr>
            <p:cNvPr id="900" name="Shape 900"/>
            <p:cNvSpPr/>
            <p:nvPr/>
          </p:nvSpPr>
          <p:spPr>
            <a:xfrm>
              <a:off x="3009900" y="1066800"/>
              <a:ext cx="2959100" cy="2120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p>
          </p:txBody>
        </p:sp>
        <p:sp>
          <p:nvSpPr>
            <p:cNvPr id="901" name="Shape 901"/>
            <p:cNvSpPr/>
            <p:nvPr/>
          </p:nvSpPr>
          <p:spPr>
            <a:xfrm>
              <a:off x="2997200" y="6934200"/>
              <a:ext cx="2959100" cy="2120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902" name="Shape 902"/>
            <p:cNvSpPr/>
            <p:nvPr/>
          </p:nvSpPr>
          <p:spPr>
            <a:xfrm>
              <a:off x="3116676" y="222949"/>
              <a:ext cx="241301" cy="482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3" name="Shape 903"/>
            <p:cNvSpPr/>
            <p:nvPr/>
          </p:nvSpPr>
          <p:spPr>
            <a:xfrm>
              <a:off x="526015" y="3204914"/>
              <a:ext cx="387611" cy="42717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8"/>
                  </a:cubicBezTo>
                  <a:cubicBezTo>
                    <a:pt x="15119" y="13098"/>
                    <a:pt x="14997" y="13078"/>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4" name="Shape 904"/>
            <p:cNvSpPr/>
            <p:nvPr/>
          </p:nvSpPr>
          <p:spPr>
            <a:xfrm>
              <a:off x="2809302" y="6105418"/>
              <a:ext cx="449519" cy="426898"/>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5" name="Shape 905"/>
            <p:cNvSpPr/>
            <p:nvPr/>
          </p:nvSpPr>
          <p:spPr>
            <a:xfrm>
              <a:off x="6007100" y="3225800"/>
              <a:ext cx="495300" cy="406400"/>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5"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1" y="10192"/>
                  </a:cubicBezTo>
                  <a:cubicBezTo>
                    <a:pt x="14263" y="10512"/>
                    <a:pt x="14395" y="10900"/>
                    <a:pt x="14395" y="11358"/>
                  </a:cubicBezTo>
                  <a:lnTo>
                    <a:pt x="14395" y="19987"/>
                  </a:lnTo>
                  <a:cubicBezTo>
                    <a:pt x="14395" y="20419"/>
                    <a:pt x="14263" y="20796"/>
                    <a:pt x="14001"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6" name="Shape 906"/>
            <p:cNvSpPr/>
            <p:nvPr/>
          </p:nvSpPr>
          <p:spPr>
            <a:xfrm>
              <a:off x="10668000" y="0"/>
              <a:ext cx="6357574"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Our Strenghts is Our Opportunity</a:t>
              </a:r>
            </a:p>
          </p:txBody>
        </p:sp>
      </p:gr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907"/>
                                        </p:tgtEl>
                                        <p:attrNameLst>
                                          <p:attrName>style.visibility</p:attrName>
                                        </p:attrNameLst>
                                      </p:cBhvr>
                                      <p:to>
                                        <p:strVal val="visible"/>
                                      </p:to>
                                    </p:set>
                                    <p:anim calcmode="lin" valueType="num">
                                      <p:cBhvr>
                                        <p:cTn id="7" dur="500" fill="hold"/>
                                        <p:tgtEl>
                                          <p:spTgt spid="907"/>
                                        </p:tgtEl>
                                        <p:attrNameLst>
                                          <p:attrName>ppt_x</p:attrName>
                                        </p:attrNameLst>
                                      </p:cBhvr>
                                      <p:tavLst>
                                        <p:tav tm="0">
                                          <p:val>
                                            <p:strVal val="#ppt_x"/>
                                          </p:val>
                                        </p:tav>
                                        <p:tav tm="100000">
                                          <p:val>
                                            <p:strVal val="#ppt_x"/>
                                          </p:val>
                                        </p:tav>
                                      </p:tavLst>
                                    </p:anim>
                                    <p:anim calcmode="lin" valueType="num">
                                      <p:cBhvr>
                                        <p:cTn id="8" dur="500" fill="hold"/>
                                        <p:tgtEl>
                                          <p:spTgt spid="9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2" name="Group 912"/>
          <p:cNvGrpSpPr/>
          <p:nvPr/>
        </p:nvGrpSpPr>
        <p:grpSpPr>
          <a:xfrm>
            <a:off x="3009899" y="8166100"/>
            <a:ext cx="8724901" cy="4216400"/>
            <a:chOff x="0" y="0"/>
            <a:chExt cx="8724900" cy="4216400"/>
          </a:xfrm>
        </p:grpSpPr>
        <p:sp>
          <p:nvSpPr>
            <p:cNvPr id="909" name="Shape 909"/>
            <p:cNvSpPr/>
            <p:nvPr/>
          </p:nvSpPr>
          <p:spPr>
            <a:xfrm>
              <a:off x="0" y="0"/>
              <a:ext cx="1945661"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Weakness</a:t>
              </a:r>
            </a:p>
          </p:txBody>
        </p:sp>
        <p:sp>
          <p:nvSpPr>
            <p:cNvPr id="910" name="Shape 910"/>
            <p:cNvSpPr/>
            <p:nvPr/>
          </p:nvSpPr>
          <p:spPr>
            <a:xfrm>
              <a:off x="2095500" y="977900"/>
              <a:ext cx="6629400" cy="32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11" name="Shape 911"/>
            <p:cNvSpPr/>
            <p:nvPr/>
          </p:nvSpPr>
          <p:spPr>
            <a:xfrm>
              <a:off x="401321" y="1244849"/>
              <a:ext cx="1219201" cy="1003301"/>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6"/>
                    <a:pt x="14002"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916" name="Group 916"/>
          <p:cNvGrpSpPr/>
          <p:nvPr/>
        </p:nvGrpSpPr>
        <p:grpSpPr>
          <a:xfrm>
            <a:off x="3048000" y="3302000"/>
            <a:ext cx="8686801" cy="4114800"/>
            <a:chOff x="0" y="0"/>
            <a:chExt cx="8686800" cy="4114800"/>
          </a:xfrm>
        </p:grpSpPr>
        <p:sp>
          <p:nvSpPr>
            <p:cNvPr id="913" name="Shape 913"/>
            <p:cNvSpPr/>
            <p:nvPr/>
          </p:nvSpPr>
          <p:spPr>
            <a:xfrm>
              <a:off x="0" y="0"/>
              <a:ext cx="1876283"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accent3"/>
                  </a:solidFill>
                </a:rPr>
                <a:t>Strenghts</a:t>
              </a:r>
              <a:endParaRPr sz="4200" spc="84" dirty="0">
                <a:solidFill>
                  <a:schemeClr val="accent3"/>
                </a:solidFill>
              </a:endParaRPr>
            </a:p>
          </p:txBody>
        </p:sp>
        <p:sp>
          <p:nvSpPr>
            <p:cNvPr id="914" name="Shape 914"/>
            <p:cNvSpPr/>
            <p:nvPr/>
          </p:nvSpPr>
          <p:spPr>
            <a:xfrm>
              <a:off x="2057400" y="876300"/>
              <a:ext cx="6629400" cy="32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15" name="Shape 915"/>
            <p:cNvSpPr/>
            <p:nvPr/>
          </p:nvSpPr>
          <p:spPr>
            <a:xfrm>
              <a:off x="660400" y="1130300"/>
              <a:ext cx="622300" cy="1244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917" name="Shape 917"/>
          <p:cNvSpPr/>
          <p:nvPr/>
        </p:nvSpPr>
        <p:spPr>
          <a:xfrm flipV="1">
            <a:off x="3022615" y="7631645"/>
            <a:ext cx="18332754" cy="439"/>
          </a:xfrm>
          <a:prstGeom prst="line">
            <a:avLst/>
          </a:prstGeom>
          <a:ln w="254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18" name="Shape 918"/>
          <p:cNvSpPr/>
          <p:nvPr/>
        </p:nvSpPr>
        <p:spPr>
          <a:xfrm flipV="1">
            <a:off x="12194251" y="3592529"/>
            <a:ext cx="1" cy="8041952"/>
          </a:xfrm>
          <a:prstGeom prst="line">
            <a:avLst/>
          </a:prstGeom>
          <a:ln w="254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grpSp>
        <p:nvGrpSpPr>
          <p:cNvPr id="922" name="Group 922"/>
          <p:cNvGrpSpPr/>
          <p:nvPr/>
        </p:nvGrpSpPr>
        <p:grpSpPr>
          <a:xfrm>
            <a:off x="12547599" y="8166100"/>
            <a:ext cx="8547101" cy="4267200"/>
            <a:chOff x="0" y="0"/>
            <a:chExt cx="8547100" cy="4267200"/>
          </a:xfrm>
        </p:grpSpPr>
        <p:sp>
          <p:nvSpPr>
            <p:cNvPr id="919" name="Shape 919"/>
            <p:cNvSpPr/>
            <p:nvPr/>
          </p:nvSpPr>
          <p:spPr>
            <a:xfrm>
              <a:off x="0" y="0"/>
              <a:ext cx="1205971"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Threat</a:t>
              </a:r>
            </a:p>
          </p:txBody>
        </p:sp>
        <p:sp>
          <p:nvSpPr>
            <p:cNvPr id="920" name="Shape 920"/>
            <p:cNvSpPr/>
            <p:nvPr/>
          </p:nvSpPr>
          <p:spPr>
            <a:xfrm>
              <a:off x="1790700" y="1028700"/>
              <a:ext cx="6756400" cy="32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21" name="Shape 921"/>
            <p:cNvSpPr/>
            <p:nvPr/>
          </p:nvSpPr>
          <p:spPr>
            <a:xfrm>
              <a:off x="322815" y="1236415"/>
              <a:ext cx="989400" cy="1089135"/>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0"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1"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20"/>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0"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926" name="Group 926"/>
          <p:cNvGrpSpPr/>
          <p:nvPr/>
        </p:nvGrpSpPr>
        <p:grpSpPr>
          <a:xfrm>
            <a:off x="12585699" y="3302000"/>
            <a:ext cx="8775701" cy="4178300"/>
            <a:chOff x="0" y="0"/>
            <a:chExt cx="8775700" cy="4178300"/>
          </a:xfrm>
        </p:grpSpPr>
        <p:sp>
          <p:nvSpPr>
            <p:cNvPr id="923" name="Shape 923"/>
            <p:cNvSpPr/>
            <p:nvPr/>
          </p:nvSpPr>
          <p:spPr>
            <a:xfrm>
              <a:off x="0" y="0"/>
              <a:ext cx="2288960"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Opportunity</a:t>
              </a:r>
            </a:p>
          </p:txBody>
        </p:sp>
        <p:sp>
          <p:nvSpPr>
            <p:cNvPr id="924" name="Shape 924"/>
            <p:cNvSpPr/>
            <p:nvPr/>
          </p:nvSpPr>
          <p:spPr>
            <a:xfrm>
              <a:off x="2019300" y="939800"/>
              <a:ext cx="6756400" cy="32385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25" name="Shape 925"/>
            <p:cNvSpPr/>
            <p:nvPr/>
          </p:nvSpPr>
          <p:spPr>
            <a:xfrm>
              <a:off x="470785" y="1125887"/>
              <a:ext cx="1147421" cy="1088426"/>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927" name="Shape 927"/>
          <p:cNvSpPr/>
          <p:nvPr/>
        </p:nvSpPr>
        <p:spPr>
          <a:xfrm>
            <a:off x="10673866" y="480040"/>
            <a:ext cx="3026470"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latin typeface="Oswald Regular"/>
                <a:cs typeface="Oswald Regular"/>
              </a:rPr>
              <a:t>SWOT</a:t>
            </a:r>
          </a:p>
        </p:txBody>
      </p:sp>
      <p:sp>
        <p:nvSpPr>
          <p:cNvPr id="928" name="Shape 92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916"/>
                                        </p:tgtEl>
                                        <p:attrNameLst>
                                          <p:attrName>style.visibility</p:attrName>
                                        </p:attrNameLst>
                                      </p:cBhvr>
                                      <p:to>
                                        <p:strVal val="visible"/>
                                      </p:to>
                                    </p:set>
                                    <p:anim calcmode="lin" valueType="num">
                                      <p:cBhvr>
                                        <p:cTn id="7" dur="500" fill="hold"/>
                                        <p:tgtEl>
                                          <p:spTgt spid="916"/>
                                        </p:tgtEl>
                                        <p:attrNameLst>
                                          <p:attrName>ppt_w</p:attrName>
                                        </p:attrNameLst>
                                      </p:cBhvr>
                                      <p:tavLst>
                                        <p:tav tm="0">
                                          <p:val>
                                            <p:fltVal val="0"/>
                                          </p:val>
                                        </p:tav>
                                        <p:tav tm="100000">
                                          <p:val>
                                            <p:strVal val="#ppt_w"/>
                                          </p:val>
                                        </p:tav>
                                      </p:tavLst>
                                    </p:anim>
                                    <p:anim calcmode="lin" valueType="num">
                                      <p:cBhvr>
                                        <p:cTn id="8" dur="500" fill="hold"/>
                                        <p:tgtEl>
                                          <p:spTgt spid="91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926"/>
                                        </p:tgtEl>
                                        <p:attrNameLst>
                                          <p:attrName>style.visibility</p:attrName>
                                        </p:attrNameLst>
                                      </p:cBhvr>
                                      <p:to>
                                        <p:strVal val="visible"/>
                                      </p:to>
                                    </p:set>
                                    <p:anim calcmode="lin" valueType="num">
                                      <p:cBhvr>
                                        <p:cTn id="11" dur="500" fill="hold"/>
                                        <p:tgtEl>
                                          <p:spTgt spid="926"/>
                                        </p:tgtEl>
                                        <p:attrNameLst>
                                          <p:attrName>ppt_w</p:attrName>
                                        </p:attrNameLst>
                                      </p:cBhvr>
                                      <p:tavLst>
                                        <p:tav tm="0">
                                          <p:val>
                                            <p:fltVal val="0"/>
                                          </p:val>
                                        </p:tav>
                                        <p:tav tm="100000">
                                          <p:val>
                                            <p:strVal val="#ppt_w"/>
                                          </p:val>
                                        </p:tav>
                                      </p:tavLst>
                                    </p:anim>
                                    <p:anim calcmode="lin" valueType="num">
                                      <p:cBhvr>
                                        <p:cTn id="12" dur="500" fill="hold"/>
                                        <p:tgtEl>
                                          <p:spTgt spid="926"/>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912"/>
                                        </p:tgtEl>
                                        <p:attrNameLst>
                                          <p:attrName>style.visibility</p:attrName>
                                        </p:attrNameLst>
                                      </p:cBhvr>
                                      <p:to>
                                        <p:strVal val="visible"/>
                                      </p:to>
                                    </p:set>
                                    <p:anim calcmode="lin" valueType="num">
                                      <p:cBhvr>
                                        <p:cTn id="15" dur="500" fill="hold"/>
                                        <p:tgtEl>
                                          <p:spTgt spid="912"/>
                                        </p:tgtEl>
                                        <p:attrNameLst>
                                          <p:attrName>ppt_w</p:attrName>
                                        </p:attrNameLst>
                                      </p:cBhvr>
                                      <p:tavLst>
                                        <p:tav tm="0">
                                          <p:val>
                                            <p:fltVal val="0"/>
                                          </p:val>
                                        </p:tav>
                                        <p:tav tm="100000">
                                          <p:val>
                                            <p:strVal val="#ppt_w"/>
                                          </p:val>
                                        </p:tav>
                                      </p:tavLst>
                                    </p:anim>
                                    <p:anim calcmode="lin" valueType="num">
                                      <p:cBhvr>
                                        <p:cTn id="16" dur="500" fill="hold"/>
                                        <p:tgtEl>
                                          <p:spTgt spid="912"/>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922"/>
                                        </p:tgtEl>
                                        <p:attrNameLst>
                                          <p:attrName>style.visibility</p:attrName>
                                        </p:attrNameLst>
                                      </p:cBhvr>
                                      <p:to>
                                        <p:strVal val="visible"/>
                                      </p:to>
                                    </p:set>
                                    <p:anim calcmode="lin" valueType="num">
                                      <p:cBhvr>
                                        <p:cTn id="19" dur="500" fill="hold"/>
                                        <p:tgtEl>
                                          <p:spTgt spid="922"/>
                                        </p:tgtEl>
                                        <p:attrNameLst>
                                          <p:attrName>ppt_w</p:attrName>
                                        </p:attrNameLst>
                                      </p:cBhvr>
                                      <p:tavLst>
                                        <p:tav tm="0">
                                          <p:val>
                                            <p:fltVal val="0"/>
                                          </p:val>
                                        </p:tav>
                                        <p:tav tm="100000">
                                          <p:val>
                                            <p:strVal val="#ppt_w"/>
                                          </p:val>
                                        </p:tav>
                                      </p:tavLst>
                                    </p:anim>
                                    <p:anim calcmode="lin" valueType="num">
                                      <p:cBhvr>
                                        <p:cTn id="20" dur="500" fill="hold"/>
                                        <p:tgtEl>
                                          <p:spTgt spid="922"/>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918"/>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 grpId="0" animBg="1"/>
      <p:bldP spid="9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p:nvPr/>
        </p:nvSpPr>
        <p:spPr>
          <a:xfrm>
            <a:off x="6588453" y="480040"/>
            <a:ext cx="11197296"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Who's Behind The Gun</a:t>
            </a:r>
          </a:p>
        </p:txBody>
      </p:sp>
      <p:sp>
        <p:nvSpPr>
          <p:cNvPr id="931" name="Shape 93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48" name="Group 948"/>
          <p:cNvGrpSpPr/>
          <p:nvPr/>
        </p:nvGrpSpPr>
        <p:grpSpPr>
          <a:xfrm>
            <a:off x="2844800" y="3010401"/>
            <a:ext cx="18516601" cy="8889501"/>
            <a:chOff x="0" y="368801"/>
            <a:chExt cx="18516600" cy="8889499"/>
          </a:xfrm>
        </p:grpSpPr>
        <p:sp>
          <p:nvSpPr>
            <p:cNvPr id="932" name="Shape 932"/>
            <p:cNvSpPr/>
            <p:nvPr/>
          </p:nvSpPr>
          <p:spPr>
            <a:xfrm>
              <a:off x="177800" y="3225800"/>
              <a:ext cx="10096500"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3" name="Shape 933"/>
            <p:cNvSpPr/>
            <p:nvPr/>
          </p:nvSpPr>
          <p:spPr>
            <a:xfrm>
              <a:off x="177800" y="7988300"/>
              <a:ext cx="9766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4" name="Shape 934"/>
            <p:cNvSpPr/>
            <p:nvPr/>
          </p:nvSpPr>
          <p:spPr>
            <a:xfrm>
              <a:off x="9779000" y="3225800"/>
              <a:ext cx="8737600" cy="12700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5" name="Shape 935"/>
            <p:cNvSpPr/>
            <p:nvPr/>
          </p:nvSpPr>
          <p:spPr>
            <a:xfrm>
              <a:off x="9779000" y="79883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6" name="Shape 936"/>
            <p:cNvSpPr/>
            <p:nvPr/>
          </p:nvSpPr>
          <p:spPr>
            <a:xfrm>
              <a:off x="4546600" y="3592873"/>
              <a:ext cx="2188420"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Jody</a:t>
              </a:r>
              <a:r>
                <a:rPr sz="4200" spc="84" dirty="0">
                  <a:solidFill>
                    <a:schemeClr val="bg1"/>
                  </a:solidFill>
                  <a:latin typeface="Oswald Light"/>
                  <a:ea typeface="Oswald Light"/>
                  <a:cs typeface="Oswald Light"/>
                  <a:sym typeface="Oswald Light"/>
                </a:rPr>
                <a:t> / CEO</a:t>
              </a:r>
            </a:p>
          </p:txBody>
        </p:sp>
        <p:sp>
          <p:nvSpPr>
            <p:cNvPr id="937" name="Shape 937"/>
            <p:cNvSpPr/>
            <p:nvPr/>
          </p:nvSpPr>
          <p:spPr>
            <a:xfrm>
              <a:off x="4546600" y="8355782"/>
              <a:ext cx="2295372"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Willy</a:t>
              </a:r>
              <a:r>
                <a:rPr sz="4200" spc="84" dirty="0">
                  <a:solidFill>
                    <a:schemeClr val="bg1"/>
                  </a:solidFill>
                  <a:latin typeface="Oswald Light"/>
                  <a:ea typeface="Oswald Light"/>
                  <a:cs typeface="Oswald Light"/>
                  <a:sym typeface="Oswald Light"/>
                </a:rPr>
                <a:t> / CTO</a:t>
              </a:r>
            </a:p>
          </p:txBody>
        </p:sp>
        <p:sp>
          <p:nvSpPr>
            <p:cNvPr id="938" name="Shape 938"/>
            <p:cNvSpPr/>
            <p:nvPr/>
          </p:nvSpPr>
          <p:spPr>
            <a:xfrm>
              <a:off x="13500100" y="3592873"/>
              <a:ext cx="3701270"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4200" spc="84">
                  <a:solidFill>
                    <a:schemeClr val="bg1"/>
                  </a:solidFill>
                  <a:latin typeface="Oswald Regular"/>
                  <a:ea typeface="Oswald Regular"/>
                  <a:cs typeface="Oswald Regular"/>
                  <a:sym typeface="Oswald Regular"/>
                </a:rPr>
                <a:t>Ethan</a:t>
              </a:r>
              <a:r>
                <a:rPr sz="4200" spc="84">
                  <a:solidFill>
                    <a:schemeClr val="bg1"/>
                  </a:solidFill>
                  <a:latin typeface="Oswald Light"/>
                  <a:ea typeface="Oswald Light"/>
                  <a:cs typeface="Oswald Light"/>
                  <a:sym typeface="Oswald Light"/>
                </a:rPr>
                <a:t> / Supervisor</a:t>
              </a:r>
            </a:p>
          </p:txBody>
        </p:sp>
        <p:sp>
          <p:nvSpPr>
            <p:cNvPr id="939" name="Shape 939"/>
            <p:cNvSpPr/>
            <p:nvPr/>
          </p:nvSpPr>
          <p:spPr>
            <a:xfrm>
              <a:off x="13500100" y="8355782"/>
              <a:ext cx="3212098"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4200" spc="84">
                  <a:solidFill>
                    <a:schemeClr val="bg1"/>
                  </a:solidFill>
                  <a:latin typeface="Oswald Regular"/>
                  <a:ea typeface="Oswald Regular"/>
                  <a:cs typeface="Oswald Regular"/>
                  <a:sym typeface="Oswald Regular"/>
                </a:rPr>
                <a:t>Dony</a:t>
              </a:r>
              <a:r>
                <a:rPr sz="4200" spc="84">
                  <a:solidFill>
                    <a:schemeClr val="bg1"/>
                  </a:solidFill>
                  <a:latin typeface="Oswald Light"/>
                  <a:ea typeface="Oswald Light"/>
                  <a:cs typeface="Oswald Light"/>
                  <a:sym typeface="Oswald Light"/>
                </a:rPr>
                <a:t> / Designer</a:t>
              </a:r>
            </a:p>
          </p:txBody>
        </p:sp>
        <p:sp>
          <p:nvSpPr>
            <p:cNvPr id="940" name="Shape 940"/>
            <p:cNvSpPr/>
            <p:nvPr/>
          </p:nvSpPr>
          <p:spPr>
            <a:xfrm>
              <a:off x="4546600" y="914400"/>
              <a:ext cx="3276600" cy="2108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p>
          </p:txBody>
        </p:sp>
        <p:sp>
          <p:nvSpPr>
            <p:cNvPr id="941" name="Shape 941"/>
            <p:cNvSpPr/>
            <p:nvPr/>
          </p:nvSpPr>
          <p:spPr>
            <a:xfrm>
              <a:off x="4546600" y="5676900"/>
              <a:ext cx="3276600" cy="2108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sp>
          <p:nvSpPr>
            <p:cNvPr id="942" name="Shape 942"/>
            <p:cNvSpPr/>
            <p:nvPr/>
          </p:nvSpPr>
          <p:spPr>
            <a:xfrm>
              <a:off x="13500100" y="914400"/>
              <a:ext cx="3276600" cy="2108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sp>
          <p:nvSpPr>
            <p:cNvPr id="943" name="Shape 943"/>
            <p:cNvSpPr/>
            <p:nvPr/>
          </p:nvSpPr>
          <p:spPr>
            <a:xfrm>
              <a:off x="13500100" y="5676900"/>
              <a:ext cx="3276600" cy="2108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pic>
          <p:nvPicPr>
            <p:cNvPr id="944" name="placeholder.png"/>
            <p:cNvPicPr/>
            <p:nvPr/>
          </p:nvPicPr>
          <p:blipFill>
            <a:blip r:embed="rId2">
              <a:extLst/>
            </a:blip>
            <a:stretch>
              <a:fillRect/>
            </a:stretch>
          </p:blipFill>
          <p:spPr>
            <a:xfrm flipH="1">
              <a:off x="0" y="368801"/>
              <a:ext cx="4089401" cy="4127104"/>
            </a:xfrm>
            <a:prstGeom prst="rect">
              <a:avLst/>
            </a:prstGeom>
            <a:ln w="12700" cap="flat">
              <a:noFill/>
              <a:miter lim="400000"/>
            </a:ln>
            <a:effectLst/>
          </p:spPr>
        </p:pic>
        <p:pic>
          <p:nvPicPr>
            <p:cNvPr id="945" name="placeholder.png"/>
            <p:cNvPicPr/>
            <p:nvPr/>
          </p:nvPicPr>
          <p:blipFill>
            <a:blip r:embed="rId3" cstate="print">
              <a:extLst/>
            </a:blip>
            <a:srcRect l="21699" r="21699"/>
            <a:stretch>
              <a:fillRect/>
            </a:stretch>
          </p:blipFill>
          <p:spPr>
            <a:xfrm>
              <a:off x="88899" y="5194300"/>
              <a:ext cx="4089401" cy="4064000"/>
            </a:xfrm>
            <a:prstGeom prst="rect">
              <a:avLst/>
            </a:prstGeom>
            <a:ln w="12700" cap="flat">
              <a:noFill/>
              <a:miter lim="400000"/>
            </a:ln>
            <a:effectLst/>
          </p:spPr>
        </p:pic>
        <p:pic>
          <p:nvPicPr>
            <p:cNvPr id="946" name="placeholder.png"/>
            <p:cNvPicPr/>
            <p:nvPr/>
          </p:nvPicPr>
          <p:blipFill>
            <a:blip r:embed="rId3" cstate="print">
              <a:extLst/>
            </a:blip>
            <a:srcRect l="21699" r="21699"/>
            <a:stretch>
              <a:fillRect/>
            </a:stretch>
          </p:blipFill>
          <p:spPr>
            <a:xfrm>
              <a:off x="9055100" y="431800"/>
              <a:ext cx="4089400" cy="4064000"/>
            </a:xfrm>
            <a:prstGeom prst="rect">
              <a:avLst/>
            </a:prstGeom>
            <a:ln w="12700" cap="flat">
              <a:noFill/>
              <a:miter lim="400000"/>
            </a:ln>
            <a:effectLst/>
          </p:spPr>
        </p:pic>
        <p:pic>
          <p:nvPicPr>
            <p:cNvPr id="947" name="placeholder.png"/>
            <p:cNvPicPr/>
            <p:nvPr/>
          </p:nvPicPr>
          <p:blipFill>
            <a:blip r:embed="rId3" cstate="print">
              <a:extLst/>
            </a:blip>
            <a:srcRect l="24233" r="19238"/>
            <a:stretch>
              <a:fillRect/>
            </a:stretch>
          </p:blipFill>
          <p:spPr>
            <a:xfrm>
              <a:off x="9060400" y="5194300"/>
              <a:ext cx="4084100" cy="40640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948"/>
                                        </p:tgtEl>
                                        <p:attrNameLst>
                                          <p:attrName>style.visibility</p:attrName>
                                        </p:attrNameLst>
                                      </p:cBhvr>
                                      <p:to>
                                        <p:strVal val="visible"/>
                                      </p:to>
                                    </p:set>
                                    <p:anim calcmode="lin" valueType="num">
                                      <p:cBhvr>
                                        <p:cTn id="7" dur="500" fill="hold"/>
                                        <p:tgtEl>
                                          <p:spTgt spid="948"/>
                                        </p:tgtEl>
                                        <p:attrNameLst>
                                          <p:attrName>ppt_w</p:attrName>
                                        </p:attrNameLst>
                                      </p:cBhvr>
                                      <p:tavLst>
                                        <p:tav tm="0">
                                          <p:val>
                                            <p:fltVal val="0"/>
                                          </p:val>
                                        </p:tav>
                                        <p:tav tm="100000">
                                          <p:val>
                                            <p:strVal val="#ppt_w"/>
                                          </p:val>
                                        </p:tav>
                                      </p:tavLst>
                                    </p:anim>
                                    <p:anim calcmode="lin" valueType="num">
                                      <p:cBhvr>
                                        <p:cTn id="8" dur="500" fill="hold"/>
                                        <p:tgtEl>
                                          <p:spTgt spid="9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13157200" y="3657600"/>
            <a:ext cx="3689600" cy="64633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Six Big Players</a:t>
            </a:r>
          </a:p>
        </p:txBody>
      </p:sp>
      <p:sp>
        <p:nvSpPr>
          <p:cNvPr id="245" name="Shape 245"/>
          <p:cNvSpPr/>
          <p:nvPr/>
        </p:nvSpPr>
        <p:spPr>
          <a:xfrm>
            <a:off x="13157200" y="4724400"/>
            <a:ext cx="8242300" cy="553997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justo</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Maecenas </a:t>
            </a:r>
            <a:r>
              <a:rPr sz="2400" spc="48" dirty="0" err="1">
                <a:solidFill>
                  <a:schemeClr val="bg1">
                    <a:lumMod val="65000"/>
                  </a:schemeClr>
                </a:solidFill>
              </a:rPr>
              <a:t>faucibus</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interdum</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r>
              <a:rPr sz="2400" spc="48" dirty="0" err="1">
                <a:solidFill>
                  <a:schemeClr val="bg1">
                    <a:lumMod val="65000"/>
                  </a:schemeClr>
                </a:solidFill>
              </a:rPr>
              <a:t>augue</a:t>
            </a:r>
            <a:r>
              <a:rPr sz="2400" spc="48" dirty="0">
                <a:solidFill>
                  <a:schemeClr val="bg1">
                    <a:lumMod val="65000"/>
                  </a:schemeClr>
                </a:solidFill>
              </a:rPr>
              <a:t>. </a:t>
            </a:r>
            <a:r>
              <a:rPr sz="2400" spc="48" dirty="0" err="1">
                <a:solidFill>
                  <a:schemeClr val="bg1">
                    <a:lumMod val="65000"/>
                  </a:schemeClr>
                </a:solidFill>
              </a:rPr>
              <a:t>Etiam</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sem</a:t>
            </a:r>
            <a:r>
              <a:rPr sz="2400" spc="48" dirty="0">
                <a:solidFill>
                  <a:schemeClr val="bg1">
                    <a:lumMod val="65000"/>
                  </a:schemeClr>
                </a:solidFill>
              </a:rPr>
              <a:t> </a:t>
            </a:r>
            <a:r>
              <a:rPr sz="2400" spc="48" dirty="0" err="1">
                <a:solidFill>
                  <a:schemeClr val="bg1">
                    <a:lumMod val="65000"/>
                  </a:schemeClr>
                </a:solidFill>
              </a:rPr>
              <a:t>malesuada</a:t>
            </a:r>
            <a:r>
              <a:rPr sz="2400" spc="48" dirty="0">
                <a:solidFill>
                  <a:schemeClr val="bg1">
                    <a:lumMod val="65000"/>
                  </a:schemeClr>
                </a:solidFill>
              </a:rPr>
              <a:t> magna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justo</a:t>
            </a:r>
            <a:r>
              <a:rPr sz="2400" spc="48" dirty="0">
                <a:solidFill>
                  <a:schemeClr val="bg1">
                    <a:lumMod val="65000"/>
                  </a:schemeClr>
                </a:solidFill>
              </a:rPr>
              <a:t> </a:t>
            </a:r>
            <a:r>
              <a:rPr sz="2400" spc="48" dirty="0" err="1">
                <a:solidFill>
                  <a:schemeClr val="bg1">
                    <a:lumMod val="65000"/>
                  </a:schemeClr>
                </a:solidFill>
              </a:rPr>
              <a:t>odio</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ac </a:t>
            </a:r>
            <a:r>
              <a:rPr sz="2400" spc="48" dirty="0" err="1">
                <a:solidFill>
                  <a:schemeClr val="bg1">
                    <a:lumMod val="65000"/>
                  </a:schemeClr>
                </a:solidFill>
              </a:rPr>
              <a:t>facilisis</a:t>
            </a:r>
            <a:r>
              <a:rPr sz="2400" spc="48" dirty="0">
                <a:solidFill>
                  <a:schemeClr val="bg1">
                    <a:lumMod val="65000"/>
                  </a:schemeClr>
                </a:solidFill>
              </a:rPr>
              <a:t> in, </a:t>
            </a:r>
            <a:r>
              <a:rPr sz="2400" spc="48" dirty="0" err="1">
                <a:solidFill>
                  <a:schemeClr val="bg1">
                    <a:lumMod val="65000"/>
                  </a:schemeClr>
                </a:solidFill>
              </a:rPr>
              <a:t>egestas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quam.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posuere</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est</a:t>
            </a:r>
            <a:r>
              <a:rPr sz="2400" spc="48" dirty="0">
                <a:solidFill>
                  <a:schemeClr val="bg1">
                    <a:lumMod val="65000"/>
                  </a:schemeClr>
                </a:solidFill>
              </a:rPr>
              <a:t> at </a:t>
            </a:r>
            <a:r>
              <a:rPr sz="2400" spc="48" dirty="0" err="1">
                <a:solidFill>
                  <a:schemeClr val="bg1">
                    <a:lumMod val="65000"/>
                  </a:schemeClr>
                </a:solidFill>
              </a:rPr>
              <a:t>lobortis.Curabitur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posuere</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est</a:t>
            </a:r>
            <a:r>
              <a:rPr sz="2400" spc="48" dirty="0">
                <a:solidFill>
                  <a:schemeClr val="bg1">
                    <a:lumMod val="65000"/>
                  </a:schemeClr>
                </a:solidFill>
              </a:rPr>
              <a:t> at </a:t>
            </a:r>
            <a:r>
              <a:rPr sz="2400" spc="48" dirty="0" err="1">
                <a:solidFill>
                  <a:schemeClr val="bg1">
                    <a:lumMod val="65000"/>
                  </a:schemeClr>
                </a:solidFill>
              </a:rPr>
              <a:t>lobortis</a:t>
            </a:r>
            <a:r>
              <a:rPr sz="2400" spc="48" dirty="0">
                <a:solidFill>
                  <a:schemeClr val="bg1">
                    <a:lumMod val="65000"/>
                  </a:schemeClr>
                </a:solidFill>
              </a:rPr>
              <a:t>.</a:t>
            </a:r>
          </a:p>
        </p:txBody>
      </p:sp>
      <p:sp>
        <p:nvSpPr>
          <p:cNvPr id="246" name="Shape 246"/>
          <p:cNvSpPr/>
          <p:nvPr/>
        </p:nvSpPr>
        <p:spPr>
          <a:xfrm>
            <a:off x="8918711" y="480040"/>
            <a:ext cx="6536781"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sz="9600" spc="192" dirty="0">
                <a:solidFill>
                  <a:schemeClr val="accent5"/>
                </a:solidFill>
                <a:latin typeface="Oswald Regular"/>
                <a:ea typeface="Oswald Regular"/>
                <a:cs typeface="Oswald Regular"/>
              </a:rPr>
              <a:t>Social Media</a:t>
            </a:r>
          </a:p>
        </p:txBody>
      </p:sp>
      <p:sp>
        <p:nvSpPr>
          <p:cNvPr id="247" name="Shape 247"/>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254" name="Group 254"/>
          <p:cNvGrpSpPr/>
          <p:nvPr/>
        </p:nvGrpSpPr>
        <p:grpSpPr>
          <a:xfrm>
            <a:off x="3035300" y="6829711"/>
            <a:ext cx="8864600" cy="1237675"/>
            <a:chOff x="0" y="0"/>
            <a:chExt cx="8864599" cy="1237673"/>
          </a:xfrm>
        </p:grpSpPr>
        <p:grpSp>
          <p:nvGrpSpPr>
            <p:cNvPr id="250" name="Group 250"/>
            <p:cNvGrpSpPr/>
            <p:nvPr/>
          </p:nvGrpSpPr>
          <p:grpSpPr>
            <a:xfrm>
              <a:off x="0" y="320388"/>
              <a:ext cx="8864600" cy="611235"/>
              <a:chOff x="0" y="0"/>
              <a:chExt cx="8864599" cy="611234"/>
            </a:xfrm>
          </p:grpSpPr>
          <p:sp>
            <p:nvSpPr>
              <p:cNvPr id="248" name="Shape 248"/>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9" name="Shape 249"/>
              <p:cNvSpPr/>
              <p:nvPr/>
            </p:nvSpPr>
            <p:spPr>
              <a:xfrm>
                <a:off x="0" y="1634"/>
                <a:ext cx="61087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51" name="Shape 251"/>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2" name="Shape 252"/>
            <p:cNvSpPr/>
            <p:nvPr/>
          </p:nvSpPr>
          <p:spPr>
            <a:xfrm>
              <a:off x="1346200" y="231488"/>
              <a:ext cx="4419600" cy="749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4,8K</a:t>
              </a:r>
              <a:r>
                <a:rPr sz="3200" dirty="0">
                  <a:solidFill>
                    <a:schemeClr val="bg1"/>
                  </a:solidFill>
                  <a:latin typeface="OpenSans-CondensedLight"/>
                  <a:ea typeface="OpenSans-CondensedLight"/>
                  <a:cs typeface="OpenSans-CondensedLight"/>
                  <a:sym typeface="OpenSans-CondensedLight"/>
                </a:rPr>
                <a:t> Profiles</a:t>
              </a:r>
            </a:p>
          </p:txBody>
        </p:sp>
        <p:sp>
          <p:nvSpPr>
            <p:cNvPr id="253" name="Shape 253"/>
            <p:cNvSpPr/>
            <p:nvPr/>
          </p:nvSpPr>
          <p:spPr>
            <a:xfrm>
              <a:off x="397185" y="480634"/>
              <a:ext cx="457201" cy="330201"/>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61" name="Group 261"/>
          <p:cNvGrpSpPr/>
          <p:nvPr/>
        </p:nvGrpSpPr>
        <p:grpSpPr>
          <a:xfrm>
            <a:off x="3034514" y="3898899"/>
            <a:ext cx="8864600" cy="1237674"/>
            <a:chOff x="0" y="0"/>
            <a:chExt cx="8864599" cy="1237673"/>
          </a:xfrm>
        </p:grpSpPr>
        <p:grpSp>
          <p:nvGrpSpPr>
            <p:cNvPr id="257" name="Group 257"/>
            <p:cNvGrpSpPr/>
            <p:nvPr/>
          </p:nvGrpSpPr>
          <p:grpSpPr>
            <a:xfrm>
              <a:off x="0" y="320838"/>
              <a:ext cx="8864600" cy="609601"/>
              <a:chOff x="0" y="0"/>
              <a:chExt cx="8864599" cy="609599"/>
            </a:xfrm>
          </p:grpSpPr>
          <p:sp>
            <p:nvSpPr>
              <p:cNvPr id="255" name="Shape 255"/>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6" name="Shape 256"/>
              <p:cNvSpPr/>
              <p:nvPr/>
            </p:nvSpPr>
            <p:spPr>
              <a:xfrm>
                <a:off x="0" y="3447"/>
                <a:ext cx="7779374" cy="605975"/>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58" name="Shape 258"/>
            <p:cNvSpPr/>
            <p:nvPr/>
          </p:nvSpPr>
          <p:spPr>
            <a:xfrm>
              <a:off x="785" y="-1"/>
              <a:ext cx="1236986"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9" name="Shape 259"/>
            <p:cNvSpPr/>
            <p:nvPr/>
          </p:nvSpPr>
          <p:spPr>
            <a:xfrm>
              <a:off x="1346985" y="228600"/>
              <a:ext cx="6172201" cy="749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5,4M</a:t>
              </a:r>
              <a:r>
                <a:rPr sz="3200" dirty="0">
                  <a:solidFill>
                    <a:schemeClr val="bg1"/>
                  </a:solidFill>
                  <a:latin typeface="OpenSans-CondensedLight"/>
                  <a:ea typeface="OpenSans-CondensedLight"/>
                  <a:cs typeface="OpenSans-CondensedLight"/>
                  <a:sym typeface="OpenSans-CondensedLight"/>
                </a:rPr>
                <a:t> Profiles</a:t>
              </a:r>
            </a:p>
          </p:txBody>
        </p:sp>
        <p:sp>
          <p:nvSpPr>
            <p:cNvPr id="260" name="Shape 260"/>
            <p:cNvSpPr/>
            <p:nvPr/>
          </p:nvSpPr>
          <p:spPr>
            <a:xfrm>
              <a:off x="527039" y="405388"/>
              <a:ext cx="228601" cy="457201"/>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68" name="Group 268"/>
          <p:cNvGrpSpPr/>
          <p:nvPr/>
        </p:nvGrpSpPr>
        <p:grpSpPr>
          <a:xfrm>
            <a:off x="3035300" y="9842499"/>
            <a:ext cx="8864600" cy="1237675"/>
            <a:chOff x="0" y="0"/>
            <a:chExt cx="8864599" cy="1237673"/>
          </a:xfrm>
        </p:grpSpPr>
        <p:grpSp>
          <p:nvGrpSpPr>
            <p:cNvPr id="264" name="Group 264"/>
            <p:cNvGrpSpPr/>
            <p:nvPr/>
          </p:nvGrpSpPr>
          <p:grpSpPr>
            <a:xfrm>
              <a:off x="0" y="304800"/>
              <a:ext cx="8864600" cy="611235"/>
              <a:chOff x="0" y="0"/>
              <a:chExt cx="8864599" cy="611234"/>
            </a:xfrm>
          </p:grpSpPr>
          <p:sp>
            <p:nvSpPr>
              <p:cNvPr id="262" name="Shape 262"/>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3" name="Shape 263"/>
              <p:cNvSpPr/>
              <p:nvPr/>
            </p:nvSpPr>
            <p:spPr>
              <a:xfrm>
                <a:off x="0" y="1634"/>
                <a:ext cx="48895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65" name="Shape 265"/>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6" name="Shape 266"/>
            <p:cNvSpPr/>
            <p:nvPr/>
          </p:nvSpPr>
          <p:spPr>
            <a:xfrm>
              <a:off x="1346200" y="215900"/>
              <a:ext cx="3225800" cy="749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536K</a:t>
              </a:r>
              <a:r>
                <a:rPr sz="3200" dirty="0">
                  <a:solidFill>
                    <a:schemeClr val="bg1"/>
                  </a:solidFill>
                  <a:latin typeface="OpenSans-CondensedLight"/>
                  <a:ea typeface="OpenSans-CondensedLight"/>
                  <a:cs typeface="OpenSans-CondensedLight"/>
                  <a:sym typeface="OpenSans-CondensedLight"/>
                </a:rPr>
                <a:t> Profiles</a:t>
              </a:r>
            </a:p>
          </p:txBody>
        </p:sp>
        <p:sp>
          <p:nvSpPr>
            <p:cNvPr id="267" name="Shape 267"/>
            <p:cNvSpPr/>
            <p:nvPr/>
          </p:nvSpPr>
          <p:spPr>
            <a:xfrm>
              <a:off x="408035" y="332307"/>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3" y="6810"/>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75" name="Group 275"/>
          <p:cNvGrpSpPr/>
          <p:nvPr/>
        </p:nvGrpSpPr>
        <p:grpSpPr>
          <a:xfrm>
            <a:off x="3035300" y="8295120"/>
            <a:ext cx="8864600" cy="1237675"/>
            <a:chOff x="0" y="0"/>
            <a:chExt cx="8864599" cy="1237673"/>
          </a:xfrm>
        </p:grpSpPr>
        <p:grpSp>
          <p:nvGrpSpPr>
            <p:cNvPr id="271" name="Group 271"/>
            <p:cNvGrpSpPr/>
            <p:nvPr/>
          </p:nvGrpSpPr>
          <p:grpSpPr>
            <a:xfrm>
              <a:off x="0" y="315479"/>
              <a:ext cx="8864600" cy="611235"/>
              <a:chOff x="0" y="0"/>
              <a:chExt cx="8864599" cy="611234"/>
            </a:xfrm>
          </p:grpSpPr>
          <p:sp>
            <p:nvSpPr>
              <p:cNvPr id="269" name="Shape 269"/>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0" name="Shape 270"/>
              <p:cNvSpPr/>
              <p:nvPr/>
            </p:nvSpPr>
            <p:spPr>
              <a:xfrm>
                <a:off x="0" y="1634"/>
                <a:ext cx="72898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2" name="Shape 272"/>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3" name="Shape 273"/>
            <p:cNvSpPr/>
            <p:nvPr/>
          </p:nvSpPr>
          <p:spPr>
            <a:xfrm>
              <a:off x="1346200" y="226579"/>
              <a:ext cx="5638800" cy="749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1,75M</a:t>
              </a:r>
              <a:r>
                <a:rPr sz="3200" dirty="0">
                  <a:solidFill>
                    <a:schemeClr val="bg1"/>
                  </a:solidFill>
                  <a:latin typeface="OpenSans-CondensedLight"/>
                  <a:ea typeface="OpenSans-CondensedLight"/>
                  <a:cs typeface="OpenSans-CondensedLight"/>
                  <a:sym typeface="OpenSans-CondensedLight"/>
                </a:rPr>
                <a:t> Profiles</a:t>
              </a:r>
            </a:p>
          </p:txBody>
        </p:sp>
        <p:sp>
          <p:nvSpPr>
            <p:cNvPr id="274" name="Shape 274"/>
            <p:cNvSpPr/>
            <p:nvPr/>
          </p:nvSpPr>
          <p:spPr>
            <a:xfrm>
              <a:off x="389994" y="390465"/>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82" name="Group 282"/>
          <p:cNvGrpSpPr/>
          <p:nvPr/>
        </p:nvGrpSpPr>
        <p:grpSpPr>
          <a:xfrm>
            <a:off x="3035300" y="5364305"/>
            <a:ext cx="8864600" cy="1237674"/>
            <a:chOff x="0" y="0"/>
            <a:chExt cx="8864599" cy="1237673"/>
          </a:xfrm>
        </p:grpSpPr>
        <p:grpSp>
          <p:nvGrpSpPr>
            <p:cNvPr id="278" name="Group 278"/>
            <p:cNvGrpSpPr/>
            <p:nvPr/>
          </p:nvGrpSpPr>
          <p:grpSpPr>
            <a:xfrm>
              <a:off x="0" y="312594"/>
              <a:ext cx="8864600" cy="611236"/>
              <a:chOff x="0" y="0"/>
              <a:chExt cx="8864599" cy="611234"/>
            </a:xfrm>
          </p:grpSpPr>
          <p:sp>
            <p:nvSpPr>
              <p:cNvPr id="276" name="Shape 276"/>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7" name="Shape 277"/>
              <p:cNvSpPr/>
              <p:nvPr/>
            </p:nvSpPr>
            <p:spPr>
              <a:xfrm>
                <a:off x="0" y="1634"/>
                <a:ext cx="53213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9" name="Shape 279"/>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80" name="Shape 280"/>
            <p:cNvSpPr/>
            <p:nvPr/>
          </p:nvSpPr>
          <p:spPr>
            <a:xfrm>
              <a:off x="1346200" y="223694"/>
              <a:ext cx="3759200" cy="749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500K</a:t>
              </a:r>
              <a:r>
                <a:rPr sz="3200" dirty="0">
                  <a:solidFill>
                    <a:schemeClr val="bg1"/>
                  </a:solidFill>
                  <a:latin typeface="OpenSans-CondensedLight"/>
                  <a:ea typeface="OpenSans-CondensedLight"/>
                  <a:cs typeface="OpenSans-CondensedLight"/>
                  <a:sym typeface="OpenSans-CondensedLight"/>
                </a:rPr>
                <a:t> Profiles</a:t>
              </a:r>
            </a:p>
          </p:txBody>
        </p:sp>
        <p:sp>
          <p:nvSpPr>
            <p:cNvPr id="281" name="Shape 281"/>
            <p:cNvSpPr/>
            <p:nvPr/>
          </p:nvSpPr>
          <p:spPr>
            <a:xfrm>
              <a:off x="412026" y="391239"/>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4"/>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6"/>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p:cTn id="7" dur="500" fill="hold"/>
                                        <p:tgtEl>
                                          <p:spTgt spid="244"/>
                                        </p:tgtEl>
                                        <p:attrNameLst>
                                          <p:attrName>ppt_w</p:attrName>
                                        </p:attrNameLst>
                                      </p:cBhvr>
                                      <p:tavLst>
                                        <p:tav tm="0">
                                          <p:val>
                                            <p:fltVal val="0"/>
                                          </p:val>
                                        </p:tav>
                                        <p:tav tm="100000">
                                          <p:val>
                                            <p:strVal val="#ppt_w"/>
                                          </p:val>
                                        </p:tav>
                                      </p:tavLst>
                                    </p:anim>
                                    <p:anim calcmode="lin" valueType="num">
                                      <p:cBhvr>
                                        <p:cTn id="8" dur="500" fill="hold"/>
                                        <p:tgtEl>
                                          <p:spTgt spid="24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00"/>
                                  </p:stCondLst>
                                  <p:childTnLst>
                                    <p:set>
                                      <p:cBhvr>
                                        <p:cTn id="10" dur="1" fill="hold">
                                          <p:stCondLst>
                                            <p:cond delay="0"/>
                                          </p:stCondLst>
                                        </p:cTn>
                                        <p:tgtEl>
                                          <p:spTgt spid="245"/>
                                        </p:tgtEl>
                                        <p:attrNameLst>
                                          <p:attrName>style.visibility</p:attrName>
                                        </p:attrNameLst>
                                      </p:cBhvr>
                                      <p:to>
                                        <p:strVal val="visible"/>
                                      </p:to>
                                    </p:set>
                                    <p:anim calcmode="lin" valueType="num">
                                      <p:cBhvr>
                                        <p:cTn id="11" dur="500" fill="hold"/>
                                        <p:tgtEl>
                                          <p:spTgt spid="245"/>
                                        </p:tgtEl>
                                        <p:attrNameLst>
                                          <p:attrName>ppt_w</p:attrName>
                                        </p:attrNameLst>
                                      </p:cBhvr>
                                      <p:tavLst>
                                        <p:tav tm="0">
                                          <p:val>
                                            <p:fltVal val="0"/>
                                          </p:val>
                                        </p:tav>
                                        <p:tav tm="100000">
                                          <p:val>
                                            <p:strVal val="#ppt_w"/>
                                          </p:val>
                                        </p:tav>
                                      </p:tavLst>
                                    </p:anim>
                                    <p:anim calcmode="lin" valueType="num">
                                      <p:cBhvr>
                                        <p:cTn id="12" dur="500" fill="hold"/>
                                        <p:tgtEl>
                                          <p:spTgt spid="24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500"/>
                                  </p:stCondLst>
                                  <p:childTnLst>
                                    <p:set>
                                      <p:cBhvr>
                                        <p:cTn id="14" dur="1" fill="hold">
                                          <p:stCondLst>
                                            <p:cond delay="0"/>
                                          </p:stCondLst>
                                        </p:cTn>
                                        <p:tgtEl>
                                          <p:spTgt spid="261"/>
                                        </p:tgtEl>
                                        <p:attrNameLst>
                                          <p:attrName>style.visibility</p:attrName>
                                        </p:attrNameLst>
                                      </p:cBhvr>
                                      <p:to>
                                        <p:strVal val="visible"/>
                                      </p:to>
                                    </p:set>
                                    <p:anim calcmode="lin" valueType="num">
                                      <p:cBhvr>
                                        <p:cTn id="15" dur="750" fill="hold"/>
                                        <p:tgtEl>
                                          <p:spTgt spid="261"/>
                                        </p:tgtEl>
                                        <p:attrNameLst>
                                          <p:attrName>ppt_w</p:attrName>
                                        </p:attrNameLst>
                                      </p:cBhvr>
                                      <p:tavLst>
                                        <p:tav tm="0">
                                          <p:val>
                                            <p:fltVal val="0"/>
                                          </p:val>
                                        </p:tav>
                                        <p:tav tm="100000">
                                          <p:val>
                                            <p:strVal val="#ppt_w"/>
                                          </p:val>
                                        </p:tav>
                                      </p:tavLst>
                                    </p:anim>
                                    <p:anim calcmode="lin" valueType="num">
                                      <p:cBhvr>
                                        <p:cTn id="16" dur="750" fill="hold"/>
                                        <p:tgtEl>
                                          <p:spTgt spid="26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childTnLst>
                                    <p:set>
                                      <p:cBhvr>
                                        <p:cTn id="18" dur="1" fill="hold">
                                          <p:stCondLst>
                                            <p:cond delay="0"/>
                                          </p:stCondLst>
                                        </p:cTn>
                                        <p:tgtEl>
                                          <p:spTgt spid="282"/>
                                        </p:tgtEl>
                                        <p:attrNameLst>
                                          <p:attrName>style.visibility</p:attrName>
                                        </p:attrNameLst>
                                      </p:cBhvr>
                                      <p:to>
                                        <p:strVal val="visible"/>
                                      </p:to>
                                    </p:set>
                                    <p:anim calcmode="lin" valueType="num">
                                      <p:cBhvr>
                                        <p:cTn id="19" dur="750" fill="hold"/>
                                        <p:tgtEl>
                                          <p:spTgt spid="282"/>
                                        </p:tgtEl>
                                        <p:attrNameLst>
                                          <p:attrName>ppt_w</p:attrName>
                                        </p:attrNameLst>
                                      </p:cBhvr>
                                      <p:tavLst>
                                        <p:tav tm="0">
                                          <p:val>
                                            <p:fltVal val="0"/>
                                          </p:val>
                                        </p:tav>
                                        <p:tav tm="100000">
                                          <p:val>
                                            <p:strVal val="#ppt_w"/>
                                          </p:val>
                                        </p:tav>
                                      </p:tavLst>
                                    </p:anim>
                                    <p:anim calcmode="lin" valueType="num">
                                      <p:cBhvr>
                                        <p:cTn id="20" dur="750" fill="hold"/>
                                        <p:tgtEl>
                                          <p:spTgt spid="282"/>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600"/>
                                  </p:stCondLst>
                                  <p:childTnLst>
                                    <p:set>
                                      <p:cBhvr>
                                        <p:cTn id="22" dur="1" fill="hold">
                                          <p:stCondLst>
                                            <p:cond delay="0"/>
                                          </p:stCondLst>
                                        </p:cTn>
                                        <p:tgtEl>
                                          <p:spTgt spid="254"/>
                                        </p:tgtEl>
                                        <p:attrNameLst>
                                          <p:attrName>style.visibility</p:attrName>
                                        </p:attrNameLst>
                                      </p:cBhvr>
                                      <p:to>
                                        <p:strVal val="visible"/>
                                      </p:to>
                                    </p:set>
                                    <p:anim calcmode="lin" valueType="num">
                                      <p:cBhvr>
                                        <p:cTn id="23" dur="750" fill="hold"/>
                                        <p:tgtEl>
                                          <p:spTgt spid="254"/>
                                        </p:tgtEl>
                                        <p:attrNameLst>
                                          <p:attrName>ppt_w</p:attrName>
                                        </p:attrNameLst>
                                      </p:cBhvr>
                                      <p:tavLst>
                                        <p:tav tm="0">
                                          <p:val>
                                            <p:fltVal val="0"/>
                                          </p:val>
                                        </p:tav>
                                        <p:tav tm="100000">
                                          <p:val>
                                            <p:strVal val="#ppt_w"/>
                                          </p:val>
                                        </p:tav>
                                      </p:tavLst>
                                    </p:anim>
                                    <p:anim calcmode="lin" valueType="num">
                                      <p:cBhvr>
                                        <p:cTn id="24" dur="750" fill="hold"/>
                                        <p:tgtEl>
                                          <p:spTgt spid="25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1000"/>
                                  </p:stCondLst>
                                  <p:childTnLst>
                                    <p:set>
                                      <p:cBhvr>
                                        <p:cTn id="26" dur="1" fill="hold">
                                          <p:stCondLst>
                                            <p:cond delay="0"/>
                                          </p:stCondLst>
                                        </p:cTn>
                                        <p:tgtEl>
                                          <p:spTgt spid="268"/>
                                        </p:tgtEl>
                                        <p:attrNameLst>
                                          <p:attrName>style.visibility</p:attrName>
                                        </p:attrNameLst>
                                      </p:cBhvr>
                                      <p:to>
                                        <p:strVal val="visible"/>
                                      </p:to>
                                    </p:set>
                                    <p:anim calcmode="lin" valueType="num">
                                      <p:cBhvr>
                                        <p:cTn id="27" dur="750" fill="hold"/>
                                        <p:tgtEl>
                                          <p:spTgt spid="268"/>
                                        </p:tgtEl>
                                        <p:attrNameLst>
                                          <p:attrName>ppt_w</p:attrName>
                                        </p:attrNameLst>
                                      </p:cBhvr>
                                      <p:tavLst>
                                        <p:tav tm="0">
                                          <p:val>
                                            <p:fltVal val="0"/>
                                          </p:val>
                                        </p:tav>
                                        <p:tav tm="100000">
                                          <p:val>
                                            <p:strVal val="#ppt_w"/>
                                          </p:val>
                                        </p:tav>
                                      </p:tavLst>
                                    </p:anim>
                                    <p:anim calcmode="lin" valueType="num">
                                      <p:cBhvr>
                                        <p:cTn id="28" dur="750" fill="hold"/>
                                        <p:tgtEl>
                                          <p:spTgt spid="268"/>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1300"/>
                                  </p:stCondLst>
                                  <p:childTnLst>
                                    <p:set>
                                      <p:cBhvr>
                                        <p:cTn id="30" dur="1" fill="hold">
                                          <p:stCondLst>
                                            <p:cond delay="0"/>
                                          </p:stCondLst>
                                        </p:cTn>
                                        <p:tgtEl>
                                          <p:spTgt spid="275"/>
                                        </p:tgtEl>
                                        <p:attrNameLst>
                                          <p:attrName>style.visibility</p:attrName>
                                        </p:attrNameLst>
                                      </p:cBhvr>
                                      <p:to>
                                        <p:strVal val="visible"/>
                                      </p:to>
                                    </p:set>
                                    <p:anim calcmode="lin" valueType="num">
                                      <p:cBhvr>
                                        <p:cTn id="31" dur="750" fill="hold"/>
                                        <p:tgtEl>
                                          <p:spTgt spid="275"/>
                                        </p:tgtEl>
                                        <p:attrNameLst>
                                          <p:attrName>ppt_w</p:attrName>
                                        </p:attrNameLst>
                                      </p:cBhvr>
                                      <p:tavLst>
                                        <p:tav tm="0">
                                          <p:val>
                                            <p:fltVal val="0"/>
                                          </p:val>
                                        </p:tav>
                                        <p:tav tm="100000">
                                          <p:val>
                                            <p:strVal val="#ppt_w"/>
                                          </p:val>
                                        </p:tav>
                                      </p:tavLst>
                                    </p:anim>
                                    <p:anim calcmode="lin" valueType="num">
                                      <p:cBhvr>
                                        <p:cTn id="32" dur="750" fill="hold"/>
                                        <p:tgtEl>
                                          <p:spTgt spid="2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hape 950"/>
          <p:cNvSpPr/>
          <p:nvPr/>
        </p:nvSpPr>
        <p:spPr>
          <a:xfrm>
            <a:off x="6588453" y="480040"/>
            <a:ext cx="11197296"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Who's Behind The Gun</a:t>
            </a:r>
          </a:p>
        </p:txBody>
      </p:sp>
      <p:sp>
        <p:nvSpPr>
          <p:cNvPr id="951" name="Shape 9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71" name="Group 971"/>
          <p:cNvGrpSpPr/>
          <p:nvPr/>
        </p:nvGrpSpPr>
        <p:grpSpPr>
          <a:xfrm>
            <a:off x="2767532" y="3594100"/>
            <a:ext cx="18593868" cy="7392468"/>
            <a:chOff x="-255067" y="0"/>
            <a:chExt cx="18593867" cy="7392467"/>
          </a:xfrm>
        </p:grpSpPr>
        <p:sp>
          <p:nvSpPr>
            <p:cNvPr id="952" name="Shape 952"/>
            <p:cNvSpPr/>
            <p:nvPr/>
          </p:nvSpPr>
          <p:spPr>
            <a:xfrm>
              <a:off x="4381500" y="6437888"/>
              <a:ext cx="833883" cy="471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sleep</a:t>
              </a:r>
            </a:p>
          </p:txBody>
        </p:sp>
        <p:sp>
          <p:nvSpPr>
            <p:cNvPr id="953" name="Shape 953"/>
            <p:cNvSpPr/>
            <p:nvPr/>
          </p:nvSpPr>
          <p:spPr>
            <a:xfrm>
              <a:off x="13322300" y="6412488"/>
              <a:ext cx="833883" cy="471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sleep</a:t>
              </a:r>
            </a:p>
          </p:txBody>
        </p:sp>
        <p:grpSp>
          <p:nvGrpSpPr>
            <p:cNvPr id="970" name="Group 970"/>
            <p:cNvGrpSpPr/>
            <p:nvPr/>
          </p:nvGrpSpPr>
          <p:grpSpPr>
            <a:xfrm>
              <a:off x="-255067" y="0"/>
              <a:ext cx="18593867" cy="7392467"/>
              <a:chOff x="-255066" y="0"/>
              <a:chExt cx="18593866" cy="7392466"/>
            </a:xfrm>
          </p:grpSpPr>
          <p:sp>
            <p:nvSpPr>
              <p:cNvPr id="954" name="Shape 954"/>
              <p:cNvSpPr/>
              <p:nvPr/>
            </p:nvSpPr>
            <p:spPr>
              <a:xfrm>
                <a:off x="381000" y="2794000"/>
                <a:ext cx="9385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5" name="Shape 955"/>
              <p:cNvSpPr/>
              <p:nvPr/>
            </p:nvSpPr>
            <p:spPr>
              <a:xfrm>
                <a:off x="9601200" y="27940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6" name="Shape 956"/>
              <p:cNvSpPr/>
              <p:nvPr/>
            </p:nvSpPr>
            <p:spPr>
              <a:xfrm>
                <a:off x="4368800" y="3190979"/>
                <a:ext cx="2384522"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4200" spc="84" dirty="0">
                    <a:solidFill>
                      <a:srgbClr val="FFFFFF"/>
                    </a:solidFill>
                    <a:latin typeface="Oswald Regular"/>
                    <a:ea typeface="Oswald Regular"/>
                    <a:cs typeface="Oswald Regular"/>
                    <a:sym typeface="Oswald Regular"/>
                  </a:rPr>
                  <a:t>Willy</a:t>
                </a:r>
                <a:r>
                  <a:rPr sz="4200" spc="84" dirty="0">
                    <a:solidFill>
                      <a:srgbClr val="FFFFFF"/>
                    </a:solidFill>
                    <a:latin typeface="Oswald Light"/>
                    <a:ea typeface="Oswald Light"/>
                    <a:cs typeface="Oswald Light"/>
                    <a:sym typeface="Oswald Light"/>
                  </a:rPr>
                  <a:t> / CTO</a:t>
                </a:r>
              </a:p>
            </p:txBody>
          </p:sp>
          <p:sp>
            <p:nvSpPr>
              <p:cNvPr id="957" name="Shape 957"/>
              <p:cNvSpPr/>
              <p:nvPr/>
            </p:nvSpPr>
            <p:spPr>
              <a:xfrm>
                <a:off x="13322300" y="3190979"/>
                <a:ext cx="3292146"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4200" spc="84">
                    <a:solidFill>
                      <a:srgbClr val="FFFFFF"/>
                    </a:solidFill>
                    <a:latin typeface="Oswald Regular"/>
                    <a:ea typeface="Oswald Regular"/>
                    <a:cs typeface="Oswald Regular"/>
                    <a:sym typeface="Oswald Regular"/>
                  </a:rPr>
                  <a:t>Dony</a:t>
                </a:r>
                <a:r>
                  <a:rPr sz="4200" spc="84">
                    <a:solidFill>
                      <a:srgbClr val="FFFFFF"/>
                    </a:solidFill>
                    <a:latin typeface="Oswald Light"/>
                    <a:ea typeface="Oswald Light"/>
                    <a:cs typeface="Oswald Light"/>
                    <a:sym typeface="Oswald Light"/>
                  </a:rPr>
                  <a:t> / Designer</a:t>
                </a:r>
              </a:p>
            </p:txBody>
          </p:sp>
          <p:sp>
            <p:nvSpPr>
              <p:cNvPr id="958" name="Shape 958"/>
              <p:cNvSpPr/>
              <p:nvPr/>
            </p:nvSpPr>
            <p:spPr>
              <a:xfrm>
                <a:off x="4368800" y="482600"/>
                <a:ext cx="3276600" cy="2108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50000"/>
                      </a:schemeClr>
                    </a:solidFill>
                  </a:rPr>
                  <a:t>Donec</a:t>
                </a:r>
                <a:r>
                  <a:rPr sz="2400" spc="48" dirty="0">
                    <a:solidFill>
                      <a:schemeClr val="bg1">
                        <a:lumMod val="50000"/>
                      </a:schemeClr>
                    </a:solidFill>
                  </a:rPr>
                  <a:t> </a:t>
                </a:r>
                <a:r>
                  <a:rPr sz="2400" spc="48" dirty="0" err="1">
                    <a:solidFill>
                      <a:schemeClr val="bg1">
                        <a:lumMod val="50000"/>
                      </a:schemeClr>
                    </a:solidFill>
                  </a:rPr>
                  <a:t>ullamcorper</a:t>
                </a:r>
                <a:r>
                  <a:rPr sz="2400" spc="48" dirty="0">
                    <a:solidFill>
                      <a:schemeClr val="bg1">
                        <a:lumMod val="50000"/>
                      </a:schemeClr>
                    </a:solidFill>
                  </a:rPr>
                  <a:t> </a:t>
                </a:r>
                <a:r>
                  <a:rPr sz="2400" spc="48" dirty="0" err="1">
                    <a:solidFill>
                      <a:schemeClr val="bg1">
                        <a:lumMod val="50000"/>
                      </a:schemeClr>
                    </a:solidFill>
                  </a:rPr>
                  <a:t>nulla</a:t>
                </a:r>
                <a:r>
                  <a:rPr sz="2400" spc="48" dirty="0">
                    <a:solidFill>
                      <a:schemeClr val="bg1">
                        <a:lumMod val="50000"/>
                      </a:schemeClr>
                    </a:solidFill>
                  </a:rPr>
                  <a:t> non </a:t>
                </a:r>
                <a:r>
                  <a:rPr sz="2400" spc="48" dirty="0" err="1">
                    <a:solidFill>
                      <a:schemeClr val="bg1">
                        <a:lumMod val="50000"/>
                      </a:schemeClr>
                    </a:solidFill>
                  </a:rPr>
                  <a:t>metus</a:t>
                </a:r>
                <a:r>
                  <a:rPr sz="2400" spc="48" dirty="0">
                    <a:solidFill>
                      <a:schemeClr val="bg1">
                        <a:lumMod val="50000"/>
                      </a:schemeClr>
                    </a:solidFill>
                  </a:rPr>
                  <a:t> </a:t>
                </a:r>
                <a:r>
                  <a:rPr sz="2400" spc="48" dirty="0" err="1">
                    <a:solidFill>
                      <a:schemeClr val="bg1">
                        <a:lumMod val="50000"/>
                      </a:schemeClr>
                    </a:solidFill>
                  </a:rPr>
                  <a:t>auctor</a:t>
                </a:r>
                <a:r>
                  <a:rPr sz="2400" spc="48" dirty="0">
                    <a:solidFill>
                      <a:schemeClr val="bg1">
                        <a:lumMod val="50000"/>
                      </a:schemeClr>
                    </a:solidFill>
                  </a:rPr>
                  <a:t> </a:t>
                </a:r>
                <a:r>
                  <a:rPr sz="2400" spc="48" dirty="0" err="1">
                    <a:solidFill>
                      <a:schemeClr val="bg1">
                        <a:lumMod val="50000"/>
                      </a:schemeClr>
                    </a:solidFill>
                  </a:rPr>
                  <a:t>fringilla</a:t>
                </a:r>
                <a:r>
                  <a:rPr sz="2400" spc="48" dirty="0">
                    <a:solidFill>
                      <a:schemeClr val="bg1">
                        <a:lumMod val="50000"/>
                      </a:schemeClr>
                    </a:solidFill>
                  </a:rPr>
                  <a:t>. </a:t>
                </a:r>
                <a:r>
                  <a:rPr sz="2400" spc="48" dirty="0" err="1">
                    <a:solidFill>
                      <a:schemeClr val="bg1">
                        <a:lumMod val="50000"/>
                      </a:schemeClr>
                    </a:solidFill>
                  </a:rPr>
                  <a:t>Nullam</a:t>
                </a:r>
                <a:r>
                  <a:rPr sz="2400" spc="48" dirty="0">
                    <a:solidFill>
                      <a:schemeClr val="bg1">
                        <a:lumMod val="50000"/>
                      </a:schemeClr>
                    </a:solidFill>
                  </a:rPr>
                  <a:t> id dolor id </a:t>
                </a:r>
                <a:r>
                  <a:rPr sz="2400" spc="48" dirty="0" err="1">
                    <a:solidFill>
                      <a:schemeClr val="bg1">
                        <a:lumMod val="50000"/>
                      </a:schemeClr>
                    </a:solidFill>
                  </a:rPr>
                  <a:t>nibh</a:t>
                </a:r>
                <a:r>
                  <a:rPr sz="2400" spc="48" dirty="0">
                    <a:solidFill>
                      <a:schemeClr val="bg1">
                        <a:lumMod val="50000"/>
                      </a:schemeClr>
                    </a:solidFill>
                  </a:rPr>
                  <a:t> </a:t>
                </a:r>
                <a:r>
                  <a:rPr sz="2400" spc="48" dirty="0" err="1">
                    <a:solidFill>
                      <a:schemeClr val="bg1">
                        <a:lumMod val="50000"/>
                      </a:schemeClr>
                    </a:solidFill>
                  </a:rPr>
                  <a:t>ultricies</a:t>
                </a:r>
                <a:r>
                  <a:rPr sz="2400" spc="48" dirty="0">
                    <a:solidFill>
                      <a:schemeClr val="bg1">
                        <a:lumMod val="50000"/>
                      </a:schemeClr>
                    </a:solidFill>
                  </a:rPr>
                  <a:t> </a:t>
                </a:r>
              </a:p>
            </p:txBody>
          </p:sp>
          <p:sp>
            <p:nvSpPr>
              <p:cNvPr id="959" name="Shape 959"/>
              <p:cNvSpPr/>
              <p:nvPr/>
            </p:nvSpPr>
            <p:spPr>
              <a:xfrm>
                <a:off x="13322300" y="482600"/>
                <a:ext cx="3276600" cy="2108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50000"/>
                      </a:schemeClr>
                    </a:solidFill>
                  </a:rPr>
                  <a:t>Donec ullamcorper nulla non metus auctor fringilla. Nullam id dolor id nibh ultricies </a:t>
                </a:r>
              </a:p>
            </p:txBody>
          </p:sp>
          <p:graphicFrame>
            <p:nvGraphicFramePr>
              <p:cNvPr id="960" name="Chart 960"/>
              <p:cNvGraphicFramePr/>
              <p:nvPr>
                <p:extLst>
                  <p:ext uri="{D42A27DB-BD31-4B8C-83A1-F6EECF244321}">
                    <p14:modId xmlns:p14="http://schemas.microsoft.com/office/powerpoint/2010/main" xmlns="" val="681712003"/>
                  </p:ext>
                </p:extLst>
              </p:nvPr>
            </p:nvGraphicFramePr>
            <p:xfrm>
              <a:off x="-255066" y="4470400"/>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961" name="Shape 961"/>
              <p:cNvSpPr/>
              <p:nvPr/>
            </p:nvSpPr>
            <p:spPr>
              <a:xfrm>
                <a:off x="4381500" y="4666238"/>
                <a:ext cx="1932260" cy="471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management</a:t>
                </a:r>
              </a:p>
            </p:txBody>
          </p:sp>
          <p:sp>
            <p:nvSpPr>
              <p:cNvPr id="962" name="Shape 962"/>
              <p:cNvSpPr/>
              <p:nvPr/>
            </p:nvSpPr>
            <p:spPr>
              <a:xfrm>
                <a:off x="4381500" y="5282188"/>
                <a:ext cx="2594108" cy="471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customer services</a:t>
                </a:r>
              </a:p>
            </p:txBody>
          </p:sp>
          <p:sp>
            <p:nvSpPr>
              <p:cNvPr id="963" name="Shape 963"/>
              <p:cNvSpPr/>
              <p:nvPr/>
            </p:nvSpPr>
            <p:spPr>
              <a:xfrm>
                <a:off x="4381500" y="5853688"/>
                <a:ext cx="2056525" cy="471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making coffee</a:t>
                </a:r>
              </a:p>
            </p:txBody>
          </p:sp>
          <p:sp>
            <p:nvSpPr>
              <p:cNvPr id="964" name="Shape 964"/>
              <p:cNvSpPr/>
              <p:nvPr/>
            </p:nvSpPr>
            <p:spPr>
              <a:xfrm>
                <a:off x="13322300" y="4647188"/>
                <a:ext cx="1932260" cy="471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management</a:t>
                </a:r>
              </a:p>
            </p:txBody>
          </p:sp>
          <p:sp>
            <p:nvSpPr>
              <p:cNvPr id="965" name="Shape 965"/>
              <p:cNvSpPr/>
              <p:nvPr/>
            </p:nvSpPr>
            <p:spPr>
              <a:xfrm>
                <a:off x="13322300" y="5256788"/>
                <a:ext cx="2594108" cy="471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customer services</a:t>
                </a:r>
              </a:p>
            </p:txBody>
          </p:sp>
          <p:sp>
            <p:nvSpPr>
              <p:cNvPr id="966" name="Shape 966"/>
              <p:cNvSpPr/>
              <p:nvPr/>
            </p:nvSpPr>
            <p:spPr>
              <a:xfrm>
                <a:off x="13322300" y="5828288"/>
                <a:ext cx="2056525" cy="471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making coffee</a:t>
                </a:r>
              </a:p>
            </p:txBody>
          </p:sp>
          <p:graphicFrame>
            <p:nvGraphicFramePr>
              <p:cNvPr id="967" name="Chart 967"/>
              <p:cNvGraphicFramePr/>
              <p:nvPr>
                <p:extLst>
                  <p:ext uri="{D42A27DB-BD31-4B8C-83A1-F6EECF244321}">
                    <p14:modId xmlns:p14="http://schemas.microsoft.com/office/powerpoint/2010/main" xmlns="" val="933699730"/>
                  </p:ext>
                </p:extLst>
              </p:nvPr>
            </p:nvGraphicFramePr>
            <p:xfrm>
              <a:off x="8584134" y="4470400"/>
              <a:ext cx="4724552" cy="2922066"/>
            </p:xfrm>
            <a:graphic>
              <a:graphicData uri="http://schemas.openxmlformats.org/drawingml/2006/chart">
                <c:chart xmlns:c="http://schemas.openxmlformats.org/drawingml/2006/chart" xmlns:r="http://schemas.openxmlformats.org/officeDocument/2006/relationships" r:id="rId3"/>
              </a:graphicData>
            </a:graphic>
          </p:graphicFrame>
          <p:pic>
            <p:nvPicPr>
              <p:cNvPr id="968" name="placeholder.png"/>
              <p:cNvPicPr/>
              <p:nvPr/>
            </p:nvPicPr>
            <p:blipFill>
              <a:blip r:embed="rId4" cstate="print">
                <a:extLst/>
              </a:blip>
              <a:srcRect l="21699" r="21699"/>
              <a:stretch>
                <a:fillRect/>
              </a:stretch>
            </p:blipFill>
            <p:spPr>
              <a:xfrm>
                <a:off x="-1" y="0"/>
                <a:ext cx="4089401" cy="4064000"/>
              </a:xfrm>
              <a:prstGeom prst="rect">
                <a:avLst/>
              </a:prstGeom>
              <a:ln w="12700" cap="flat">
                <a:noFill/>
                <a:miter lim="400000"/>
              </a:ln>
              <a:effectLst/>
            </p:spPr>
          </p:pic>
          <p:pic>
            <p:nvPicPr>
              <p:cNvPr id="969" name="placeholder.png"/>
              <p:cNvPicPr/>
              <p:nvPr/>
            </p:nvPicPr>
            <p:blipFill>
              <a:blip r:embed="rId4" cstate="print">
                <a:extLst/>
              </a:blip>
              <a:srcRect l="23505" r="19238"/>
              <a:stretch>
                <a:fillRect/>
              </a:stretch>
            </p:blipFill>
            <p:spPr>
              <a:xfrm>
                <a:off x="8830014" y="0"/>
                <a:ext cx="4136686" cy="4064000"/>
              </a:xfrm>
              <a:prstGeom prst="rect">
                <a:avLst/>
              </a:prstGeom>
              <a:ln w="12700" cap="flat">
                <a:noFill/>
                <a:miter lim="400000"/>
              </a:ln>
              <a:effectLst/>
            </p:spPr>
          </p:pic>
        </p:gr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971"/>
                                        </p:tgtEl>
                                        <p:attrNameLst>
                                          <p:attrName>style.visibility</p:attrName>
                                        </p:attrNameLst>
                                      </p:cBhvr>
                                      <p:to>
                                        <p:strVal val="visible"/>
                                      </p:to>
                                    </p:set>
                                    <p:anim calcmode="lin" valueType="num">
                                      <p:cBhvr>
                                        <p:cTn id="7" dur="500" fill="hold"/>
                                        <p:tgtEl>
                                          <p:spTgt spid="971"/>
                                        </p:tgtEl>
                                        <p:attrNameLst>
                                          <p:attrName>ppt_w</p:attrName>
                                        </p:attrNameLst>
                                      </p:cBhvr>
                                      <p:tavLst>
                                        <p:tav tm="0">
                                          <p:val>
                                            <p:fltVal val="0"/>
                                          </p:val>
                                        </p:tav>
                                        <p:tav tm="100000">
                                          <p:val>
                                            <p:strVal val="#ppt_w"/>
                                          </p:val>
                                        </p:tav>
                                      </p:tavLst>
                                    </p:anim>
                                    <p:anim calcmode="lin" valueType="num">
                                      <p:cBhvr>
                                        <p:cTn id="8" dur="500" fill="hold"/>
                                        <p:tgtEl>
                                          <p:spTgt spid="9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Shape 973"/>
          <p:cNvSpPr/>
          <p:nvPr/>
        </p:nvSpPr>
        <p:spPr>
          <a:xfrm>
            <a:off x="8707527" y="480040"/>
            <a:ext cx="6959149"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Meet Our CTO</a:t>
            </a:r>
          </a:p>
        </p:txBody>
      </p:sp>
      <p:sp>
        <p:nvSpPr>
          <p:cNvPr id="974" name="Shape 974"/>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98" name="Group 998"/>
          <p:cNvGrpSpPr/>
          <p:nvPr/>
        </p:nvGrpSpPr>
        <p:grpSpPr>
          <a:xfrm>
            <a:off x="3022600" y="3524525"/>
            <a:ext cx="18389758" cy="7247119"/>
            <a:chOff x="0" y="0"/>
            <a:chExt cx="18389757" cy="7247118"/>
          </a:xfrm>
        </p:grpSpPr>
        <p:sp>
          <p:nvSpPr>
            <p:cNvPr id="975" name="Shape 975"/>
            <p:cNvSpPr/>
            <p:nvPr/>
          </p:nvSpPr>
          <p:spPr>
            <a:xfrm>
              <a:off x="520700" y="3866874"/>
              <a:ext cx="17856200" cy="1270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76" name="Shape 976"/>
            <p:cNvSpPr/>
            <p:nvPr/>
          </p:nvSpPr>
          <p:spPr>
            <a:xfrm>
              <a:off x="5372100" y="4263853"/>
              <a:ext cx="6267806"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Willy</a:t>
              </a:r>
              <a:r>
                <a:rPr sz="4200" spc="84" dirty="0">
                  <a:solidFill>
                    <a:schemeClr val="bg1"/>
                  </a:solidFill>
                  <a:latin typeface="Oswald Light"/>
                  <a:ea typeface="Oswald Light"/>
                  <a:cs typeface="Oswald Light"/>
                  <a:sym typeface="Oswald Light"/>
                </a:rPr>
                <a:t> / Chief Technology Officer</a:t>
              </a:r>
            </a:p>
          </p:txBody>
        </p:sp>
        <p:sp>
          <p:nvSpPr>
            <p:cNvPr id="977" name="Shape 977"/>
            <p:cNvSpPr/>
            <p:nvPr/>
          </p:nvSpPr>
          <p:spPr>
            <a:xfrm>
              <a:off x="5372100" y="818874"/>
              <a:ext cx="4584700" cy="2578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p>
          </p:txBody>
        </p:sp>
        <p:graphicFrame>
          <p:nvGraphicFramePr>
            <p:cNvPr id="978" name="Chart 978"/>
            <p:cNvGraphicFramePr/>
            <p:nvPr>
              <p:extLst>
                <p:ext uri="{D42A27DB-BD31-4B8C-83A1-F6EECF244321}">
                  <p14:modId xmlns:p14="http://schemas.microsoft.com/office/powerpoint/2010/main" xmlns="" val="1257288179"/>
                </p:ext>
              </p:extLst>
            </p:nvPr>
          </p:nvGraphicFramePr>
          <p:xfrm>
            <a:off x="10781234" y="501374"/>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979" name="Shape 979"/>
            <p:cNvSpPr/>
            <p:nvPr/>
          </p:nvSpPr>
          <p:spPr>
            <a:xfrm>
              <a:off x="15417800" y="697212"/>
              <a:ext cx="1932260" cy="471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management</a:t>
              </a:r>
            </a:p>
          </p:txBody>
        </p:sp>
        <p:sp>
          <p:nvSpPr>
            <p:cNvPr id="980" name="Shape 980"/>
            <p:cNvSpPr/>
            <p:nvPr/>
          </p:nvSpPr>
          <p:spPr>
            <a:xfrm>
              <a:off x="15417800" y="1313162"/>
              <a:ext cx="2594108" cy="471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customer services</a:t>
              </a:r>
            </a:p>
          </p:txBody>
        </p:sp>
        <p:sp>
          <p:nvSpPr>
            <p:cNvPr id="981" name="Shape 981"/>
            <p:cNvSpPr/>
            <p:nvPr/>
          </p:nvSpPr>
          <p:spPr>
            <a:xfrm>
              <a:off x="15417800" y="1884662"/>
              <a:ext cx="2056525" cy="471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making coffee</a:t>
              </a:r>
            </a:p>
          </p:txBody>
        </p:sp>
        <p:sp>
          <p:nvSpPr>
            <p:cNvPr id="982" name="Shape 982"/>
            <p:cNvSpPr/>
            <p:nvPr/>
          </p:nvSpPr>
          <p:spPr>
            <a:xfrm>
              <a:off x="15417800" y="2468862"/>
              <a:ext cx="833883" cy="471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sleep</a:t>
              </a:r>
            </a:p>
          </p:txBody>
        </p:sp>
        <p:sp>
          <p:nvSpPr>
            <p:cNvPr id="983" name="Shape 983"/>
            <p:cNvSpPr/>
            <p:nvPr/>
          </p:nvSpPr>
          <p:spPr>
            <a:xfrm>
              <a:off x="1112730" y="5835374"/>
              <a:ext cx="17277027" cy="1"/>
            </a:xfrm>
            <a:prstGeom prst="line">
              <a:avLst/>
            </a:prstGeom>
            <a:noFill/>
            <a:ln w="38100" cap="flat">
              <a:solidFill>
                <a:schemeClr val="bg1">
                  <a:lumMod val="8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84" name="Shape 984"/>
            <p:cNvSpPr/>
            <p:nvPr/>
          </p:nvSpPr>
          <p:spPr>
            <a:xfrm>
              <a:off x="267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5" name="Shape 985"/>
            <p:cNvSpPr/>
            <p:nvPr/>
          </p:nvSpPr>
          <p:spPr>
            <a:xfrm>
              <a:off x="1562100" y="6030180"/>
              <a:ext cx="2501900" cy="12105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Skycrawl,inc</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2000-2005</a:t>
              </a:r>
            </a:p>
          </p:txBody>
        </p:sp>
        <p:sp>
          <p:nvSpPr>
            <p:cNvPr id="986" name="Shape 986"/>
            <p:cNvSpPr/>
            <p:nvPr/>
          </p:nvSpPr>
          <p:spPr>
            <a:xfrm>
              <a:off x="553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7" name="Shape 987"/>
            <p:cNvSpPr/>
            <p:nvPr/>
          </p:nvSpPr>
          <p:spPr>
            <a:xfrm>
              <a:off x="4419600" y="6036530"/>
              <a:ext cx="2501900" cy="12105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TheDude,ltd</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2006-2010</a:t>
              </a:r>
            </a:p>
          </p:txBody>
        </p:sp>
        <p:sp>
          <p:nvSpPr>
            <p:cNvPr id="988" name="Shape 988"/>
            <p:cNvSpPr/>
            <p:nvPr/>
          </p:nvSpPr>
          <p:spPr>
            <a:xfrm>
              <a:off x="8394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9" name="Shape 989"/>
            <p:cNvSpPr/>
            <p:nvPr/>
          </p:nvSpPr>
          <p:spPr>
            <a:xfrm>
              <a:off x="7277100" y="6036530"/>
              <a:ext cx="2501900" cy="12105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Slidehack</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0" name="Shape 990"/>
            <p:cNvSpPr/>
            <p:nvPr/>
          </p:nvSpPr>
          <p:spPr>
            <a:xfrm>
              <a:off x="11252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1" name="Shape 991"/>
            <p:cNvSpPr/>
            <p:nvPr/>
          </p:nvSpPr>
          <p:spPr>
            <a:xfrm>
              <a:off x="10134600" y="6036530"/>
              <a:ext cx="2501900" cy="12105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TheCompany</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2" name="Shape 992"/>
            <p:cNvSpPr/>
            <p:nvPr/>
          </p:nvSpPr>
          <p:spPr>
            <a:xfrm>
              <a:off x="1410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3" name="Shape 993"/>
            <p:cNvSpPr/>
            <p:nvPr/>
          </p:nvSpPr>
          <p:spPr>
            <a:xfrm>
              <a:off x="12992100" y="6036530"/>
              <a:ext cx="2501900" cy="12105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Bowhow</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4" name="Shape 994"/>
            <p:cNvSpPr/>
            <p:nvPr/>
          </p:nvSpPr>
          <p:spPr>
            <a:xfrm>
              <a:off x="1696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5" name="Shape 995"/>
            <p:cNvSpPr/>
            <p:nvPr/>
          </p:nvSpPr>
          <p:spPr>
            <a:xfrm>
              <a:off x="15849600" y="6036530"/>
              <a:ext cx="2501900" cy="12105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defRPr sz="1800"/>
              </a:pPr>
              <a:r>
                <a:rPr sz="2400" b="1" spc="48" dirty="0">
                  <a:solidFill>
                    <a:schemeClr val="accent3"/>
                  </a:solidFill>
                  <a:latin typeface="Source Sans Pro"/>
                  <a:ea typeface="Source Sans Pro"/>
                  <a:cs typeface="Source Sans Pro"/>
                  <a:sym typeface="Source Sans Pro"/>
                </a:rPr>
                <a:t>CONNECT</a:t>
              </a: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6" name="Shape 996"/>
            <p:cNvSpPr/>
            <p:nvPr/>
          </p:nvSpPr>
          <p:spPr>
            <a:xfrm>
              <a:off x="241875" y="5632676"/>
              <a:ext cx="520701" cy="431801"/>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4" y="16175"/>
                    <a:pt x="13279" y="15726"/>
                    <a:pt x="13279" y="15200"/>
                  </a:cubicBezTo>
                  <a:lnTo>
                    <a:pt x="13279" y="13053"/>
                  </a:lnTo>
                  <a:cubicBezTo>
                    <a:pt x="13279" y="12938"/>
                    <a:pt x="13266"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2"/>
                    <a:pt x="9751" y="12794"/>
                    <a:pt x="9915" y="12783"/>
                  </a:cubicBezTo>
                  <a:lnTo>
                    <a:pt x="11707" y="12783"/>
                  </a:lnTo>
                  <a:close/>
                </a:path>
              </a:pathLst>
            </a:custGeom>
            <a:solidFill>
              <a:schemeClr val="bg1">
                <a:lumMod val="50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pic>
          <p:nvPicPr>
            <p:cNvPr id="997" name="placeholder.png"/>
            <p:cNvPicPr/>
            <p:nvPr/>
          </p:nvPicPr>
          <p:blipFill>
            <a:blip r:embed="rId3">
              <a:extLst/>
            </a:blip>
            <a:srcRect l="21699" r="21699"/>
            <a:stretch>
              <a:fillRect/>
            </a:stretch>
          </p:blipFill>
          <p:spPr>
            <a:xfrm>
              <a:off x="0" y="0"/>
              <a:ext cx="5156201" cy="5124175"/>
            </a:xfrm>
            <a:prstGeom prst="rect">
              <a:avLst/>
            </a:prstGeom>
            <a:ln w="12700" cap="flat">
              <a:noFill/>
              <a:miter lim="400000"/>
            </a:ln>
            <a:effectLst/>
          </p:spPr>
        </p:pic>
      </p:grpSp>
      <p:sp>
        <p:nvSpPr>
          <p:cNvPr id="2" name="Picture Placeholder 1"/>
          <p:cNvSpPr>
            <a:spLocks noGrp="1"/>
          </p:cNvSpPr>
          <p:nvPr>
            <p:ph type="pic" sz="quarter" idx="11"/>
          </p:nvPr>
        </p:nvSpPr>
        <p:spPr>
          <a:xfrm>
            <a:off x="3022597" y="3556000"/>
            <a:ext cx="5156204" cy="5054601"/>
          </a:xfrm>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1" nodeType="withEffect">
                                  <p:stCondLst>
                                    <p:cond delay="0"/>
                                  </p:stCondLst>
                                  <p:iterate>
                                    <p:tmAbs val="0"/>
                                  </p:iterate>
                                  <p:childTnLst>
                                    <p:set>
                                      <p:cBhvr>
                                        <p:cTn id="6" fill="hold"/>
                                        <p:tgtEl>
                                          <p:spTgt spid="998"/>
                                        </p:tgtEl>
                                        <p:attrNameLst>
                                          <p:attrName>style.visibility</p:attrName>
                                        </p:attrNameLst>
                                      </p:cBhvr>
                                      <p:to>
                                        <p:strVal val="visible"/>
                                      </p:to>
                                    </p:set>
                                    <p:anim calcmode="lin" valueType="num">
                                      <p:cBhvr>
                                        <p:cTn id="7" dur="500" fill="hold"/>
                                        <p:tgtEl>
                                          <p:spTgt spid="998"/>
                                        </p:tgtEl>
                                        <p:attrNameLst>
                                          <p:attrName>ppt_x</p:attrName>
                                        </p:attrNameLst>
                                      </p:cBhvr>
                                      <p:tavLst>
                                        <p:tav tm="0">
                                          <p:val>
                                            <p:strVal val="#ppt_x-#ppt_w/2"/>
                                          </p:val>
                                        </p:tav>
                                        <p:tav tm="100000">
                                          <p:val>
                                            <p:strVal val="#ppt_x"/>
                                          </p:val>
                                        </p:tav>
                                      </p:tavLst>
                                    </p:anim>
                                    <p:anim calcmode="lin" valueType="num">
                                      <p:cBhvr>
                                        <p:cTn id="8" dur="500" fill="hold"/>
                                        <p:tgtEl>
                                          <p:spTgt spid="998"/>
                                        </p:tgtEl>
                                        <p:attrNameLst>
                                          <p:attrName>ppt_y</p:attrName>
                                        </p:attrNameLst>
                                      </p:cBhvr>
                                      <p:tavLst>
                                        <p:tav tm="0">
                                          <p:val>
                                            <p:strVal val="#ppt_y"/>
                                          </p:val>
                                        </p:tav>
                                        <p:tav tm="100000">
                                          <p:val>
                                            <p:strVal val="#ppt_y"/>
                                          </p:val>
                                        </p:tav>
                                      </p:tavLst>
                                    </p:anim>
                                    <p:anim calcmode="lin" valueType="num">
                                      <p:cBhvr>
                                        <p:cTn id="9" dur="500" fill="hold"/>
                                        <p:tgtEl>
                                          <p:spTgt spid="998"/>
                                        </p:tgtEl>
                                        <p:attrNameLst>
                                          <p:attrName>ppt_w</p:attrName>
                                        </p:attrNameLst>
                                      </p:cBhvr>
                                      <p:tavLst>
                                        <p:tav tm="0">
                                          <p:val>
                                            <p:fltVal val="0"/>
                                          </p:val>
                                        </p:tav>
                                        <p:tav tm="100000">
                                          <p:val>
                                            <p:strVal val="#ppt_w"/>
                                          </p:val>
                                        </p:tav>
                                      </p:tavLst>
                                    </p:anim>
                                    <p:anim calcmode="lin" valueType="num">
                                      <p:cBhvr>
                                        <p:cTn id="10" dur="500" fill="hold"/>
                                        <p:tgtEl>
                                          <p:spTgt spid="9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1006" name="Group 1006"/>
          <p:cNvGrpSpPr/>
          <p:nvPr/>
        </p:nvGrpSpPr>
        <p:grpSpPr>
          <a:xfrm>
            <a:off x="1536700" y="4229100"/>
            <a:ext cx="10206403" cy="5118101"/>
            <a:chOff x="0" y="0"/>
            <a:chExt cx="10206402" cy="5118100"/>
          </a:xfrm>
        </p:grpSpPr>
        <p:sp>
          <p:nvSpPr>
            <p:cNvPr id="1000" name="Shape 1000"/>
            <p:cNvSpPr/>
            <p:nvPr/>
          </p:nvSpPr>
          <p:spPr>
            <a:xfrm>
              <a:off x="5295900" y="0"/>
              <a:ext cx="3364092" cy="2660950"/>
            </a:xfrm>
            <a:custGeom>
              <a:avLst/>
              <a:gdLst/>
              <a:ahLst/>
              <a:cxnLst>
                <a:cxn ang="0">
                  <a:pos x="wd2" y="hd2"/>
                </a:cxn>
                <a:cxn ang="5400000">
                  <a:pos x="wd2" y="hd2"/>
                </a:cxn>
                <a:cxn ang="10800000">
                  <a:pos x="wd2" y="hd2"/>
                </a:cxn>
                <a:cxn ang="16200000">
                  <a:pos x="wd2" y="hd2"/>
                </a:cxn>
              </a:cxnLst>
              <a:rect l="0" t="0" r="r" b="b"/>
              <a:pathLst>
                <a:path w="21600" h="21553" extrusionOk="0">
                  <a:moveTo>
                    <a:pt x="21266" y="2301"/>
                  </a:moveTo>
                  <a:cubicBezTo>
                    <a:pt x="18925" y="1491"/>
                    <a:pt x="16447" y="1375"/>
                    <a:pt x="14065" y="1954"/>
                  </a:cubicBezTo>
                  <a:cubicBezTo>
                    <a:pt x="11683" y="2531"/>
                    <a:pt x="9412" y="3820"/>
                    <a:pt x="7488" y="5678"/>
                  </a:cubicBezTo>
                  <a:cubicBezTo>
                    <a:pt x="5561" y="7533"/>
                    <a:pt x="3978" y="9950"/>
                    <a:pt x="2901" y="12693"/>
                  </a:cubicBezTo>
                  <a:cubicBezTo>
                    <a:pt x="2363" y="14064"/>
                    <a:pt x="1950" y="15514"/>
                    <a:pt x="1675" y="17005"/>
                  </a:cubicBezTo>
                  <a:cubicBezTo>
                    <a:pt x="1399" y="18496"/>
                    <a:pt x="1262" y="20025"/>
                    <a:pt x="1262" y="21553"/>
                  </a:cubicBezTo>
                  <a:lnTo>
                    <a:pt x="0" y="21553"/>
                  </a:lnTo>
                  <a:cubicBezTo>
                    <a:pt x="0" y="19906"/>
                    <a:pt x="148" y="18254"/>
                    <a:pt x="446" y="16643"/>
                  </a:cubicBezTo>
                  <a:cubicBezTo>
                    <a:pt x="742" y="15033"/>
                    <a:pt x="1189" y="13466"/>
                    <a:pt x="1771" y="11985"/>
                  </a:cubicBezTo>
                  <a:cubicBezTo>
                    <a:pt x="2934" y="9023"/>
                    <a:pt x="4642" y="6414"/>
                    <a:pt x="6722" y="4412"/>
                  </a:cubicBezTo>
                  <a:cubicBezTo>
                    <a:pt x="8799" y="2406"/>
                    <a:pt x="11253" y="1012"/>
                    <a:pt x="13826" y="390"/>
                  </a:cubicBezTo>
                  <a:cubicBezTo>
                    <a:pt x="15113" y="76"/>
                    <a:pt x="16425" y="-47"/>
                    <a:pt x="17728" y="15"/>
                  </a:cubicBezTo>
                  <a:cubicBezTo>
                    <a:pt x="19033" y="78"/>
                    <a:pt x="20337" y="327"/>
                    <a:pt x="21600" y="765"/>
                  </a:cubicBezTo>
                  <a:cubicBezTo>
                    <a:pt x="21600" y="765"/>
                    <a:pt x="21266" y="2301"/>
                    <a:pt x="21266" y="2301"/>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1" name="Shape 1001"/>
            <p:cNvSpPr/>
            <p:nvPr/>
          </p:nvSpPr>
          <p:spPr>
            <a:xfrm>
              <a:off x="5484909" y="189121"/>
              <a:ext cx="4445086" cy="2464275"/>
            </a:xfrm>
            <a:custGeom>
              <a:avLst/>
              <a:gdLst/>
              <a:ahLst/>
              <a:cxnLst>
                <a:cxn ang="0">
                  <a:pos x="wd2" y="hd2"/>
                </a:cxn>
                <a:cxn ang="5400000">
                  <a:pos x="wd2" y="hd2"/>
                </a:cxn>
                <a:cxn ang="10800000">
                  <a:pos x="wd2" y="hd2"/>
                </a:cxn>
                <a:cxn ang="16200000">
                  <a:pos x="wd2" y="hd2"/>
                </a:cxn>
              </a:cxnLst>
              <a:rect l="0" t="0" r="r" b="b"/>
              <a:pathLst>
                <a:path w="21599" h="21247" extrusionOk="0">
                  <a:moveTo>
                    <a:pt x="20831" y="9645"/>
                  </a:moveTo>
                  <a:cubicBezTo>
                    <a:pt x="20148" y="8002"/>
                    <a:pt x="19319" y="6549"/>
                    <a:pt x="18385" y="5359"/>
                  </a:cubicBezTo>
                  <a:cubicBezTo>
                    <a:pt x="17451" y="4167"/>
                    <a:pt x="16411" y="3236"/>
                    <a:pt x="15315" y="2617"/>
                  </a:cubicBezTo>
                  <a:cubicBezTo>
                    <a:pt x="13124" y="1371"/>
                    <a:pt x="10712" y="1390"/>
                    <a:pt x="8526" y="2669"/>
                  </a:cubicBezTo>
                  <a:cubicBezTo>
                    <a:pt x="7434" y="3306"/>
                    <a:pt x="6399" y="4252"/>
                    <a:pt x="5471" y="5459"/>
                  </a:cubicBezTo>
                  <a:cubicBezTo>
                    <a:pt x="4543" y="6665"/>
                    <a:pt x="3721" y="8129"/>
                    <a:pt x="3046" y="9782"/>
                  </a:cubicBezTo>
                  <a:cubicBezTo>
                    <a:pt x="2370" y="11435"/>
                    <a:pt x="1842" y="13276"/>
                    <a:pt x="1488" y="15220"/>
                  </a:cubicBezTo>
                  <a:cubicBezTo>
                    <a:pt x="1134" y="17162"/>
                    <a:pt x="954" y="19204"/>
                    <a:pt x="955" y="21247"/>
                  </a:cubicBezTo>
                  <a:lnTo>
                    <a:pt x="0" y="21247"/>
                  </a:lnTo>
                  <a:cubicBezTo>
                    <a:pt x="-1" y="19032"/>
                    <a:pt x="194" y="16810"/>
                    <a:pt x="580" y="14698"/>
                  </a:cubicBezTo>
                  <a:cubicBezTo>
                    <a:pt x="964" y="12585"/>
                    <a:pt x="1539" y="10583"/>
                    <a:pt x="2273" y="8786"/>
                  </a:cubicBezTo>
                  <a:cubicBezTo>
                    <a:pt x="3006" y="6991"/>
                    <a:pt x="3898" y="5401"/>
                    <a:pt x="4907" y="4090"/>
                  </a:cubicBezTo>
                  <a:cubicBezTo>
                    <a:pt x="5915" y="2780"/>
                    <a:pt x="7040" y="1750"/>
                    <a:pt x="8228" y="1059"/>
                  </a:cubicBezTo>
                  <a:cubicBezTo>
                    <a:pt x="10607" y="-332"/>
                    <a:pt x="13221" y="-353"/>
                    <a:pt x="15606" y="1001"/>
                  </a:cubicBezTo>
                  <a:cubicBezTo>
                    <a:pt x="16798" y="1674"/>
                    <a:pt x="17928" y="2687"/>
                    <a:pt x="18942" y="3982"/>
                  </a:cubicBezTo>
                  <a:cubicBezTo>
                    <a:pt x="19957" y="5276"/>
                    <a:pt x="20857" y="6852"/>
                    <a:pt x="21599" y="8637"/>
                  </a:cubicBezTo>
                  <a:cubicBezTo>
                    <a:pt x="21599" y="8637"/>
                    <a:pt x="20831" y="9645"/>
                    <a:pt x="20831" y="9645"/>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2" name="Shape 1002"/>
            <p:cNvSpPr/>
            <p:nvPr/>
          </p:nvSpPr>
          <p:spPr>
            <a:xfrm>
              <a:off x="5673918" y="378242"/>
              <a:ext cx="4532484" cy="4535157"/>
            </a:xfrm>
            <a:custGeom>
              <a:avLst/>
              <a:gdLst/>
              <a:ahLst/>
              <a:cxnLst>
                <a:cxn ang="0">
                  <a:pos x="wd2" y="hd2"/>
                </a:cxn>
                <a:cxn ang="5400000">
                  <a:pos x="wd2" y="hd2"/>
                </a:cxn>
                <a:cxn ang="10800000">
                  <a:pos x="wd2" y="hd2"/>
                </a:cxn>
                <a:cxn ang="16200000">
                  <a:pos x="wd2" y="hd2"/>
                </a:cxn>
              </a:cxnLst>
              <a:rect l="0" t="0" r="r" b="b"/>
              <a:pathLst>
                <a:path w="21395" h="21395" extrusionOk="0">
                  <a:moveTo>
                    <a:pt x="10697" y="20467"/>
                  </a:moveTo>
                  <a:cubicBezTo>
                    <a:pt x="11658" y="20467"/>
                    <a:pt x="12617" y="20327"/>
                    <a:pt x="13535" y="20049"/>
                  </a:cubicBezTo>
                  <a:cubicBezTo>
                    <a:pt x="14452" y="19771"/>
                    <a:pt x="15327" y="19356"/>
                    <a:pt x="16125" y="18822"/>
                  </a:cubicBezTo>
                  <a:cubicBezTo>
                    <a:pt x="16922" y="18288"/>
                    <a:pt x="17641" y="17636"/>
                    <a:pt x="18250" y="16895"/>
                  </a:cubicBezTo>
                  <a:cubicBezTo>
                    <a:pt x="18859" y="16154"/>
                    <a:pt x="19359" y="15322"/>
                    <a:pt x="19726" y="14437"/>
                  </a:cubicBezTo>
                  <a:cubicBezTo>
                    <a:pt x="20094" y="13551"/>
                    <a:pt x="20328" y="12611"/>
                    <a:pt x="20420" y="11656"/>
                  </a:cubicBezTo>
                  <a:cubicBezTo>
                    <a:pt x="20513" y="10701"/>
                    <a:pt x="20467" y="9730"/>
                    <a:pt x="20281" y="8790"/>
                  </a:cubicBezTo>
                  <a:cubicBezTo>
                    <a:pt x="20095" y="7849"/>
                    <a:pt x="19769" y="6937"/>
                    <a:pt x="19315" y="6092"/>
                  </a:cubicBezTo>
                  <a:cubicBezTo>
                    <a:pt x="18863" y="5246"/>
                    <a:pt x="18284" y="4468"/>
                    <a:pt x="17606" y="3789"/>
                  </a:cubicBezTo>
                  <a:cubicBezTo>
                    <a:pt x="16927" y="3110"/>
                    <a:pt x="16149" y="2532"/>
                    <a:pt x="15303" y="2079"/>
                  </a:cubicBezTo>
                  <a:cubicBezTo>
                    <a:pt x="14457" y="1626"/>
                    <a:pt x="13546" y="1300"/>
                    <a:pt x="12605" y="1113"/>
                  </a:cubicBezTo>
                  <a:cubicBezTo>
                    <a:pt x="11665" y="928"/>
                    <a:pt x="10694" y="881"/>
                    <a:pt x="9739" y="974"/>
                  </a:cubicBezTo>
                  <a:cubicBezTo>
                    <a:pt x="8783" y="1067"/>
                    <a:pt x="7844" y="1301"/>
                    <a:pt x="6958" y="1669"/>
                  </a:cubicBezTo>
                  <a:cubicBezTo>
                    <a:pt x="6073" y="2036"/>
                    <a:pt x="5242" y="2535"/>
                    <a:pt x="4500" y="3145"/>
                  </a:cubicBezTo>
                  <a:cubicBezTo>
                    <a:pt x="3758" y="3753"/>
                    <a:pt x="3106" y="4473"/>
                    <a:pt x="2573" y="5270"/>
                  </a:cubicBezTo>
                  <a:cubicBezTo>
                    <a:pt x="2039" y="6067"/>
                    <a:pt x="1624" y="6943"/>
                    <a:pt x="1346" y="7860"/>
                  </a:cubicBezTo>
                  <a:cubicBezTo>
                    <a:pt x="1068" y="8777"/>
                    <a:pt x="927" y="9736"/>
                    <a:pt x="927" y="10697"/>
                  </a:cubicBezTo>
                  <a:lnTo>
                    <a:pt x="0" y="10697"/>
                  </a:lnTo>
                  <a:cubicBezTo>
                    <a:pt x="0" y="9647"/>
                    <a:pt x="153" y="8596"/>
                    <a:pt x="458" y="7591"/>
                  </a:cubicBezTo>
                  <a:cubicBezTo>
                    <a:pt x="762" y="6586"/>
                    <a:pt x="1217" y="5627"/>
                    <a:pt x="1802" y="4754"/>
                  </a:cubicBezTo>
                  <a:cubicBezTo>
                    <a:pt x="2386" y="3881"/>
                    <a:pt x="3099" y="3094"/>
                    <a:pt x="3911" y="2428"/>
                  </a:cubicBezTo>
                  <a:cubicBezTo>
                    <a:pt x="4723" y="1761"/>
                    <a:pt x="5632" y="1213"/>
                    <a:pt x="6603" y="812"/>
                  </a:cubicBezTo>
                  <a:cubicBezTo>
                    <a:pt x="8543" y="3"/>
                    <a:pt x="10724" y="-205"/>
                    <a:pt x="12785" y="203"/>
                  </a:cubicBezTo>
                  <a:cubicBezTo>
                    <a:pt x="13816" y="407"/>
                    <a:pt x="14815" y="765"/>
                    <a:pt x="15741" y="1261"/>
                  </a:cubicBezTo>
                  <a:cubicBezTo>
                    <a:pt x="16667" y="1757"/>
                    <a:pt x="17519" y="2390"/>
                    <a:pt x="18262" y="3133"/>
                  </a:cubicBezTo>
                  <a:cubicBezTo>
                    <a:pt x="19004" y="3875"/>
                    <a:pt x="19638" y="4728"/>
                    <a:pt x="20134" y="5654"/>
                  </a:cubicBezTo>
                  <a:cubicBezTo>
                    <a:pt x="20630" y="6579"/>
                    <a:pt x="20988" y="7579"/>
                    <a:pt x="21191" y="8610"/>
                  </a:cubicBezTo>
                  <a:cubicBezTo>
                    <a:pt x="21600" y="10670"/>
                    <a:pt x="21392" y="12852"/>
                    <a:pt x="20583" y="14792"/>
                  </a:cubicBezTo>
                  <a:cubicBezTo>
                    <a:pt x="20181" y="15762"/>
                    <a:pt x="19634" y="16672"/>
                    <a:pt x="18967" y="17484"/>
                  </a:cubicBezTo>
                  <a:cubicBezTo>
                    <a:pt x="18300" y="18296"/>
                    <a:pt x="17514" y="19009"/>
                    <a:pt x="16641" y="19593"/>
                  </a:cubicBezTo>
                  <a:cubicBezTo>
                    <a:pt x="15768" y="20178"/>
                    <a:pt x="14809" y="20632"/>
                    <a:pt x="13804" y="20937"/>
                  </a:cubicBezTo>
                  <a:cubicBezTo>
                    <a:pt x="12798" y="21242"/>
                    <a:pt x="11748" y="21395"/>
                    <a:pt x="10697" y="21395"/>
                  </a:cubicBezTo>
                  <a:cubicBezTo>
                    <a:pt x="10697" y="21395"/>
                    <a:pt x="10697" y="20467"/>
                    <a:pt x="10697" y="20467"/>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3" name="Shape 1003"/>
            <p:cNvSpPr/>
            <p:nvPr/>
          </p:nvSpPr>
          <p:spPr>
            <a:xfrm>
              <a:off x="7204584" y="2035125"/>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04" name="Shape 1004"/>
            <p:cNvSpPr/>
            <p:nvPr/>
          </p:nvSpPr>
          <p:spPr>
            <a:xfrm>
              <a:off x="1815361" y="3052306"/>
              <a:ext cx="5390514" cy="12105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r">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Super Feature</a:t>
              </a:r>
            </a:p>
          </p:txBody>
        </p:sp>
        <p:sp>
          <p:nvSpPr>
            <p:cNvPr id="1005" name="Shape 1005"/>
            <p:cNvSpPr/>
            <p:nvPr/>
          </p:nvSpPr>
          <p:spPr>
            <a:xfrm>
              <a:off x="0" y="4229100"/>
              <a:ext cx="7200900"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non metus auctor fringilla. Nullam id dolor id nibh ultricies vehicula ut id elit. </a:t>
              </a:r>
            </a:p>
          </p:txBody>
        </p:sp>
      </p:grpSp>
      <p:grpSp>
        <p:nvGrpSpPr>
          <p:cNvPr id="1013" name="Group 1013"/>
          <p:cNvGrpSpPr/>
          <p:nvPr/>
        </p:nvGrpSpPr>
        <p:grpSpPr>
          <a:xfrm>
            <a:off x="12589923" y="4303256"/>
            <a:ext cx="10257378" cy="5234444"/>
            <a:chOff x="-1" y="124956"/>
            <a:chExt cx="10257377" cy="5234443"/>
          </a:xfrm>
        </p:grpSpPr>
        <p:sp>
          <p:nvSpPr>
            <p:cNvPr id="1007" name="Shape 1007"/>
            <p:cNvSpPr/>
            <p:nvPr/>
          </p:nvSpPr>
          <p:spPr>
            <a:xfrm>
              <a:off x="1559323" y="2698494"/>
              <a:ext cx="3364050" cy="2660905"/>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8" name="Shape 1008"/>
            <p:cNvSpPr/>
            <p:nvPr/>
          </p:nvSpPr>
          <p:spPr>
            <a:xfrm>
              <a:off x="283512" y="2698494"/>
              <a:ext cx="4445132" cy="246421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9" name="Shape 1009"/>
            <p:cNvSpPr/>
            <p:nvPr/>
          </p:nvSpPr>
          <p:spPr>
            <a:xfrm>
              <a:off x="-1" y="429042"/>
              <a:ext cx="4532512" cy="4535193"/>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10" name="Shape 1010"/>
            <p:cNvSpPr/>
            <p:nvPr/>
          </p:nvSpPr>
          <p:spPr>
            <a:xfrm>
              <a:off x="3056475" y="124956"/>
              <a:ext cx="6131165" cy="12105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Another Feature</a:t>
              </a:r>
            </a:p>
          </p:txBody>
        </p:sp>
        <p:sp>
          <p:nvSpPr>
            <p:cNvPr id="1011" name="Shape 1011"/>
            <p:cNvSpPr/>
            <p:nvPr/>
          </p:nvSpPr>
          <p:spPr>
            <a:xfrm>
              <a:off x="3056475" y="1295400"/>
              <a:ext cx="7200901"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non metus auctor fringilla. Nullam id dolor id nibh ultricies vehicula ut id elit. </a:t>
              </a:r>
            </a:p>
          </p:txBody>
        </p:sp>
        <p:sp>
          <p:nvSpPr>
            <p:cNvPr id="1012" name="Shape 1012"/>
            <p:cNvSpPr/>
            <p:nvPr/>
          </p:nvSpPr>
          <p:spPr>
            <a:xfrm>
              <a:off x="1536588" y="2087973"/>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4"/>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4"/>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8"/>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4"/>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1" nodeType="withEffect">
                                  <p:stCondLst>
                                    <p:cond delay="0"/>
                                  </p:stCondLst>
                                  <p:iterate>
                                    <p:tmAbs val="0"/>
                                  </p:iterate>
                                  <p:childTnLst>
                                    <p:set>
                                      <p:cBhvr>
                                        <p:cTn id="6" fill="hold"/>
                                        <p:tgtEl>
                                          <p:spTgt spid="1006"/>
                                        </p:tgtEl>
                                        <p:attrNameLst>
                                          <p:attrName>style.visibility</p:attrName>
                                        </p:attrNameLst>
                                      </p:cBhvr>
                                      <p:to>
                                        <p:strVal val="visible"/>
                                      </p:to>
                                    </p:set>
                                    <p:anim calcmode="lin" valueType="num">
                                      <p:cBhvr>
                                        <p:cTn id="7" dur="500" fill="hold"/>
                                        <p:tgtEl>
                                          <p:spTgt spid="1006"/>
                                        </p:tgtEl>
                                        <p:attrNameLst>
                                          <p:attrName>ppt_x</p:attrName>
                                        </p:attrNameLst>
                                      </p:cBhvr>
                                      <p:tavLst>
                                        <p:tav tm="0">
                                          <p:val>
                                            <p:strVal val="#ppt_x"/>
                                          </p:val>
                                        </p:tav>
                                        <p:tav tm="100000">
                                          <p:val>
                                            <p:strVal val="#ppt_x"/>
                                          </p:val>
                                        </p:tav>
                                      </p:tavLst>
                                    </p:anim>
                                    <p:anim calcmode="lin" valueType="num">
                                      <p:cBhvr>
                                        <p:cTn id="8" dur="500" fill="hold"/>
                                        <p:tgtEl>
                                          <p:spTgt spid="1006"/>
                                        </p:tgtEl>
                                        <p:attrNameLst>
                                          <p:attrName>ppt_y</p:attrName>
                                        </p:attrNameLst>
                                      </p:cBhvr>
                                      <p:tavLst>
                                        <p:tav tm="0">
                                          <p:val>
                                            <p:strVal val="#ppt_y+#ppt_h/2"/>
                                          </p:val>
                                        </p:tav>
                                        <p:tav tm="100000">
                                          <p:val>
                                            <p:strVal val="#ppt_y"/>
                                          </p:val>
                                        </p:tav>
                                      </p:tavLst>
                                    </p:anim>
                                    <p:anim calcmode="lin" valueType="num">
                                      <p:cBhvr>
                                        <p:cTn id="9" dur="500" fill="hold"/>
                                        <p:tgtEl>
                                          <p:spTgt spid="1006"/>
                                        </p:tgtEl>
                                        <p:attrNameLst>
                                          <p:attrName>ppt_w</p:attrName>
                                        </p:attrNameLst>
                                      </p:cBhvr>
                                      <p:tavLst>
                                        <p:tav tm="0">
                                          <p:val>
                                            <p:strVal val="#ppt_w"/>
                                          </p:val>
                                        </p:tav>
                                        <p:tav tm="100000">
                                          <p:val>
                                            <p:strVal val="#ppt_w"/>
                                          </p:val>
                                        </p:tav>
                                      </p:tavLst>
                                    </p:anim>
                                    <p:anim calcmode="lin" valueType="num">
                                      <p:cBhvr>
                                        <p:cTn id="10" dur="500" fill="hold"/>
                                        <p:tgtEl>
                                          <p:spTgt spid="100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2" nodeType="clickEffect">
                                  <p:stCondLst>
                                    <p:cond delay="0"/>
                                  </p:stCondLst>
                                  <p:iterate>
                                    <p:tmAbs val="0"/>
                                  </p:iterate>
                                  <p:childTnLst>
                                    <p:set>
                                      <p:cBhvr>
                                        <p:cTn id="14" dur="1" fill="hold">
                                          <p:stCondLst>
                                            <p:cond delay="0"/>
                                          </p:stCondLst>
                                        </p:cTn>
                                        <p:tgtEl>
                                          <p:spTgt spid="1013"/>
                                        </p:tgtEl>
                                        <p:attrNameLst>
                                          <p:attrName>style.visibility</p:attrName>
                                        </p:attrNameLst>
                                      </p:cBhvr>
                                      <p:to>
                                        <p:strVal val="visible"/>
                                      </p:to>
                                    </p:set>
                                    <p:anim calcmode="lin" valueType="num">
                                      <p:cBhvr>
                                        <p:cTn id="15" dur="500" fill="hold"/>
                                        <p:tgtEl>
                                          <p:spTgt spid="1013"/>
                                        </p:tgtEl>
                                        <p:attrNameLst>
                                          <p:attrName>ppt_x</p:attrName>
                                        </p:attrNameLst>
                                      </p:cBhvr>
                                      <p:tavLst>
                                        <p:tav tm="0">
                                          <p:val>
                                            <p:strVal val="#ppt_x"/>
                                          </p:val>
                                        </p:tav>
                                        <p:tav tm="100000">
                                          <p:val>
                                            <p:strVal val="#ppt_x"/>
                                          </p:val>
                                        </p:tav>
                                      </p:tavLst>
                                    </p:anim>
                                    <p:anim calcmode="lin" valueType="num">
                                      <p:cBhvr>
                                        <p:cTn id="16" dur="500" fill="hold"/>
                                        <p:tgtEl>
                                          <p:spTgt spid="1013"/>
                                        </p:tgtEl>
                                        <p:attrNameLst>
                                          <p:attrName>ppt_y</p:attrName>
                                        </p:attrNameLst>
                                      </p:cBhvr>
                                      <p:tavLst>
                                        <p:tav tm="0">
                                          <p:val>
                                            <p:strVal val="#ppt_y-#ppt_h/2"/>
                                          </p:val>
                                        </p:tav>
                                        <p:tav tm="100000">
                                          <p:val>
                                            <p:strVal val="#ppt_y"/>
                                          </p:val>
                                        </p:tav>
                                      </p:tavLst>
                                    </p:anim>
                                    <p:anim calcmode="lin" valueType="num">
                                      <p:cBhvr>
                                        <p:cTn id="17" dur="500" fill="hold"/>
                                        <p:tgtEl>
                                          <p:spTgt spid="1013"/>
                                        </p:tgtEl>
                                        <p:attrNameLst>
                                          <p:attrName>ppt_w</p:attrName>
                                        </p:attrNameLst>
                                      </p:cBhvr>
                                      <p:tavLst>
                                        <p:tav tm="0">
                                          <p:val>
                                            <p:strVal val="#ppt_w"/>
                                          </p:val>
                                        </p:tav>
                                        <p:tav tm="100000">
                                          <p:val>
                                            <p:strVal val="#ppt_w"/>
                                          </p:val>
                                        </p:tav>
                                      </p:tavLst>
                                    </p:anim>
                                    <p:anim calcmode="lin" valueType="num">
                                      <p:cBhvr>
                                        <p:cTn id="18" dur="500" fill="hold"/>
                                        <p:tgtEl>
                                          <p:spTgt spid="10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 grpId="1" animBg="1" advAuto="0"/>
      <p:bldP spid="1013"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1" name="Group 1031"/>
          <p:cNvGrpSpPr/>
          <p:nvPr/>
        </p:nvGrpSpPr>
        <p:grpSpPr>
          <a:xfrm>
            <a:off x="3006227" y="1813540"/>
            <a:ext cx="17887232" cy="10177092"/>
            <a:chOff x="0" y="168890"/>
            <a:chExt cx="17887230" cy="10177091"/>
          </a:xfrm>
        </p:grpSpPr>
        <p:pic>
          <p:nvPicPr>
            <p:cNvPr id="1015" name="Free Vector Apple iPhone 5 Mock Up.png"/>
            <p:cNvPicPr/>
            <p:nvPr/>
          </p:nvPicPr>
          <p:blipFill>
            <a:blip r:embed="rId2">
              <a:extLst/>
            </a:blip>
            <a:stretch>
              <a:fillRect/>
            </a:stretch>
          </p:blipFill>
          <p:spPr>
            <a:xfrm>
              <a:off x="10807143" y="771224"/>
              <a:ext cx="4318001" cy="9077413"/>
            </a:xfrm>
            <a:prstGeom prst="rect">
              <a:avLst/>
            </a:prstGeom>
            <a:ln w="12700" cap="flat">
              <a:noFill/>
              <a:miter lim="400000"/>
            </a:ln>
            <a:effectLst/>
          </p:spPr>
        </p:pic>
        <p:pic>
          <p:nvPicPr>
            <p:cNvPr id="1016" name="placeholder.png"/>
            <p:cNvPicPr/>
            <p:nvPr/>
          </p:nvPicPr>
          <p:blipFill>
            <a:blip r:embed="rId3">
              <a:extLst/>
            </a:blip>
            <a:srcRect l="34399" r="34399"/>
            <a:stretch>
              <a:fillRect/>
            </a:stretch>
          </p:blipFill>
          <p:spPr>
            <a:xfrm>
              <a:off x="11179672" y="2076450"/>
              <a:ext cx="3606801" cy="6502400"/>
            </a:xfrm>
            <a:prstGeom prst="rect">
              <a:avLst/>
            </a:prstGeom>
            <a:ln w="12700" cap="flat">
              <a:noFill/>
              <a:miter lim="400000"/>
            </a:ln>
            <a:effectLst/>
          </p:spPr>
        </p:pic>
        <p:pic>
          <p:nvPicPr>
            <p:cNvPr id="1017" name="Free Vector Apple iPhone 5 Mock Up.png"/>
            <p:cNvPicPr/>
            <p:nvPr/>
          </p:nvPicPr>
          <p:blipFill>
            <a:blip r:embed="rId2">
              <a:extLst/>
            </a:blip>
            <a:stretch>
              <a:fillRect/>
            </a:stretch>
          </p:blipFill>
          <p:spPr>
            <a:xfrm>
              <a:off x="13103558" y="289620"/>
              <a:ext cx="4783672" cy="10056361"/>
            </a:xfrm>
            <a:prstGeom prst="rect">
              <a:avLst/>
            </a:prstGeom>
            <a:ln w="12700" cap="flat">
              <a:noFill/>
              <a:miter lim="400000"/>
            </a:ln>
            <a:effectLst/>
          </p:spPr>
        </p:pic>
        <p:sp>
          <p:nvSpPr>
            <p:cNvPr id="1018" name="Shape 1018"/>
            <p:cNvSpPr/>
            <p:nvPr/>
          </p:nvSpPr>
          <p:spPr>
            <a:xfrm>
              <a:off x="3672" y="3042345"/>
              <a:ext cx="8737601" cy="37959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defRPr sz="1800"/>
              </a:pPr>
              <a:r>
                <a:rPr sz="2400" b="1"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Maecenas sed diam eget risus varius blandit sit amet non magna. Donec id elit non mi porta gravida at eget Lorem ipsum dolor sit amet. metus. Lorem ipsum dolor sit amet.</a:t>
              </a:r>
            </a:p>
          </p:txBody>
        </p:sp>
        <p:sp>
          <p:nvSpPr>
            <p:cNvPr id="1019" name="Shape 1019"/>
            <p:cNvSpPr/>
            <p:nvPr/>
          </p:nvSpPr>
          <p:spPr>
            <a:xfrm>
              <a:off x="0" y="168890"/>
              <a:ext cx="8905322" cy="15799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bg1"/>
                  </a:solidFill>
                </a:rPr>
                <a:t>Smartphone Data</a:t>
              </a:r>
            </a:p>
          </p:txBody>
        </p:sp>
        <p:sp>
          <p:nvSpPr>
            <p:cNvPr id="1020" name="Shape 1020"/>
            <p:cNvSpPr/>
            <p:nvPr/>
          </p:nvSpPr>
          <p:spPr>
            <a:xfrm>
              <a:off x="2082" y="1772582"/>
              <a:ext cx="3562963" cy="5950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021" name="Shape 1021"/>
            <p:cNvSpPr/>
            <p:nvPr/>
          </p:nvSpPr>
          <p:spPr>
            <a:xfrm>
              <a:off x="16372" y="82867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2" name="Shape 1022"/>
            <p:cNvSpPr/>
            <p:nvPr/>
          </p:nvSpPr>
          <p:spPr>
            <a:xfrm>
              <a:off x="3292972" y="82867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3" name="Shape 1023"/>
            <p:cNvSpPr/>
            <p:nvPr/>
          </p:nvSpPr>
          <p:spPr>
            <a:xfrm>
              <a:off x="6582272" y="82867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4" name="Shape 1024"/>
            <p:cNvSpPr/>
            <p:nvPr/>
          </p:nvSpPr>
          <p:spPr>
            <a:xfrm>
              <a:off x="326139" y="86503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5" name="Shape 1025"/>
            <p:cNvSpPr/>
            <p:nvPr/>
          </p:nvSpPr>
          <p:spPr>
            <a:xfrm>
              <a:off x="3689127" y="86150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6" name="Shape 1026"/>
            <p:cNvSpPr/>
            <p:nvPr/>
          </p:nvSpPr>
          <p:spPr>
            <a:xfrm>
              <a:off x="6872296" y="86458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7" name="Shape 1027"/>
            <p:cNvSpPr/>
            <p:nvPr/>
          </p:nvSpPr>
          <p:spPr>
            <a:xfrm>
              <a:off x="1489572" y="8384362"/>
              <a:ext cx="1088439" cy="10874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lgn="l">
                <a:defRPr sz="1800"/>
              </a:pPr>
              <a:r>
                <a:rPr sz="3200" dirty="0">
                  <a:solidFill>
                    <a:schemeClr val="bg1">
                      <a:lumMod val="65000"/>
                    </a:schemeClr>
                  </a:solidFill>
                  <a:latin typeface="Oswald Regular"/>
                  <a:ea typeface="Oswald Regular"/>
                  <a:cs typeface="Oswald Regular"/>
                  <a:sym typeface="Oswald Regular"/>
                </a:rPr>
                <a:t>chat</a:t>
              </a:r>
            </a:p>
            <a:p>
              <a:pPr lvl="0" algn="l">
                <a:defRPr sz="1800"/>
              </a:pPr>
              <a:r>
                <a:rPr sz="3200" dirty="0">
                  <a:solidFill>
                    <a:schemeClr val="bg1">
                      <a:lumMod val="65000"/>
                    </a:schemeClr>
                  </a:solidFill>
                  <a:latin typeface="Oswald Light"/>
                  <a:ea typeface="Oswald Light"/>
                  <a:cs typeface="Oswald Light"/>
                  <a:sym typeface="Oswald Light"/>
                </a:rPr>
                <a:t>service</a:t>
              </a:r>
            </a:p>
          </p:txBody>
        </p:sp>
        <p:sp>
          <p:nvSpPr>
            <p:cNvPr id="1028" name="Shape 1028"/>
            <p:cNvSpPr/>
            <p:nvPr/>
          </p:nvSpPr>
          <p:spPr>
            <a:xfrm>
              <a:off x="4791572" y="8378012"/>
              <a:ext cx="1221488" cy="10874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geo</a:t>
              </a:r>
            </a:p>
            <a:p>
              <a:pPr lvl="0" algn="l">
                <a:defRPr sz="1800"/>
              </a:pPr>
              <a:r>
                <a:rPr sz="3200">
                  <a:solidFill>
                    <a:schemeClr val="bg1">
                      <a:lumMod val="65000"/>
                    </a:schemeClr>
                  </a:solidFill>
                  <a:latin typeface="Oswald Light"/>
                  <a:ea typeface="Oswald Light"/>
                  <a:cs typeface="Oswald Light"/>
                  <a:sym typeface="Oswald Light"/>
                </a:rPr>
                <a:t>location</a:t>
              </a:r>
            </a:p>
          </p:txBody>
        </p:sp>
        <p:sp>
          <p:nvSpPr>
            <p:cNvPr id="1029" name="Shape 1029"/>
            <p:cNvSpPr/>
            <p:nvPr/>
          </p:nvSpPr>
          <p:spPr>
            <a:xfrm>
              <a:off x="7991972" y="8378012"/>
              <a:ext cx="1247136" cy="10874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private</a:t>
              </a:r>
            </a:p>
            <a:p>
              <a:pPr lvl="0" algn="l">
                <a:defRPr sz="1800"/>
              </a:pPr>
              <a:r>
                <a:rPr sz="3200">
                  <a:solidFill>
                    <a:schemeClr val="bg1">
                      <a:lumMod val="65000"/>
                    </a:schemeClr>
                  </a:solidFill>
                  <a:latin typeface="Oswald Light"/>
                  <a:ea typeface="Oswald Light"/>
                  <a:cs typeface="Oswald Light"/>
                  <a:sym typeface="Oswald Light"/>
                </a:rPr>
                <a:t>service</a:t>
              </a:r>
            </a:p>
          </p:txBody>
        </p:sp>
        <p:pic>
          <p:nvPicPr>
            <p:cNvPr id="1030" name="placeholder.png"/>
            <p:cNvPicPr/>
            <p:nvPr/>
          </p:nvPicPr>
          <p:blipFill>
            <a:blip r:embed="rId3">
              <a:extLst/>
            </a:blip>
            <a:srcRect l="34419" r="34419"/>
            <a:stretch>
              <a:fillRect/>
            </a:stretch>
          </p:blipFill>
          <p:spPr>
            <a:xfrm>
              <a:off x="13516472" y="1746250"/>
              <a:ext cx="3975101" cy="71755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500" fill="hold"/>
                                        <p:tgtEl>
                                          <p:spTgt spid="1031"/>
                                        </p:tgtEl>
                                        <p:attrNameLst>
                                          <p:attrName>ppt_x</p:attrName>
                                        </p:attrNameLst>
                                      </p:cBhvr>
                                      <p:tavLst>
                                        <p:tav tm="0">
                                          <p:val>
                                            <p:strVal val="#ppt_x+#ppt_w/2"/>
                                          </p:val>
                                        </p:tav>
                                        <p:tav tm="100000">
                                          <p:val>
                                            <p:strVal val="#ppt_x"/>
                                          </p:val>
                                        </p:tav>
                                      </p:tavLst>
                                    </p:anim>
                                    <p:anim calcmode="lin" valueType="num">
                                      <p:cBhvr>
                                        <p:cTn id="8" dur="500" fill="hold"/>
                                        <p:tgtEl>
                                          <p:spTgt spid="1031"/>
                                        </p:tgtEl>
                                        <p:attrNameLst>
                                          <p:attrName>ppt_y</p:attrName>
                                        </p:attrNameLst>
                                      </p:cBhvr>
                                      <p:tavLst>
                                        <p:tav tm="0">
                                          <p:val>
                                            <p:strVal val="#ppt_y"/>
                                          </p:val>
                                        </p:tav>
                                        <p:tav tm="100000">
                                          <p:val>
                                            <p:strVal val="#ppt_y"/>
                                          </p:val>
                                        </p:tav>
                                      </p:tavLst>
                                    </p:anim>
                                    <p:anim calcmode="lin" valueType="num">
                                      <p:cBhvr>
                                        <p:cTn id="9" dur="500" fill="hold"/>
                                        <p:tgtEl>
                                          <p:spTgt spid="1031"/>
                                        </p:tgtEl>
                                        <p:attrNameLst>
                                          <p:attrName>ppt_w</p:attrName>
                                        </p:attrNameLst>
                                      </p:cBhvr>
                                      <p:tavLst>
                                        <p:tav tm="0">
                                          <p:val>
                                            <p:fltVal val="0"/>
                                          </p:val>
                                        </p:tav>
                                        <p:tav tm="100000">
                                          <p:val>
                                            <p:strVal val="#ppt_w"/>
                                          </p:val>
                                        </p:tav>
                                      </p:tavLst>
                                    </p:anim>
                                    <p:anim calcmode="lin" valueType="num">
                                      <p:cBhvr>
                                        <p:cTn id="10" dur="500" fill="hold"/>
                                        <p:tgtEl>
                                          <p:spTgt spid="10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0" name="Group 1040"/>
          <p:cNvGrpSpPr/>
          <p:nvPr/>
        </p:nvGrpSpPr>
        <p:grpSpPr>
          <a:xfrm>
            <a:off x="3048000" y="3033487"/>
            <a:ext cx="8966203" cy="8917229"/>
            <a:chOff x="0" y="0"/>
            <a:chExt cx="8966202" cy="8917228"/>
          </a:xfrm>
        </p:grpSpPr>
        <p:pic>
          <p:nvPicPr>
            <p:cNvPr id="1033" name="Free Vector Apple iPhone 5 Mock Up.png"/>
            <p:cNvPicPr/>
            <p:nvPr/>
          </p:nvPicPr>
          <p:blipFill>
            <a:blip r:embed="rId2">
              <a:extLst/>
            </a:blip>
            <a:stretch>
              <a:fillRect/>
            </a:stretch>
          </p:blipFill>
          <p:spPr>
            <a:xfrm>
              <a:off x="4724400" y="0"/>
              <a:ext cx="4241802" cy="8917228"/>
            </a:xfrm>
            <a:prstGeom prst="rect">
              <a:avLst/>
            </a:prstGeom>
            <a:ln w="12700" cap="flat">
              <a:noFill/>
              <a:miter lim="400000"/>
            </a:ln>
            <a:effectLst/>
          </p:spPr>
        </p:pic>
        <p:pic>
          <p:nvPicPr>
            <p:cNvPr id="1034" name="placeholder.png"/>
            <p:cNvPicPr/>
            <p:nvPr/>
          </p:nvPicPr>
          <p:blipFill>
            <a:blip r:embed="rId3">
              <a:extLst/>
            </a:blip>
            <a:srcRect l="34455" r="34455"/>
            <a:stretch>
              <a:fillRect/>
            </a:stretch>
          </p:blipFill>
          <p:spPr>
            <a:xfrm>
              <a:off x="5080000" y="1259112"/>
              <a:ext cx="3530600" cy="6388101"/>
            </a:xfrm>
            <a:prstGeom prst="rect">
              <a:avLst/>
            </a:prstGeom>
            <a:ln w="12700" cap="flat">
              <a:noFill/>
              <a:miter lim="400000"/>
            </a:ln>
            <a:effectLst/>
          </p:spPr>
        </p:pic>
        <p:sp>
          <p:nvSpPr>
            <p:cNvPr id="1035" name="Shape 1035"/>
            <p:cNvSpPr/>
            <p:nvPr/>
          </p:nvSpPr>
          <p:spPr>
            <a:xfrm>
              <a:off x="4127500" y="1995712"/>
              <a:ext cx="1727200" cy="1727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36" name="Shape 1036"/>
            <p:cNvSpPr/>
            <p:nvPr/>
          </p:nvSpPr>
          <p:spPr>
            <a:xfrm>
              <a:off x="2388623" y="2254018"/>
              <a:ext cx="1535677" cy="12105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r">
                <a:defRPr sz="7200">
                  <a:solidFill>
                    <a:srgbClr val="2BC2AC"/>
                  </a:solidFill>
                  <a:latin typeface="Oswald Light"/>
                  <a:ea typeface="Oswald Light"/>
                  <a:cs typeface="Oswald Light"/>
                  <a:sym typeface="Oswald Light"/>
                </a:defRPr>
              </a:lvl1pPr>
            </a:lstStyle>
            <a:p>
              <a:pPr lvl="0">
                <a:defRPr sz="1800">
                  <a:solidFill>
                    <a:srgbClr val="000000"/>
                  </a:solidFill>
                </a:defRPr>
              </a:pPr>
              <a:r>
                <a:rPr sz="7200" dirty="0">
                  <a:solidFill>
                    <a:schemeClr val="accent2"/>
                  </a:solidFill>
                </a:rPr>
                <a:t>29%</a:t>
              </a:r>
            </a:p>
          </p:txBody>
        </p:sp>
        <p:sp>
          <p:nvSpPr>
            <p:cNvPr id="1037" name="Shape 1037"/>
            <p:cNvSpPr/>
            <p:nvPr/>
          </p:nvSpPr>
          <p:spPr>
            <a:xfrm>
              <a:off x="4709435" y="2586523"/>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38" name="Shape 1038"/>
            <p:cNvSpPr/>
            <p:nvPr/>
          </p:nvSpPr>
          <p:spPr>
            <a:xfrm>
              <a:off x="0" y="5598405"/>
              <a:ext cx="4051300" cy="26879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r">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sp>
          <p:nvSpPr>
            <p:cNvPr id="1039" name="Shape 1039"/>
            <p:cNvSpPr/>
            <p:nvPr/>
          </p:nvSpPr>
          <p:spPr>
            <a:xfrm>
              <a:off x="0" y="3735612"/>
              <a:ext cx="4051300" cy="1292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r">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Increase of Lorem Ipsum</a:t>
              </a:r>
            </a:p>
          </p:txBody>
        </p:sp>
      </p:grpSp>
      <p:grpSp>
        <p:nvGrpSpPr>
          <p:cNvPr id="1048" name="Group 1048"/>
          <p:cNvGrpSpPr/>
          <p:nvPr/>
        </p:nvGrpSpPr>
        <p:grpSpPr>
          <a:xfrm>
            <a:off x="12369800" y="3035300"/>
            <a:ext cx="9004300" cy="8917229"/>
            <a:chOff x="0" y="0"/>
            <a:chExt cx="9004300" cy="8917228"/>
          </a:xfrm>
        </p:grpSpPr>
        <p:pic>
          <p:nvPicPr>
            <p:cNvPr id="1041" name="Free Vector Apple iPhone 5 Mock Up.png"/>
            <p:cNvPicPr/>
            <p:nvPr/>
          </p:nvPicPr>
          <p:blipFill>
            <a:blip r:embed="rId2">
              <a:extLst/>
            </a:blip>
            <a:stretch>
              <a:fillRect/>
            </a:stretch>
          </p:blipFill>
          <p:spPr>
            <a:xfrm>
              <a:off x="0" y="0"/>
              <a:ext cx="4241802" cy="8917228"/>
            </a:xfrm>
            <a:prstGeom prst="rect">
              <a:avLst/>
            </a:prstGeom>
            <a:ln w="12700" cap="flat">
              <a:noFill/>
              <a:miter lim="400000"/>
            </a:ln>
            <a:effectLst/>
          </p:spPr>
        </p:pic>
        <p:pic>
          <p:nvPicPr>
            <p:cNvPr id="1042" name="placeholder.png"/>
            <p:cNvPicPr/>
            <p:nvPr/>
          </p:nvPicPr>
          <p:blipFill>
            <a:blip r:embed="rId3">
              <a:extLst/>
            </a:blip>
            <a:srcRect l="34455" r="34455"/>
            <a:stretch>
              <a:fillRect/>
            </a:stretch>
          </p:blipFill>
          <p:spPr>
            <a:xfrm>
              <a:off x="381000" y="1270000"/>
              <a:ext cx="3530600" cy="6388100"/>
            </a:xfrm>
            <a:prstGeom prst="rect">
              <a:avLst/>
            </a:prstGeom>
            <a:ln w="12700" cap="flat">
              <a:noFill/>
              <a:miter lim="400000"/>
            </a:ln>
            <a:effectLst/>
          </p:spPr>
        </p:pic>
        <p:sp>
          <p:nvSpPr>
            <p:cNvPr id="1043" name="Shape 1043"/>
            <p:cNvSpPr/>
            <p:nvPr/>
          </p:nvSpPr>
          <p:spPr>
            <a:xfrm>
              <a:off x="3378200" y="199390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44" name="Shape 1044"/>
            <p:cNvSpPr/>
            <p:nvPr/>
          </p:nvSpPr>
          <p:spPr>
            <a:xfrm>
              <a:off x="5406908" y="2258556"/>
              <a:ext cx="1330492" cy="12105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r">
                <a:defRPr sz="7200">
                  <a:solidFill>
                    <a:srgbClr val="F15F47"/>
                  </a:solidFill>
                  <a:latin typeface="Oswald Light"/>
                  <a:ea typeface="Oswald Light"/>
                  <a:cs typeface="Oswald Light"/>
                  <a:sym typeface="Oswald Light"/>
                </a:defRPr>
              </a:lvl1pPr>
            </a:lstStyle>
            <a:p>
              <a:pPr lvl="0">
                <a:defRPr sz="1800">
                  <a:solidFill>
                    <a:srgbClr val="000000"/>
                  </a:solidFill>
                </a:defRPr>
              </a:pPr>
              <a:r>
                <a:rPr sz="7200" dirty="0">
                  <a:solidFill>
                    <a:schemeClr val="accent5"/>
                  </a:solidFill>
                </a:rPr>
                <a:t>12%</a:t>
              </a:r>
            </a:p>
          </p:txBody>
        </p:sp>
        <p:sp>
          <p:nvSpPr>
            <p:cNvPr id="1045" name="Shape 1045"/>
            <p:cNvSpPr/>
            <p:nvPr/>
          </p:nvSpPr>
          <p:spPr>
            <a:xfrm rot="10800000" flipH="1">
              <a:off x="3987799" y="25908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46" name="Shape 1046"/>
            <p:cNvSpPr/>
            <p:nvPr/>
          </p:nvSpPr>
          <p:spPr>
            <a:xfrm>
              <a:off x="4953000" y="5596592"/>
              <a:ext cx="4051300" cy="26879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Lorem ipsum dolor sit amet. Maecenas sed diam eget risus varius blandit sit amet non magna. Donec id elit non mi porta gravida at eget Lorem ipsum dolor sit amet. metus. Lorem ipsum dolor sit amet.</a:t>
              </a:r>
            </a:p>
          </p:txBody>
        </p:sp>
        <p:sp>
          <p:nvSpPr>
            <p:cNvPr id="1047" name="Shape 1047"/>
            <p:cNvSpPr/>
            <p:nvPr/>
          </p:nvSpPr>
          <p:spPr>
            <a:xfrm>
              <a:off x="4953000" y="3733800"/>
              <a:ext cx="4051300" cy="1292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Decrease of Lorem Ipsum</a:t>
              </a:r>
            </a:p>
          </p:txBody>
        </p:sp>
      </p:grpSp>
      <p:sp>
        <p:nvSpPr>
          <p:cNvPr id="1049" name="Shape 1049"/>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050" name="Shape 1050"/>
          <p:cNvSpPr/>
          <p:nvPr/>
        </p:nvSpPr>
        <p:spPr>
          <a:xfrm>
            <a:off x="6712974" y="480040"/>
            <a:ext cx="10948255"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The Smartphone Data</a:t>
            </a:r>
          </a:p>
        </p:txBody>
      </p:sp>
      <p:sp>
        <p:nvSpPr>
          <p:cNvPr id="1051" name="Shape 10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040"/>
                                        </p:tgtEl>
                                        <p:attrNameLst>
                                          <p:attrName>style.visibility</p:attrName>
                                        </p:attrNameLst>
                                      </p:cBhvr>
                                      <p:to>
                                        <p:strVal val="visible"/>
                                      </p:to>
                                    </p:set>
                                    <p:anim calcmode="lin" valueType="num">
                                      <p:cBhvr>
                                        <p:cTn id="7" dur="1000" fill="hold"/>
                                        <p:tgtEl>
                                          <p:spTgt spid="1040"/>
                                        </p:tgtEl>
                                        <p:attrNameLst>
                                          <p:attrName>ppt_x</p:attrName>
                                        </p:attrNameLst>
                                      </p:cBhvr>
                                      <p:tavLst>
                                        <p:tav tm="0">
                                          <p:val>
                                            <p:strVal val="0-#ppt_w/2"/>
                                          </p:val>
                                        </p:tav>
                                        <p:tav tm="100000">
                                          <p:val>
                                            <p:strVal val="#ppt_x"/>
                                          </p:val>
                                        </p:tav>
                                      </p:tavLst>
                                    </p:anim>
                                    <p:anim calcmode="lin" valueType="num">
                                      <p:cBhvr>
                                        <p:cTn id="8" dur="1000" fill="hold"/>
                                        <p:tgtEl>
                                          <p:spTgt spid="10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1048"/>
                                        </p:tgtEl>
                                        <p:attrNameLst>
                                          <p:attrName>style.visibility</p:attrName>
                                        </p:attrNameLst>
                                      </p:cBhvr>
                                      <p:to>
                                        <p:strVal val="visible"/>
                                      </p:to>
                                    </p:set>
                                    <p:anim calcmode="lin" valueType="num">
                                      <p:cBhvr>
                                        <p:cTn id="13" dur="1000" fill="hold"/>
                                        <p:tgtEl>
                                          <p:spTgt spid="1048"/>
                                        </p:tgtEl>
                                        <p:attrNameLst>
                                          <p:attrName>ppt_x</p:attrName>
                                        </p:attrNameLst>
                                      </p:cBhvr>
                                      <p:tavLst>
                                        <p:tav tm="0">
                                          <p:val>
                                            <p:strVal val="1+#ppt_w/2"/>
                                          </p:val>
                                        </p:tav>
                                        <p:tav tm="100000">
                                          <p:val>
                                            <p:strVal val="#ppt_x"/>
                                          </p:val>
                                        </p:tav>
                                      </p:tavLst>
                                    </p:anim>
                                    <p:anim calcmode="lin" valueType="num">
                                      <p:cBhvr>
                                        <p:cTn id="14" dur="1000" fill="hold"/>
                                        <p:tgtEl>
                                          <p:spTgt spid="10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1" advAuto="0"/>
      <p:bldP spid="1048" grpId="2"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5" name="Group 1055"/>
          <p:cNvGrpSpPr/>
          <p:nvPr/>
        </p:nvGrpSpPr>
        <p:grpSpPr>
          <a:xfrm>
            <a:off x="3043770" y="2072356"/>
            <a:ext cx="4699010" cy="9878376"/>
            <a:chOff x="0" y="0"/>
            <a:chExt cx="4699008" cy="9878374"/>
          </a:xfrm>
        </p:grpSpPr>
        <p:pic>
          <p:nvPicPr>
            <p:cNvPr id="1053" name="Free Vector Apple iPhone 5 Mock Up.png"/>
            <p:cNvPicPr/>
            <p:nvPr/>
          </p:nvPicPr>
          <p:blipFill>
            <a:blip r:embed="rId2">
              <a:extLst/>
            </a:blip>
            <a:stretch>
              <a:fillRect/>
            </a:stretch>
          </p:blipFill>
          <p:spPr>
            <a:xfrm>
              <a:off x="0" y="0"/>
              <a:ext cx="4699009" cy="9878375"/>
            </a:xfrm>
            <a:prstGeom prst="rect">
              <a:avLst/>
            </a:prstGeom>
            <a:ln w="12700" cap="flat">
              <a:noFill/>
              <a:miter lim="400000"/>
            </a:ln>
            <a:effectLst/>
          </p:spPr>
        </p:pic>
        <p:pic>
          <p:nvPicPr>
            <p:cNvPr id="1054" name="placeholder.png"/>
            <p:cNvPicPr/>
            <p:nvPr/>
          </p:nvPicPr>
          <p:blipFill>
            <a:blip r:embed="rId3">
              <a:extLst/>
            </a:blip>
            <a:srcRect l="34399" r="34399"/>
            <a:stretch>
              <a:fillRect/>
            </a:stretch>
          </p:blipFill>
          <p:spPr>
            <a:xfrm>
              <a:off x="405399" y="1420392"/>
              <a:ext cx="3925047" cy="7076145"/>
            </a:xfrm>
            <a:prstGeom prst="rect">
              <a:avLst/>
            </a:prstGeom>
            <a:ln w="12700" cap="flat">
              <a:noFill/>
              <a:miter lim="400000"/>
            </a:ln>
            <a:effectLst/>
          </p:spPr>
        </p:pic>
      </p:grpSp>
      <p:grpSp>
        <p:nvGrpSpPr>
          <p:cNvPr id="1060" name="Group 1060"/>
          <p:cNvGrpSpPr/>
          <p:nvPr/>
        </p:nvGrpSpPr>
        <p:grpSpPr>
          <a:xfrm>
            <a:off x="9622927" y="1800840"/>
            <a:ext cx="11776574" cy="9676170"/>
            <a:chOff x="0" y="168890"/>
            <a:chExt cx="11776573" cy="9676170"/>
          </a:xfrm>
        </p:grpSpPr>
        <p:sp>
          <p:nvSpPr>
            <p:cNvPr id="1056" name="Shape 1056"/>
            <p:cNvSpPr/>
            <p:nvPr/>
          </p:nvSpPr>
          <p:spPr>
            <a:xfrm>
              <a:off x="0" y="168890"/>
              <a:ext cx="8905322" cy="15799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Smartphone Data</a:t>
              </a:r>
            </a:p>
          </p:txBody>
        </p:sp>
        <p:sp>
          <p:nvSpPr>
            <p:cNvPr id="1057" name="Shape 1057"/>
            <p:cNvSpPr/>
            <p:nvPr/>
          </p:nvSpPr>
          <p:spPr>
            <a:xfrm>
              <a:off x="2082" y="1658282"/>
              <a:ext cx="3562963" cy="5950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graphicFrame>
          <p:nvGraphicFramePr>
            <p:cNvPr id="1058" name="Chart 1058"/>
            <p:cNvGraphicFramePr/>
            <p:nvPr>
              <p:extLst>
                <p:ext uri="{D42A27DB-BD31-4B8C-83A1-F6EECF244321}">
                  <p14:modId xmlns:p14="http://schemas.microsoft.com/office/powerpoint/2010/main" xmlns="" val="2479287355"/>
                </p:ext>
              </p:extLst>
            </p:nvPr>
          </p:nvGraphicFramePr>
          <p:xfrm>
            <a:off x="5350" y="2692400"/>
            <a:ext cx="11758523" cy="4719116"/>
          </p:xfrm>
          <a:graphic>
            <a:graphicData uri="http://schemas.openxmlformats.org/drawingml/2006/chart">
              <c:chart xmlns:c="http://schemas.openxmlformats.org/drawingml/2006/chart" xmlns:r="http://schemas.openxmlformats.org/officeDocument/2006/relationships" r:id="rId4"/>
            </a:graphicData>
          </a:graphic>
        </p:graphicFrame>
        <p:sp>
          <p:nvSpPr>
            <p:cNvPr id="1059" name="Shape 1059"/>
            <p:cNvSpPr/>
            <p:nvPr/>
          </p:nvSpPr>
          <p:spPr>
            <a:xfrm>
              <a:off x="3672" y="8265140"/>
              <a:ext cx="11772901" cy="15799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2400" spc="4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grpSp>
      <p:sp>
        <p:nvSpPr>
          <p:cNvPr id="2" name="Picture Placeholder 1"/>
          <p:cNvSpPr>
            <a:spLocks noGrp="1"/>
          </p:cNvSpPr>
          <p:nvPr>
            <p:ph type="pic" sz="quarter" idx="11"/>
          </p:nvPr>
        </p:nvSpPr>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055"/>
                                        </p:tgtEl>
                                        <p:attrNameLst>
                                          <p:attrName>style.visibility</p:attrName>
                                        </p:attrNameLst>
                                      </p:cBhvr>
                                      <p:to>
                                        <p:strVal val="visible"/>
                                      </p:to>
                                    </p:set>
                                    <p:anim calcmode="lin" valueType="num">
                                      <p:cBhvr>
                                        <p:cTn id="7" dur="1000" fill="hold"/>
                                        <p:tgtEl>
                                          <p:spTgt spid="1055"/>
                                        </p:tgtEl>
                                        <p:attrNameLst>
                                          <p:attrName>ppt_x</p:attrName>
                                        </p:attrNameLst>
                                      </p:cBhvr>
                                      <p:tavLst>
                                        <p:tav tm="0">
                                          <p:val>
                                            <p:strVal val="0-#ppt_w/2"/>
                                          </p:val>
                                        </p:tav>
                                        <p:tav tm="100000">
                                          <p:val>
                                            <p:strVal val="#ppt_x"/>
                                          </p:val>
                                        </p:tav>
                                      </p:tavLst>
                                    </p:anim>
                                    <p:anim calcmode="lin" valueType="num">
                                      <p:cBhvr>
                                        <p:cTn id="8" dur="1000" fill="hold"/>
                                        <p:tgtEl>
                                          <p:spTgt spid="105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1060"/>
                                        </p:tgtEl>
                                        <p:attrNameLst>
                                          <p:attrName>style.visibility</p:attrName>
                                        </p:attrNameLst>
                                      </p:cBhvr>
                                      <p:to>
                                        <p:strVal val="visible"/>
                                      </p:to>
                                    </p:set>
                                    <p:anim calcmode="lin" valueType="num">
                                      <p:cBhvr>
                                        <p:cTn id="11" dur="1000" fill="hold"/>
                                        <p:tgtEl>
                                          <p:spTgt spid="1060"/>
                                        </p:tgtEl>
                                        <p:attrNameLst>
                                          <p:attrName>ppt_x</p:attrName>
                                        </p:attrNameLst>
                                      </p:cBhvr>
                                      <p:tavLst>
                                        <p:tav tm="0">
                                          <p:val>
                                            <p:strVal val="1+#ppt_w/2"/>
                                          </p:val>
                                        </p:tav>
                                        <p:tav tm="100000">
                                          <p:val>
                                            <p:strVal val="#ppt_x"/>
                                          </p:val>
                                        </p:tav>
                                      </p:tavLst>
                                    </p:anim>
                                    <p:anim calcmode="lin" valueType="num">
                                      <p:cBhvr>
                                        <p:cTn id="12" dur="1000" fill="hold"/>
                                        <p:tgtEl>
                                          <p:spTgt spid="1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 grpId="1" animBg="1" advAuto="0"/>
      <p:bldP spid="1060" grpId="2"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7" name="Group 1067"/>
          <p:cNvGrpSpPr/>
          <p:nvPr/>
        </p:nvGrpSpPr>
        <p:grpSpPr>
          <a:xfrm>
            <a:off x="12857004" y="3568699"/>
            <a:ext cx="10113825" cy="8252898"/>
            <a:chOff x="0" y="0"/>
            <a:chExt cx="10113823" cy="8252896"/>
          </a:xfrm>
        </p:grpSpPr>
        <p:pic>
          <p:nvPicPr>
            <p:cNvPr id="1062" name="mockup_0018_iMac-_FRONT.png"/>
            <p:cNvPicPr/>
            <p:nvPr/>
          </p:nvPicPr>
          <p:blipFill>
            <a:blip r:embed="rId2">
              <a:extLst/>
            </a:blip>
            <a:srcRect/>
            <a:stretch>
              <a:fillRect/>
            </a:stretch>
          </p:blipFill>
          <p:spPr>
            <a:xfrm>
              <a:off x="0" y="378895"/>
              <a:ext cx="8517096" cy="7874001"/>
            </a:xfrm>
            <a:prstGeom prst="rect">
              <a:avLst/>
            </a:prstGeom>
            <a:ln w="12700" cap="flat">
              <a:noFill/>
              <a:miter lim="400000"/>
            </a:ln>
            <a:effectLst/>
          </p:spPr>
        </p:pic>
        <p:pic>
          <p:nvPicPr>
            <p:cNvPr id="1063" name="placeholder.png"/>
            <p:cNvPicPr/>
            <p:nvPr/>
          </p:nvPicPr>
          <p:blipFill>
            <a:blip r:embed="rId3">
              <a:extLst/>
            </a:blip>
            <a:srcRect l="503" r="503"/>
            <a:stretch>
              <a:fillRect/>
            </a:stretch>
          </p:blipFill>
          <p:spPr>
            <a:xfrm>
              <a:off x="300195" y="622300"/>
              <a:ext cx="7912101" cy="4495800"/>
            </a:xfrm>
            <a:prstGeom prst="rect">
              <a:avLst/>
            </a:prstGeom>
            <a:ln w="12700" cap="flat">
              <a:noFill/>
              <a:miter lim="400000"/>
            </a:ln>
            <a:effectLst/>
          </p:spPr>
        </p:pic>
        <p:sp>
          <p:nvSpPr>
            <p:cNvPr id="1064" name="Shape 1064"/>
            <p:cNvSpPr/>
            <p:nvPr/>
          </p:nvSpPr>
          <p:spPr>
            <a:xfrm>
              <a:off x="72690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65" name="Shape 1065"/>
            <p:cNvSpPr/>
            <p:nvPr/>
          </p:nvSpPr>
          <p:spPr>
            <a:xfrm>
              <a:off x="9097519" y="341372"/>
              <a:ext cx="1016304" cy="8412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r">
                <a:defRPr sz="4800">
                  <a:solidFill>
                    <a:srgbClr val="3AC7E2"/>
                  </a:solidFill>
                  <a:latin typeface="Oswald Light"/>
                  <a:ea typeface="Oswald Light"/>
                  <a:cs typeface="Oswald Light"/>
                  <a:sym typeface="Oswald Light"/>
                </a:defRPr>
              </a:lvl1pPr>
            </a:lstStyle>
            <a:p>
              <a:pPr lvl="0">
                <a:defRPr sz="1800">
                  <a:solidFill>
                    <a:srgbClr val="000000"/>
                  </a:solidFill>
                </a:defRPr>
              </a:pPr>
              <a:r>
                <a:rPr sz="4800" dirty="0">
                  <a:solidFill>
                    <a:schemeClr val="accent1"/>
                  </a:solidFill>
                </a:rPr>
                <a:t>34%</a:t>
              </a:r>
            </a:p>
          </p:txBody>
        </p:sp>
        <p:sp>
          <p:nvSpPr>
            <p:cNvPr id="1066" name="Shape 1066"/>
            <p:cNvSpPr/>
            <p:nvPr/>
          </p:nvSpPr>
          <p:spPr>
            <a:xfrm rot="10800000" flipH="1">
              <a:off x="7850959"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73" name="Group 1073"/>
          <p:cNvGrpSpPr/>
          <p:nvPr/>
        </p:nvGrpSpPr>
        <p:grpSpPr>
          <a:xfrm>
            <a:off x="9793601" y="5067299"/>
            <a:ext cx="5379224" cy="6079116"/>
            <a:chOff x="2497" y="0"/>
            <a:chExt cx="5379222" cy="6079114"/>
          </a:xfrm>
        </p:grpSpPr>
        <p:pic>
          <p:nvPicPr>
            <p:cNvPr id="1068" name="Mini-iPad-B&amp;W-Mockup.png"/>
            <p:cNvPicPr/>
            <p:nvPr/>
          </p:nvPicPr>
          <p:blipFill>
            <a:blip r:embed="rId4">
              <a:extLst/>
            </a:blip>
            <a:srcRect/>
            <a:stretch>
              <a:fillRect/>
            </a:stretch>
          </p:blipFill>
          <p:spPr>
            <a:xfrm>
              <a:off x="1758686" y="711200"/>
              <a:ext cx="3623033" cy="5367914"/>
            </a:xfrm>
            <a:prstGeom prst="rect">
              <a:avLst/>
            </a:prstGeom>
            <a:ln w="12700" cap="flat">
              <a:noFill/>
              <a:miter lim="400000"/>
            </a:ln>
            <a:effectLst>
              <a:reflection stA="15181" endPos="40000" dir="5400000" sy="-100000" algn="bl" rotWithShape="0"/>
            </a:effectLst>
          </p:spPr>
        </p:pic>
        <p:pic>
          <p:nvPicPr>
            <p:cNvPr id="1069" name="placeholder.png"/>
            <p:cNvPicPr/>
            <p:nvPr/>
          </p:nvPicPr>
          <p:blipFill>
            <a:blip r:embed="rId5" cstate="print">
              <a:extLst/>
            </a:blip>
            <a:srcRect l="29020" r="29020"/>
            <a:stretch>
              <a:fillRect/>
            </a:stretch>
          </p:blipFill>
          <p:spPr>
            <a:xfrm>
              <a:off x="1944292" y="1244103"/>
              <a:ext cx="3249391" cy="4356014"/>
            </a:xfrm>
            <a:prstGeom prst="rect">
              <a:avLst/>
            </a:prstGeom>
            <a:ln w="12700" cap="flat">
              <a:noFill/>
              <a:miter lim="400000"/>
            </a:ln>
            <a:effectLst/>
          </p:spPr>
        </p:pic>
        <p:sp>
          <p:nvSpPr>
            <p:cNvPr id="1070" name="Shape 1070"/>
            <p:cNvSpPr/>
            <p:nvPr/>
          </p:nvSpPr>
          <p:spPr>
            <a:xfrm>
              <a:off x="9369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71" name="Shape 1071"/>
            <p:cNvSpPr/>
            <p:nvPr/>
          </p:nvSpPr>
          <p:spPr>
            <a:xfrm>
              <a:off x="2497" y="442972"/>
              <a:ext cx="921726" cy="8412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r">
                <a:defRPr sz="4800">
                  <a:solidFill>
                    <a:srgbClr val="F15F47"/>
                  </a:solidFill>
                  <a:latin typeface="Oswald Light"/>
                  <a:ea typeface="Oswald Light"/>
                  <a:cs typeface="Oswald Light"/>
                  <a:sym typeface="Oswald Light"/>
                </a:defRPr>
              </a:lvl1pPr>
            </a:lstStyle>
            <a:p>
              <a:pPr lvl="0">
                <a:defRPr sz="1800">
                  <a:solidFill>
                    <a:srgbClr val="000000"/>
                  </a:solidFill>
                </a:defRPr>
              </a:pPr>
              <a:r>
                <a:rPr sz="4800" dirty="0">
                  <a:solidFill>
                    <a:schemeClr val="accent5"/>
                  </a:solidFill>
                </a:rPr>
                <a:t>31%</a:t>
              </a:r>
            </a:p>
          </p:txBody>
        </p:sp>
        <p:sp>
          <p:nvSpPr>
            <p:cNvPr id="1072" name="Shape 1072"/>
            <p:cNvSpPr/>
            <p:nvPr/>
          </p:nvSpPr>
          <p:spPr>
            <a:xfrm>
              <a:off x="1518858"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79" name="Group 1079"/>
          <p:cNvGrpSpPr/>
          <p:nvPr/>
        </p:nvGrpSpPr>
        <p:grpSpPr>
          <a:xfrm>
            <a:off x="8409599" y="7150099"/>
            <a:ext cx="3831033" cy="4281005"/>
            <a:chOff x="2199" y="0"/>
            <a:chExt cx="3831032" cy="4281003"/>
          </a:xfrm>
        </p:grpSpPr>
        <p:pic>
          <p:nvPicPr>
            <p:cNvPr id="1074" name="iphoneflatblack.png"/>
            <p:cNvPicPr/>
            <p:nvPr/>
          </p:nvPicPr>
          <p:blipFill>
            <a:blip r:embed="rId6">
              <a:extLst/>
            </a:blip>
            <a:stretch>
              <a:fillRect/>
            </a:stretch>
          </p:blipFill>
          <p:spPr>
            <a:xfrm>
              <a:off x="1905000" y="228600"/>
              <a:ext cx="1928231" cy="4052403"/>
            </a:xfrm>
            <a:prstGeom prst="rect">
              <a:avLst/>
            </a:prstGeom>
            <a:ln w="12700" cap="flat">
              <a:noFill/>
              <a:miter lim="400000"/>
            </a:ln>
            <a:effectLst>
              <a:reflection stA="6755" endPos="40000" dir="5400000" sy="-100000" algn="bl" rotWithShape="0"/>
            </a:effectLst>
          </p:spPr>
        </p:pic>
        <p:pic>
          <p:nvPicPr>
            <p:cNvPr id="1075" name="placeholder.png"/>
            <p:cNvPicPr/>
            <p:nvPr/>
          </p:nvPicPr>
          <p:blipFill>
            <a:blip r:embed="rId7" cstate="print">
              <a:extLst/>
            </a:blip>
            <a:srcRect l="34399" r="34399"/>
            <a:stretch>
              <a:fillRect/>
            </a:stretch>
          </p:blipFill>
          <p:spPr>
            <a:xfrm>
              <a:off x="2108200" y="825500"/>
              <a:ext cx="1600445" cy="2885310"/>
            </a:xfrm>
            <a:prstGeom prst="rect">
              <a:avLst/>
            </a:prstGeom>
            <a:ln w="12700" cap="flat">
              <a:noFill/>
              <a:miter lim="400000"/>
            </a:ln>
            <a:effectLst/>
          </p:spPr>
        </p:pic>
        <p:sp>
          <p:nvSpPr>
            <p:cNvPr id="1076" name="Shape 1076"/>
            <p:cNvSpPr/>
            <p:nvPr/>
          </p:nvSpPr>
          <p:spPr>
            <a:xfrm>
              <a:off x="990600" y="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77" name="Shape 1077"/>
            <p:cNvSpPr/>
            <p:nvPr/>
          </p:nvSpPr>
          <p:spPr>
            <a:xfrm>
              <a:off x="2199" y="449322"/>
              <a:ext cx="921726" cy="8412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r">
                <a:defRPr sz="4800">
                  <a:solidFill>
                    <a:srgbClr val="FBB22F"/>
                  </a:solidFill>
                  <a:latin typeface="Oswald Light"/>
                  <a:ea typeface="Oswald Light"/>
                  <a:cs typeface="Oswald Light"/>
                  <a:sym typeface="Oswald Light"/>
                </a:defRPr>
              </a:lvl1pPr>
            </a:lstStyle>
            <a:p>
              <a:pPr lvl="0">
                <a:defRPr sz="1800">
                  <a:solidFill>
                    <a:srgbClr val="000000"/>
                  </a:solidFill>
                </a:defRPr>
              </a:pPr>
              <a:r>
                <a:rPr sz="4800" dirty="0">
                  <a:solidFill>
                    <a:schemeClr val="accent3"/>
                  </a:solidFill>
                </a:rPr>
                <a:t>12%</a:t>
              </a:r>
            </a:p>
          </p:txBody>
        </p:sp>
        <p:sp>
          <p:nvSpPr>
            <p:cNvPr id="1078" name="Shape 1078"/>
            <p:cNvSpPr/>
            <p:nvPr/>
          </p:nvSpPr>
          <p:spPr>
            <a:xfrm rot="10800000" flipH="1">
              <a:off x="1574799" y="5969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82" name="Group 1082"/>
          <p:cNvGrpSpPr/>
          <p:nvPr/>
        </p:nvGrpSpPr>
        <p:grpSpPr>
          <a:xfrm>
            <a:off x="3048000" y="3746500"/>
            <a:ext cx="5029200" cy="7242810"/>
            <a:chOff x="0" y="0"/>
            <a:chExt cx="5029200" cy="7242810"/>
          </a:xfrm>
        </p:grpSpPr>
        <p:sp>
          <p:nvSpPr>
            <p:cNvPr id="1080" name="Shape 1080"/>
            <p:cNvSpPr/>
            <p:nvPr/>
          </p:nvSpPr>
          <p:spPr>
            <a:xfrm>
              <a:off x="0" y="1333500"/>
              <a:ext cx="5029200" cy="59093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just">
                <a:defRPr sz="1800"/>
              </a:pPr>
              <a:r>
                <a:rPr sz="2400" b="1" spc="48" dirty="0" err="1">
                  <a:solidFill>
                    <a:schemeClr val="bg1">
                      <a:lumMod val="65000"/>
                    </a:schemeClr>
                  </a:solidFill>
                  <a:latin typeface="Source Sans Pro"/>
                  <a:ea typeface="Source Sans Pro"/>
                  <a:cs typeface="Source Sans Pro"/>
                  <a:sym typeface="Source Sans Pro"/>
                </a:rPr>
                <a:t>Cras</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justo</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odio</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dapibus</a:t>
              </a:r>
              <a:r>
                <a:rPr sz="2400" b="1" spc="48" dirty="0">
                  <a:solidFill>
                    <a:schemeClr val="bg1">
                      <a:lumMod val="65000"/>
                    </a:schemeClr>
                  </a:solidFill>
                  <a:latin typeface="Source Sans Pro"/>
                  <a:ea typeface="Source Sans Pro"/>
                  <a:cs typeface="Source Sans Pro"/>
                  <a:sym typeface="Source Sans Pro"/>
                </a:rPr>
                <a:t> ac </a:t>
              </a:r>
              <a:r>
                <a:rPr sz="2400" b="1" spc="48" dirty="0" err="1">
                  <a:solidFill>
                    <a:schemeClr val="bg1">
                      <a:lumMod val="65000"/>
                    </a:schemeClr>
                  </a:solidFill>
                  <a:latin typeface="Source Sans Pro"/>
                  <a:ea typeface="Source Sans Pro"/>
                  <a:cs typeface="Source Sans Pro"/>
                  <a:sym typeface="Source Sans Pro"/>
                </a:rPr>
                <a:t>facilisis</a:t>
              </a:r>
              <a:r>
                <a:rPr sz="2400" b="1" spc="48" dirty="0">
                  <a:solidFill>
                    <a:schemeClr val="bg1">
                      <a:lumMod val="65000"/>
                    </a:schemeClr>
                  </a:solidFill>
                  <a:latin typeface="Source Sans Pro"/>
                  <a:ea typeface="Source Sans Pro"/>
                  <a:cs typeface="Source Sans Pro"/>
                  <a:sym typeface="Source Sans Pro"/>
                </a:rPr>
                <a:t> in, </a:t>
              </a:r>
              <a:r>
                <a:rPr sz="2400" b="1" spc="48" dirty="0" err="1">
                  <a:solidFill>
                    <a:schemeClr val="bg1">
                      <a:lumMod val="65000"/>
                    </a:schemeClr>
                  </a:solidFill>
                  <a:latin typeface="Source Sans Pro"/>
                  <a:ea typeface="Source Sans Pro"/>
                  <a:cs typeface="Source Sans Pro"/>
                  <a:sym typeface="Source Sans Pro"/>
                </a:rPr>
                <a:t>egestas</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eget</a:t>
              </a:r>
              <a:r>
                <a:rPr sz="2400" b="1"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Aenean</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eu</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leo</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Pellentesque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ornare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sem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lacinia</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venenatis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vestibulum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Curabitur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blandit</a:t>
              </a:r>
              <a:r>
                <a:rPr sz="2400" spc="48" dirty="0">
                  <a:solidFill>
                    <a:schemeClr val="bg1">
                      <a:lumMod val="65000"/>
                    </a:schemeClr>
                  </a:solidFill>
                  <a:latin typeface="Source Sans Pro"/>
                  <a:ea typeface="Source Sans Pro"/>
                  <a:cs typeface="Source Sans Pro"/>
                  <a:sym typeface="Source Sans Pro"/>
                </a:rPr>
                <a:t> tempus </a:t>
              </a:r>
              <a:r>
                <a:rPr sz="2400" spc="48" dirty="0" err="1">
                  <a:solidFill>
                    <a:schemeClr val="bg1">
                      <a:lumMod val="65000"/>
                    </a:schemeClr>
                  </a:solidFill>
                  <a:latin typeface="Source Sans Pro"/>
                  <a:ea typeface="Source Sans Pro"/>
                  <a:cs typeface="Source Sans Pro"/>
                  <a:sym typeface="Source Sans Pro"/>
                </a:rPr>
                <a:t>porttitor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Praesent</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commodo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cursus</a:t>
              </a:r>
              <a:r>
                <a:rPr sz="2400" spc="48" dirty="0">
                  <a:solidFill>
                    <a:schemeClr val="bg1">
                      <a:lumMod val="65000"/>
                    </a:schemeClr>
                  </a:solidFill>
                  <a:latin typeface="Source Sans Pro"/>
                  <a:ea typeface="Source Sans Pro"/>
                  <a:cs typeface="Source Sans Pro"/>
                  <a:sym typeface="Source Sans Pro"/>
                </a:rPr>
                <a:t> magna, </a:t>
              </a: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a:t>
              </a:r>
            </a:p>
            <a:p>
              <a:pPr lvl="0" algn="just">
                <a:defRPr sz="1800"/>
              </a:pPr>
              <a:r>
                <a:rPr sz="2400" spc="48" dirty="0" err="1">
                  <a:solidFill>
                    <a:schemeClr val="bg1">
                      <a:lumMod val="65000"/>
                    </a:schemeClr>
                  </a:solidFill>
                  <a:latin typeface="Source Sans Pro"/>
                  <a:ea typeface="Source Sans Pro"/>
                  <a:cs typeface="Source Sans Pro"/>
                  <a:sym typeface="Source Sans Pro"/>
                </a:rPr>
                <a:t>Cras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justo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odio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dapibus</a:t>
              </a:r>
              <a:r>
                <a:rPr sz="2400" spc="48" dirty="0">
                  <a:solidFill>
                    <a:schemeClr val="bg1">
                      <a:lumMod val="65000"/>
                    </a:schemeClr>
                  </a:solidFill>
                  <a:latin typeface="Source Sans Pro"/>
                  <a:ea typeface="Source Sans Pro"/>
                  <a:cs typeface="Source Sans Pro"/>
                  <a:sym typeface="Source Sans Pro"/>
                </a:rPr>
                <a:t> ac </a:t>
              </a:r>
              <a:r>
                <a:rPr sz="2400" spc="48" dirty="0" err="1">
                  <a:solidFill>
                    <a:schemeClr val="bg1">
                      <a:lumMod val="65000"/>
                    </a:schemeClr>
                  </a:solidFill>
                  <a:latin typeface="Source Sans Pro"/>
                  <a:ea typeface="Source Sans Pro"/>
                  <a:cs typeface="Source Sans Pro"/>
                  <a:sym typeface="Source Sans Pro"/>
                </a:rPr>
                <a:t>facilisis</a:t>
              </a:r>
              <a:r>
                <a:rPr sz="2400" spc="48" dirty="0">
                  <a:solidFill>
                    <a:schemeClr val="bg1">
                      <a:lumMod val="65000"/>
                    </a:schemeClr>
                  </a:solidFill>
                  <a:latin typeface="Source Sans Pro"/>
                  <a:ea typeface="Source Sans Pro"/>
                  <a:cs typeface="Source Sans Pro"/>
                  <a:sym typeface="Source Sans Pro"/>
                </a:rPr>
                <a:t> in, </a:t>
              </a:r>
              <a:r>
                <a:rPr sz="2400" spc="48" dirty="0" err="1">
                  <a:solidFill>
                    <a:schemeClr val="bg1">
                      <a:lumMod val="65000"/>
                    </a:schemeClr>
                  </a:solidFill>
                  <a:latin typeface="Source Sans Pro"/>
                  <a:ea typeface="Source Sans Pro"/>
                  <a:cs typeface="Source Sans Pro"/>
                  <a:sym typeface="Source Sans Pro"/>
                </a:rPr>
                <a:t>egestas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eget</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Aenean</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eu</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leo</a:t>
              </a:r>
              <a:r>
                <a:rPr sz="2400" spc="48" dirty="0">
                  <a:solidFill>
                    <a:schemeClr val="bg1">
                      <a:lumMod val="65000"/>
                    </a:schemeClr>
                  </a:solidFill>
                  <a:latin typeface="Source Sans Pro"/>
                  <a:ea typeface="Source Sans Pro"/>
                  <a:cs typeface="Source Sans Pro"/>
                  <a:sym typeface="Source Sans Pro"/>
                </a:rPr>
                <a:t> </a:t>
              </a:r>
            </a:p>
            <a:p>
              <a:pPr lvl="0" algn="just">
                <a:defRPr sz="1800"/>
              </a:pPr>
              <a:endParaRPr sz="2400" spc="48" dirty="0">
                <a:solidFill>
                  <a:schemeClr val="bg1">
                    <a:lumMod val="65000"/>
                  </a:schemeClr>
                </a:solidFill>
                <a:latin typeface="Source Sans Pro"/>
                <a:ea typeface="Source Sans Pro"/>
                <a:cs typeface="Source Sans Pro"/>
                <a:sym typeface="Source Sans Pro"/>
              </a:endParaRPr>
            </a:p>
            <a:p>
              <a:pPr lvl="0" algn="just">
                <a:defRPr sz="1800"/>
              </a:pPr>
              <a:r>
                <a:rPr sz="2400" spc="48" dirty="0" err="1">
                  <a:solidFill>
                    <a:schemeClr val="bg1">
                      <a:lumMod val="65000"/>
                    </a:schemeClr>
                  </a:solidFill>
                  <a:latin typeface="Source Sans Pro"/>
                  <a:ea typeface="Source Sans Pro"/>
                  <a:cs typeface="Source Sans Pro"/>
                  <a:sym typeface="Source Sans Pro"/>
                </a:rPr>
                <a:t>Pellentesque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ornare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sem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lacinia</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venenatis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vestibulum</a:t>
              </a:r>
              <a:r>
                <a:rPr sz="2400" spc="48" dirty="0">
                  <a:solidFill>
                    <a:schemeClr val="bg1">
                      <a:lumMod val="65000"/>
                    </a:schemeClr>
                  </a:solidFill>
                  <a:latin typeface="Source Sans Pro"/>
                  <a:ea typeface="Source Sans Pro"/>
                  <a:cs typeface="Source Sans Pro"/>
                  <a:sym typeface="Source Sans Pro"/>
                </a:rPr>
                <a:t>. </a:t>
              </a:r>
            </a:p>
            <a:p>
              <a:pPr lvl="0" algn="just">
                <a:defRPr sz="1800"/>
              </a:pP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 </a:t>
              </a:r>
              <a:r>
                <a:rPr sz="2400" spc="48" dirty="0" err="1">
                  <a:solidFill>
                    <a:schemeClr val="bg1">
                      <a:lumMod val="65000"/>
                    </a:schemeClr>
                  </a:solidFill>
                  <a:latin typeface="Source Sans Pro"/>
                  <a:ea typeface="Source Sans Pro"/>
                  <a:cs typeface="Source Sans Pro"/>
                  <a:sym typeface="Source Sans Pro"/>
                </a:rPr>
                <a:t>Curabitur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blandit</a:t>
              </a:r>
              <a:r>
                <a:rPr sz="2400" spc="48" dirty="0">
                  <a:solidFill>
                    <a:schemeClr val="bg1">
                      <a:lumMod val="65000"/>
                    </a:schemeClr>
                  </a:solidFill>
                  <a:latin typeface="Source Sans Pro"/>
                  <a:ea typeface="Source Sans Pro"/>
                  <a:cs typeface="Source Sans Pro"/>
                  <a:sym typeface="Source Sans Pro"/>
                </a:rPr>
                <a:t> tempus </a:t>
              </a:r>
              <a:r>
                <a:rPr sz="2400" spc="48" dirty="0" err="1">
                  <a:solidFill>
                    <a:schemeClr val="bg1">
                      <a:lumMod val="65000"/>
                    </a:schemeClr>
                  </a:solidFill>
                  <a:latin typeface="Source Sans Pro"/>
                  <a:ea typeface="Source Sans Pro"/>
                  <a:cs typeface="Source Sans Pro"/>
                  <a:sym typeface="Source Sans Pro"/>
                </a:rPr>
                <a:t>porttitor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Praesent</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commodo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cursus</a:t>
              </a:r>
              <a:r>
                <a:rPr sz="2400" spc="48" dirty="0">
                  <a:solidFill>
                    <a:schemeClr val="bg1">
                      <a:lumMod val="65000"/>
                    </a:schemeClr>
                  </a:solidFill>
                  <a:latin typeface="Source Sans Pro"/>
                  <a:ea typeface="Source Sans Pro"/>
                  <a:cs typeface="Source Sans Pro"/>
                  <a:sym typeface="Source Sans Pro"/>
                </a:rPr>
                <a:t> magna, </a:t>
              </a: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a:t>
              </a:r>
            </a:p>
          </p:txBody>
        </p:sp>
        <p:sp>
          <p:nvSpPr>
            <p:cNvPr id="1081" name="Shape 1081"/>
            <p:cNvSpPr/>
            <p:nvPr/>
          </p:nvSpPr>
          <p:spPr>
            <a:xfrm>
              <a:off x="0" y="0"/>
              <a:ext cx="4927600"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lumMod val="65000"/>
                    </a:schemeClr>
                  </a:solidFill>
                </a:rPr>
                <a:t>Data Comparison </a:t>
              </a:r>
            </a:p>
          </p:txBody>
        </p:sp>
      </p:grpSp>
      <p:sp>
        <p:nvSpPr>
          <p:cNvPr id="1083" name="Shape 1083"/>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084" name="Shape 1084"/>
          <p:cNvSpPr/>
          <p:nvPr/>
        </p:nvSpPr>
        <p:spPr>
          <a:xfrm>
            <a:off x="7875216" y="480040"/>
            <a:ext cx="8623771"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The Devices Data</a:t>
            </a:r>
          </a:p>
        </p:txBody>
      </p:sp>
      <p:sp>
        <p:nvSpPr>
          <p:cNvPr id="1085" name="Shape 1085"/>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067"/>
                                        </p:tgtEl>
                                        <p:attrNameLst>
                                          <p:attrName>style.visibility</p:attrName>
                                        </p:attrNameLst>
                                      </p:cBhvr>
                                      <p:to>
                                        <p:strVal val="visible"/>
                                      </p:to>
                                    </p:set>
                                    <p:anim calcmode="lin" valueType="num">
                                      <p:cBhvr>
                                        <p:cTn id="7" dur="500" fill="hold"/>
                                        <p:tgtEl>
                                          <p:spTgt spid="1067"/>
                                        </p:tgtEl>
                                        <p:attrNameLst>
                                          <p:attrName>ppt_x</p:attrName>
                                        </p:attrNameLst>
                                      </p:cBhvr>
                                      <p:tavLst>
                                        <p:tav tm="0">
                                          <p:val>
                                            <p:strVal val="#ppt_x"/>
                                          </p:val>
                                        </p:tav>
                                        <p:tav tm="100000">
                                          <p:val>
                                            <p:strVal val="#ppt_x"/>
                                          </p:val>
                                        </p:tav>
                                      </p:tavLst>
                                    </p:anim>
                                    <p:anim calcmode="lin" valueType="num">
                                      <p:cBhvr>
                                        <p:cTn id="8" dur="500" fill="hold"/>
                                        <p:tgtEl>
                                          <p:spTgt spid="1067"/>
                                        </p:tgtEl>
                                        <p:attrNameLst>
                                          <p:attrName>ppt_y</p:attrName>
                                        </p:attrNameLst>
                                      </p:cBhvr>
                                      <p:tavLst>
                                        <p:tav tm="0">
                                          <p:val>
                                            <p:strVal val="0-#ppt_h/2"/>
                                          </p:val>
                                        </p:tav>
                                        <p:tav tm="100000">
                                          <p:val>
                                            <p:strVal val="#ppt_y"/>
                                          </p:val>
                                        </p:tav>
                                      </p:tavLst>
                                    </p:anim>
                                  </p:childTnLst>
                                </p:cTn>
                              </p:par>
                              <p:par>
                                <p:cTn id="9" presetID="2" presetClass="entr" presetSubtype="1" fill="hold" grpId="2" nodeType="withEffect">
                                  <p:stCondLst>
                                    <p:cond delay="200"/>
                                  </p:stCondLst>
                                  <p:iterate>
                                    <p:tmAbs val="0"/>
                                  </p:iterate>
                                  <p:childTnLst>
                                    <p:set>
                                      <p:cBhvr>
                                        <p:cTn id="10" fill="hold"/>
                                        <p:tgtEl>
                                          <p:spTgt spid="1073"/>
                                        </p:tgtEl>
                                        <p:attrNameLst>
                                          <p:attrName>style.visibility</p:attrName>
                                        </p:attrNameLst>
                                      </p:cBhvr>
                                      <p:to>
                                        <p:strVal val="visible"/>
                                      </p:to>
                                    </p:set>
                                    <p:anim calcmode="lin" valueType="num">
                                      <p:cBhvr>
                                        <p:cTn id="11" dur="500" fill="hold"/>
                                        <p:tgtEl>
                                          <p:spTgt spid="1073"/>
                                        </p:tgtEl>
                                        <p:attrNameLst>
                                          <p:attrName>ppt_x</p:attrName>
                                        </p:attrNameLst>
                                      </p:cBhvr>
                                      <p:tavLst>
                                        <p:tav tm="0">
                                          <p:val>
                                            <p:strVal val="#ppt_x"/>
                                          </p:val>
                                        </p:tav>
                                        <p:tav tm="100000">
                                          <p:val>
                                            <p:strVal val="#ppt_x"/>
                                          </p:val>
                                        </p:tav>
                                      </p:tavLst>
                                    </p:anim>
                                    <p:anim calcmode="lin" valueType="num">
                                      <p:cBhvr>
                                        <p:cTn id="12" dur="500" fill="hold"/>
                                        <p:tgtEl>
                                          <p:spTgt spid="1073"/>
                                        </p:tgtEl>
                                        <p:attrNameLst>
                                          <p:attrName>ppt_y</p:attrName>
                                        </p:attrNameLst>
                                      </p:cBhvr>
                                      <p:tavLst>
                                        <p:tav tm="0">
                                          <p:val>
                                            <p:strVal val="0-#ppt_h/2"/>
                                          </p:val>
                                        </p:tav>
                                        <p:tav tm="100000">
                                          <p:val>
                                            <p:strVal val="#ppt_y"/>
                                          </p:val>
                                        </p:tav>
                                      </p:tavLst>
                                    </p:anim>
                                  </p:childTnLst>
                                </p:cTn>
                              </p:par>
                              <p:par>
                                <p:cTn id="13" presetID="2" presetClass="entr" presetSubtype="1" fill="hold" grpId="3" nodeType="withEffect">
                                  <p:stCondLst>
                                    <p:cond delay="400"/>
                                  </p:stCondLst>
                                  <p:iterate>
                                    <p:tmAbs val="0"/>
                                  </p:iterate>
                                  <p:childTnLst>
                                    <p:set>
                                      <p:cBhvr>
                                        <p:cTn id="14" fill="hold"/>
                                        <p:tgtEl>
                                          <p:spTgt spid="1079"/>
                                        </p:tgtEl>
                                        <p:attrNameLst>
                                          <p:attrName>style.visibility</p:attrName>
                                        </p:attrNameLst>
                                      </p:cBhvr>
                                      <p:to>
                                        <p:strVal val="visible"/>
                                      </p:to>
                                    </p:set>
                                    <p:anim calcmode="lin" valueType="num">
                                      <p:cBhvr>
                                        <p:cTn id="15" dur="500" fill="hold"/>
                                        <p:tgtEl>
                                          <p:spTgt spid="1079"/>
                                        </p:tgtEl>
                                        <p:attrNameLst>
                                          <p:attrName>ppt_x</p:attrName>
                                        </p:attrNameLst>
                                      </p:cBhvr>
                                      <p:tavLst>
                                        <p:tav tm="0">
                                          <p:val>
                                            <p:strVal val="#ppt_x"/>
                                          </p:val>
                                        </p:tav>
                                        <p:tav tm="100000">
                                          <p:val>
                                            <p:strVal val="#ppt_x"/>
                                          </p:val>
                                        </p:tav>
                                      </p:tavLst>
                                    </p:anim>
                                    <p:anim calcmode="lin" valueType="num">
                                      <p:cBhvr>
                                        <p:cTn id="16" dur="500" fill="hold"/>
                                        <p:tgtEl>
                                          <p:spTgt spid="1079"/>
                                        </p:tgtEl>
                                        <p:attrNameLst>
                                          <p:attrName>ppt_y</p:attrName>
                                        </p:attrNameLst>
                                      </p:cBhvr>
                                      <p:tavLst>
                                        <p:tav tm="0">
                                          <p:val>
                                            <p:strVal val="0-#ppt_h/2"/>
                                          </p:val>
                                        </p:tav>
                                        <p:tav tm="100000">
                                          <p:val>
                                            <p:strVal val="#ppt_y"/>
                                          </p:val>
                                        </p:tav>
                                      </p:tavLst>
                                    </p:anim>
                                  </p:childTnLst>
                                </p:cTn>
                              </p:par>
                              <p:par>
                                <p:cTn id="17" presetID="2" presetClass="entr" presetSubtype="1" fill="hold" grpId="4" nodeType="withEffect">
                                  <p:stCondLst>
                                    <p:cond delay="600"/>
                                  </p:stCondLst>
                                  <p:iterate>
                                    <p:tmAbs val="0"/>
                                  </p:iterate>
                                  <p:childTnLst>
                                    <p:set>
                                      <p:cBhvr>
                                        <p:cTn id="18" fill="hold"/>
                                        <p:tgtEl>
                                          <p:spTgt spid="1082"/>
                                        </p:tgtEl>
                                        <p:attrNameLst>
                                          <p:attrName>style.visibility</p:attrName>
                                        </p:attrNameLst>
                                      </p:cBhvr>
                                      <p:to>
                                        <p:strVal val="visible"/>
                                      </p:to>
                                    </p:set>
                                    <p:anim calcmode="lin" valueType="num">
                                      <p:cBhvr>
                                        <p:cTn id="19" dur="500" fill="hold"/>
                                        <p:tgtEl>
                                          <p:spTgt spid="1082"/>
                                        </p:tgtEl>
                                        <p:attrNameLst>
                                          <p:attrName>ppt_x</p:attrName>
                                        </p:attrNameLst>
                                      </p:cBhvr>
                                      <p:tavLst>
                                        <p:tav tm="0">
                                          <p:val>
                                            <p:strVal val="#ppt_x"/>
                                          </p:val>
                                        </p:tav>
                                        <p:tav tm="100000">
                                          <p:val>
                                            <p:strVal val="#ppt_x"/>
                                          </p:val>
                                        </p:tav>
                                      </p:tavLst>
                                    </p:anim>
                                    <p:anim calcmode="lin" valueType="num">
                                      <p:cBhvr>
                                        <p:cTn id="20" dur="500" fill="hold"/>
                                        <p:tgtEl>
                                          <p:spTgt spid="10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1" animBg="1" advAuto="0"/>
      <p:bldP spid="1073" grpId="2" animBg="1" advAuto="0"/>
      <p:bldP spid="1079" grpId="3" animBg="1" advAuto="0"/>
      <p:bldP spid="1082" grpId="4"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 name="Shape 1087"/>
          <p:cNvSpPr/>
          <p:nvPr/>
        </p:nvSpPr>
        <p:spPr>
          <a:xfrm>
            <a:off x="23383031" y="12757150"/>
            <a:ext cx="408029" cy="4699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spc="-120">
                <a:solidFill>
                  <a:srgbClr val="FFFFFF"/>
                </a:solidFill>
                <a:latin typeface="Calibri"/>
                <a:ea typeface="Calibri"/>
                <a:cs typeface="Calibri"/>
                <a:sym typeface="Calibri"/>
              </a:defRPr>
            </a:lvl1pPr>
          </a:lstStyle>
          <a:p>
            <a:pPr lvl="0">
              <a:defRPr sz="1800" spc="0">
                <a:solidFill>
                  <a:srgbClr val="000000"/>
                </a:solidFill>
              </a:defRPr>
            </a:pPr>
            <a:r>
              <a:rPr sz="2400" spc="-120">
                <a:solidFill>
                  <a:srgbClr val="FFFFFF"/>
                </a:solidFill>
              </a:rPr>
              <a:t>18</a:t>
            </a:r>
          </a:p>
        </p:txBody>
      </p:sp>
      <p:grpSp>
        <p:nvGrpSpPr>
          <p:cNvPr id="1105" name="Group 1105"/>
          <p:cNvGrpSpPr/>
          <p:nvPr/>
        </p:nvGrpSpPr>
        <p:grpSpPr>
          <a:xfrm>
            <a:off x="3006227" y="1813540"/>
            <a:ext cx="17643978" cy="10094439"/>
            <a:chOff x="0" y="168890"/>
            <a:chExt cx="17643976" cy="10094438"/>
          </a:xfrm>
        </p:grpSpPr>
        <p:sp>
          <p:nvSpPr>
            <p:cNvPr id="1088" name="Shape 1088"/>
            <p:cNvSpPr/>
            <p:nvPr/>
          </p:nvSpPr>
          <p:spPr>
            <a:xfrm>
              <a:off x="3672" y="3042345"/>
              <a:ext cx="8737601" cy="37959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defRPr sz="1800"/>
              </a:pPr>
              <a:r>
                <a:rPr sz="2400" b="1"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Maecenas sed diam eget risus varius blandit sit amet non magna. Donec id elit non mi porta gravida at eget Lorem ipsum dolor sit amet. metus. Lorem ipsum dolor sit amet.</a:t>
              </a:r>
            </a:p>
          </p:txBody>
        </p:sp>
        <p:sp>
          <p:nvSpPr>
            <p:cNvPr id="1089" name="Shape 1089"/>
            <p:cNvSpPr/>
            <p:nvPr/>
          </p:nvSpPr>
          <p:spPr>
            <a:xfrm>
              <a:off x="0" y="168890"/>
              <a:ext cx="5886162" cy="15799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Tablet Data</a:t>
              </a:r>
            </a:p>
          </p:txBody>
        </p:sp>
        <p:sp>
          <p:nvSpPr>
            <p:cNvPr id="1090" name="Shape 1090"/>
            <p:cNvSpPr/>
            <p:nvPr/>
          </p:nvSpPr>
          <p:spPr>
            <a:xfrm>
              <a:off x="2082" y="1658282"/>
              <a:ext cx="3562963" cy="5950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091" name="Shape 1091"/>
            <p:cNvSpPr/>
            <p:nvPr/>
          </p:nvSpPr>
          <p:spPr>
            <a:xfrm>
              <a:off x="16372" y="82232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2" name="Shape 1092"/>
            <p:cNvSpPr/>
            <p:nvPr/>
          </p:nvSpPr>
          <p:spPr>
            <a:xfrm>
              <a:off x="3292972" y="82232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3" name="Shape 1093"/>
            <p:cNvSpPr/>
            <p:nvPr/>
          </p:nvSpPr>
          <p:spPr>
            <a:xfrm>
              <a:off x="6582272" y="82232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4" name="Shape 1094"/>
            <p:cNvSpPr/>
            <p:nvPr/>
          </p:nvSpPr>
          <p:spPr>
            <a:xfrm>
              <a:off x="326139" y="85868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5" name="Shape 1095"/>
            <p:cNvSpPr/>
            <p:nvPr/>
          </p:nvSpPr>
          <p:spPr>
            <a:xfrm>
              <a:off x="3689127" y="85515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6" name="Shape 1096"/>
            <p:cNvSpPr/>
            <p:nvPr/>
          </p:nvSpPr>
          <p:spPr>
            <a:xfrm>
              <a:off x="6872296" y="85823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7" name="Shape 1097"/>
            <p:cNvSpPr/>
            <p:nvPr/>
          </p:nvSpPr>
          <p:spPr>
            <a:xfrm>
              <a:off x="1489572" y="8320862"/>
              <a:ext cx="1088439" cy="10874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lgn="l">
                <a:defRPr sz="1800"/>
              </a:pPr>
              <a:r>
                <a:rPr sz="3200" dirty="0">
                  <a:solidFill>
                    <a:schemeClr val="bg1">
                      <a:lumMod val="65000"/>
                    </a:schemeClr>
                  </a:solidFill>
                  <a:latin typeface="Oswald Regular"/>
                  <a:ea typeface="Oswald Regular"/>
                  <a:cs typeface="Oswald Regular"/>
                  <a:sym typeface="Oswald Regular"/>
                </a:rPr>
                <a:t>chat</a:t>
              </a:r>
            </a:p>
            <a:p>
              <a:pPr lvl="0" algn="l">
                <a:defRPr sz="1800"/>
              </a:pPr>
              <a:r>
                <a:rPr sz="3200" dirty="0">
                  <a:solidFill>
                    <a:schemeClr val="bg1">
                      <a:lumMod val="65000"/>
                    </a:schemeClr>
                  </a:solidFill>
                  <a:latin typeface="Oswald Light"/>
                  <a:ea typeface="Oswald Light"/>
                  <a:cs typeface="Oswald Light"/>
                  <a:sym typeface="Oswald Light"/>
                </a:rPr>
                <a:t>service</a:t>
              </a:r>
            </a:p>
          </p:txBody>
        </p:sp>
        <p:sp>
          <p:nvSpPr>
            <p:cNvPr id="1098" name="Shape 1098"/>
            <p:cNvSpPr/>
            <p:nvPr/>
          </p:nvSpPr>
          <p:spPr>
            <a:xfrm>
              <a:off x="4791572" y="8314512"/>
              <a:ext cx="1221488" cy="10874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geo</a:t>
              </a:r>
            </a:p>
            <a:p>
              <a:pPr lvl="0" algn="l">
                <a:defRPr sz="1800"/>
              </a:pPr>
              <a:r>
                <a:rPr sz="3200">
                  <a:solidFill>
                    <a:schemeClr val="bg1">
                      <a:lumMod val="65000"/>
                    </a:schemeClr>
                  </a:solidFill>
                  <a:latin typeface="Oswald Light"/>
                  <a:ea typeface="Oswald Light"/>
                  <a:cs typeface="Oswald Light"/>
                  <a:sym typeface="Oswald Light"/>
                </a:rPr>
                <a:t>location</a:t>
              </a:r>
            </a:p>
          </p:txBody>
        </p:sp>
        <p:sp>
          <p:nvSpPr>
            <p:cNvPr id="1099" name="Shape 1099"/>
            <p:cNvSpPr/>
            <p:nvPr/>
          </p:nvSpPr>
          <p:spPr>
            <a:xfrm>
              <a:off x="7991972" y="8314512"/>
              <a:ext cx="1247136" cy="10874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private</a:t>
              </a:r>
            </a:p>
            <a:p>
              <a:pPr lvl="0" algn="l">
                <a:defRPr sz="1800"/>
              </a:pPr>
              <a:r>
                <a:rPr sz="3200">
                  <a:solidFill>
                    <a:schemeClr val="bg1">
                      <a:lumMod val="65000"/>
                    </a:schemeClr>
                  </a:solidFill>
                  <a:latin typeface="Oswald Light"/>
                  <a:ea typeface="Oswald Light"/>
                  <a:cs typeface="Oswald Light"/>
                  <a:sym typeface="Oswald Light"/>
                </a:rPr>
                <a:t>service</a:t>
              </a:r>
            </a:p>
          </p:txBody>
        </p:sp>
        <p:grpSp>
          <p:nvGrpSpPr>
            <p:cNvPr id="1104" name="Group 1104"/>
            <p:cNvGrpSpPr/>
            <p:nvPr/>
          </p:nvGrpSpPr>
          <p:grpSpPr>
            <a:xfrm>
              <a:off x="11052672" y="497598"/>
              <a:ext cx="6591304" cy="9765730"/>
              <a:chOff x="0" y="0"/>
              <a:chExt cx="6591303" cy="9765729"/>
            </a:xfrm>
          </p:grpSpPr>
          <p:grpSp>
            <p:nvGrpSpPr>
              <p:cNvPr id="1102" name="Group 1102"/>
              <p:cNvGrpSpPr/>
              <p:nvPr/>
            </p:nvGrpSpPr>
            <p:grpSpPr>
              <a:xfrm>
                <a:off x="0" y="0"/>
                <a:ext cx="6591304" cy="9765730"/>
                <a:chOff x="0" y="0"/>
                <a:chExt cx="6591303" cy="9765729"/>
              </a:xfrm>
            </p:grpSpPr>
            <p:pic>
              <p:nvPicPr>
                <p:cNvPr id="1100" name="Mini-iPad-B&amp;W-Mockup.png"/>
                <p:cNvPicPr/>
                <p:nvPr/>
              </p:nvPicPr>
              <p:blipFill>
                <a:blip r:embed="rId2">
                  <a:extLst/>
                </a:blip>
                <a:stretch>
                  <a:fillRect/>
                </a:stretch>
              </p:blipFill>
              <p:spPr>
                <a:xfrm>
                  <a:off x="0" y="0"/>
                  <a:ext cx="6591304" cy="9765730"/>
                </a:xfrm>
                <a:prstGeom prst="rect">
                  <a:avLst/>
                </a:prstGeom>
                <a:ln w="12700" cap="flat">
                  <a:noFill/>
                  <a:miter lim="400000"/>
                </a:ln>
                <a:effectLst/>
              </p:spPr>
            </p:pic>
            <p:sp>
              <p:nvSpPr>
                <p:cNvPr id="1101"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pic>
            <p:nvPicPr>
              <p:cNvPr id="1103" name="placeholder.png"/>
              <p:cNvPicPr/>
              <p:nvPr/>
            </p:nvPicPr>
            <p:blipFill>
              <a:blip r:embed="rId3">
                <a:extLst/>
              </a:blip>
              <a:srcRect l="29020" r="29020"/>
              <a:stretch>
                <a:fillRect/>
              </a:stretch>
            </p:blipFill>
            <p:spPr>
              <a:xfrm>
                <a:off x="337669" y="969500"/>
                <a:ext cx="5911543" cy="7924801"/>
              </a:xfrm>
              <a:prstGeom prst="rect">
                <a:avLst/>
              </a:prstGeom>
              <a:ln w="12700" cap="flat">
                <a:noFill/>
                <a:miter lim="400000"/>
              </a:ln>
              <a:effectLst/>
            </p:spPr>
          </p:pic>
        </p:grpSp>
      </p:grpSp>
      <p:sp>
        <p:nvSpPr>
          <p:cNvPr id="2" name="Picture Placeholder 1"/>
          <p:cNvSpPr>
            <a:spLocks noGrp="1"/>
          </p:cNvSpPr>
          <p:nvPr>
            <p:ph type="pic" sz="quarter" idx="11"/>
          </p:nvPr>
        </p:nvSpPr>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105"/>
                                        </p:tgtEl>
                                        <p:attrNameLst>
                                          <p:attrName>style.visibility</p:attrName>
                                        </p:attrNameLst>
                                      </p:cBhvr>
                                      <p:to>
                                        <p:strVal val="visible"/>
                                      </p:to>
                                    </p:set>
                                    <p:anim calcmode="lin" valueType="num">
                                      <p:cBhvr>
                                        <p:cTn id="7" dur="750" fill="hold"/>
                                        <p:tgtEl>
                                          <p:spTgt spid="1105"/>
                                        </p:tgtEl>
                                        <p:attrNameLst>
                                          <p:attrName>ppt_x</p:attrName>
                                        </p:attrNameLst>
                                      </p:cBhvr>
                                      <p:tavLst>
                                        <p:tav tm="0">
                                          <p:val>
                                            <p:strVal val="1+#ppt_w/2"/>
                                          </p:val>
                                        </p:tav>
                                        <p:tav tm="100000">
                                          <p:val>
                                            <p:strVal val="#ppt_x"/>
                                          </p:val>
                                        </p:tav>
                                      </p:tavLst>
                                    </p:anim>
                                    <p:anim calcmode="lin" valueType="num">
                                      <p:cBhvr>
                                        <p:cTn id="8" dur="750" fill="hold"/>
                                        <p:tgtEl>
                                          <p:spTgt spid="1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8" name="placeholder.png"/>
          <p:cNvPicPr/>
          <p:nvPr/>
        </p:nvPicPr>
        <p:blipFill>
          <a:blip r:embed="rId2" cstate="print">
            <a:extLst/>
          </a:blip>
          <a:srcRect l="21445" r="21445"/>
          <a:stretch>
            <a:fillRect/>
          </a:stretch>
        </p:blipFill>
        <p:spPr>
          <a:xfrm>
            <a:off x="-4768" y="10346379"/>
            <a:ext cx="3459717" cy="3407723"/>
          </a:xfrm>
          <a:prstGeom prst="rect">
            <a:avLst/>
          </a:prstGeom>
          <a:ln w="12700">
            <a:miter lim="400000"/>
          </a:ln>
        </p:spPr>
      </p:pic>
      <p:pic>
        <p:nvPicPr>
          <p:cNvPr id="1109" name="placeholder.png"/>
          <p:cNvPicPr/>
          <p:nvPr/>
        </p:nvPicPr>
        <p:blipFill>
          <a:blip r:embed="rId2" cstate="print">
            <a:extLst/>
          </a:blip>
          <a:srcRect l="21445" r="21445"/>
          <a:stretch>
            <a:fillRect/>
          </a:stretch>
        </p:blipFill>
        <p:spPr>
          <a:xfrm>
            <a:off x="3473270" y="10346379"/>
            <a:ext cx="3459717" cy="3407723"/>
          </a:xfrm>
          <a:prstGeom prst="rect">
            <a:avLst/>
          </a:prstGeom>
          <a:ln w="12700">
            <a:miter lim="400000"/>
          </a:ln>
        </p:spPr>
      </p:pic>
      <p:pic>
        <p:nvPicPr>
          <p:cNvPr id="1110" name="placeholder.png"/>
          <p:cNvPicPr/>
          <p:nvPr/>
        </p:nvPicPr>
        <p:blipFill>
          <a:blip r:embed="rId2" cstate="print">
            <a:extLst/>
          </a:blip>
          <a:srcRect l="21445" r="21445"/>
          <a:stretch>
            <a:fillRect/>
          </a:stretch>
        </p:blipFill>
        <p:spPr>
          <a:xfrm>
            <a:off x="-4768" y="12700"/>
            <a:ext cx="3459717" cy="3407722"/>
          </a:xfrm>
          <a:prstGeom prst="rect">
            <a:avLst/>
          </a:prstGeom>
          <a:ln w="12700">
            <a:miter lim="400000"/>
          </a:ln>
        </p:spPr>
      </p:pic>
      <p:pic>
        <p:nvPicPr>
          <p:cNvPr id="1111" name="placeholder.png"/>
          <p:cNvPicPr/>
          <p:nvPr/>
        </p:nvPicPr>
        <p:blipFill>
          <a:blip r:embed="rId2" cstate="print">
            <a:extLst/>
          </a:blip>
          <a:srcRect l="21445" r="21445"/>
          <a:stretch>
            <a:fillRect/>
          </a:stretch>
        </p:blipFill>
        <p:spPr>
          <a:xfrm>
            <a:off x="3473270" y="12700"/>
            <a:ext cx="3459717" cy="3407722"/>
          </a:xfrm>
          <a:prstGeom prst="rect">
            <a:avLst/>
          </a:prstGeom>
          <a:ln w="12700">
            <a:miter lim="400000"/>
          </a:ln>
        </p:spPr>
      </p:pic>
      <p:pic>
        <p:nvPicPr>
          <p:cNvPr id="1112" name="placeholder.png"/>
          <p:cNvPicPr/>
          <p:nvPr/>
        </p:nvPicPr>
        <p:blipFill>
          <a:blip r:embed="rId2" cstate="print">
            <a:extLst/>
          </a:blip>
          <a:srcRect l="21445" r="21445"/>
          <a:stretch>
            <a:fillRect/>
          </a:stretch>
        </p:blipFill>
        <p:spPr>
          <a:xfrm>
            <a:off x="6949346" y="12700"/>
            <a:ext cx="3459717" cy="3407722"/>
          </a:xfrm>
          <a:prstGeom prst="rect">
            <a:avLst/>
          </a:prstGeom>
          <a:ln w="12700">
            <a:miter lim="400000"/>
          </a:ln>
        </p:spPr>
      </p:pic>
      <p:pic>
        <p:nvPicPr>
          <p:cNvPr id="1113" name="placeholder.png"/>
          <p:cNvPicPr/>
          <p:nvPr/>
        </p:nvPicPr>
        <p:blipFill>
          <a:blip r:embed="rId2" cstate="print">
            <a:extLst/>
          </a:blip>
          <a:srcRect l="21445" r="21445"/>
          <a:stretch>
            <a:fillRect/>
          </a:stretch>
        </p:blipFill>
        <p:spPr>
          <a:xfrm>
            <a:off x="-4768" y="3445435"/>
            <a:ext cx="3459717" cy="3407722"/>
          </a:xfrm>
          <a:prstGeom prst="rect">
            <a:avLst/>
          </a:prstGeom>
          <a:ln w="12700">
            <a:miter lim="400000"/>
          </a:ln>
        </p:spPr>
      </p:pic>
      <p:pic>
        <p:nvPicPr>
          <p:cNvPr id="1114" name="placeholder.png"/>
          <p:cNvPicPr/>
          <p:nvPr/>
        </p:nvPicPr>
        <p:blipFill>
          <a:blip r:embed="rId2" cstate="print">
            <a:extLst/>
          </a:blip>
          <a:srcRect l="21445" r="21445"/>
          <a:stretch>
            <a:fillRect/>
          </a:stretch>
        </p:blipFill>
        <p:spPr>
          <a:xfrm>
            <a:off x="3473270" y="3445435"/>
            <a:ext cx="3459717" cy="3407722"/>
          </a:xfrm>
          <a:prstGeom prst="rect">
            <a:avLst/>
          </a:prstGeom>
          <a:ln w="12700">
            <a:miter lim="400000"/>
          </a:ln>
        </p:spPr>
      </p:pic>
      <p:pic>
        <p:nvPicPr>
          <p:cNvPr id="1116" name="placeholder.png"/>
          <p:cNvPicPr/>
          <p:nvPr/>
        </p:nvPicPr>
        <p:blipFill>
          <a:blip r:embed="rId2" cstate="print">
            <a:extLst/>
          </a:blip>
          <a:srcRect l="21445" r="21445"/>
          <a:stretch>
            <a:fillRect/>
          </a:stretch>
        </p:blipFill>
        <p:spPr>
          <a:xfrm>
            <a:off x="-4768" y="6903784"/>
            <a:ext cx="3459717" cy="3407722"/>
          </a:xfrm>
          <a:prstGeom prst="rect">
            <a:avLst/>
          </a:prstGeom>
          <a:ln w="12700">
            <a:miter lim="400000"/>
          </a:ln>
        </p:spPr>
      </p:pic>
      <p:pic>
        <p:nvPicPr>
          <p:cNvPr id="1117" name="placeholder.png"/>
          <p:cNvPicPr/>
          <p:nvPr/>
        </p:nvPicPr>
        <p:blipFill>
          <a:blip r:embed="rId2" cstate="print">
            <a:extLst/>
          </a:blip>
          <a:srcRect l="21445" r="21445"/>
          <a:stretch>
            <a:fillRect/>
          </a:stretch>
        </p:blipFill>
        <p:spPr>
          <a:xfrm>
            <a:off x="3473270" y="6903784"/>
            <a:ext cx="3459717" cy="3407722"/>
          </a:xfrm>
          <a:prstGeom prst="rect">
            <a:avLst/>
          </a:prstGeom>
          <a:ln w="12700">
            <a:miter lim="400000"/>
          </a:ln>
        </p:spPr>
      </p:pic>
      <p:pic>
        <p:nvPicPr>
          <p:cNvPr id="1118" name="placeholder.png"/>
          <p:cNvPicPr/>
          <p:nvPr/>
        </p:nvPicPr>
        <p:blipFill>
          <a:blip r:embed="rId2" cstate="print">
            <a:extLst/>
          </a:blip>
          <a:srcRect l="21445" r="21445"/>
          <a:stretch>
            <a:fillRect/>
          </a:stretch>
        </p:blipFill>
        <p:spPr>
          <a:xfrm>
            <a:off x="6949346" y="6903784"/>
            <a:ext cx="3459717" cy="3407722"/>
          </a:xfrm>
          <a:prstGeom prst="rect">
            <a:avLst/>
          </a:prstGeom>
          <a:ln w="12700">
            <a:miter lim="400000"/>
          </a:ln>
        </p:spPr>
      </p:pic>
      <p:pic>
        <p:nvPicPr>
          <p:cNvPr id="1119" name="placeholder.png"/>
          <p:cNvPicPr/>
          <p:nvPr/>
        </p:nvPicPr>
        <p:blipFill>
          <a:blip r:embed="rId2" cstate="print">
            <a:extLst/>
          </a:blip>
          <a:srcRect l="21445" r="21445"/>
          <a:stretch>
            <a:fillRect/>
          </a:stretch>
        </p:blipFill>
        <p:spPr>
          <a:xfrm>
            <a:off x="6949346" y="10346379"/>
            <a:ext cx="3459717" cy="3407723"/>
          </a:xfrm>
          <a:prstGeom prst="rect">
            <a:avLst/>
          </a:prstGeom>
          <a:ln w="12700">
            <a:miter lim="400000"/>
          </a:ln>
        </p:spPr>
      </p:pic>
      <p:grpSp>
        <p:nvGrpSpPr>
          <p:cNvPr id="1135" name="Group 1135"/>
          <p:cNvGrpSpPr/>
          <p:nvPr/>
        </p:nvGrpSpPr>
        <p:grpSpPr>
          <a:xfrm>
            <a:off x="12334676" y="2055516"/>
            <a:ext cx="9661720" cy="9216608"/>
            <a:chOff x="0" y="-109834"/>
            <a:chExt cx="9661718" cy="9216607"/>
          </a:xfrm>
        </p:grpSpPr>
        <p:sp>
          <p:nvSpPr>
            <p:cNvPr id="1120" name="Shape 1120"/>
            <p:cNvSpPr/>
            <p:nvPr/>
          </p:nvSpPr>
          <p:spPr>
            <a:xfrm>
              <a:off x="7413823" y="478051"/>
              <a:ext cx="2209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121" name="Shape 1121"/>
            <p:cNvSpPr/>
            <p:nvPr/>
          </p:nvSpPr>
          <p:spPr>
            <a:xfrm>
              <a:off x="7591623" y="14559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grpSp>
          <p:nvGrpSpPr>
            <p:cNvPr id="1134" name="Group 1134"/>
            <p:cNvGrpSpPr/>
            <p:nvPr/>
          </p:nvGrpSpPr>
          <p:grpSpPr>
            <a:xfrm>
              <a:off x="0" y="-109834"/>
              <a:ext cx="9661718" cy="9216607"/>
              <a:chOff x="0" y="-109834"/>
              <a:chExt cx="9661717" cy="9216606"/>
            </a:xfrm>
          </p:grpSpPr>
          <p:sp>
            <p:nvSpPr>
              <p:cNvPr id="1122" name="Shape 1122"/>
              <p:cNvSpPr/>
              <p:nvPr/>
            </p:nvSpPr>
            <p:spPr>
              <a:xfrm>
                <a:off x="0" y="-109834"/>
                <a:ext cx="4965700" cy="56425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defRPr sz="1800"/>
                </a:pPr>
                <a:r>
                  <a:rPr sz="7200" dirty="0">
                    <a:solidFill>
                      <a:schemeClr val="accent3"/>
                    </a:solidFill>
                    <a:latin typeface="Oswald Light"/>
                    <a:ea typeface="Oswald Light"/>
                    <a:cs typeface="Oswald Light"/>
                    <a:sym typeface="Oswald Light"/>
                  </a:rPr>
                  <a:t>WE CREATES</a:t>
                </a:r>
              </a:p>
              <a:p>
                <a:pPr lvl="0" algn="l">
                  <a:defRPr sz="1800"/>
                </a:pPr>
                <a:r>
                  <a:rPr sz="9600" dirty="0">
                    <a:solidFill>
                      <a:schemeClr val="bg1"/>
                    </a:solidFill>
                    <a:latin typeface="Oswald Regular"/>
                    <a:ea typeface="Oswald Regular"/>
                    <a:cs typeface="Oswald Regular"/>
                    <a:sym typeface="Oswald Regular"/>
                  </a:rPr>
                  <a:t>STUFF </a:t>
                </a:r>
              </a:p>
              <a:p>
                <a:pPr lvl="0" algn="l">
                  <a:defRPr sz="1800"/>
                </a:pPr>
                <a:r>
                  <a:rPr sz="9600" dirty="0">
                    <a:solidFill>
                      <a:schemeClr val="bg1"/>
                    </a:solidFill>
                    <a:latin typeface="Oswald Regular"/>
                    <a:ea typeface="Oswald Regular"/>
                    <a:cs typeface="Oswald Regular"/>
                    <a:sym typeface="Oswald Regular"/>
                  </a:rPr>
                  <a:t>THAT</a:t>
                </a:r>
              </a:p>
              <a:p>
                <a:pPr lvl="0" algn="l">
                  <a:defRPr sz="1800"/>
                </a:pPr>
                <a:r>
                  <a:rPr sz="9600" dirty="0">
                    <a:solidFill>
                      <a:schemeClr val="bg1"/>
                    </a:solidFill>
                    <a:latin typeface="Oswald Regular"/>
                    <a:ea typeface="Oswald Regular"/>
                    <a:cs typeface="Oswald Regular"/>
                    <a:sym typeface="Oswald Regular"/>
                  </a:rPr>
                  <a:t>WORKS!</a:t>
                </a:r>
              </a:p>
            </p:txBody>
          </p:sp>
          <p:sp>
            <p:nvSpPr>
              <p:cNvPr id="1123" name="Shape 1123"/>
              <p:cNvSpPr/>
              <p:nvPr/>
            </p:nvSpPr>
            <p:spPr>
              <a:xfrm>
                <a:off x="5196061" y="459001"/>
                <a:ext cx="19939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interface</a:t>
                </a:r>
              </a:p>
            </p:txBody>
          </p:sp>
          <p:sp>
            <p:nvSpPr>
              <p:cNvPr id="1124" name="Shape 1124"/>
              <p:cNvSpPr/>
              <p:nvPr/>
            </p:nvSpPr>
            <p:spPr>
              <a:xfrm>
                <a:off x="5191323" y="1455951"/>
                <a:ext cx="2209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125" name="Shape 1125"/>
              <p:cNvSpPr/>
              <p:nvPr/>
            </p:nvSpPr>
            <p:spPr>
              <a:xfrm>
                <a:off x="5191323" y="24465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sp>
            <p:nvSpPr>
              <p:cNvPr id="1126" name="Shape 1126"/>
              <p:cNvSpPr/>
              <p:nvPr/>
            </p:nvSpPr>
            <p:spPr>
              <a:xfrm>
                <a:off x="5191323" y="34371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photo</a:t>
                </a:r>
              </a:p>
            </p:txBody>
          </p:sp>
          <p:sp>
            <p:nvSpPr>
              <p:cNvPr id="1127" name="Shape 1127"/>
              <p:cNvSpPr/>
              <p:nvPr/>
            </p:nvSpPr>
            <p:spPr>
              <a:xfrm>
                <a:off x="6956623" y="2433851"/>
                <a:ext cx="19939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interface</a:t>
                </a:r>
              </a:p>
            </p:txBody>
          </p:sp>
          <p:sp>
            <p:nvSpPr>
              <p:cNvPr id="1128" name="Shape 1128"/>
              <p:cNvSpPr/>
              <p:nvPr/>
            </p:nvSpPr>
            <p:spPr>
              <a:xfrm>
                <a:off x="98623" y="6521450"/>
                <a:ext cx="9537701" cy="25853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condimentum nibh, ut fermentum massa justo sit amet risus. Maecenas faucibus mollis interdum. Nullam quis risus eget urna mollis ornare vel eu leo. Nulla vitae elit libero, a pharetra augue. Etiam porta sem malesuada magna mollis euismod. Vestibulum id ligula porta felis euismod semper. </a:t>
                </a:r>
              </a:p>
            </p:txBody>
          </p:sp>
          <p:grpSp>
            <p:nvGrpSpPr>
              <p:cNvPr id="1133" name="Group 1133"/>
              <p:cNvGrpSpPr/>
              <p:nvPr/>
            </p:nvGrpSpPr>
            <p:grpSpPr>
              <a:xfrm>
                <a:off x="149423" y="5835650"/>
                <a:ext cx="9512294" cy="190500"/>
                <a:chOff x="0" y="0"/>
                <a:chExt cx="9512292" cy="190500"/>
              </a:xfrm>
            </p:grpSpPr>
            <p:sp>
              <p:nvSpPr>
                <p:cNvPr id="1129" name="Shape 1129"/>
                <p:cNvSpPr/>
                <p:nvPr/>
              </p:nvSpPr>
              <p:spPr>
                <a:xfrm>
                  <a:off x="0" y="0"/>
                  <a:ext cx="2350471" cy="1905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0" name="Shape 1130"/>
                <p:cNvSpPr/>
                <p:nvPr/>
              </p:nvSpPr>
              <p:spPr>
                <a:xfrm>
                  <a:off x="2397481" y="0"/>
                  <a:ext cx="2350471" cy="1905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1" name="Shape 1131"/>
                <p:cNvSpPr/>
                <p:nvPr/>
              </p:nvSpPr>
              <p:spPr>
                <a:xfrm>
                  <a:off x="4794965" y="0"/>
                  <a:ext cx="2350471" cy="1905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2" name="Shape 1132"/>
                <p:cNvSpPr/>
                <p:nvPr/>
              </p:nvSpPr>
              <p:spPr>
                <a:xfrm>
                  <a:off x="7161822" y="0"/>
                  <a:ext cx="2350471" cy="1905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grpSp>
      <p:pic>
        <p:nvPicPr>
          <p:cNvPr id="31" name="placeholder.png"/>
          <p:cNvPicPr/>
          <p:nvPr/>
        </p:nvPicPr>
        <p:blipFill>
          <a:blip r:embed="rId2" cstate="print">
            <a:extLst/>
          </a:blip>
          <a:srcRect l="21445" r="21445"/>
          <a:stretch>
            <a:fillRect/>
          </a:stretch>
        </p:blipFill>
        <p:spPr>
          <a:xfrm>
            <a:off x="6949346" y="3445435"/>
            <a:ext cx="3459717" cy="3407722"/>
          </a:xfrm>
          <a:prstGeom prst="rect">
            <a:avLst/>
          </a:prstGeom>
          <a:ln w="12700">
            <a:miter lim="400000"/>
          </a:ln>
        </p:spPr>
      </p:pic>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4"/>
          </p:nvPr>
        </p:nvSpPr>
        <p:spPr/>
      </p:sp>
      <p:sp>
        <p:nvSpPr>
          <p:cNvPr id="7" name="Picture Placeholder 6"/>
          <p:cNvSpPr>
            <a:spLocks noGrp="1"/>
          </p:cNvSpPr>
          <p:nvPr>
            <p:ph type="pic" sz="quarter" idx="15"/>
          </p:nvPr>
        </p:nvSpPr>
        <p:spPr/>
      </p:sp>
      <p:sp>
        <p:nvSpPr>
          <p:cNvPr id="8" name="Picture Placeholder 7"/>
          <p:cNvSpPr>
            <a:spLocks noGrp="1"/>
          </p:cNvSpPr>
          <p:nvPr>
            <p:ph type="pic" sz="quarter" idx="16"/>
          </p:nvPr>
        </p:nvSpPr>
        <p:spPr/>
      </p:sp>
      <p:sp>
        <p:nvSpPr>
          <p:cNvPr id="9" name="Picture Placeholder 8"/>
          <p:cNvSpPr>
            <a:spLocks noGrp="1"/>
          </p:cNvSpPr>
          <p:nvPr>
            <p:ph type="pic" sz="quarter" idx="17"/>
          </p:nvPr>
        </p:nvSpPr>
        <p:spPr/>
      </p:sp>
      <p:sp>
        <p:nvSpPr>
          <p:cNvPr id="10" name="Picture Placeholder 9"/>
          <p:cNvSpPr>
            <a:spLocks noGrp="1"/>
          </p:cNvSpPr>
          <p:nvPr>
            <p:ph type="pic" sz="quarter" idx="18"/>
          </p:nvPr>
        </p:nvSpPr>
        <p:spPr/>
      </p:sp>
      <p:sp>
        <p:nvSpPr>
          <p:cNvPr id="11" name="Picture Placeholder 10"/>
          <p:cNvSpPr>
            <a:spLocks noGrp="1"/>
          </p:cNvSpPr>
          <p:nvPr>
            <p:ph type="pic" sz="quarter" idx="19"/>
          </p:nvPr>
        </p:nvSpPr>
        <p:spPr/>
      </p:sp>
      <p:sp>
        <p:nvSpPr>
          <p:cNvPr id="12" name="Picture Placeholder 11"/>
          <p:cNvSpPr>
            <a:spLocks noGrp="1"/>
          </p:cNvSpPr>
          <p:nvPr>
            <p:ph type="pic" sz="quarter" idx="20"/>
          </p:nvPr>
        </p:nvSpPr>
        <p:spPr/>
      </p:sp>
      <p:sp>
        <p:nvSpPr>
          <p:cNvPr id="13" name="Picture Placeholder 12"/>
          <p:cNvSpPr>
            <a:spLocks noGrp="1"/>
          </p:cNvSpPr>
          <p:nvPr>
            <p:ph type="pic" sz="quarter" idx="21"/>
          </p:nvPr>
        </p:nvSpPr>
        <p:spPr/>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10"/>
                                        </p:tgtEl>
                                        <p:attrNameLst>
                                          <p:attrName>style.visibility</p:attrName>
                                        </p:attrNameLst>
                                      </p:cBhvr>
                                      <p:to>
                                        <p:strVal val="visible"/>
                                      </p:to>
                                    </p:set>
                                    <p:anim calcmode="lin" valueType="num">
                                      <p:cBhvr>
                                        <p:cTn id="7" dur="500" fill="hold"/>
                                        <p:tgtEl>
                                          <p:spTgt spid="1110"/>
                                        </p:tgtEl>
                                        <p:attrNameLst>
                                          <p:attrName>ppt_w</p:attrName>
                                        </p:attrNameLst>
                                      </p:cBhvr>
                                      <p:tavLst>
                                        <p:tav tm="0">
                                          <p:val>
                                            <p:fltVal val="0"/>
                                          </p:val>
                                        </p:tav>
                                        <p:tav tm="100000">
                                          <p:val>
                                            <p:strVal val="#ppt_w"/>
                                          </p:val>
                                        </p:tav>
                                      </p:tavLst>
                                    </p:anim>
                                    <p:anim calcmode="lin" valueType="num">
                                      <p:cBhvr>
                                        <p:cTn id="8" dur="500" fill="hold"/>
                                        <p:tgtEl>
                                          <p:spTgt spid="111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17"/>
                                        </p:tgtEl>
                                        <p:attrNameLst>
                                          <p:attrName>style.visibility</p:attrName>
                                        </p:attrNameLst>
                                      </p:cBhvr>
                                      <p:to>
                                        <p:strVal val="visible"/>
                                      </p:to>
                                    </p:set>
                                    <p:anim calcmode="lin" valueType="num">
                                      <p:cBhvr>
                                        <p:cTn id="11" dur="500" fill="hold"/>
                                        <p:tgtEl>
                                          <p:spTgt spid="1117"/>
                                        </p:tgtEl>
                                        <p:attrNameLst>
                                          <p:attrName>ppt_w</p:attrName>
                                        </p:attrNameLst>
                                      </p:cBhvr>
                                      <p:tavLst>
                                        <p:tav tm="0">
                                          <p:val>
                                            <p:fltVal val="0"/>
                                          </p:val>
                                        </p:tav>
                                        <p:tav tm="100000">
                                          <p:val>
                                            <p:strVal val="#ppt_w"/>
                                          </p:val>
                                        </p:tav>
                                      </p:tavLst>
                                    </p:anim>
                                    <p:anim calcmode="lin" valueType="num">
                                      <p:cBhvr>
                                        <p:cTn id="12" dur="500" fill="hold"/>
                                        <p:tgtEl>
                                          <p:spTgt spid="111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19"/>
                                        </p:tgtEl>
                                        <p:attrNameLst>
                                          <p:attrName>style.visibility</p:attrName>
                                        </p:attrNameLst>
                                      </p:cBhvr>
                                      <p:to>
                                        <p:strVal val="visible"/>
                                      </p:to>
                                    </p:set>
                                    <p:anim calcmode="lin" valueType="num">
                                      <p:cBhvr>
                                        <p:cTn id="15" dur="500" fill="hold"/>
                                        <p:tgtEl>
                                          <p:spTgt spid="1119"/>
                                        </p:tgtEl>
                                        <p:attrNameLst>
                                          <p:attrName>ppt_w</p:attrName>
                                        </p:attrNameLst>
                                      </p:cBhvr>
                                      <p:tavLst>
                                        <p:tav tm="0">
                                          <p:val>
                                            <p:fltVal val="0"/>
                                          </p:val>
                                        </p:tav>
                                        <p:tav tm="100000">
                                          <p:val>
                                            <p:strVal val="#ppt_w"/>
                                          </p:val>
                                        </p:tav>
                                      </p:tavLst>
                                    </p:anim>
                                    <p:anim calcmode="lin" valueType="num">
                                      <p:cBhvr>
                                        <p:cTn id="16" dur="500" fill="hold"/>
                                        <p:tgtEl>
                                          <p:spTgt spid="111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108"/>
                                        </p:tgtEl>
                                        <p:attrNameLst>
                                          <p:attrName>style.visibility</p:attrName>
                                        </p:attrNameLst>
                                      </p:cBhvr>
                                      <p:to>
                                        <p:strVal val="visible"/>
                                      </p:to>
                                    </p:set>
                                    <p:anim calcmode="lin" valueType="num">
                                      <p:cBhvr>
                                        <p:cTn id="19" dur="500" fill="hold"/>
                                        <p:tgtEl>
                                          <p:spTgt spid="1108"/>
                                        </p:tgtEl>
                                        <p:attrNameLst>
                                          <p:attrName>ppt_w</p:attrName>
                                        </p:attrNameLst>
                                      </p:cBhvr>
                                      <p:tavLst>
                                        <p:tav tm="0">
                                          <p:val>
                                            <p:fltVal val="0"/>
                                          </p:val>
                                        </p:tav>
                                        <p:tav tm="100000">
                                          <p:val>
                                            <p:strVal val="#ppt_w"/>
                                          </p:val>
                                        </p:tav>
                                      </p:tavLst>
                                    </p:anim>
                                    <p:anim calcmode="lin" valueType="num">
                                      <p:cBhvr>
                                        <p:cTn id="20" dur="500" fill="hold"/>
                                        <p:tgtEl>
                                          <p:spTgt spid="1108"/>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111"/>
                                        </p:tgtEl>
                                        <p:attrNameLst>
                                          <p:attrName>style.visibility</p:attrName>
                                        </p:attrNameLst>
                                      </p:cBhvr>
                                      <p:to>
                                        <p:strVal val="visible"/>
                                      </p:to>
                                    </p:set>
                                    <p:anim calcmode="lin" valueType="num">
                                      <p:cBhvr>
                                        <p:cTn id="23" dur="750" fill="hold"/>
                                        <p:tgtEl>
                                          <p:spTgt spid="1111"/>
                                        </p:tgtEl>
                                        <p:attrNameLst>
                                          <p:attrName>ppt_w</p:attrName>
                                        </p:attrNameLst>
                                      </p:cBhvr>
                                      <p:tavLst>
                                        <p:tav tm="0">
                                          <p:val>
                                            <p:fltVal val="0"/>
                                          </p:val>
                                        </p:tav>
                                        <p:tav tm="100000">
                                          <p:val>
                                            <p:strVal val="#ppt_w"/>
                                          </p:val>
                                        </p:tav>
                                      </p:tavLst>
                                    </p:anim>
                                    <p:anim calcmode="lin" valueType="num">
                                      <p:cBhvr>
                                        <p:cTn id="24" dur="750" fill="hold"/>
                                        <p:tgtEl>
                                          <p:spTgt spid="1111"/>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112"/>
                                        </p:tgtEl>
                                        <p:attrNameLst>
                                          <p:attrName>style.visibility</p:attrName>
                                        </p:attrNameLst>
                                      </p:cBhvr>
                                      <p:to>
                                        <p:strVal val="visible"/>
                                      </p:to>
                                    </p:set>
                                    <p:anim calcmode="lin" valueType="num">
                                      <p:cBhvr>
                                        <p:cTn id="27" dur="750" fill="hold"/>
                                        <p:tgtEl>
                                          <p:spTgt spid="1112"/>
                                        </p:tgtEl>
                                        <p:attrNameLst>
                                          <p:attrName>ppt_w</p:attrName>
                                        </p:attrNameLst>
                                      </p:cBhvr>
                                      <p:tavLst>
                                        <p:tav tm="0">
                                          <p:val>
                                            <p:fltVal val="0"/>
                                          </p:val>
                                        </p:tav>
                                        <p:tav tm="100000">
                                          <p:val>
                                            <p:strVal val="#ppt_w"/>
                                          </p:val>
                                        </p:tav>
                                      </p:tavLst>
                                    </p:anim>
                                    <p:anim calcmode="lin" valueType="num">
                                      <p:cBhvr>
                                        <p:cTn id="28" dur="750" fill="hold"/>
                                        <p:tgtEl>
                                          <p:spTgt spid="1112"/>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114"/>
                                        </p:tgtEl>
                                        <p:attrNameLst>
                                          <p:attrName>style.visibility</p:attrName>
                                        </p:attrNameLst>
                                      </p:cBhvr>
                                      <p:to>
                                        <p:strVal val="visible"/>
                                      </p:to>
                                    </p:set>
                                    <p:anim calcmode="lin" valueType="num">
                                      <p:cBhvr>
                                        <p:cTn id="31" dur="750" fill="hold"/>
                                        <p:tgtEl>
                                          <p:spTgt spid="1114"/>
                                        </p:tgtEl>
                                        <p:attrNameLst>
                                          <p:attrName>ppt_w</p:attrName>
                                        </p:attrNameLst>
                                      </p:cBhvr>
                                      <p:tavLst>
                                        <p:tav tm="0">
                                          <p:val>
                                            <p:fltVal val="0"/>
                                          </p:val>
                                        </p:tav>
                                        <p:tav tm="100000">
                                          <p:val>
                                            <p:strVal val="#ppt_w"/>
                                          </p:val>
                                        </p:tav>
                                      </p:tavLst>
                                    </p:anim>
                                    <p:anim calcmode="lin" valueType="num">
                                      <p:cBhvr>
                                        <p:cTn id="32" dur="750" fill="hold"/>
                                        <p:tgtEl>
                                          <p:spTgt spid="1114"/>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1113"/>
                                        </p:tgtEl>
                                        <p:attrNameLst>
                                          <p:attrName>style.visibility</p:attrName>
                                        </p:attrNameLst>
                                      </p:cBhvr>
                                      <p:to>
                                        <p:strVal val="visible"/>
                                      </p:to>
                                    </p:set>
                                    <p:anim calcmode="lin" valueType="num">
                                      <p:cBhvr>
                                        <p:cTn id="35" dur="750" fill="hold"/>
                                        <p:tgtEl>
                                          <p:spTgt spid="1113"/>
                                        </p:tgtEl>
                                        <p:attrNameLst>
                                          <p:attrName>ppt_w</p:attrName>
                                        </p:attrNameLst>
                                      </p:cBhvr>
                                      <p:tavLst>
                                        <p:tav tm="0">
                                          <p:val>
                                            <p:fltVal val="0"/>
                                          </p:val>
                                        </p:tav>
                                        <p:tav tm="100000">
                                          <p:val>
                                            <p:strVal val="#ppt_w"/>
                                          </p:val>
                                        </p:tav>
                                      </p:tavLst>
                                    </p:anim>
                                    <p:anim calcmode="lin" valueType="num">
                                      <p:cBhvr>
                                        <p:cTn id="36" dur="750" fill="hold"/>
                                        <p:tgtEl>
                                          <p:spTgt spid="1113"/>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116"/>
                                        </p:tgtEl>
                                        <p:attrNameLst>
                                          <p:attrName>style.visibility</p:attrName>
                                        </p:attrNameLst>
                                      </p:cBhvr>
                                      <p:to>
                                        <p:strVal val="visible"/>
                                      </p:to>
                                    </p:set>
                                    <p:anim calcmode="lin" valueType="num">
                                      <p:cBhvr>
                                        <p:cTn id="39" dur="750" fill="hold"/>
                                        <p:tgtEl>
                                          <p:spTgt spid="1116"/>
                                        </p:tgtEl>
                                        <p:attrNameLst>
                                          <p:attrName>ppt_w</p:attrName>
                                        </p:attrNameLst>
                                      </p:cBhvr>
                                      <p:tavLst>
                                        <p:tav tm="0">
                                          <p:val>
                                            <p:fltVal val="0"/>
                                          </p:val>
                                        </p:tav>
                                        <p:tav tm="100000">
                                          <p:val>
                                            <p:strVal val="#ppt_w"/>
                                          </p:val>
                                        </p:tav>
                                      </p:tavLst>
                                    </p:anim>
                                    <p:anim calcmode="lin" valueType="num">
                                      <p:cBhvr>
                                        <p:cTn id="40" dur="750" fill="hold"/>
                                        <p:tgtEl>
                                          <p:spTgt spid="1116"/>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1118"/>
                                        </p:tgtEl>
                                        <p:attrNameLst>
                                          <p:attrName>style.visibility</p:attrName>
                                        </p:attrNameLst>
                                      </p:cBhvr>
                                      <p:to>
                                        <p:strVal val="visible"/>
                                      </p:to>
                                    </p:set>
                                    <p:anim calcmode="lin" valueType="num">
                                      <p:cBhvr>
                                        <p:cTn id="43" dur="750" fill="hold"/>
                                        <p:tgtEl>
                                          <p:spTgt spid="1118"/>
                                        </p:tgtEl>
                                        <p:attrNameLst>
                                          <p:attrName>ppt_w</p:attrName>
                                        </p:attrNameLst>
                                      </p:cBhvr>
                                      <p:tavLst>
                                        <p:tav tm="0">
                                          <p:val>
                                            <p:fltVal val="0"/>
                                          </p:val>
                                        </p:tav>
                                        <p:tav tm="100000">
                                          <p:val>
                                            <p:strVal val="#ppt_w"/>
                                          </p:val>
                                        </p:tav>
                                      </p:tavLst>
                                    </p:anim>
                                    <p:anim calcmode="lin" valueType="num">
                                      <p:cBhvr>
                                        <p:cTn id="44" dur="750" fill="hold"/>
                                        <p:tgtEl>
                                          <p:spTgt spid="1118"/>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109"/>
                                        </p:tgtEl>
                                        <p:attrNameLst>
                                          <p:attrName>style.visibility</p:attrName>
                                        </p:attrNameLst>
                                      </p:cBhvr>
                                      <p:to>
                                        <p:strVal val="visible"/>
                                      </p:to>
                                    </p:set>
                                    <p:anim calcmode="lin" valueType="num">
                                      <p:cBhvr>
                                        <p:cTn id="47" dur="750" fill="hold"/>
                                        <p:tgtEl>
                                          <p:spTgt spid="1109"/>
                                        </p:tgtEl>
                                        <p:attrNameLst>
                                          <p:attrName>ppt_w</p:attrName>
                                        </p:attrNameLst>
                                      </p:cBhvr>
                                      <p:tavLst>
                                        <p:tav tm="0">
                                          <p:val>
                                            <p:fltVal val="0"/>
                                          </p:val>
                                        </p:tav>
                                        <p:tav tm="100000">
                                          <p:val>
                                            <p:strVal val="#ppt_w"/>
                                          </p:val>
                                        </p:tav>
                                      </p:tavLst>
                                    </p:anim>
                                    <p:anim calcmode="lin" valueType="num">
                                      <p:cBhvr>
                                        <p:cTn id="48" dur="750" fill="hold"/>
                                        <p:tgtEl>
                                          <p:spTgt spid="1109"/>
                                        </p:tgtEl>
                                        <p:attrNameLst>
                                          <p:attrName>ppt_h</p:attrName>
                                        </p:attrNameLst>
                                      </p:cBhvr>
                                      <p:tavLst>
                                        <p:tav tm="0">
                                          <p:val>
                                            <p:strVal val="#ppt_h"/>
                                          </p:val>
                                        </p:tav>
                                        <p:tav tm="100000">
                                          <p:val>
                                            <p:strVal val="#ppt_h"/>
                                          </p:val>
                                        </p:tav>
                                      </p:tavLst>
                                    </p:anim>
                                  </p:childTnLst>
                                </p:cTn>
                              </p:par>
                              <p:par>
                                <p:cTn id="49" presetID="2" presetClass="entr" presetSubtype="2" fill="hold" grpId="14" nodeType="withEffect">
                                  <p:stCondLst>
                                    <p:cond delay="0"/>
                                  </p:stCondLst>
                                  <p:iterate>
                                    <p:tmAbs val="0"/>
                                  </p:iterate>
                                  <p:childTnLst>
                                    <p:set>
                                      <p:cBhvr>
                                        <p:cTn id="50" fill="hold"/>
                                        <p:tgtEl>
                                          <p:spTgt spid="1135"/>
                                        </p:tgtEl>
                                        <p:attrNameLst>
                                          <p:attrName>style.visibility</p:attrName>
                                        </p:attrNameLst>
                                      </p:cBhvr>
                                      <p:to>
                                        <p:strVal val="visible"/>
                                      </p:to>
                                    </p:set>
                                    <p:anim calcmode="lin" valueType="num">
                                      <p:cBhvr>
                                        <p:cTn id="51" dur="500" fill="hold"/>
                                        <p:tgtEl>
                                          <p:spTgt spid="1135"/>
                                        </p:tgtEl>
                                        <p:attrNameLst>
                                          <p:attrName>ppt_x</p:attrName>
                                        </p:attrNameLst>
                                      </p:cBhvr>
                                      <p:tavLst>
                                        <p:tav tm="0">
                                          <p:val>
                                            <p:strVal val="1+#ppt_w/2"/>
                                          </p:val>
                                        </p:tav>
                                        <p:tav tm="100000">
                                          <p:val>
                                            <p:strVal val="#ppt_x"/>
                                          </p:val>
                                        </p:tav>
                                      </p:tavLst>
                                    </p:anim>
                                    <p:anim calcmode="lin" valueType="num">
                                      <p:cBhvr>
                                        <p:cTn id="52" dur="500" fill="hold"/>
                                        <p:tgtEl>
                                          <p:spTgt spid="1135"/>
                                        </p:tgtEl>
                                        <p:attrNameLst>
                                          <p:attrName>ppt_y</p:attrName>
                                        </p:attrNameLst>
                                      </p:cBhvr>
                                      <p:tavLst>
                                        <p:tav tm="0">
                                          <p:val>
                                            <p:strVal val="#ppt_y"/>
                                          </p:val>
                                        </p:tav>
                                        <p:tav tm="100000">
                                          <p:val>
                                            <p:strVal val="#ppt_y"/>
                                          </p:val>
                                        </p:tav>
                                      </p:tavLst>
                                    </p:anim>
                                  </p:childTnLst>
                                </p:cTn>
                              </p:par>
                              <p:par>
                                <p:cTn id="53" presetID="17" presetClass="entr" presetSubtype="1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 grpId="14"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Shape 1137"/>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138" name="Shape 1138"/>
          <p:cNvSpPr/>
          <p:nvPr/>
        </p:nvSpPr>
        <p:spPr>
          <a:xfrm>
            <a:off x="7986990" y="480040"/>
            <a:ext cx="8400224"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latin typeface="Oswald Regular"/>
                <a:cs typeface="Oswald Regular"/>
              </a:rPr>
              <a:t>Browser Mockup</a:t>
            </a:r>
          </a:p>
        </p:txBody>
      </p:sp>
      <p:sp>
        <p:nvSpPr>
          <p:cNvPr id="1139" name="Shape 1139"/>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175" name="Group 1175"/>
          <p:cNvGrpSpPr/>
          <p:nvPr/>
        </p:nvGrpSpPr>
        <p:grpSpPr>
          <a:xfrm>
            <a:off x="3155476" y="3822703"/>
            <a:ext cx="8243789" cy="8305818"/>
            <a:chOff x="0" y="0"/>
            <a:chExt cx="8243788" cy="8305817"/>
          </a:xfrm>
        </p:grpSpPr>
        <p:grpSp>
          <p:nvGrpSpPr>
            <p:cNvPr id="1155" name="Group 1155"/>
            <p:cNvGrpSpPr/>
            <p:nvPr/>
          </p:nvGrpSpPr>
          <p:grpSpPr>
            <a:xfrm>
              <a:off x="432758" y="506442"/>
              <a:ext cx="7811031" cy="7799376"/>
              <a:chOff x="0" y="0"/>
              <a:chExt cx="7811030" cy="7799374"/>
            </a:xfrm>
          </p:grpSpPr>
          <p:sp>
            <p:nvSpPr>
              <p:cNvPr id="1140" name="Shape 1140"/>
              <p:cNvSpPr/>
              <p:nvPr/>
            </p:nvSpPr>
            <p:spPr>
              <a:xfrm>
                <a:off x="11659"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254000" dist="114300" dir="10080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41"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1142" name="Shape 1142"/>
              <p:cNvSpPr/>
              <p:nvPr/>
            </p:nvSpPr>
            <p:spPr>
              <a:xfrm>
                <a:off x="0" y="379879"/>
                <a:ext cx="7799040" cy="362612"/>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3" name="Shape 1143"/>
              <p:cNvSpPr/>
              <p:nvPr/>
            </p:nvSpPr>
            <p:spPr>
              <a:xfrm>
                <a:off x="1180247" y="97847"/>
                <a:ext cx="3119617" cy="644644"/>
              </a:xfrm>
              <a:prstGeom prst="roundRect">
                <a:avLst>
                  <a:gd name="adj" fmla="val 2645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4" name="Shape 1144"/>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5" name="Shape 1145"/>
              <p:cNvSpPr/>
              <p:nvPr/>
            </p:nvSpPr>
            <p:spPr>
              <a:xfrm>
                <a:off x="344951"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6" name="Shape 1146"/>
              <p:cNvSpPr/>
              <p:nvPr/>
            </p:nvSpPr>
            <p:spPr>
              <a:xfrm>
                <a:off x="539933"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50" name="Group 1150"/>
              <p:cNvGrpSpPr/>
              <p:nvPr/>
            </p:nvGrpSpPr>
            <p:grpSpPr>
              <a:xfrm>
                <a:off x="7488541" y="489237"/>
                <a:ext cx="161162" cy="149651"/>
                <a:chOff x="0" y="0"/>
                <a:chExt cx="161160" cy="149649"/>
              </a:xfrm>
            </p:grpSpPr>
            <p:sp>
              <p:nvSpPr>
                <p:cNvPr id="1147" name="Shape 1147"/>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8" name="Shape 1148"/>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9" name="Shape 1149"/>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51" name="Shape 1151"/>
              <p:cNvSpPr/>
              <p:nvPr/>
            </p:nvSpPr>
            <p:spPr>
              <a:xfrm>
                <a:off x="1375942" y="448948"/>
                <a:ext cx="5859347" cy="230230"/>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54" name="Group 1154"/>
              <p:cNvGrpSpPr/>
              <p:nvPr/>
            </p:nvGrpSpPr>
            <p:grpSpPr>
              <a:xfrm>
                <a:off x="4100827" y="201507"/>
                <a:ext cx="94097" cy="94061"/>
                <a:chOff x="0" y="0"/>
                <a:chExt cx="94095" cy="94059"/>
              </a:xfrm>
            </p:grpSpPr>
            <p:sp>
              <p:nvSpPr>
                <p:cNvPr id="1152" name="Shape 1152"/>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3" name="Shape 1153"/>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171" name="Group 1171"/>
            <p:cNvGrpSpPr/>
            <p:nvPr/>
          </p:nvGrpSpPr>
          <p:grpSpPr>
            <a:xfrm>
              <a:off x="0" y="0"/>
              <a:ext cx="7811032" cy="7799375"/>
              <a:chOff x="0" y="0"/>
              <a:chExt cx="7811031" cy="7799374"/>
            </a:xfrm>
          </p:grpSpPr>
          <p:sp>
            <p:nvSpPr>
              <p:cNvPr id="1156" name="Shape 1156"/>
              <p:cNvSpPr/>
              <p:nvPr/>
            </p:nvSpPr>
            <p:spPr>
              <a:xfrm>
                <a:off x="11660"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533400" dir="5340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57"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1158" name="Shape 1158"/>
              <p:cNvSpPr/>
              <p:nvPr/>
            </p:nvSpPr>
            <p:spPr>
              <a:xfrm>
                <a:off x="0" y="379879"/>
                <a:ext cx="7799042" cy="362612"/>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9" name="Shape 1159"/>
              <p:cNvSpPr/>
              <p:nvPr/>
            </p:nvSpPr>
            <p:spPr>
              <a:xfrm>
                <a:off x="1180248" y="97847"/>
                <a:ext cx="3119617" cy="644644"/>
              </a:xfrm>
              <a:prstGeom prst="roundRect">
                <a:avLst>
                  <a:gd name="adj" fmla="val 1214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0" name="Shape 1160"/>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1" name="Shape 1161"/>
              <p:cNvSpPr/>
              <p:nvPr/>
            </p:nvSpPr>
            <p:spPr>
              <a:xfrm>
                <a:off x="344951"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2" name="Shape 1162"/>
              <p:cNvSpPr/>
              <p:nvPr/>
            </p:nvSpPr>
            <p:spPr>
              <a:xfrm>
                <a:off x="539934"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66" name="Group 1166"/>
              <p:cNvGrpSpPr/>
              <p:nvPr/>
            </p:nvGrpSpPr>
            <p:grpSpPr>
              <a:xfrm>
                <a:off x="7488542" y="489237"/>
                <a:ext cx="161162" cy="149651"/>
                <a:chOff x="0" y="0"/>
                <a:chExt cx="161160" cy="149649"/>
              </a:xfrm>
            </p:grpSpPr>
            <p:sp>
              <p:nvSpPr>
                <p:cNvPr id="1163" name="Shape 1163"/>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4" name="Shape 1164"/>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5" name="Shape 1165"/>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67" name="Shape 1167"/>
              <p:cNvSpPr/>
              <p:nvPr/>
            </p:nvSpPr>
            <p:spPr>
              <a:xfrm>
                <a:off x="1153821" y="437116"/>
                <a:ext cx="6081469" cy="248466"/>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70" name="Group 1170"/>
              <p:cNvGrpSpPr/>
              <p:nvPr/>
            </p:nvGrpSpPr>
            <p:grpSpPr>
              <a:xfrm>
                <a:off x="4100829" y="201508"/>
                <a:ext cx="94097" cy="94060"/>
                <a:chOff x="0" y="0"/>
                <a:chExt cx="94095" cy="94059"/>
              </a:xfrm>
            </p:grpSpPr>
            <p:sp>
              <p:nvSpPr>
                <p:cNvPr id="1168" name="Shape 1168"/>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9" name="Shape 1169"/>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sp>
          <p:nvSpPr>
            <p:cNvPr id="1172" name="Shape 1172"/>
            <p:cNvSpPr/>
            <p:nvPr/>
          </p:nvSpPr>
          <p:spPr>
            <a:xfrm>
              <a:off x="2112386" y="2106028"/>
              <a:ext cx="3584981" cy="35849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73" name="Shape 1173"/>
            <p:cNvSpPr/>
            <p:nvPr/>
          </p:nvSpPr>
          <p:spPr>
            <a:xfrm>
              <a:off x="2739452" y="3285175"/>
              <a:ext cx="2425701" cy="2260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lnSpc>
                  <a:spcPct val="80000"/>
                </a:lnSpc>
                <a:defRPr sz="1800"/>
              </a:pPr>
              <a:r>
                <a:rPr sz="3200" spc="64" dirty="0">
                  <a:solidFill>
                    <a:schemeClr val="bg1"/>
                  </a:solidFill>
                  <a:latin typeface="Oswald Light"/>
                  <a:ea typeface="Oswald Light"/>
                  <a:cs typeface="Oswald Light"/>
                  <a:sym typeface="Oswald Light"/>
                </a:rPr>
                <a:t>Hello!, We are..</a:t>
              </a:r>
            </a:p>
            <a:p>
              <a:pPr lvl="0">
                <a:lnSpc>
                  <a:spcPct val="80000"/>
                </a:lnSpc>
                <a:defRPr sz="1800"/>
              </a:pPr>
              <a:r>
                <a:rPr sz="4200" b="1" spc="84" dirty="0">
                  <a:solidFill>
                    <a:schemeClr val="bg1"/>
                  </a:solidFill>
                  <a:latin typeface="Oswald Light"/>
                  <a:ea typeface="Oswald Light"/>
                  <a:cs typeface="Oswald Light"/>
                  <a:sym typeface="Oswald Light"/>
                </a:rPr>
                <a:t>WEBSITE</a:t>
              </a:r>
            </a:p>
          </p:txBody>
        </p:sp>
        <p:sp>
          <p:nvSpPr>
            <p:cNvPr id="1174" name="Shape 1174"/>
            <p:cNvSpPr/>
            <p:nvPr/>
          </p:nvSpPr>
          <p:spPr>
            <a:xfrm>
              <a:off x="1816595" y="1810238"/>
              <a:ext cx="4176564" cy="41765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nvGrpSpPr>
          <p:cNvPr id="1181" name="Group 1181"/>
          <p:cNvGrpSpPr/>
          <p:nvPr/>
        </p:nvGrpSpPr>
        <p:grpSpPr>
          <a:xfrm>
            <a:off x="13157199" y="3581400"/>
            <a:ext cx="8242301" cy="8065214"/>
            <a:chOff x="0" y="0"/>
            <a:chExt cx="8242300" cy="8065214"/>
          </a:xfrm>
        </p:grpSpPr>
        <p:sp>
          <p:nvSpPr>
            <p:cNvPr id="1176" name="Shape 1176"/>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177" name="Shape 1177"/>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178" name="Shape 1178"/>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179" name="Shape 1179"/>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180" name="Shape 1180"/>
            <p:cNvSpPr/>
            <p:nvPr/>
          </p:nvSpPr>
          <p:spPr>
            <a:xfrm>
              <a:off x="0" y="2895600"/>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49" name="Picture Placeholder 1"/>
          <p:cNvSpPr>
            <a:spLocks noGrp="1"/>
          </p:cNvSpPr>
          <p:nvPr>
            <p:ph type="pic" sz="quarter" idx="21"/>
          </p:nvPr>
        </p:nvSpPr>
        <p:spPr>
          <a:xfrm>
            <a:off x="3167135" y="4380500"/>
            <a:ext cx="7794087" cy="7241482"/>
          </a:xfrm>
        </p:spPr>
      </p:sp>
      <p:sp>
        <p:nvSpPr>
          <p:cNvPr id="50" name="Picture Placeholder 2"/>
          <p:cNvSpPr>
            <a:spLocks noGrp="1"/>
          </p:cNvSpPr>
          <p:nvPr>
            <p:ph type="pic" sz="quarter" idx="22"/>
          </p:nvPr>
        </p:nvSpPr>
        <p:spPr>
          <a:xfrm>
            <a:off x="3589305" y="4886942"/>
            <a:ext cx="7794087" cy="7241482"/>
          </a:xfrm>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175"/>
                                        </p:tgtEl>
                                        <p:attrNameLst>
                                          <p:attrName>style.visibility</p:attrName>
                                        </p:attrNameLst>
                                      </p:cBhvr>
                                      <p:to>
                                        <p:strVal val="visible"/>
                                      </p:to>
                                    </p:set>
                                    <p:anim calcmode="lin" valueType="num">
                                      <p:cBhvr>
                                        <p:cTn id="7" dur="750" fill="hold"/>
                                        <p:tgtEl>
                                          <p:spTgt spid="1175"/>
                                        </p:tgtEl>
                                        <p:attrNameLst>
                                          <p:attrName>ppt_x</p:attrName>
                                        </p:attrNameLst>
                                      </p:cBhvr>
                                      <p:tavLst>
                                        <p:tav tm="0">
                                          <p:val>
                                            <p:strVal val="0-#ppt_w/2"/>
                                          </p:val>
                                        </p:tav>
                                        <p:tav tm="100000">
                                          <p:val>
                                            <p:strVal val="#ppt_x"/>
                                          </p:val>
                                        </p:tav>
                                      </p:tavLst>
                                    </p:anim>
                                    <p:anim calcmode="lin" valueType="num">
                                      <p:cBhvr>
                                        <p:cTn id="8" dur="750" fill="hold"/>
                                        <p:tgtEl>
                                          <p:spTgt spid="117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1181"/>
                                        </p:tgtEl>
                                        <p:attrNameLst>
                                          <p:attrName>style.visibility</p:attrName>
                                        </p:attrNameLst>
                                      </p:cBhvr>
                                      <p:to>
                                        <p:strVal val="visible"/>
                                      </p:to>
                                    </p:set>
                                    <p:anim calcmode="lin" valueType="num">
                                      <p:cBhvr>
                                        <p:cTn id="11" dur="750" fill="hold"/>
                                        <p:tgtEl>
                                          <p:spTgt spid="1181"/>
                                        </p:tgtEl>
                                        <p:attrNameLst>
                                          <p:attrName>ppt_x</p:attrName>
                                        </p:attrNameLst>
                                      </p:cBhvr>
                                      <p:tavLst>
                                        <p:tav tm="0">
                                          <p:val>
                                            <p:strVal val="1+#ppt_w/2"/>
                                          </p:val>
                                        </p:tav>
                                        <p:tav tm="100000">
                                          <p:val>
                                            <p:strVal val="#ppt_x"/>
                                          </p:val>
                                        </p:tav>
                                      </p:tavLst>
                                    </p:anim>
                                    <p:anim calcmode="lin" valueType="num">
                                      <p:cBhvr>
                                        <p:cTn id="12" dur="750" fill="hold"/>
                                        <p:tgtEl>
                                          <p:spTgt spid="1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 grpId="1" animBg="1" advAuto="0"/>
      <p:bldP spid="1181" grpId="2"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Group 305"/>
          <p:cNvGrpSpPr/>
          <p:nvPr/>
        </p:nvGrpSpPr>
        <p:grpSpPr>
          <a:xfrm>
            <a:off x="3004455" y="2426896"/>
            <a:ext cx="18356946" cy="8687668"/>
            <a:chOff x="0" y="-1205304"/>
            <a:chExt cx="18356945" cy="8687668"/>
          </a:xfrm>
        </p:grpSpPr>
        <p:pic>
          <p:nvPicPr>
            <p:cNvPr id="284" name="global_map [Converted].png"/>
            <p:cNvPicPr/>
            <p:nvPr/>
          </p:nvPicPr>
          <p:blipFill>
            <a:blip r:embed="rId2">
              <a:alphaModFix amt="15000"/>
              <a:extLst/>
            </a:blip>
            <a:stretch>
              <a:fillRect/>
            </a:stretch>
          </p:blipFill>
          <p:spPr>
            <a:xfrm>
              <a:off x="0" y="794190"/>
              <a:ext cx="12087605" cy="6489701"/>
            </a:xfrm>
            <a:prstGeom prst="rect">
              <a:avLst/>
            </a:prstGeom>
            <a:ln w="12700" cap="flat">
              <a:noFill/>
              <a:miter lim="400000"/>
            </a:ln>
            <a:effectLst/>
          </p:spPr>
        </p:pic>
        <p:sp>
          <p:nvSpPr>
            <p:cNvPr id="285" name="Shape 285"/>
            <p:cNvSpPr/>
            <p:nvPr/>
          </p:nvSpPr>
          <p:spPr>
            <a:xfrm>
              <a:off x="1289186" y="2747543"/>
              <a:ext cx="4406844" cy="1783457"/>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6" name="Shape 286"/>
            <p:cNvSpPr/>
            <p:nvPr/>
          </p:nvSpPr>
          <p:spPr>
            <a:xfrm flipH="1">
              <a:off x="5701179" y="2741363"/>
              <a:ext cx="3251937" cy="1794118"/>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7" name="Shape 287"/>
            <p:cNvSpPr/>
            <p:nvPr/>
          </p:nvSpPr>
          <p:spPr>
            <a:xfrm flipV="1">
              <a:off x="1289794" y="2743071"/>
              <a:ext cx="7669151" cy="22"/>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8" name="Shape 288"/>
            <p:cNvSpPr/>
            <p:nvPr/>
          </p:nvSpPr>
          <p:spPr>
            <a:xfrm flipV="1">
              <a:off x="1289794" y="1876458"/>
              <a:ext cx="5805946" cy="866635"/>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9" name="Shape 289"/>
            <p:cNvSpPr/>
            <p:nvPr/>
          </p:nvSpPr>
          <p:spPr>
            <a:xfrm>
              <a:off x="12807044" y="406400"/>
              <a:ext cx="2613472"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Main supplier</a:t>
              </a:r>
            </a:p>
          </p:txBody>
        </p:sp>
        <p:sp>
          <p:nvSpPr>
            <p:cNvPr id="290" name="Shape 290"/>
            <p:cNvSpPr/>
            <p:nvPr/>
          </p:nvSpPr>
          <p:spPr>
            <a:xfrm>
              <a:off x="12807044" y="1270000"/>
              <a:ext cx="5549901"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p>
          </p:txBody>
        </p:sp>
        <p:sp>
          <p:nvSpPr>
            <p:cNvPr id="291" name="Shape 291"/>
            <p:cNvSpPr/>
            <p:nvPr/>
          </p:nvSpPr>
          <p:spPr>
            <a:xfrm>
              <a:off x="12807044" y="2247900"/>
              <a:ext cx="2321020"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29C1B"/>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Expand area</a:t>
              </a:r>
            </a:p>
          </p:txBody>
        </p:sp>
        <p:sp>
          <p:nvSpPr>
            <p:cNvPr id="292" name="Shape 292"/>
            <p:cNvSpPr/>
            <p:nvPr/>
          </p:nvSpPr>
          <p:spPr>
            <a:xfrm>
              <a:off x="12807044" y="3111500"/>
              <a:ext cx="5549901"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3" name="Shape 293"/>
            <p:cNvSpPr/>
            <p:nvPr/>
          </p:nvSpPr>
          <p:spPr>
            <a:xfrm>
              <a:off x="12807044" y="4089400"/>
              <a:ext cx="3104696"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2"/>
                  </a:solidFill>
                </a:rPr>
                <a:t>Competitor area</a:t>
              </a:r>
            </a:p>
          </p:txBody>
        </p:sp>
        <p:sp>
          <p:nvSpPr>
            <p:cNvPr id="294" name="Shape 294"/>
            <p:cNvSpPr/>
            <p:nvPr/>
          </p:nvSpPr>
          <p:spPr>
            <a:xfrm>
              <a:off x="12807044" y="4953000"/>
              <a:ext cx="5549901"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5" name="Shape 295"/>
            <p:cNvSpPr/>
            <p:nvPr/>
          </p:nvSpPr>
          <p:spPr>
            <a:xfrm>
              <a:off x="12807044" y="5880100"/>
              <a:ext cx="4166397"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1"/>
                  </a:solidFill>
                </a:rPr>
                <a:t>Long term target area</a:t>
              </a:r>
            </a:p>
          </p:txBody>
        </p:sp>
        <p:sp>
          <p:nvSpPr>
            <p:cNvPr id="296" name="Shape 296"/>
            <p:cNvSpPr/>
            <p:nvPr/>
          </p:nvSpPr>
          <p:spPr>
            <a:xfrm>
              <a:off x="12807044" y="6743700"/>
              <a:ext cx="5549901"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7" name="Shape 297"/>
            <p:cNvSpPr/>
            <p:nvPr/>
          </p:nvSpPr>
          <p:spPr>
            <a:xfrm>
              <a:off x="5517244" y="43687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98" name="Shape 298"/>
            <p:cNvSpPr/>
            <p:nvPr/>
          </p:nvSpPr>
          <p:spPr>
            <a:xfrm>
              <a:off x="8793844" y="26288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99" name="Shape 299"/>
            <p:cNvSpPr/>
            <p:nvPr/>
          </p:nvSpPr>
          <p:spPr>
            <a:xfrm>
              <a:off x="1148444" y="26034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00" name="Shape 300"/>
            <p:cNvSpPr/>
            <p:nvPr/>
          </p:nvSpPr>
          <p:spPr>
            <a:xfrm>
              <a:off x="6812644" y="1714500"/>
              <a:ext cx="279401" cy="279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01" name="Shape 301"/>
            <p:cNvSpPr/>
            <p:nvPr/>
          </p:nvSpPr>
          <p:spPr>
            <a:xfrm>
              <a:off x="805544" y="132661"/>
              <a:ext cx="1077218" cy="28725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20000" spc="600">
                  <a:solidFill>
                    <a:srgbClr val="F15F47"/>
                  </a:solidFill>
                  <a:latin typeface="Entypo"/>
                  <a:ea typeface="Entypo"/>
                  <a:cs typeface="Entypo"/>
                  <a:sym typeface="Entypo"/>
                </a:defRPr>
              </a:lvl1pPr>
            </a:lstStyle>
            <a:p>
              <a:pPr lvl="0">
                <a:defRPr sz="1800" spc="0">
                  <a:solidFill>
                    <a:srgbClr val="000000"/>
                  </a:solidFill>
                </a:defRPr>
              </a:pPr>
              <a:r>
                <a:rPr sz="20000" spc="600" dirty="0">
                  <a:solidFill>
                    <a:schemeClr val="accent5"/>
                  </a:solidFill>
                </a:rPr>
                <a:t>0</a:t>
              </a:r>
            </a:p>
          </p:txBody>
        </p:sp>
        <p:sp>
          <p:nvSpPr>
            <p:cNvPr id="302" name="Shape 302"/>
            <p:cNvSpPr/>
            <p:nvPr/>
          </p:nvSpPr>
          <p:spPr>
            <a:xfrm>
              <a:off x="6482444" y="-1205304"/>
              <a:ext cx="1077218" cy="37959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20000" spc="600">
                  <a:solidFill>
                    <a:srgbClr val="FBB22F"/>
                  </a:solidFill>
                  <a:latin typeface="Entypo"/>
                  <a:ea typeface="Entypo"/>
                  <a:cs typeface="Entypo"/>
                  <a:sym typeface="Entypo"/>
                </a:defRPr>
              </a:lvl1pPr>
            </a:lstStyle>
            <a:p>
              <a:pPr lvl="0">
                <a:defRPr sz="1800" spc="0">
                  <a:solidFill>
                    <a:srgbClr val="000000"/>
                  </a:solidFill>
                </a:defRPr>
              </a:pPr>
              <a:r>
                <a:rPr sz="20000" spc="600" dirty="0">
                  <a:solidFill>
                    <a:schemeClr val="accent3"/>
                  </a:solidFill>
                </a:rPr>
                <a:t>0</a:t>
              </a:r>
            </a:p>
          </p:txBody>
        </p:sp>
        <p:sp>
          <p:nvSpPr>
            <p:cNvPr id="303" name="Shape 303"/>
            <p:cNvSpPr/>
            <p:nvPr/>
          </p:nvSpPr>
          <p:spPr>
            <a:xfrm>
              <a:off x="8438244" y="-278204"/>
              <a:ext cx="1077218" cy="37959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20000" spc="600">
                  <a:solidFill>
                    <a:srgbClr val="2BC2AC"/>
                  </a:solidFill>
                  <a:latin typeface="Entypo"/>
                  <a:ea typeface="Entypo"/>
                  <a:cs typeface="Entypo"/>
                  <a:sym typeface="Entypo"/>
                </a:defRPr>
              </a:lvl1pPr>
            </a:lstStyle>
            <a:p>
              <a:pPr lvl="0">
                <a:defRPr sz="1800" spc="0">
                  <a:solidFill>
                    <a:srgbClr val="000000"/>
                  </a:solidFill>
                </a:defRPr>
              </a:pPr>
              <a:r>
                <a:rPr sz="20000" spc="600" dirty="0">
                  <a:solidFill>
                    <a:schemeClr val="accent2"/>
                  </a:solidFill>
                </a:rPr>
                <a:t>0</a:t>
              </a:r>
            </a:p>
          </p:txBody>
        </p:sp>
        <p:sp>
          <p:nvSpPr>
            <p:cNvPr id="304" name="Shape 304"/>
            <p:cNvSpPr/>
            <p:nvPr/>
          </p:nvSpPr>
          <p:spPr>
            <a:xfrm>
              <a:off x="5174344" y="1436296"/>
              <a:ext cx="1077218" cy="37959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20000" spc="600">
                  <a:solidFill>
                    <a:srgbClr val="3AC7E2"/>
                  </a:solidFill>
                  <a:latin typeface="Entypo"/>
                  <a:ea typeface="Entypo"/>
                  <a:cs typeface="Entypo"/>
                  <a:sym typeface="Entypo"/>
                </a:defRPr>
              </a:lvl1pPr>
            </a:lstStyle>
            <a:p>
              <a:pPr lvl="0">
                <a:defRPr sz="1800" spc="0">
                  <a:solidFill>
                    <a:srgbClr val="000000"/>
                  </a:solidFill>
                </a:defRPr>
              </a:pPr>
              <a:r>
                <a:rPr sz="20000" spc="600" dirty="0">
                  <a:solidFill>
                    <a:schemeClr val="accent1"/>
                  </a:solidFill>
                </a:rPr>
                <a:t>0</a:t>
              </a:r>
            </a:p>
          </p:txBody>
        </p:sp>
      </p:grpSp>
      <p:sp>
        <p:nvSpPr>
          <p:cNvPr id="306" name="Shape 306"/>
          <p:cNvSpPr/>
          <p:nvPr/>
        </p:nvSpPr>
        <p:spPr>
          <a:xfrm>
            <a:off x="7826757" y="480040"/>
            <a:ext cx="8739764"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Distribution Area</a:t>
            </a:r>
          </a:p>
        </p:txBody>
      </p:sp>
      <p:sp>
        <p:nvSpPr>
          <p:cNvPr id="307" name="Shape 307"/>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305"/>
                                        </p:tgtEl>
                                        <p:attrNameLst>
                                          <p:attrName>style.visibility</p:attrName>
                                        </p:attrNameLst>
                                      </p:cBhvr>
                                      <p:to>
                                        <p:strVal val="visible"/>
                                      </p:to>
                                    </p:set>
                                    <p:anim calcmode="lin" valueType="num">
                                      <p:cBhvr>
                                        <p:cTn id="7" dur="750" fill="hold"/>
                                        <p:tgtEl>
                                          <p:spTgt spid="305"/>
                                        </p:tgtEl>
                                        <p:attrNameLst>
                                          <p:attrName>ppt_w</p:attrName>
                                        </p:attrNameLst>
                                      </p:cBhvr>
                                      <p:tavLst>
                                        <p:tav tm="0">
                                          <p:val>
                                            <p:fltVal val="0"/>
                                          </p:val>
                                        </p:tav>
                                        <p:tav tm="100000">
                                          <p:val>
                                            <p:strVal val="#ppt_w"/>
                                          </p:val>
                                        </p:tav>
                                      </p:tavLst>
                                    </p:anim>
                                    <p:anim calcmode="lin" valueType="num">
                                      <p:cBhvr>
                                        <p:cTn id="8" dur="750" fill="hold"/>
                                        <p:tgtEl>
                                          <p:spTgt spid="3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5" name="Group 1215"/>
          <p:cNvGrpSpPr/>
          <p:nvPr/>
        </p:nvGrpSpPr>
        <p:grpSpPr>
          <a:xfrm>
            <a:off x="-1068013" y="342625"/>
            <a:ext cx="14816156" cy="14743054"/>
            <a:chOff x="1" y="1"/>
            <a:chExt cx="14816154" cy="14743053"/>
          </a:xfrm>
        </p:grpSpPr>
        <p:grpSp>
          <p:nvGrpSpPr>
            <p:cNvPr id="1198" name="Group 1198"/>
            <p:cNvGrpSpPr/>
            <p:nvPr/>
          </p:nvGrpSpPr>
          <p:grpSpPr>
            <a:xfrm rot="275722">
              <a:off x="2374891" y="2010463"/>
              <a:ext cx="11981275" cy="11963489"/>
              <a:chOff x="0" y="0"/>
              <a:chExt cx="11981274" cy="11963488"/>
            </a:xfrm>
          </p:grpSpPr>
          <p:sp>
            <p:nvSpPr>
              <p:cNvPr id="1183" name="Shape 1183"/>
              <p:cNvSpPr/>
              <p:nvPr/>
            </p:nvSpPr>
            <p:spPr>
              <a:xfrm>
                <a:off x="17884" y="0"/>
                <a:ext cx="11963391" cy="11963396"/>
              </a:xfrm>
              <a:prstGeom prst="roundRect">
                <a:avLst>
                  <a:gd name="adj" fmla="val 1222"/>
                </a:avLst>
              </a:prstGeom>
              <a:solidFill>
                <a:srgbClr val="444444"/>
              </a:solidFill>
              <a:ln w="25400" cap="flat">
                <a:solidFill>
                  <a:srgbClr val="000000">
                    <a:alpha val="0"/>
                  </a:srgbClr>
                </a:solidFill>
                <a:prstDash val="solid"/>
                <a:miter lim="400000"/>
              </a:ln>
              <a:effectLst>
                <a:outerShdw blurRad="254000" dist="114300" dir="10080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84" name="placeholder.png"/>
              <p:cNvPicPr/>
              <p:nvPr/>
            </p:nvPicPr>
            <p:blipFill>
              <a:blip r:embed="rId2">
                <a:extLst/>
              </a:blip>
              <a:stretch>
                <a:fillRect/>
              </a:stretch>
            </p:blipFill>
            <p:spPr>
              <a:xfrm>
                <a:off x="9750" y="855750"/>
                <a:ext cx="11963401" cy="11107739"/>
              </a:xfrm>
              <a:prstGeom prst="rect">
                <a:avLst/>
              </a:prstGeom>
              <a:ln w="12700" cap="flat">
                <a:noFill/>
                <a:miter lim="400000"/>
              </a:ln>
              <a:effectLst/>
            </p:spPr>
          </p:pic>
          <p:sp>
            <p:nvSpPr>
              <p:cNvPr id="1185" name="Shape 1185"/>
              <p:cNvSpPr/>
              <p:nvPr/>
            </p:nvSpPr>
            <p:spPr>
              <a:xfrm>
                <a:off x="0" y="582693"/>
                <a:ext cx="11962886" cy="556208"/>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6" name="Shape 1186"/>
              <p:cNvSpPr/>
              <p:nvPr/>
            </p:nvSpPr>
            <p:spPr>
              <a:xfrm>
                <a:off x="1810372" y="150087"/>
                <a:ext cx="4785154" cy="988814"/>
              </a:xfrm>
              <a:prstGeom prst="roundRect">
                <a:avLst>
                  <a:gd name="adj" fmla="val 17244"/>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7" name="Shape 1187"/>
              <p:cNvSpPr/>
              <p:nvPr/>
            </p:nvSpPr>
            <p:spPr>
              <a:xfrm>
                <a:off x="230036"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8" name="Shape 1188"/>
              <p:cNvSpPr/>
              <p:nvPr/>
            </p:nvSpPr>
            <p:spPr>
              <a:xfrm>
                <a:off x="529118"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9" name="Shape 1189"/>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93" name="Group 1193"/>
              <p:cNvGrpSpPr/>
              <p:nvPr/>
            </p:nvGrpSpPr>
            <p:grpSpPr>
              <a:xfrm>
                <a:off x="11486612" y="750437"/>
                <a:ext cx="247205" cy="229547"/>
                <a:chOff x="0" y="0"/>
                <a:chExt cx="247203" cy="229545"/>
              </a:xfrm>
            </p:grpSpPr>
            <p:sp>
              <p:nvSpPr>
                <p:cNvPr id="1190" name="Shape 1190"/>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1" name="Shape 1191"/>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2" name="Shape 1192"/>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94" name="Shape 1194"/>
              <p:cNvSpPr/>
              <p:nvPr/>
            </p:nvSpPr>
            <p:spPr>
              <a:xfrm>
                <a:off x="2110547" y="688637"/>
                <a:ext cx="8987605" cy="353149"/>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97" name="Group 1197"/>
              <p:cNvGrpSpPr/>
              <p:nvPr/>
            </p:nvGrpSpPr>
            <p:grpSpPr>
              <a:xfrm>
                <a:off x="6290226" y="309091"/>
                <a:ext cx="144334" cy="144277"/>
                <a:chOff x="0" y="0"/>
                <a:chExt cx="144332" cy="144276"/>
              </a:xfrm>
            </p:grpSpPr>
            <p:sp>
              <p:nvSpPr>
                <p:cNvPr id="1195" name="Shape 1195"/>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6" name="Shape 1196"/>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214" name="Group 1214"/>
            <p:cNvGrpSpPr/>
            <p:nvPr/>
          </p:nvGrpSpPr>
          <p:grpSpPr>
            <a:xfrm rot="20664716">
              <a:off x="1387066" y="1389783"/>
              <a:ext cx="11981277" cy="11963490"/>
              <a:chOff x="0" y="0"/>
              <a:chExt cx="11981275" cy="11963489"/>
            </a:xfrm>
          </p:grpSpPr>
          <p:sp>
            <p:nvSpPr>
              <p:cNvPr id="1199" name="Shape 1199"/>
              <p:cNvSpPr/>
              <p:nvPr/>
            </p:nvSpPr>
            <p:spPr>
              <a:xfrm>
                <a:off x="17885" y="0"/>
                <a:ext cx="11963391" cy="11963394"/>
              </a:xfrm>
              <a:prstGeom prst="roundRect">
                <a:avLst>
                  <a:gd name="adj" fmla="val 1222"/>
                </a:avLst>
              </a:prstGeom>
              <a:solidFill>
                <a:srgbClr val="444444"/>
              </a:solidFill>
              <a:ln w="25400" cap="flat">
                <a:solidFill>
                  <a:srgbClr val="000000">
                    <a:alpha val="0"/>
                  </a:srgbClr>
                </a:solidFill>
                <a:prstDash val="solid"/>
                <a:miter lim="400000"/>
              </a:ln>
              <a:effectLst>
                <a:outerShdw blurRad="533400" dir="5340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200" name="placeholder.png"/>
              <p:cNvPicPr/>
              <p:nvPr/>
            </p:nvPicPr>
            <p:blipFill>
              <a:blip r:embed="rId3">
                <a:extLst/>
              </a:blip>
              <a:stretch>
                <a:fillRect/>
              </a:stretch>
            </p:blipFill>
            <p:spPr>
              <a:xfrm rot="21600000">
                <a:off x="9751" y="855750"/>
                <a:ext cx="11963401" cy="11107739"/>
              </a:xfrm>
              <a:prstGeom prst="rect">
                <a:avLst/>
              </a:prstGeom>
              <a:ln w="12700" cap="flat">
                <a:noFill/>
                <a:miter lim="400000"/>
              </a:ln>
              <a:effectLst/>
            </p:spPr>
          </p:pic>
          <p:sp>
            <p:nvSpPr>
              <p:cNvPr id="1201" name="Shape 1201"/>
              <p:cNvSpPr/>
              <p:nvPr/>
            </p:nvSpPr>
            <p:spPr>
              <a:xfrm>
                <a:off x="0" y="582693"/>
                <a:ext cx="11962887" cy="556208"/>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2" name="Shape 1202"/>
              <p:cNvSpPr/>
              <p:nvPr/>
            </p:nvSpPr>
            <p:spPr>
              <a:xfrm>
                <a:off x="1810372" y="150087"/>
                <a:ext cx="4785155" cy="988814"/>
              </a:xfrm>
              <a:prstGeom prst="roundRect">
                <a:avLst>
                  <a:gd name="adj" fmla="val 7915"/>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3" name="Shape 1203"/>
              <p:cNvSpPr/>
              <p:nvPr/>
            </p:nvSpPr>
            <p:spPr>
              <a:xfrm>
                <a:off x="230037"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4" name="Shape 1204"/>
              <p:cNvSpPr/>
              <p:nvPr/>
            </p:nvSpPr>
            <p:spPr>
              <a:xfrm>
                <a:off x="529118"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5" name="Shape 1205"/>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09" name="Group 1209"/>
              <p:cNvGrpSpPr/>
              <p:nvPr/>
            </p:nvGrpSpPr>
            <p:grpSpPr>
              <a:xfrm>
                <a:off x="11486612" y="750437"/>
                <a:ext cx="247205" cy="229547"/>
                <a:chOff x="0" y="0"/>
                <a:chExt cx="247203" cy="229545"/>
              </a:xfrm>
            </p:grpSpPr>
            <p:sp>
              <p:nvSpPr>
                <p:cNvPr id="1206" name="Shape 1206"/>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7" name="Shape 1207"/>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8" name="Shape 1208"/>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10" name="Shape 1210"/>
              <p:cNvSpPr/>
              <p:nvPr/>
            </p:nvSpPr>
            <p:spPr>
              <a:xfrm>
                <a:off x="1769836" y="670489"/>
                <a:ext cx="9328315" cy="381119"/>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13" name="Group 1213"/>
              <p:cNvGrpSpPr/>
              <p:nvPr/>
            </p:nvGrpSpPr>
            <p:grpSpPr>
              <a:xfrm>
                <a:off x="6290226" y="309091"/>
                <a:ext cx="144334" cy="144277"/>
                <a:chOff x="0" y="0"/>
                <a:chExt cx="144332" cy="144276"/>
              </a:xfrm>
            </p:grpSpPr>
            <p:sp>
              <p:nvSpPr>
                <p:cNvPr id="1211" name="Shape 1211"/>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12" name="Shape 1212"/>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grpSp>
        <p:nvGrpSpPr>
          <p:cNvPr id="1221" name="Group 1221"/>
          <p:cNvGrpSpPr/>
          <p:nvPr/>
        </p:nvGrpSpPr>
        <p:grpSpPr>
          <a:xfrm>
            <a:off x="15138399" y="2298700"/>
            <a:ext cx="6656548" cy="9097010"/>
            <a:chOff x="0" y="0"/>
            <a:chExt cx="6656546" cy="9097010"/>
          </a:xfrm>
        </p:grpSpPr>
        <p:sp>
          <p:nvSpPr>
            <p:cNvPr id="1216" name="Shape 1216"/>
            <p:cNvSpPr/>
            <p:nvPr/>
          </p:nvSpPr>
          <p:spPr>
            <a:xfrm>
              <a:off x="0" y="0"/>
              <a:ext cx="2990433"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solidFill>
                </a:rPr>
                <a:t>Project Details:</a:t>
              </a:r>
            </a:p>
          </p:txBody>
        </p:sp>
        <p:sp>
          <p:nvSpPr>
            <p:cNvPr id="1217" name="Shape 1217"/>
            <p:cNvSpPr/>
            <p:nvPr/>
          </p:nvSpPr>
          <p:spPr>
            <a:xfrm>
              <a:off x="0" y="3187700"/>
              <a:ext cx="6654800" cy="59093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218" name="Shape 1218"/>
            <p:cNvSpPr/>
            <p:nvPr/>
          </p:nvSpPr>
          <p:spPr>
            <a:xfrm>
              <a:off x="0" y="889000"/>
              <a:ext cx="5739198"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19" name="Shape 1219"/>
            <p:cNvSpPr/>
            <p:nvPr/>
          </p:nvSpPr>
          <p:spPr>
            <a:xfrm>
              <a:off x="0" y="1727200"/>
              <a:ext cx="5316325"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3200" i="1" spc="64">
                  <a:solidFill>
                    <a:srgbClr val="42A3E8"/>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1"/>
                  </a:solidFill>
                </a:rPr>
                <a:t>Website and mobile UX project</a:t>
              </a:r>
            </a:p>
          </p:txBody>
        </p:sp>
        <p:sp>
          <p:nvSpPr>
            <p:cNvPr id="1220" name="Shape 1220"/>
            <p:cNvSpPr/>
            <p:nvPr/>
          </p:nvSpPr>
          <p:spPr>
            <a:xfrm>
              <a:off x="0" y="2819400"/>
              <a:ext cx="6656546" cy="1"/>
            </a:xfrm>
            <a:prstGeom prst="line">
              <a:avLst/>
            </a:prstGeom>
            <a:noFill/>
            <a:ln w="25400" cap="flat">
              <a:solidFill>
                <a:schemeClr val="bg1">
                  <a:alpha val="5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2" name="Picture Placeholder 1"/>
          <p:cNvSpPr>
            <a:spLocks noGrp="1"/>
          </p:cNvSpPr>
          <p:nvPr>
            <p:ph type="pic" sz="quarter" idx="21"/>
          </p:nvPr>
        </p:nvSpPr>
        <p:spPr/>
      </p:sp>
      <p:sp>
        <p:nvSpPr>
          <p:cNvPr id="3" name="Picture Placeholder 2"/>
          <p:cNvSpPr>
            <a:spLocks noGrp="1"/>
          </p:cNvSpPr>
          <p:nvPr>
            <p:ph type="pic" sz="quarter" idx="22"/>
          </p:nvPr>
        </p:nvSpPr>
        <p:spPr/>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200"/>
                                  </p:stCondLst>
                                  <p:iterate>
                                    <p:tmAbs val="0"/>
                                  </p:iterate>
                                  <p:childTnLst>
                                    <p:set>
                                      <p:cBhvr>
                                        <p:cTn id="6" fill="hold"/>
                                        <p:tgtEl>
                                          <p:spTgt spid="1215"/>
                                        </p:tgtEl>
                                        <p:attrNameLst>
                                          <p:attrName>style.visibility</p:attrName>
                                        </p:attrNameLst>
                                      </p:cBhvr>
                                      <p:to>
                                        <p:strVal val="visible"/>
                                      </p:to>
                                    </p:set>
                                    <p:anim calcmode="lin" valueType="num">
                                      <p:cBhvr>
                                        <p:cTn id="7" dur="750" fill="hold"/>
                                        <p:tgtEl>
                                          <p:spTgt spid="1215"/>
                                        </p:tgtEl>
                                        <p:attrNameLst>
                                          <p:attrName>ppt_x</p:attrName>
                                        </p:attrNameLst>
                                      </p:cBhvr>
                                      <p:tavLst>
                                        <p:tav tm="0">
                                          <p:val>
                                            <p:strVal val="#ppt_x"/>
                                          </p:val>
                                        </p:tav>
                                        <p:tav tm="100000">
                                          <p:val>
                                            <p:strVal val="#ppt_x"/>
                                          </p:val>
                                        </p:tav>
                                      </p:tavLst>
                                    </p:anim>
                                    <p:anim calcmode="lin" valueType="num">
                                      <p:cBhvr>
                                        <p:cTn id="8" dur="750" fill="hold"/>
                                        <p:tgtEl>
                                          <p:spTgt spid="1215"/>
                                        </p:tgtEl>
                                        <p:attrNameLst>
                                          <p:attrName>ppt_y</p:attrName>
                                        </p:attrNameLst>
                                      </p:cBhvr>
                                      <p:tavLst>
                                        <p:tav tm="0">
                                          <p:val>
                                            <p:strVal val="1+#ppt_h/2"/>
                                          </p:val>
                                        </p:tav>
                                        <p:tav tm="100000">
                                          <p:val>
                                            <p:strVal val="#ppt_y"/>
                                          </p:val>
                                        </p:tav>
                                      </p:tavLst>
                                    </p:anim>
                                  </p:childTnLst>
                                </p:cTn>
                              </p:par>
                              <p:par>
                                <p:cTn id="9" presetID="2" presetClass="entr" presetSubtype="8" fill="hold" grpId="2" nodeType="withEffect">
                                  <p:stCondLst>
                                    <p:cond delay="0"/>
                                  </p:stCondLst>
                                  <p:iterate>
                                    <p:tmAbs val="0"/>
                                  </p:iterate>
                                  <p:childTnLst>
                                    <p:set>
                                      <p:cBhvr>
                                        <p:cTn id="10" fill="hold"/>
                                        <p:tgtEl>
                                          <p:spTgt spid="1221"/>
                                        </p:tgtEl>
                                        <p:attrNameLst>
                                          <p:attrName>style.visibility</p:attrName>
                                        </p:attrNameLst>
                                      </p:cBhvr>
                                      <p:to>
                                        <p:strVal val="visible"/>
                                      </p:to>
                                    </p:set>
                                    <p:anim calcmode="lin" valueType="num">
                                      <p:cBhvr>
                                        <p:cTn id="11" dur="750" fill="hold"/>
                                        <p:tgtEl>
                                          <p:spTgt spid="1221"/>
                                        </p:tgtEl>
                                        <p:attrNameLst>
                                          <p:attrName>ppt_x</p:attrName>
                                        </p:attrNameLst>
                                      </p:cBhvr>
                                      <p:tavLst>
                                        <p:tav tm="0">
                                          <p:val>
                                            <p:strVal val="0-#ppt_w/2"/>
                                          </p:val>
                                        </p:tav>
                                        <p:tav tm="100000">
                                          <p:val>
                                            <p:strVal val="#ppt_x"/>
                                          </p:val>
                                        </p:tav>
                                      </p:tavLst>
                                    </p:anim>
                                    <p:anim calcmode="lin" valueType="num">
                                      <p:cBhvr>
                                        <p:cTn id="12" dur="750" fill="hold"/>
                                        <p:tgtEl>
                                          <p:spTgt spid="1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 grpId="1" animBg="1" advAuto="0"/>
      <p:bldP spid="1221" grpId="2"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Shape 1223"/>
          <p:cNvSpPr/>
          <p:nvPr/>
        </p:nvSpPr>
        <p:spPr>
          <a:xfrm>
            <a:off x="12192000" y="10947400"/>
            <a:ext cx="9537700" cy="11079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a:t>
            </a: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Fusce</a:t>
            </a:r>
            <a:r>
              <a:rPr sz="2400" spc="48" dirty="0">
                <a:solidFill>
                  <a:schemeClr val="bg1"/>
                </a:solidFill>
              </a:rPr>
              <a:t> </a:t>
            </a:r>
            <a:r>
              <a:rPr sz="2400" spc="48" dirty="0" err="1">
                <a:solidFill>
                  <a:schemeClr val="bg1"/>
                </a:solidFill>
              </a:rPr>
              <a:t>dapibus</a:t>
            </a:r>
            <a:r>
              <a:rPr sz="2400" spc="48" dirty="0">
                <a:solidFill>
                  <a:schemeClr val="bg1"/>
                </a:solidFill>
              </a:rPr>
              <a:t>, </a:t>
            </a:r>
            <a:r>
              <a:rPr sz="2400" spc="48" dirty="0" err="1">
                <a:solidFill>
                  <a:schemeClr val="bg1"/>
                </a:solidFill>
              </a:rPr>
              <a:t>tellus</a:t>
            </a:r>
            <a:r>
              <a:rPr sz="2400" spc="48" dirty="0">
                <a:solidFill>
                  <a:schemeClr val="bg1"/>
                </a:solidFill>
              </a:rPr>
              <a:t> ac </a:t>
            </a:r>
            <a:r>
              <a:rPr sz="2400" spc="48" dirty="0" err="1">
                <a:solidFill>
                  <a:schemeClr val="bg1"/>
                </a:solidFill>
              </a:rPr>
              <a:t>cursus</a:t>
            </a:r>
            <a:r>
              <a:rPr sz="2400" spc="48" dirty="0">
                <a:solidFill>
                  <a:schemeClr val="bg1"/>
                </a:solidFill>
              </a:rPr>
              <a:t> </a:t>
            </a:r>
            <a:r>
              <a:rPr sz="2400" spc="48" dirty="0" err="1">
                <a:solidFill>
                  <a:schemeClr val="bg1"/>
                </a:solidFill>
              </a:rPr>
              <a:t>commodo</a:t>
            </a:r>
            <a:r>
              <a:rPr sz="2400" spc="48" dirty="0">
                <a:solidFill>
                  <a:schemeClr val="bg1"/>
                </a:solidFill>
              </a:rPr>
              <a:t>, </a:t>
            </a:r>
            <a:r>
              <a:rPr sz="2400" spc="48" dirty="0" err="1">
                <a:solidFill>
                  <a:schemeClr val="bg1"/>
                </a:solidFill>
              </a:rPr>
              <a:t>tortor</a:t>
            </a:r>
            <a:r>
              <a:rPr sz="2400" spc="48" dirty="0">
                <a:solidFill>
                  <a:schemeClr val="bg1"/>
                </a:solidFill>
              </a:rPr>
              <a:t> </a:t>
            </a:r>
            <a:r>
              <a:rPr sz="2400" spc="48" dirty="0" err="1">
                <a:solidFill>
                  <a:schemeClr val="bg1"/>
                </a:solidFill>
              </a:rPr>
              <a:t>mauris</a:t>
            </a:r>
            <a:r>
              <a:rPr sz="2400" spc="48" dirty="0">
                <a:solidFill>
                  <a:schemeClr val="bg1"/>
                </a:solidFill>
              </a:rPr>
              <a:t>.</a:t>
            </a:r>
          </a:p>
        </p:txBody>
      </p:sp>
      <p:grpSp>
        <p:nvGrpSpPr>
          <p:cNvPr id="2" name="Group 1"/>
          <p:cNvGrpSpPr/>
          <p:nvPr/>
        </p:nvGrpSpPr>
        <p:grpSpPr>
          <a:xfrm>
            <a:off x="11994422" y="3670296"/>
            <a:ext cx="12382502" cy="6858937"/>
            <a:chOff x="11994422" y="3670296"/>
            <a:chExt cx="12382502" cy="6858937"/>
          </a:xfrm>
        </p:grpSpPr>
        <p:sp>
          <p:nvSpPr>
            <p:cNvPr id="1224" name="Shape 1224"/>
            <p:cNvSpPr/>
            <p:nvPr/>
          </p:nvSpPr>
          <p:spPr>
            <a:xfrm>
              <a:off x="12006318" y="3687583"/>
              <a:ext cx="12364891" cy="6827795"/>
            </a:xfrm>
            <a:prstGeom prst="rect">
              <a:avLst/>
            </a:prstGeom>
            <a:solidFill>
              <a:srgbClr val="2BC2AC"/>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25" name="placeholder.png"/>
            <p:cNvPicPr/>
            <p:nvPr/>
          </p:nvPicPr>
          <p:blipFill>
            <a:blip r:embed="rId2">
              <a:alphaModFix amt="20000"/>
              <a:extLst/>
            </a:blip>
            <a:srcRect t="762" b="762"/>
            <a:stretch>
              <a:fillRect/>
            </a:stretch>
          </p:blipFill>
          <p:spPr>
            <a:xfrm>
              <a:off x="11994422" y="3670296"/>
              <a:ext cx="12382502" cy="6858937"/>
            </a:xfrm>
            <a:prstGeom prst="rect">
              <a:avLst/>
            </a:prstGeom>
            <a:solidFill>
              <a:schemeClr val="accent2"/>
            </a:solidFill>
            <a:ln w="12700">
              <a:miter lim="400000"/>
            </a:ln>
          </p:spPr>
        </p:pic>
      </p:grpSp>
      <p:grpSp>
        <p:nvGrpSpPr>
          <p:cNvPr id="3" name="Group 2"/>
          <p:cNvGrpSpPr/>
          <p:nvPr/>
        </p:nvGrpSpPr>
        <p:grpSpPr>
          <a:xfrm>
            <a:off x="-273984" y="6639106"/>
            <a:ext cx="6273812" cy="3890132"/>
            <a:chOff x="-273984" y="6639106"/>
            <a:chExt cx="6273812" cy="3890132"/>
          </a:xfrm>
        </p:grpSpPr>
        <p:sp>
          <p:nvSpPr>
            <p:cNvPr id="1226" name="Shape 1226"/>
            <p:cNvSpPr/>
            <p:nvPr/>
          </p:nvSpPr>
          <p:spPr>
            <a:xfrm>
              <a:off x="-240706" y="6639106"/>
              <a:ext cx="6236027" cy="3875728"/>
            </a:xfrm>
            <a:prstGeom prst="rect">
              <a:avLst/>
            </a:prstGeom>
            <a:solidFill>
              <a:srgbClr val="F15F47"/>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27" name="placeholder.png"/>
            <p:cNvPicPr/>
            <p:nvPr/>
          </p:nvPicPr>
          <p:blipFill>
            <a:blip r:embed="rId3" cstate="print">
              <a:alphaModFix amt="20000"/>
              <a:extLst/>
            </a:blip>
            <a:srcRect l="4454" r="4454"/>
            <a:stretch>
              <a:fillRect/>
            </a:stretch>
          </p:blipFill>
          <p:spPr>
            <a:xfrm flipH="1">
              <a:off x="-273984" y="6655086"/>
              <a:ext cx="6273812" cy="3874152"/>
            </a:xfrm>
            <a:prstGeom prst="rect">
              <a:avLst/>
            </a:prstGeom>
            <a:solidFill>
              <a:schemeClr val="accent5"/>
            </a:solidFill>
            <a:ln w="12700">
              <a:miter lim="400000"/>
            </a:ln>
          </p:spPr>
        </p:pic>
      </p:grpSp>
      <p:pic>
        <p:nvPicPr>
          <p:cNvPr id="1228" name="placeholder.png"/>
          <p:cNvPicPr/>
          <p:nvPr/>
        </p:nvPicPr>
        <p:blipFill>
          <a:blip r:embed="rId2">
            <a:extLst/>
          </a:blip>
          <a:srcRect t="427" b="427"/>
          <a:stretch>
            <a:fillRect/>
          </a:stretch>
        </p:blipFill>
        <p:spPr>
          <a:xfrm>
            <a:off x="3629" y="-25400"/>
            <a:ext cx="12101563" cy="6748946"/>
          </a:xfrm>
          <a:prstGeom prst="rect">
            <a:avLst/>
          </a:prstGeom>
          <a:ln w="12700">
            <a:miter lim="400000"/>
          </a:ln>
        </p:spPr>
      </p:pic>
      <p:grpSp>
        <p:nvGrpSpPr>
          <p:cNvPr id="4" name="Group 3"/>
          <p:cNvGrpSpPr/>
          <p:nvPr/>
        </p:nvGrpSpPr>
        <p:grpSpPr>
          <a:xfrm>
            <a:off x="12101992" y="-25399"/>
            <a:ext cx="6070628" cy="3763182"/>
            <a:chOff x="12063892" y="-25399"/>
            <a:chExt cx="6070628" cy="3763182"/>
          </a:xfrm>
        </p:grpSpPr>
        <p:sp>
          <p:nvSpPr>
            <p:cNvPr id="1229" name="Shape 1229"/>
            <p:cNvSpPr/>
            <p:nvPr/>
          </p:nvSpPr>
          <p:spPr>
            <a:xfrm>
              <a:off x="12075611" y="-12424"/>
              <a:ext cx="6034059" cy="3750207"/>
            </a:xfrm>
            <a:prstGeom prst="rect">
              <a:avLst/>
            </a:prstGeom>
            <a:solidFill>
              <a:srgbClr val="3AC7E2"/>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30" name="placeholder.png"/>
            <p:cNvPicPr/>
            <p:nvPr/>
          </p:nvPicPr>
          <p:blipFill>
            <a:blip r:embed="rId4" cstate="print">
              <a:alphaModFix amt="20000"/>
              <a:extLst/>
            </a:blip>
            <a:srcRect l="4454" r="4454"/>
            <a:stretch>
              <a:fillRect/>
            </a:stretch>
          </p:blipFill>
          <p:spPr>
            <a:xfrm>
              <a:off x="12063892" y="-25399"/>
              <a:ext cx="6070628" cy="3748679"/>
            </a:xfrm>
            <a:prstGeom prst="rect">
              <a:avLst/>
            </a:prstGeom>
            <a:solidFill>
              <a:schemeClr val="accent1"/>
            </a:solidFill>
            <a:ln w="12700">
              <a:miter lim="400000"/>
            </a:ln>
          </p:spPr>
        </p:pic>
      </p:grpSp>
      <p:pic>
        <p:nvPicPr>
          <p:cNvPr id="1231" name="placeholder.png"/>
          <p:cNvPicPr/>
          <p:nvPr/>
        </p:nvPicPr>
        <p:blipFill>
          <a:blip r:embed="rId5" cstate="print">
            <a:extLst/>
          </a:blip>
          <a:srcRect l="3090" r="3090"/>
          <a:stretch>
            <a:fillRect/>
          </a:stretch>
        </p:blipFill>
        <p:spPr>
          <a:xfrm flipH="1">
            <a:off x="18124797" y="-25399"/>
            <a:ext cx="6291195" cy="3771901"/>
          </a:xfrm>
          <a:prstGeom prst="rect">
            <a:avLst/>
          </a:prstGeom>
          <a:ln w="12700">
            <a:miter lim="400000"/>
          </a:ln>
        </p:spPr>
      </p:pic>
      <p:grpSp>
        <p:nvGrpSpPr>
          <p:cNvPr id="5" name="Group 4"/>
          <p:cNvGrpSpPr/>
          <p:nvPr/>
        </p:nvGrpSpPr>
        <p:grpSpPr>
          <a:xfrm>
            <a:off x="12903200" y="4520255"/>
            <a:ext cx="8940800" cy="3834544"/>
            <a:chOff x="12903200" y="4520255"/>
            <a:chExt cx="8940800" cy="3834544"/>
          </a:xfrm>
        </p:grpSpPr>
        <p:sp>
          <p:nvSpPr>
            <p:cNvPr id="1232" name="Shape 1232"/>
            <p:cNvSpPr/>
            <p:nvPr/>
          </p:nvSpPr>
          <p:spPr>
            <a:xfrm>
              <a:off x="12903200" y="4520255"/>
              <a:ext cx="8940800" cy="87818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7200" dirty="0">
                  <a:solidFill>
                    <a:schemeClr val="bg1"/>
                  </a:solidFill>
                </a:rPr>
                <a:t>Internal apps for corporate</a:t>
              </a:r>
            </a:p>
          </p:txBody>
        </p:sp>
        <p:sp>
          <p:nvSpPr>
            <p:cNvPr id="1233" name="Shape 1233"/>
            <p:cNvSpPr/>
            <p:nvPr/>
          </p:nvSpPr>
          <p:spPr>
            <a:xfrm>
              <a:off x="13060337" y="5951751"/>
              <a:ext cx="1993901" cy="415498"/>
            </a:xfrm>
            <a:prstGeom prst="rect">
              <a:avLst/>
            </a:prstGeom>
            <a:ln w="25400">
              <a:solidFill>
                <a:schemeClr val="bg1"/>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dirty="0">
                  <a:solidFill>
                    <a:schemeClr val="bg1"/>
                  </a:solidFill>
                </a:rPr>
                <a:t>interface</a:t>
              </a:r>
            </a:p>
          </p:txBody>
        </p:sp>
        <p:sp>
          <p:nvSpPr>
            <p:cNvPr id="1234" name="Shape 1234"/>
            <p:cNvSpPr/>
            <p:nvPr/>
          </p:nvSpPr>
          <p:spPr>
            <a:xfrm>
              <a:off x="13055600" y="6948701"/>
              <a:ext cx="2209800" cy="415498"/>
            </a:xfrm>
            <a:prstGeom prst="rect">
              <a:avLst/>
            </a:prstGeom>
            <a:ln w="25400">
              <a:solidFill>
                <a:schemeClr val="bg1"/>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235" name="Shape 1235"/>
            <p:cNvSpPr/>
            <p:nvPr/>
          </p:nvSpPr>
          <p:spPr>
            <a:xfrm>
              <a:off x="13055600" y="7939301"/>
              <a:ext cx="1574800" cy="415498"/>
            </a:xfrm>
            <a:prstGeom prst="rect">
              <a:avLst/>
            </a:prstGeom>
            <a:ln w="25400">
              <a:solidFill>
                <a:schemeClr val="bg1"/>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sp>
          <p:nvSpPr>
            <p:cNvPr id="1236" name="Shape 1236"/>
            <p:cNvSpPr/>
            <p:nvPr/>
          </p:nvSpPr>
          <p:spPr>
            <a:xfrm>
              <a:off x="15278100" y="5970801"/>
              <a:ext cx="2209800" cy="415498"/>
            </a:xfrm>
            <a:prstGeom prst="rect">
              <a:avLst/>
            </a:prstGeom>
            <a:ln w="25400">
              <a:solidFill>
                <a:schemeClr val="bg1"/>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237" name="Shape 1237"/>
            <p:cNvSpPr/>
            <p:nvPr/>
          </p:nvSpPr>
          <p:spPr>
            <a:xfrm>
              <a:off x="15455900" y="6948701"/>
              <a:ext cx="1574800" cy="415498"/>
            </a:xfrm>
            <a:prstGeom prst="rect">
              <a:avLst/>
            </a:prstGeom>
            <a:ln w="25400">
              <a:solidFill>
                <a:schemeClr val="bg1"/>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dirty="0">
                  <a:solidFill>
                    <a:schemeClr val="bg1"/>
                  </a:solidFill>
                </a:rPr>
                <a:t>video</a:t>
              </a:r>
            </a:p>
          </p:txBody>
        </p:sp>
      </p:grpSp>
      <p:sp>
        <p:nvSpPr>
          <p:cNvPr id="1239" name="Shape 1239"/>
          <p:cNvSpPr/>
          <p:nvPr/>
        </p:nvSpPr>
        <p:spPr>
          <a:xfrm>
            <a:off x="12954000" y="1014607"/>
            <a:ext cx="4546600" cy="165378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7200" dirty="0">
                <a:solidFill>
                  <a:schemeClr val="bg1"/>
                </a:solidFill>
              </a:rPr>
              <a:t>Photo &amp; Videography</a:t>
            </a:r>
          </a:p>
        </p:txBody>
      </p:sp>
      <p:pic>
        <p:nvPicPr>
          <p:cNvPr id="1240" name="placeholder.png"/>
          <p:cNvPicPr/>
          <p:nvPr/>
        </p:nvPicPr>
        <p:blipFill>
          <a:blip r:embed="rId6" cstate="print">
            <a:extLst/>
          </a:blip>
          <a:srcRect l="3090" r="3090"/>
          <a:stretch>
            <a:fillRect/>
          </a:stretch>
        </p:blipFill>
        <p:spPr>
          <a:xfrm>
            <a:off x="5792815" y="6716796"/>
            <a:ext cx="6312377" cy="3784601"/>
          </a:xfrm>
          <a:prstGeom prst="rect">
            <a:avLst/>
          </a:prstGeom>
          <a:ln w="12700">
            <a:miter lim="400000"/>
          </a:ln>
        </p:spPr>
      </p:pic>
      <p:sp>
        <p:nvSpPr>
          <p:cNvPr id="1241" name="Shape 1241"/>
          <p:cNvSpPr/>
          <p:nvPr/>
        </p:nvSpPr>
        <p:spPr>
          <a:xfrm>
            <a:off x="3124200" y="11149655"/>
            <a:ext cx="8940800" cy="87818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ct val="70000"/>
              </a:lnSpc>
              <a:defRPr sz="7200">
                <a:solidFill>
                  <a:srgbClr val="FBB22F"/>
                </a:solidFill>
                <a:latin typeface="Oswald Light"/>
                <a:ea typeface="Oswald Light"/>
                <a:cs typeface="Oswald Light"/>
                <a:sym typeface="Oswald Light"/>
              </a:defRPr>
            </a:lvl1pPr>
          </a:lstStyle>
          <a:p>
            <a:pPr lvl="0">
              <a:defRPr sz="1800">
                <a:solidFill>
                  <a:srgbClr val="000000"/>
                </a:solidFill>
              </a:defRPr>
            </a:pPr>
            <a:r>
              <a:rPr sz="7200" dirty="0">
                <a:solidFill>
                  <a:schemeClr val="accent3"/>
                </a:solidFill>
              </a:rPr>
              <a:t>Web Design and Mobile UX</a:t>
            </a:r>
          </a:p>
        </p:txBody>
      </p:sp>
      <p:sp>
        <p:nvSpPr>
          <p:cNvPr id="6" name="Picture Placeholder 5"/>
          <p:cNvSpPr>
            <a:spLocks noGrp="1"/>
          </p:cNvSpPr>
          <p:nvPr>
            <p:ph type="pic" sz="quarter" idx="21"/>
          </p:nvPr>
        </p:nvSpPr>
        <p:spPr/>
      </p:sp>
      <p:sp>
        <p:nvSpPr>
          <p:cNvPr id="9" name="Picture Placeholder 8"/>
          <p:cNvSpPr>
            <a:spLocks noGrp="1"/>
          </p:cNvSpPr>
          <p:nvPr>
            <p:ph type="pic" sz="quarter" idx="24"/>
          </p:nvPr>
        </p:nvSpPr>
        <p:spPr/>
      </p:sp>
      <p:sp>
        <p:nvSpPr>
          <p:cNvPr id="10" name="Picture Placeholder 9"/>
          <p:cNvSpPr>
            <a:spLocks noGrp="1"/>
          </p:cNvSpPr>
          <p:nvPr>
            <p:ph type="pic" sz="quarter" idx="25"/>
          </p:nvPr>
        </p:nvSpPr>
        <p:spPr>
          <a:xfrm>
            <a:off x="5792815" y="6753423"/>
            <a:ext cx="6302173" cy="3721672"/>
          </a:xfrm>
        </p:spPr>
      </p:sp>
      <p:sp>
        <p:nvSpPr>
          <p:cNvPr id="32" name="Picture Placeholder 7"/>
          <p:cNvSpPr>
            <a:spLocks noGrp="1"/>
          </p:cNvSpPr>
          <p:nvPr>
            <p:ph type="pic" sz="quarter" idx="23"/>
          </p:nvPr>
        </p:nvSpPr>
        <p:spPr>
          <a:xfrm>
            <a:off x="12124481" y="0"/>
            <a:ext cx="6000316" cy="3731999"/>
          </a:xfrm>
        </p:spPr>
      </p:sp>
      <p:sp>
        <p:nvSpPr>
          <p:cNvPr id="33" name="Picture Placeholder 6"/>
          <p:cNvSpPr>
            <a:spLocks noGrp="1"/>
          </p:cNvSpPr>
          <p:nvPr>
            <p:ph type="pic" sz="quarter" idx="22"/>
          </p:nvPr>
        </p:nvSpPr>
        <p:spPr>
          <a:xfrm>
            <a:off x="12094988" y="3746502"/>
            <a:ext cx="12300909" cy="6754896"/>
          </a:xfrm>
        </p:spPr>
      </p:sp>
      <p:sp>
        <p:nvSpPr>
          <p:cNvPr id="34" name="Picture Placeholder 10"/>
          <p:cNvSpPr>
            <a:spLocks noGrp="1"/>
          </p:cNvSpPr>
          <p:nvPr>
            <p:ph type="pic" sz="quarter" idx="26"/>
          </p:nvPr>
        </p:nvSpPr>
        <p:spPr>
          <a:xfrm>
            <a:off x="3629" y="6773582"/>
            <a:ext cx="5789186" cy="3701513"/>
          </a:xfrm>
        </p:spPr>
      </p:sp>
      <p:sp>
        <p:nvSpPr>
          <p:cNvPr id="1238" name="Shape 1238"/>
          <p:cNvSpPr/>
          <p:nvPr/>
        </p:nvSpPr>
        <p:spPr>
          <a:xfrm>
            <a:off x="609600" y="7866257"/>
            <a:ext cx="4546600" cy="165378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a:lnSpc>
                <a:spcPct val="70000"/>
              </a:lnSpc>
              <a:defRPr sz="1800"/>
            </a:pPr>
            <a:r>
              <a:rPr sz="7200" dirty="0">
                <a:solidFill>
                  <a:schemeClr val="bg1"/>
                </a:solidFill>
                <a:latin typeface="Oswald Light"/>
                <a:ea typeface="Oswald Light"/>
                <a:cs typeface="Oswald Light"/>
                <a:sym typeface="Oswald Light"/>
              </a:rPr>
              <a:t>Life style</a:t>
            </a:r>
          </a:p>
          <a:p>
            <a:pPr lvl="0" algn="l">
              <a:lnSpc>
                <a:spcPct val="70000"/>
              </a:lnSpc>
              <a:defRPr sz="1800"/>
            </a:pPr>
            <a:r>
              <a:rPr sz="7200" dirty="0">
                <a:solidFill>
                  <a:schemeClr val="bg1"/>
                </a:solidFill>
                <a:latin typeface="Oswald Light"/>
                <a:ea typeface="Oswald Light"/>
                <a:cs typeface="Oswald Light"/>
                <a:sym typeface="Oswald Light"/>
              </a:rPr>
              <a:t>apps</a:t>
            </a: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200"/>
                                  </p:stCondLst>
                                  <p:childTnLst>
                                    <p:set>
                                      <p:cBhvr>
                                        <p:cTn id="10" dur="1" fill="hold">
                                          <p:stCondLst>
                                            <p:cond delay="0"/>
                                          </p:stCondLst>
                                        </p:cTn>
                                        <p:tgtEl>
                                          <p:spTgt spid="1228"/>
                                        </p:tgtEl>
                                        <p:attrNameLst>
                                          <p:attrName>style.visibility</p:attrName>
                                        </p:attrNameLst>
                                      </p:cBhvr>
                                      <p:to>
                                        <p:strVal val="visible"/>
                                      </p:to>
                                    </p:set>
                                    <p:anim calcmode="lin" valueType="num">
                                      <p:cBhvr>
                                        <p:cTn id="11" dur="750" fill="hold"/>
                                        <p:tgtEl>
                                          <p:spTgt spid="1228"/>
                                        </p:tgtEl>
                                        <p:attrNameLst>
                                          <p:attrName>ppt_w</p:attrName>
                                        </p:attrNameLst>
                                      </p:cBhvr>
                                      <p:tavLst>
                                        <p:tav tm="0">
                                          <p:val>
                                            <p:fltVal val="0"/>
                                          </p:val>
                                        </p:tav>
                                        <p:tav tm="100000">
                                          <p:val>
                                            <p:strVal val="#ppt_w"/>
                                          </p:val>
                                        </p:tav>
                                      </p:tavLst>
                                    </p:anim>
                                    <p:anim calcmode="lin" valueType="num">
                                      <p:cBhvr>
                                        <p:cTn id="12" dur="750" fill="hold"/>
                                        <p:tgtEl>
                                          <p:spTgt spid="1228"/>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30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500"/>
                                  </p:stCondLst>
                                  <p:childTnLst>
                                    <p:set>
                                      <p:cBhvr>
                                        <p:cTn id="18" dur="1" fill="hold">
                                          <p:stCondLst>
                                            <p:cond delay="0"/>
                                          </p:stCondLst>
                                        </p:cTn>
                                        <p:tgtEl>
                                          <p:spTgt spid="1231"/>
                                        </p:tgtEl>
                                        <p:attrNameLst>
                                          <p:attrName>style.visibility</p:attrName>
                                        </p:attrNameLst>
                                      </p:cBhvr>
                                      <p:to>
                                        <p:strVal val="visible"/>
                                      </p:to>
                                    </p:set>
                                    <p:anim calcmode="lin" valueType="num">
                                      <p:cBhvr>
                                        <p:cTn id="19" dur="750" fill="hold"/>
                                        <p:tgtEl>
                                          <p:spTgt spid="1231"/>
                                        </p:tgtEl>
                                        <p:attrNameLst>
                                          <p:attrName>ppt_w</p:attrName>
                                        </p:attrNameLst>
                                      </p:cBhvr>
                                      <p:tavLst>
                                        <p:tav tm="0">
                                          <p:val>
                                            <p:fltVal val="0"/>
                                          </p:val>
                                        </p:tav>
                                        <p:tav tm="100000">
                                          <p:val>
                                            <p:strVal val="#ppt_w"/>
                                          </p:val>
                                        </p:tav>
                                      </p:tavLst>
                                    </p:anim>
                                    <p:anim calcmode="lin" valueType="num">
                                      <p:cBhvr>
                                        <p:cTn id="20" dur="750" fill="hold"/>
                                        <p:tgtEl>
                                          <p:spTgt spid="123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70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8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000"/>
                                  </p:stCondLst>
                                  <p:childTnLst>
                                    <p:set>
                                      <p:cBhvr>
                                        <p:cTn id="30" dur="1" fill="hold">
                                          <p:stCondLst>
                                            <p:cond delay="0"/>
                                          </p:stCondLst>
                                        </p:cTn>
                                        <p:tgtEl>
                                          <p:spTgt spid="1239"/>
                                        </p:tgtEl>
                                        <p:attrNameLst>
                                          <p:attrName>style.visibility</p:attrName>
                                        </p:attrNameLst>
                                      </p:cBhvr>
                                      <p:to>
                                        <p:strVal val="visible"/>
                                      </p:to>
                                    </p:set>
                                    <p:anim calcmode="lin" valueType="num">
                                      <p:cBhvr>
                                        <p:cTn id="31" dur="500" fill="hold"/>
                                        <p:tgtEl>
                                          <p:spTgt spid="1239"/>
                                        </p:tgtEl>
                                        <p:attrNameLst>
                                          <p:attrName>ppt_w</p:attrName>
                                        </p:attrNameLst>
                                      </p:cBhvr>
                                      <p:tavLst>
                                        <p:tav tm="0">
                                          <p:val>
                                            <p:fltVal val="0"/>
                                          </p:val>
                                        </p:tav>
                                        <p:tav tm="100000">
                                          <p:val>
                                            <p:strVal val="#ppt_w"/>
                                          </p:val>
                                        </p:tav>
                                      </p:tavLst>
                                    </p:anim>
                                    <p:anim calcmode="lin" valueType="num">
                                      <p:cBhvr>
                                        <p:cTn id="32" dur="500" fill="hold"/>
                                        <p:tgtEl>
                                          <p:spTgt spid="1239"/>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1000"/>
                                  </p:stCondLst>
                                  <p:childTnLst>
                                    <p:set>
                                      <p:cBhvr>
                                        <p:cTn id="34" dur="1" fill="hold">
                                          <p:stCondLst>
                                            <p:cond delay="0"/>
                                          </p:stCondLst>
                                        </p:cTn>
                                        <p:tgtEl>
                                          <p:spTgt spid="1238"/>
                                        </p:tgtEl>
                                        <p:attrNameLst>
                                          <p:attrName>style.visibility</p:attrName>
                                        </p:attrNameLst>
                                      </p:cBhvr>
                                      <p:to>
                                        <p:strVal val="visible"/>
                                      </p:to>
                                    </p:set>
                                    <p:anim calcmode="lin" valueType="num">
                                      <p:cBhvr>
                                        <p:cTn id="35" dur="500" fill="hold"/>
                                        <p:tgtEl>
                                          <p:spTgt spid="1238"/>
                                        </p:tgtEl>
                                        <p:attrNameLst>
                                          <p:attrName>ppt_w</p:attrName>
                                        </p:attrNameLst>
                                      </p:cBhvr>
                                      <p:tavLst>
                                        <p:tav tm="0">
                                          <p:val>
                                            <p:fltVal val="0"/>
                                          </p:val>
                                        </p:tav>
                                        <p:tav tm="100000">
                                          <p:val>
                                            <p:strVal val="#ppt_w"/>
                                          </p:val>
                                        </p:tav>
                                      </p:tavLst>
                                    </p:anim>
                                    <p:anim calcmode="lin" valueType="num">
                                      <p:cBhvr>
                                        <p:cTn id="36" dur="500" fill="hold"/>
                                        <p:tgtEl>
                                          <p:spTgt spid="1238"/>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1100"/>
                                  </p:stCondLst>
                                  <p:childTnLst>
                                    <p:set>
                                      <p:cBhvr>
                                        <p:cTn id="38" dur="1" fill="hold">
                                          <p:stCondLst>
                                            <p:cond delay="0"/>
                                          </p:stCondLst>
                                        </p:cTn>
                                        <p:tgtEl>
                                          <p:spTgt spid="1241"/>
                                        </p:tgtEl>
                                        <p:attrNameLst>
                                          <p:attrName>style.visibility</p:attrName>
                                        </p:attrNameLst>
                                      </p:cBhvr>
                                      <p:to>
                                        <p:strVal val="visible"/>
                                      </p:to>
                                    </p:set>
                                    <p:anim calcmode="lin" valueType="num">
                                      <p:cBhvr>
                                        <p:cTn id="39" dur="500" fill="hold"/>
                                        <p:tgtEl>
                                          <p:spTgt spid="1241"/>
                                        </p:tgtEl>
                                        <p:attrNameLst>
                                          <p:attrName>ppt_w</p:attrName>
                                        </p:attrNameLst>
                                      </p:cBhvr>
                                      <p:tavLst>
                                        <p:tav tm="0">
                                          <p:val>
                                            <p:fltVal val="0"/>
                                          </p:val>
                                        </p:tav>
                                        <p:tav tm="100000">
                                          <p:val>
                                            <p:strVal val="#ppt_w"/>
                                          </p:val>
                                        </p:tav>
                                      </p:tavLst>
                                    </p:anim>
                                    <p:anim calcmode="lin" valueType="num">
                                      <p:cBhvr>
                                        <p:cTn id="40" dur="500" fill="hold"/>
                                        <p:tgtEl>
                                          <p:spTgt spid="1241"/>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1100"/>
                                  </p:stCondLst>
                                  <p:childTnLst>
                                    <p:set>
                                      <p:cBhvr>
                                        <p:cTn id="42" dur="1" fill="hold">
                                          <p:stCondLst>
                                            <p:cond delay="0"/>
                                          </p:stCondLst>
                                        </p:cTn>
                                        <p:tgtEl>
                                          <p:spTgt spid="1223"/>
                                        </p:tgtEl>
                                        <p:attrNameLst>
                                          <p:attrName>style.visibility</p:attrName>
                                        </p:attrNameLst>
                                      </p:cBhvr>
                                      <p:to>
                                        <p:strVal val="visible"/>
                                      </p:to>
                                    </p:set>
                                    <p:anim calcmode="lin" valueType="num">
                                      <p:cBhvr>
                                        <p:cTn id="43" dur="500" fill="hold"/>
                                        <p:tgtEl>
                                          <p:spTgt spid="1223"/>
                                        </p:tgtEl>
                                        <p:attrNameLst>
                                          <p:attrName>ppt_w</p:attrName>
                                        </p:attrNameLst>
                                      </p:cBhvr>
                                      <p:tavLst>
                                        <p:tav tm="0">
                                          <p:val>
                                            <p:fltVal val="0"/>
                                          </p:val>
                                        </p:tav>
                                        <p:tav tm="100000">
                                          <p:val>
                                            <p:strVal val="#ppt_w"/>
                                          </p:val>
                                        </p:tav>
                                      </p:tavLst>
                                    </p:anim>
                                    <p:anim calcmode="lin" valueType="num">
                                      <p:cBhvr>
                                        <p:cTn id="44" dur="500" fill="hold"/>
                                        <p:tgtEl>
                                          <p:spTgt spid="1223"/>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1200"/>
                                  </p:stCondLst>
                                  <p:childTnLst>
                                    <p:set>
                                      <p:cBhvr>
                                        <p:cTn id="46" dur="1" fill="hold">
                                          <p:stCondLst>
                                            <p:cond delay="0"/>
                                          </p:stCondLst>
                                        </p:cTn>
                                        <p:tgtEl>
                                          <p:spTgt spid="1240"/>
                                        </p:tgtEl>
                                        <p:attrNameLst>
                                          <p:attrName>style.visibility</p:attrName>
                                        </p:attrNameLst>
                                      </p:cBhvr>
                                      <p:to>
                                        <p:strVal val="visible"/>
                                      </p:to>
                                    </p:set>
                                    <p:anim calcmode="lin" valueType="num">
                                      <p:cBhvr>
                                        <p:cTn id="47" dur="500" fill="hold"/>
                                        <p:tgtEl>
                                          <p:spTgt spid="1240"/>
                                        </p:tgtEl>
                                        <p:attrNameLst>
                                          <p:attrName>ppt_w</p:attrName>
                                        </p:attrNameLst>
                                      </p:cBhvr>
                                      <p:tavLst>
                                        <p:tav tm="0">
                                          <p:val>
                                            <p:fltVal val="0"/>
                                          </p:val>
                                        </p:tav>
                                        <p:tav tm="100000">
                                          <p:val>
                                            <p:strVal val="#ppt_w"/>
                                          </p:val>
                                        </p:tav>
                                      </p:tavLst>
                                    </p:anim>
                                    <p:anim calcmode="lin" valueType="num">
                                      <p:cBhvr>
                                        <p:cTn id="48" dur="500" fill="hold"/>
                                        <p:tgtEl>
                                          <p:spTgt spid="12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 grpId="0" animBg="1"/>
      <p:bldP spid="1239" grpId="0" animBg="1"/>
      <p:bldP spid="1241" grpId="0" animBg="1"/>
      <p:bldP spid="12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5" name="Group 1245"/>
          <p:cNvGrpSpPr/>
          <p:nvPr/>
        </p:nvGrpSpPr>
        <p:grpSpPr>
          <a:xfrm>
            <a:off x="3141504" y="3947595"/>
            <a:ext cx="8517096" cy="7874001"/>
            <a:chOff x="0" y="0"/>
            <a:chExt cx="8517095" cy="7874000"/>
          </a:xfrm>
        </p:grpSpPr>
        <p:pic>
          <p:nvPicPr>
            <p:cNvPr id="1243" name="mockup_0018_iMac-_FRONT.png"/>
            <p:cNvPicPr/>
            <p:nvPr/>
          </p:nvPicPr>
          <p:blipFill>
            <a:blip r:embed="rId2">
              <a:extLst/>
            </a:blip>
            <a:stretch>
              <a:fillRect/>
            </a:stretch>
          </p:blipFill>
          <p:spPr>
            <a:xfrm>
              <a:off x="0" y="0"/>
              <a:ext cx="8517096" cy="7874000"/>
            </a:xfrm>
            <a:prstGeom prst="rect">
              <a:avLst/>
            </a:prstGeom>
            <a:ln w="12700" cap="flat">
              <a:noFill/>
              <a:miter lim="400000"/>
            </a:ln>
            <a:effectLst/>
          </p:spPr>
        </p:pic>
        <p:pic>
          <p:nvPicPr>
            <p:cNvPr id="1244" name="placeholder.png"/>
            <p:cNvPicPr/>
            <p:nvPr/>
          </p:nvPicPr>
          <p:blipFill>
            <a:blip r:embed="rId3">
              <a:extLst/>
            </a:blip>
            <a:srcRect l="503" r="503"/>
            <a:stretch>
              <a:fillRect/>
            </a:stretch>
          </p:blipFill>
          <p:spPr>
            <a:xfrm>
              <a:off x="300195" y="243404"/>
              <a:ext cx="7912101" cy="4495801"/>
            </a:xfrm>
            <a:prstGeom prst="rect">
              <a:avLst/>
            </a:prstGeom>
            <a:ln w="12700" cap="flat">
              <a:noFill/>
              <a:miter lim="400000"/>
            </a:ln>
            <a:effectLst/>
          </p:spPr>
        </p:pic>
      </p:grpSp>
      <p:sp>
        <p:nvSpPr>
          <p:cNvPr id="1246" name="Shape 1246"/>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247" name="Shape 1247"/>
          <p:cNvSpPr/>
          <p:nvPr/>
        </p:nvSpPr>
        <p:spPr>
          <a:xfrm>
            <a:off x="9379438" y="480040"/>
            <a:ext cx="5615327"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latin typeface="Oswald Regular"/>
                <a:cs typeface="Oswald Regular"/>
              </a:rPr>
              <a:t>PC Mockup</a:t>
            </a:r>
          </a:p>
        </p:txBody>
      </p:sp>
      <p:sp>
        <p:nvSpPr>
          <p:cNvPr id="1248" name="Shape 12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254" name="Group 1254"/>
          <p:cNvGrpSpPr/>
          <p:nvPr/>
        </p:nvGrpSpPr>
        <p:grpSpPr>
          <a:xfrm>
            <a:off x="13157199" y="3581400"/>
            <a:ext cx="8242301" cy="8065214"/>
            <a:chOff x="0" y="0"/>
            <a:chExt cx="8242300" cy="8065214"/>
          </a:xfrm>
        </p:grpSpPr>
        <p:sp>
          <p:nvSpPr>
            <p:cNvPr id="1249" name="Shape 1249"/>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250" name="Shape 1250"/>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251" name="Shape 1251"/>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52" name="Shape 1252"/>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253" name="Shape 1253"/>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2" name="Picture Placeholder 1"/>
          <p:cNvSpPr>
            <a:spLocks noGrp="1"/>
          </p:cNvSpPr>
          <p:nvPr>
            <p:ph type="pic" sz="quarter" idx="21"/>
          </p:nvPr>
        </p:nvSpPr>
        <p:spPr/>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245"/>
                                        </p:tgtEl>
                                        <p:attrNameLst>
                                          <p:attrName>style.visibility</p:attrName>
                                        </p:attrNameLst>
                                      </p:cBhvr>
                                      <p:to>
                                        <p:strVal val="visible"/>
                                      </p:to>
                                    </p:set>
                                    <p:anim calcmode="lin" valueType="num">
                                      <p:cBhvr>
                                        <p:cTn id="7" dur="250" fill="hold"/>
                                        <p:tgtEl>
                                          <p:spTgt spid="1245"/>
                                        </p:tgtEl>
                                        <p:attrNameLst>
                                          <p:attrName>ppt_x</p:attrName>
                                        </p:attrNameLst>
                                      </p:cBhvr>
                                      <p:tavLst>
                                        <p:tav tm="0">
                                          <p:val>
                                            <p:strVal val="#ppt_x"/>
                                          </p:val>
                                        </p:tav>
                                        <p:tav tm="100000">
                                          <p:val>
                                            <p:strVal val="#ppt_x"/>
                                          </p:val>
                                        </p:tav>
                                      </p:tavLst>
                                    </p:anim>
                                    <p:anim calcmode="lin" valueType="num">
                                      <p:cBhvr>
                                        <p:cTn id="8" dur="250" fill="hold"/>
                                        <p:tgtEl>
                                          <p:spTgt spid="1245"/>
                                        </p:tgtEl>
                                        <p:attrNameLst>
                                          <p:attrName>ppt_y</p:attrName>
                                        </p:attrNameLst>
                                      </p:cBhvr>
                                      <p:tavLst>
                                        <p:tav tm="0">
                                          <p:val>
                                            <p:strVal val="0-#ppt_h/2"/>
                                          </p:val>
                                        </p:tav>
                                        <p:tav tm="100000">
                                          <p:val>
                                            <p:strVal val="#ppt_y"/>
                                          </p:val>
                                        </p:tav>
                                      </p:tavLst>
                                    </p:anim>
                                  </p:childTnLst>
                                </p:cTn>
                              </p:par>
                              <p:par>
                                <p:cTn id="9" presetID="2" presetClass="entr" presetSubtype="2" fill="hold" grpId="2" nodeType="withEffect">
                                  <p:stCondLst>
                                    <p:cond delay="200"/>
                                  </p:stCondLst>
                                  <p:iterate>
                                    <p:tmAbs val="0"/>
                                  </p:iterate>
                                  <p:childTnLst>
                                    <p:set>
                                      <p:cBhvr>
                                        <p:cTn id="10" fill="hold"/>
                                        <p:tgtEl>
                                          <p:spTgt spid="1254"/>
                                        </p:tgtEl>
                                        <p:attrNameLst>
                                          <p:attrName>style.visibility</p:attrName>
                                        </p:attrNameLst>
                                      </p:cBhvr>
                                      <p:to>
                                        <p:strVal val="visible"/>
                                      </p:to>
                                    </p:set>
                                    <p:anim calcmode="lin" valueType="num">
                                      <p:cBhvr>
                                        <p:cTn id="11" dur="500" fill="hold"/>
                                        <p:tgtEl>
                                          <p:spTgt spid="1254"/>
                                        </p:tgtEl>
                                        <p:attrNameLst>
                                          <p:attrName>ppt_x</p:attrName>
                                        </p:attrNameLst>
                                      </p:cBhvr>
                                      <p:tavLst>
                                        <p:tav tm="0">
                                          <p:val>
                                            <p:strVal val="1+#ppt_w/2"/>
                                          </p:val>
                                        </p:tav>
                                        <p:tav tm="100000">
                                          <p:val>
                                            <p:strVal val="#ppt_x"/>
                                          </p:val>
                                        </p:tav>
                                      </p:tavLst>
                                    </p:anim>
                                    <p:anim calcmode="lin" valueType="num">
                                      <p:cBhvr>
                                        <p:cTn id="12" dur="500" fill="hold"/>
                                        <p:tgtEl>
                                          <p:spTgt spid="1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 grpId="1" animBg="1" advAuto="0"/>
      <p:bldP spid="1254" grpId="2"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p:sp>
      <p:grpSp>
        <p:nvGrpSpPr>
          <p:cNvPr id="1263" name="Group 1263"/>
          <p:cNvGrpSpPr/>
          <p:nvPr/>
        </p:nvGrpSpPr>
        <p:grpSpPr>
          <a:xfrm>
            <a:off x="1612900" y="3082409"/>
            <a:ext cx="21158201" cy="8336956"/>
            <a:chOff x="186104" y="2189674"/>
            <a:chExt cx="21158201" cy="8336955"/>
          </a:xfrm>
        </p:grpSpPr>
        <p:pic>
          <p:nvPicPr>
            <p:cNvPr id="1256" name="mockup_0021_MacBook_FRONT.png"/>
            <p:cNvPicPr/>
            <p:nvPr/>
          </p:nvPicPr>
          <p:blipFill>
            <a:blip r:embed="rId2">
              <a:extLst/>
            </a:blip>
            <a:stretch>
              <a:fillRect/>
            </a:stretch>
          </p:blipFill>
          <p:spPr>
            <a:xfrm>
              <a:off x="6028104" y="4263464"/>
              <a:ext cx="6624575" cy="4762501"/>
            </a:xfrm>
            <a:prstGeom prst="rect">
              <a:avLst/>
            </a:prstGeom>
            <a:ln w="12700" cap="flat">
              <a:noFill/>
              <a:miter lim="400000"/>
            </a:ln>
            <a:effectLst/>
          </p:spPr>
        </p:pic>
        <p:sp>
          <p:nvSpPr>
            <p:cNvPr id="1257" name="Shape 1257"/>
            <p:cNvSpPr/>
            <p:nvPr/>
          </p:nvSpPr>
          <p:spPr>
            <a:xfrm>
              <a:off x="13317904" y="7374965"/>
              <a:ext cx="5739200"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58" name="Shape 1258"/>
            <p:cNvSpPr/>
            <p:nvPr/>
          </p:nvSpPr>
          <p:spPr>
            <a:xfrm>
              <a:off x="13305204" y="8213165"/>
              <a:ext cx="5316327"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bg1"/>
                  </a:solidFill>
                </a:rPr>
                <a:t>Website and mobile UX project</a:t>
              </a:r>
            </a:p>
          </p:txBody>
        </p:sp>
        <p:pic>
          <p:nvPicPr>
            <p:cNvPr id="1259" name="placeholder.png"/>
            <p:cNvPicPr/>
            <p:nvPr/>
          </p:nvPicPr>
          <p:blipFill>
            <a:blip r:embed="rId3" cstate="print">
              <a:extLst/>
            </a:blip>
            <a:srcRect l="4741" r="4741"/>
            <a:stretch>
              <a:fillRect/>
            </a:stretch>
          </p:blipFill>
          <p:spPr>
            <a:xfrm>
              <a:off x="6663104" y="4488980"/>
              <a:ext cx="5384801" cy="3346270"/>
            </a:xfrm>
            <a:prstGeom prst="rect">
              <a:avLst/>
            </a:prstGeom>
            <a:ln w="12700" cap="flat">
              <a:noFill/>
              <a:miter lim="400000"/>
            </a:ln>
            <a:effectLst/>
          </p:spPr>
        </p:pic>
        <p:pic>
          <p:nvPicPr>
            <p:cNvPr id="1260" name="mockup_0018_iMac-_FRONT.png"/>
            <p:cNvPicPr/>
            <p:nvPr/>
          </p:nvPicPr>
          <p:blipFill>
            <a:blip r:embed="rId4">
              <a:extLst/>
            </a:blip>
            <a:srcRect b="8147"/>
            <a:stretch>
              <a:fillRect/>
            </a:stretch>
          </p:blipFill>
          <p:spPr>
            <a:xfrm>
              <a:off x="189112" y="2189674"/>
              <a:ext cx="8473709" cy="7195626"/>
            </a:xfrm>
            <a:prstGeom prst="rect">
              <a:avLst/>
            </a:prstGeom>
            <a:ln w="12700" cap="flat">
              <a:noFill/>
              <a:miter lim="400000"/>
            </a:ln>
            <a:effectLst/>
          </p:spPr>
        </p:pic>
        <p:pic>
          <p:nvPicPr>
            <p:cNvPr id="1261" name="placeholder.png"/>
            <p:cNvPicPr/>
            <p:nvPr/>
          </p:nvPicPr>
          <p:blipFill>
            <a:blip r:embed="rId5">
              <a:extLst/>
            </a:blip>
            <a:srcRect l="503" r="503"/>
            <a:stretch>
              <a:fillRect/>
            </a:stretch>
          </p:blipFill>
          <p:spPr>
            <a:xfrm>
              <a:off x="490904" y="2498165"/>
              <a:ext cx="7912101" cy="4495801"/>
            </a:xfrm>
            <a:prstGeom prst="rect">
              <a:avLst/>
            </a:prstGeom>
            <a:ln w="12700" cap="flat">
              <a:noFill/>
              <a:miter lim="400000"/>
            </a:ln>
            <a:effectLst/>
          </p:spPr>
        </p:pic>
        <p:sp>
          <p:nvSpPr>
            <p:cNvPr id="1262" name="Shape 1262"/>
            <p:cNvSpPr/>
            <p:nvPr/>
          </p:nvSpPr>
          <p:spPr>
            <a:xfrm>
              <a:off x="186104" y="9787965"/>
              <a:ext cx="21158201"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a:t>
              </a:r>
            </a:p>
          </p:txBody>
        </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263"/>
                                        </p:tgtEl>
                                        <p:attrNameLst>
                                          <p:attrName>style.visibility</p:attrName>
                                        </p:attrNameLst>
                                      </p:cBhvr>
                                      <p:to>
                                        <p:strVal val="visible"/>
                                      </p:to>
                                    </p:set>
                                    <p:anim calcmode="lin" valueType="num">
                                      <p:cBhvr>
                                        <p:cTn id="7" dur="1000" fill="hold"/>
                                        <p:tgtEl>
                                          <p:spTgt spid="1263"/>
                                        </p:tgtEl>
                                        <p:attrNameLst>
                                          <p:attrName>ppt_x</p:attrName>
                                        </p:attrNameLst>
                                      </p:cBhvr>
                                      <p:tavLst>
                                        <p:tav tm="0">
                                          <p:val>
                                            <p:strVal val="0-#ppt_w/2"/>
                                          </p:val>
                                        </p:tav>
                                        <p:tav tm="100000">
                                          <p:val>
                                            <p:strVal val="#ppt_x"/>
                                          </p:val>
                                        </p:tav>
                                      </p:tavLst>
                                    </p:anim>
                                    <p:anim calcmode="lin" valueType="num">
                                      <p:cBhvr>
                                        <p:cTn id="8" dur="1000" fill="hold"/>
                                        <p:tgtEl>
                                          <p:spTgt spid="1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6" name="Group 1276"/>
          <p:cNvGrpSpPr/>
          <p:nvPr/>
        </p:nvGrpSpPr>
        <p:grpSpPr>
          <a:xfrm>
            <a:off x="3600515" y="4043436"/>
            <a:ext cx="7733441" cy="7762688"/>
            <a:chOff x="15630" y="10529"/>
            <a:chExt cx="7733440" cy="7762686"/>
          </a:xfrm>
        </p:grpSpPr>
        <p:grpSp>
          <p:nvGrpSpPr>
            <p:cNvPr id="1268" name="Group 1268"/>
            <p:cNvGrpSpPr/>
            <p:nvPr/>
          </p:nvGrpSpPr>
          <p:grpSpPr>
            <a:xfrm rot="8416">
              <a:off x="3291368" y="797679"/>
              <a:ext cx="4457702" cy="6606312"/>
              <a:chOff x="0" y="0"/>
              <a:chExt cx="4457701" cy="6606311"/>
            </a:xfrm>
          </p:grpSpPr>
          <p:pic>
            <p:nvPicPr>
              <p:cNvPr id="1265" name="ipad.png"/>
              <p:cNvPicPr/>
              <p:nvPr/>
            </p:nvPicPr>
            <p:blipFill>
              <a:blip r:embed="rId2">
                <a:extLst/>
              </a:blip>
              <a:stretch>
                <a:fillRect/>
              </a:stretch>
            </p:blipFill>
            <p:spPr>
              <a:xfrm>
                <a:off x="0" y="0"/>
                <a:ext cx="4457702" cy="6606312"/>
              </a:xfrm>
              <a:prstGeom prst="rect">
                <a:avLst/>
              </a:prstGeom>
              <a:ln w="12700" cap="flat">
                <a:noFill/>
                <a:miter lim="400000"/>
              </a:ln>
              <a:effectLst>
                <a:reflection stA="17983" endPos="40000" dir="5400000" sy="-100000" algn="bl" rotWithShape="0"/>
              </a:effectLst>
            </p:spPr>
          </p:pic>
          <p:sp>
            <p:nvSpPr>
              <p:cNvPr id="1266" name="Shape 1266"/>
              <p:cNvSpPr/>
              <p:nvPr/>
            </p:nvSpPr>
            <p:spPr>
              <a:xfrm>
                <a:off x="261295" y="675758"/>
                <a:ext cx="3933526" cy="5285041"/>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1267" name="placeholder.png"/>
              <p:cNvPicPr/>
              <p:nvPr/>
            </p:nvPicPr>
            <p:blipFill>
              <a:blip r:embed="rId3">
                <a:extLst/>
              </a:blip>
              <a:srcRect l="29067" r="29067"/>
              <a:stretch>
                <a:fillRect/>
              </a:stretch>
            </p:blipFill>
            <p:spPr>
              <a:xfrm>
                <a:off x="261295" y="665672"/>
                <a:ext cx="3933529" cy="5285048"/>
              </a:xfrm>
              <a:prstGeom prst="rect">
                <a:avLst/>
              </a:prstGeom>
              <a:ln w="12700" cap="flat">
                <a:noFill/>
                <a:miter lim="400000"/>
              </a:ln>
              <a:effectLst/>
            </p:spPr>
          </p:pic>
        </p:grpSp>
        <p:grpSp>
          <p:nvGrpSpPr>
            <p:cNvPr id="1271" name="Group 1271"/>
            <p:cNvGrpSpPr/>
            <p:nvPr/>
          </p:nvGrpSpPr>
          <p:grpSpPr>
            <a:xfrm rot="13863">
              <a:off x="15630" y="10529"/>
              <a:ext cx="5237980" cy="7762686"/>
              <a:chOff x="0" y="0"/>
              <a:chExt cx="5237979" cy="7762685"/>
            </a:xfrm>
          </p:grpSpPr>
          <p:pic>
            <p:nvPicPr>
              <p:cNvPr id="1269" name="ipad.png"/>
              <p:cNvPicPr/>
              <p:nvPr/>
            </p:nvPicPr>
            <p:blipFill>
              <a:blip r:embed="rId2">
                <a:extLst/>
              </a:blip>
              <a:stretch>
                <a:fillRect/>
              </a:stretch>
            </p:blipFill>
            <p:spPr>
              <a:xfrm>
                <a:off x="0" y="0"/>
                <a:ext cx="5237980" cy="7762686"/>
              </a:xfrm>
              <a:prstGeom prst="rect">
                <a:avLst/>
              </a:prstGeom>
              <a:ln w="12700" cap="flat">
                <a:noFill/>
                <a:miter lim="400000"/>
              </a:ln>
              <a:effectLst>
                <a:reflection stA="22597" endPos="40000" dir="5400000" sy="-100000" algn="bl" rotWithShape="0"/>
              </a:effectLst>
            </p:spPr>
          </p:pic>
          <p:pic>
            <p:nvPicPr>
              <p:cNvPr id="1270" name="placeholder.png"/>
              <p:cNvPicPr/>
              <p:nvPr/>
            </p:nvPicPr>
            <p:blipFill>
              <a:blip r:embed="rId3">
                <a:extLst/>
              </a:blip>
              <a:srcRect l="29067" r="29067"/>
              <a:stretch>
                <a:fillRect/>
              </a:stretch>
            </p:blipFill>
            <p:spPr>
              <a:xfrm>
                <a:off x="296285" y="782193"/>
                <a:ext cx="4622056" cy="6210145"/>
              </a:xfrm>
              <a:prstGeom prst="rect">
                <a:avLst/>
              </a:prstGeom>
              <a:ln w="12700" cap="flat">
                <a:noFill/>
                <a:miter lim="400000"/>
              </a:ln>
              <a:effectLst/>
            </p:spPr>
          </p:pic>
        </p:grpSp>
        <p:grpSp>
          <p:nvGrpSpPr>
            <p:cNvPr id="1274" name="Group 1274"/>
            <p:cNvGrpSpPr/>
            <p:nvPr/>
          </p:nvGrpSpPr>
          <p:grpSpPr>
            <a:xfrm>
              <a:off x="948924" y="2177570"/>
              <a:ext cx="3517909" cy="3517907"/>
              <a:chOff x="0" y="0"/>
              <a:chExt cx="3517907" cy="3517905"/>
            </a:xfrm>
          </p:grpSpPr>
          <p:sp>
            <p:nvSpPr>
              <p:cNvPr id="1272" name="Shape 1272"/>
              <p:cNvSpPr/>
              <p:nvPr/>
            </p:nvSpPr>
            <p:spPr>
              <a:xfrm rot="20664714">
                <a:off x="533396" y="533396"/>
                <a:ext cx="2451115" cy="2451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73" name="Shape 1273"/>
              <p:cNvSpPr/>
              <p:nvPr/>
            </p:nvSpPr>
            <p:spPr>
              <a:xfrm rot="20664714">
                <a:off x="331159" y="331160"/>
                <a:ext cx="2855589" cy="28555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75" name="Shape 1275"/>
            <p:cNvSpPr/>
            <p:nvPr/>
          </p:nvSpPr>
          <p:spPr>
            <a:xfrm rot="21318303">
              <a:off x="884496" y="2844395"/>
              <a:ext cx="3718565" cy="22322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nSpc>
                  <a:spcPct val="80000"/>
                </a:lnSpc>
                <a:defRPr sz="1800"/>
              </a:pPr>
              <a:r>
                <a:rPr sz="3600" b="1" spc="72" dirty="0">
                  <a:solidFill>
                    <a:schemeClr val="bg1"/>
                  </a:solidFill>
                  <a:latin typeface="Oswald Light"/>
                  <a:ea typeface="Oswald Light"/>
                  <a:cs typeface="Oswald Light"/>
                  <a:sym typeface="Oswald Light"/>
                </a:rPr>
                <a:t>THE</a:t>
              </a:r>
            </a:p>
            <a:p>
              <a:pPr lvl="0">
                <a:lnSpc>
                  <a:spcPct val="80000"/>
                </a:lnSpc>
                <a:defRPr sz="1800"/>
              </a:pPr>
              <a:r>
                <a:rPr sz="3600" b="1" spc="72" dirty="0">
                  <a:solidFill>
                    <a:schemeClr val="bg1"/>
                  </a:solidFill>
                  <a:latin typeface="Oswald Light"/>
                  <a:ea typeface="Oswald Light"/>
                  <a:cs typeface="Oswald Light"/>
                  <a:sym typeface="Oswald Light"/>
                </a:rPr>
                <a:t>PROJECT</a:t>
              </a:r>
            </a:p>
          </p:txBody>
        </p:sp>
      </p:grpSp>
      <p:sp>
        <p:nvSpPr>
          <p:cNvPr id="1277" name="Shape 1277"/>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278" name="Shape 1278"/>
          <p:cNvSpPr/>
          <p:nvPr/>
        </p:nvSpPr>
        <p:spPr>
          <a:xfrm>
            <a:off x="8470283" y="480040"/>
            <a:ext cx="7433637"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bg1"/>
                </a:solidFill>
                <a:latin typeface="Oswald Regular"/>
                <a:cs typeface="Oswald Regular"/>
              </a:rPr>
              <a:t>Tablet Mockup</a:t>
            </a:r>
          </a:p>
        </p:txBody>
      </p:sp>
      <p:sp>
        <p:nvSpPr>
          <p:cNvPr id="1279" name="Shape 1279"/>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285" name="Group 1285"/>
          <p:cNvGrpSpPr/>
          <p:nvPr/>
        </p:nvGrpSpPr>
        <p:grpSpPr>
          <a:xfrm>
            <a:off x="13157199" y="3581400"/>
            <a:ext cx="8242301" cy="8065214"/>
            <a:chOff x="0" y="0"/>
            <a:chExt cx="8242300" cy="8065214"/>
          </a:xfrm>
        </p:grpSpPr>
        <p:sp>
          <p:nvSpPr>
            <p:cNvPr id="1280" name="Shape 1280"/>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281" name="Shape 1281"/>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defRPr sz="1800"/>
              </a:pPr>
              <a:r>
                <a:rPr sz="2400" spc="48" dirty="0" err="1">
                  <a:solidFill>
                    <a:schemeClr val="bg1"/>
                  </a:solidFill>
                  <a:latin typeface="Source Sans Pro"/>
                  <a:ea typeface="Source Sans Pro"/>
                  <a:cs typeface="Source Sans Pro"/>
                  <a:sym typeface="Source Sans Pro"/>
                </a:rPr>
                <a:t>Nullam</a:t>
              </a:r>
              <a:r>
                <a:rPr sz="2400" spc="48" dirty="0">
                  <a:solidFill>
                    <a:schemeClr val="bg1"/>
                  </a:solidFill>
                  <a:latin typeface="Source Sans Pro"/>
                  <a:ea typeface="Source Sans Pro"/>
                  <a:cs typeface="Source Sans Pro"/>
                  <a:sym typeface="Source Sans Pro"/>
                </a:rPr>
                <a:t> id dolor id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ultricies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vehicula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id </a:t>
              </a:r>
              <a:r>
                <a:rPr sz="2400" spc="48" dirty="0" err="1">
                  <a:solidFill>
                    <a:schemeClr val="bg1"/>
                  </a:solidFill>
                  <a:latin typeface="Source Sans Pro"/>
                  <a:ea typeface="Source Sans Pro"/>
                  <a:cs typeface="Source Sans Pro"/>
                  <a:sym typeface="Source Sans Pro"/>
                </a:rPr>
                <a:t>elit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posuere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est</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lobortis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Morbi</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leo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eros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a:t>
              </a:r>
            </a:p>
            <a:p>
              <a:pPr lvl="0" algn="l">
                <a:defRPr sz="1800"/>
              </a:pPr>
              <a:endParaRPr sz="2400" spc="48" dirty="0">
                <a:solidFill>
                  <a:schemeClr val="bg1"/>
                </a:solidFill>
                <a:latin typeface="Source Sans Pro"/>
                <a:ea typeface="Source Sans Pro"/>
                <a:cs typeface="Source Sans Pro"/>
                <a:sym typeface="Source Sans Pro"/>
              </a:endParaRPr>
            </a:p>
            <a:p>
              <a:pPr lvl="0" algn="l">
                <a:defRPr sz="1800"/>
              </a:pPr>
              <a:r>
                <a:rPr sz="2400" spc="48" dirty="0" err="1">
                  <a:solidFill>
                    <a:schemeClr val="bg1"/>
                  </a:solidFill>
                  <a:latin typeface="Source Sans Pro"/>
                  <a:ea typeface="Source Sans Pro"/>
                  <a:cs typeface="Source Sans Pro"/>
                  <a:sym typeface="Source Sans Pro"/>
                </a:rPr>
                <a:t>Donec</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ullamcorper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nulla</a:t>
              </a:r>
              <a:r>
                <a:rPr sz="2400" spc="48" dirty="0">
                  <a:solidFill>
                    <a:schemeClr val="bg1"/>
                  </a:solidFill>
                  <a:latin typeface="Source Sans Pro"/>
                  <a:ea typeface="Source Sans Pro"/>
                  <a:cs typeface="Source Sans Pro"/>
                  <a:sym typeface="Source Sans Pro"/>
                </a:rPr>
                <a:t> non </a:t>
              </a:r>
              <a:r>
                <a:rPr sz="2400" spc="48" dirty="0" err="1">
                  <a:solidFill>
                    <a:schemeClr val="bg1"/>
                  </a:solidFill>
                  <a:latin typeface="Source Sans Pro"/>
                  <a:ea typeface="Source Sans Pro"/>
                  <a:cs typeface="Source Sans Pro"/>
                  <a:sym typeface="Source Sans Pro"/>
                </a:rPr>
                <a:t>metus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auctor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fringilla</a:t>
              </a:r>
              <a:r>
                <a:rPr sz="2400" spc="48" dirty="0">
                  <a:solidFill>
                    <a:schemeClr val="bg1"/>
                  </a:solidFill>
                  <a:latin typeface="Source Sans Pro"/>
                  <a:ea typeface="Source Sans Pro"/>
                  <a:cs typeface="Source Sans Pro"/>
                  <a:sym typeface="Source Sans Pro"/>
                </a:rPr>
                <a:t>. Maecenas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diam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eget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varius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blandit</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non magna.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Cras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mattis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purus</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a:t>
              </a:r>
            </a:p>
          </p:txBody>
        </p:sp>
        <p:sp>
          <p:nvSpPr>
            <p:cNvPr id="1282" name="Shape 1282"/>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283" name="Shape 1283"/>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sp>
          <p:nvSpPr>
            <p:cNvPr id="1284" name="Shape 1284"/>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grpSp>
      <p:sp>
        <p:nvSpPr>
          <p:cNvPr id="25" name="Picture Placeholder 1"/>
          <p:cNvSpPr>
            <a:spLocks noGrp="1"/>
          </p:cNvSpPr>
          <p:nvPr>
            <p:ph type="pic" sz="quarter" idx="21"/>
          </p:nvPr>
        </p:nvSpPr>
        <p:spPr>
          <a:xfrm>
            <a:off x="3883979" y="4827760"/>
            <a:ext cx="4647357" cy="6226116"/>
          </a:xfrm>
        </p:spPr>
      </p:sp>
      <p:sp>
        <p:nvSpPr>
          <p:cNvPr id="26" name="Picture Placeholder 2"/>
          <p:cNvSpPr>
            <a:spLocks noGrp="1"/>
          </p:cNvSpPr>
          <p:nvPr>
            <p:ph type="pic" sz="quarter" idx="22"/>
          </p:nvPr>
        </p:nvSpPr>
        <p:spPr>
          <a:xfrm>
            <a:off x="7131047" y="5501534"/>
            <a:ext cx="3951659" cy="5292297"/>
          </a:xfrm>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276"/>
                                        </p:tgtEl>
                                        <p:attrNameLst>
                                          <p:attrName>style.visibility</p:attrName>
                                        </p:attrNameLst>
                                      </p:cBhvr>
                                      <p:to>
                                        <p:strVal val="visible"/>
                                      </p:to>
                                    </p:set>
                                    <p:anim calcmode="lin" valueType="num">
                                      <p:cBhvr>
                                        <p:cTn id="7" dur="750" fill="hold"/>
                                        <p:tgtEl>
                                          <p:spTgt spid="1276"/>
                                        </p:tgtEl>
                                        <p:attrNameLst>
                                          <p:attrName>ppt_x</p:attrName>
                                        </p:attrNameLst>
                                      </p:cBhvr>
                                      <p:tavLst>
                                        <p:tav tm="0">
                                          <p:val>
                                            <p:strVal val="0-#ppt_w/2"/>
                                          </p:val>
                                        </p:tav>
                                        <p:tav tm="100000">
                                          <p:val>
                                            <p:strVal val="#ppt_x"/>
                                          </p:val>
                                        </p:tav>
                                      </p:tavLst>
                                    </p:anim>
                                    <p:anim calcmode="lin" valueType="num">
                                      <p:cBhvr>
                                        <p:cTn id="8" dur="750" fill="hold"/>
                                        <p:tgtEl>
                                          <p:spTgt spid="12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dur="1" fill="hold">
                                          <p:stCondLst>
                                            <p:cond delay="0"/>
                                          </p:stCondLst>
                                        </p:cTn>
                                        <p:tgtEl>
                                          <p:spTgt spid="1285"/>
                                        </p:tgtEl>
                                        <p:attrNameLst>
                                          <p:attrName>style.visibility</p:attrName>
                                        </p:attrNameLst>
                                      </p:cBhvr>
                                      <p:to>
                                        <p:strVal val="visible"/>
                                      </p:to>
                                    </p:set>
                                    <p:anim calcmode="lin" valueType="num">
                                      <p:cBhvr additive="base">
                                        <p:cTn id="13" dur="750" fill="hold"/>
                                        <p:tgtEl>
                                          <p:spTgt spid="1285"/>
                                        </p:tgtEl>
                                        <p:attrNameLst>
                                          <p:attrName>ppt_x</p:attrName>
                                        </p:attrNameLst>
                                      </p:cBhvr>
                                      <p:tavLst>
                                        <p:tav tm="0">
                                          <p:val>
                                            <p:strVal val="1+#ppt_w/2"/>
                                          </p:val>
                                        </p:tav>
                                        <p:tav tm="100000">
                                          <p:val>
                                            <p:strVal val="#ppt_x"/>
                                          </p:val>
                                        </p:tav>
                                      </p:tavLst>
                                    </p:anim>
                                    <p:anim calcmode="lin" valueType="num">
                                      <p:cBhvr additive="base">
                                        <p:cTn id="14" dur="750" fill="hold"/>
                                        <p:tgtEl>
                                          <p:spTgt spid="1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6" grpId="1" animBg="1" advAuto="0"/>
      <p:bldP spid="1285" grpId="2"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1303" name="Group 1303"/>
          <p:cNvGrpSpPr/>
          <p:nvPr/>
        </p:nvGrpSpPr>
        <p:grpSpPr>
          <a:xfrm>
            <a:off x="-4711700" y="3263608"/>
            <a:ext cx="36664900" cy="8545801"/>
            <a:chOff x="0" y="508638"/>
            <a:chExt cx="36664900" cy="8545799"/>
          </a:xfrm>
        </p:grpSpPr>
        <p:sp>
          <p:nvSpPr>
            <p:cNvPr id="1287" name="Shape 1287"/>
            <p:cNvSpPr/>
            <p:nvPr/>
          </p:nvSpPr>
          <p:spPr>
            <a:xfrm>
              <a:off x="0" y="2312329"/>
              <a:ext cx="36664900" cy="6324601"/>
            </a:xfrm>
            <a:prstGeom prst="rect">
              <a:avLst/>
            </a:prstGeom>
            <a:solidFill>
              <a:schemeClr val="accent6">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99" name="Group 1299"/>
            <p:cNvGrpSpPr/>
            <p:nvPr/>
          </p:nvGrpSpPr>
          <p:grpSpPr>
            <a:xfrm>
              <a:off x="16643419" y="508638"/>
              <a:ext cx="8703025" cy="8545799"/>
              <a:chOff x="298543" y="508639"/>
              <a:chExt cx="8703023" cy="8545797"/>
            </a:xfrm>
          </p:grpSpPr>
          <p:grpSp>
            <p:nvGrpSpPr>
              <p:cNvPr id="1291" name="Group 1291"/>
              <p:cNvGrpSpPr/>
              <p:nvPr/>
            </p:nvGrpSpPr>
            <p:grpSpPr>
              <a:xfrm rot="724627">
                <a:off x="3235189" y="508671"/>
                <a:ext cx="5766377" cy="8545765"/>
                <a:chOff x="0" y="0"/>
                <a:chExt cx="5766375" cy="8545764"/>
              </a:xfrm>
            </p:grpSpPr>
            <p:pic>
              <p:nvPicPr>
                <p:cNvPr id="1288" name="ipad.png"/>
                <p:cNvPicPr/>
                <p:nvPr/>
              </p:nvPicPr>
              <p:blipFill>
                <a:blip r:embed="rId2">
                  <a:extLst/>
                </a:blip>
                <a:stretch>
                  <a:fillRect/>
                </a:stretch>
              </p:blipFill>
              <p:spPr>
                <a:xfrm>
                  <a:off x="0" y="0"/>
                  <a:ext cx="5766376" cy="8545765"/>
                </a:xfrm>
                <a:prstGeom prst="rect">
                  <a:avLst/>
                </a:prstGeom>
                <a:ln w="12700" cap="flat">
                  <a:noFill/>
                  <a:miter lim="400000"/>
                </a:ln>
                <a:effectLst/>
              </p:spPr>
            </p:pic>
            <p:sp>
              <p:nvSpPr>
                <p:cNvPr id="1289" name="Shape 1289"/>
                <p:cNvSpPr/>
                <p:nvPr/>
              </p:nvSpPr>
              <p:spPr>
                <a:xfrm>
                  <a:off x="338005" y="874145"/>
                  <a:ext cx="5088312" cy="6836600"/>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1290" name="placeholder.png"/>
                <p:cNvPicPr/>
                <p:nvPr/>
              </p:nvPicPr>
              <p:blipFill>
                <a:blip r:embed="rId3">
                  <a:extLst/>
                </a:blip>
                <a:srcRect l="29067" r="29067"/>
                <a:stretch>
                  <a:fillRect/>
                </a:stretch>
              </p:blipFill>
              <p:spPr>
                <a:xfrm>
                  <a:off x="338005" y="861098"/>
                  <a:ext cx="5088320" cy="6836612"/>
                </a:xfrm>
                <a:prstGeom prst="rect">
                  <a:avLst/>
                </a:prstGeom>
                <a:ln w="12700" cap="flat">
                  <a:noFill/>
                  <a:miter lim="400000"/>
                </a:ln>
                <a:effectLst/>
              </p:spPr>
            </p:pic>
          </p:grpSp>
          <p:grpSp>
            <p:nvGrpSpPr>
              <p:cNvPr id="1294" name="Group 1294"/>
              <p:cNvGrpSpPr/>
              <p:nvPr/>
            </p:nvGrpSpPr>
            <p:grpSpPr>
              <a:xfrm rot="21353641">
                <a:off x="298543" y="508639"/>
                <a:ext cx="5766373" cy="8545761"/>
                <a:chOff x="0" y="0"/>
                <a:chExt cx="5766371" cy="8545760"/>
              </a:xfrm>
            </p:grpSpPr>
            <p:pic>
              <p:nvPicPr>
                <p:cNvPr id="1292" name="ipad.png"/>
                <p:cNvPicPr/>
                <p:nvPr/>
              </p:nvPicPr>
              <p:blipFill>
                <a:blip r:embed="rId2">
                  <a:extLst/>
                </a:blip>
                <a:stretch>
                  <a:fillRect/>
                </a:stretch>
              </p:blipFill>
              <p:spPr>
                <a:xfrm>
                  <a:off x="0" y="0"/>
                  <a:ext cx="5766372" cy="8545761"/>
                </a:xfrm>
                <a:prstGeom prst="rect">
                  <a:avLst/>
                </a:prstGeom>
                <a:ln w="12700" cap="flat">
                  <a:noFill/>
                  <a:miter lim="400000"/>
                </a:ln>
                <a:effectLst/>
              </p:spPr>
            </p:pic>
            <p:pic>
              <p:nvPicPr>
                <p:cNvPr id="1293" name="placeholder.png"/>
                <p:cNvPicPr/>
                <p:nvPr/>
              </p:nvPicPr>
              <p:blipFill>
                <a:blip r:embed="rId3">
                  <a:extLst/>
                </a:blip>
                <a:srcRect l="29067" r="29067"/>
                <a:stretch>
                  <a:fillRect/>
                </a:stretch>
              </p:blipFill>
              <p:spPr>
                <a:xfrm>
                  <a:off x="326173" y="861097"/>
                  <a:ext cx="5088315" cy="6836607"/>
                </a:xfrm>
                <a:prstGeom prst="rect">
                  <a:avLst/>
                </a:prstGeom>
                <a:ln w="12700" cap="flat">
                  <a:noFill/>
                  <a:miter lim="400000"/>
                </a:ln>
                <a:effectLst/>
              </p:spPr>
            </p:pic>
          </p:grpSp>
          <p:grpSp>
            <p:nvGrpSpPr>
              <p:cNvPr id="1297" name="Group 1297"/>
              <p:cNvGrpSpPr/>
              <p:nvPr/>
            </p:nvGrpSpPr>
            <p:grpSpPr>
              <a:xfrm>
                <a:off x="1325984" y="2894283"/>
                <a:ext cx="3872784" cy="3872782"/>
                <a:chOff x="0" y="0"/>
                <a:chExt cx="3872782" cy="3872781"/>
              </a:xfrm>
            </p:grpSpPr>
            <p:sp>
              <p:nvSpPr>
                <p:cNvPr id="1295" name="Shape 1295"/>
                <p:cNvSpPr/>
                <p:nvPr/>
              </p:nvSpPr>
              <p:spPr>
                <a:xfrm rot="20664714">
                  <a:off x="587203" y="587203"/>
                  <a:ext cx="2698375" cy="2698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96" name="Shape 1296"/>
                <p:cNvSpPr/>
                <p:nvPr/>
              </p:nvSpPr>
              <p:spPr>
                <a:xfrm rot="20664714">
                  <a:off x="364565" y="364566"/>
                  <a:ext cx="3143652" cy="31436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98" name="Shape 1298"/>
              <p:cNvSpPr/>
              <p:nvPr/>
            </p:nvSpPr>
            <p:spPr>
              <a:xfrm rot="21318303">
                <a:off x="1255057" y="4463063"/>
                <a:ext cx="4093677" cy="24574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lvl="0">
                  <a:lnSpc>
                    <a:spcPct val="80000"/>
                  </a:lnSpc>
                  <a:defRPr sz="1800"/>
                </a:pPr>
                <a:r>
                  <a:rPr sz="3200" b="1" spc="48" dirty="0">
                    <a:solidFill>
                      <a:schemeClr val="bg1"/>
                    </a:solidFill>
                    <a:latin typeface="Oswald Light"/>
                    <a:ea typeface="Oswald Light"/>
                    <a:cs typeface="Oswald Light"/>
                    <a:sym typeface="Oswald Light"/>
                  </a:rPr>
                  <a:t>THE</a:t>
                </a:r>
              </a:p>
              <a:p>
                <a:pPr lvl="0">
                  <a:lnSpc>
                    <a:spcPct val="80000"/>
                  </a:lnSpc>
                  <a:defRPr sz="1800"/>
                </a:pPr>
                <a:r>
                  <a:rPr sz="3200" b="1" spc="48" dirty="0">
                    <a:solidFill>
                      <a:schemeClr val="bg1"/>
                    </a:solidFill>
                    <a:latin typeface="Oswald Light"/>
                    <a:ea typeface="Oswald Light"/>
                    <a:cs typeface="Oswald Light"/>
                    <a:sym typeface="Oswald Light"/>
                  </a:rPr>
                  <a:t>PROJECT</a:t>
                </a:r>
              </a:p>
            </p:txBody>
          </p:sp>
        </p:grpSp>
        <p:sp>
          <p:nvSpPr>
            <p:cNvPr id="1300" name="Shape 1300"/>
            <p:cNvSpPr/>
            <p:nvPr/>
          </p:nvSpPr>
          <p:spPr>
            <a:xfrm>
              <a:off x="8051800" y="3214029"/>
              <a:ext cx="5739200"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301" name="Shape 1301"/>
            <p:cNvSpPr/>
            <p:nvPr/>
          </p:nvSpPr>
          <p:spPr>
            <a:xfrm>
              <a:off x="8343900" y="4052229"/>
              <a:ext cx="5316327"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a:solidFill>
                    <a:schemeClr val="bg1"/>
                  </a:solidFill>
                </a:rPr>
                <a:t>Website and mobile UX project</a:t>
              </a:r>
            </a:p>
          </p:txBody>
        </p:sp>
        <p:sp>
          <p:nvSpPr>
            <p:cNvPr id="1302" name="Shape 1302"/>
            <p:cNvSpPr/>
            <p:nvPr/>
          </p:nvSpPr>
          <p:spPr>
            <a:xfrm>
              <a:off x="8039100" y="5284129"/>
              <a:ext cx="8242300" cy="2215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p:txBody>
        </p:sp>
      </p:grpSp>
      <p:grpSp>
        <p:nvGrpSpPr>
          <p:cNvPr id="1308" name="Group 1308"/>
          <p:cNvGrpSpPr/>
          <p:nvPr/>
        </p:nvGrpSpPr>
        <p:grpSpPr>
          <a:xfrm rot="16200000">
            <a:off x="-3117857" y="8185143"/>
            <a:ext cx="6324607" cy="88901"/>
            <a:chOff x="0" y="0"/>
            <a:chExt cx="6324606" cy="88900"/>
          </a:xfrm>
        </p:grpSpPr>
        <p:sp>
          <p:nvSpPr>
            <p:cNvPr id="1304" name="Shape 1304"/>
            <p:cNvSpPr/>
            <p:nvPr/>
          </p:nvSpPr>
          <p:spPr>
            <a:xfrm>
              <a:off x="0" y="0"/>
              <a:ext cx="1562797" cy="88901"/>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5" name="Shape 1305"/>
            <p:cNvSpPr/>
            <p:nvPr/>
          </p:nvSpPr>
          <p:spPr>
            <a:xfrm>
              <a:off x="1594053" y="0"/>
              <a:ext cx="1562797" cy="88901"/>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6" name="Shape 1306"/>
            <p:cNvSpPr/>
            <p:nvPr/>
          </p:nvSpPr>
          <p:spPr>
            <a:xfrm>
              <a:off x="3188108" y="0"/>
              <a:ext cx="1562797" cy="88901"/>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7" name="Shape 1307"/>
            <p:cNvSpPr/>
            <p:nvPr/>
          </p:nvSpPr>
          <p:spPr>
            <a:xfrm>
              <a:off x="4761809" y="0"/>
              <a:ext cx="1562798" cy="88901"/>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309" name="Shape 1309"/>
          <p:cNvSpPr/>
          <p:nvPr/>
        </p:nvSpPr>
        <p:spPr>
          <a:xfrm>
            <a:off x="3302000" y="12534900"/>
            <a:ext cx="18834100" cy="736600"/>
          </a:xfrm>
          <a:prstGeom prst="rect">
            <a:avLst/>
          </a:prstGeom>
          <a:solidFill>
            <a:schemeClr val="bg1">
              <a:lumMod val="65000"/>
              <a:alpha val="1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10" name="Shape 1310"/>
          <p:cNvSpPr/>
          <p:nvPr/>
        </p:nvSpPr>
        <p:spPr>
          <a:xfrm>
            <a:off x="3564083" y="12654538"/>
            <a:ext cx="3157596"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spc="144">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solidFill>
              </a:rPr>
              <a:t>WWW.COMPANY.COM</a:t>
            </a:r>
          </a:p>
        </p:txBody>
      </p:sp>
      <p:sp>
        <p:nvSpPr>
          <p:cNvPr id="1311" name="Shape 1311"/>
          <p:cNvSpPr/>
          <p:nvPr/>
        </p:nvSpPr>
        <p:spPr>
          <a:xfrm>
            <a:off x="1011604" y="12750503"/>
            <a:ext cx="250493" cy="286578"/>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2" name="Shape 1312"/>
          <p:cNvSpPr/>
          <p:nvPr/>
        </p:nvSpPr>
        <p:spPr>
          <a:xfrm>
            <a:off x="1294347" y="12750503"/>
            <a:ext cx="293955" cy="286578"/>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3" name="Shape 1313"/>
          <p:cNvSpPr/>
          <p:nvPr/>
        </p:nvSpPr>
        <p:spPr>
          <a:xfrm>
            <a:off x="1643358" y="12750503"/>
            <a:ext cx="245750" cy="281826"/>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4" name="Shape 1314"/>
          <p:cNvSpPr/>
          <p:nvPr/>
        </p:nvSpPr>
        <p:spPr>
          <a:xfrm>
            <a:off x="1957026" y="12750503"/>
            <a:ext cx="245749" cy="281826"/>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5" name="Shape 1315"/>
          <p:cNvSpPr/>
          <p:nvPr/>
        </p:nvSpPr>
        <p:spPr>
          <a:xfrm>
            <a:off x="2266276" y="12754928"/>
            <a:ext cx="212956" cy="277078"/>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6" name="Shape 1316"/>
          <p:cNvSpPr/>
          <p:nvPr/>
        </p:nvSpPr>
        <p:spPr>
          <a:xfrm>
            <a:off x="2522514" y="12750503"/>
            <a:ext cx="250490" cy="286578"/>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7" name="Shape 1317"/>
          <p:cNvSpPr/>
          <p:nvPr/>
        </p:nvSpPr>
        <p:spPr>
          <a:xfrm>
            <a:off x="2800839" y="12754928"/>
            <a:ext cx="233897" cy="27945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8" name="Shape 1318"/>
          <p:cNvSpPr/>
          <p:nvPr/>
        </p:nvSpPr>
        <p:spPr>
          <a:xfrm>
            <a:off x="697936" y="12458389"/>
            <a:ext cx="834088" cy="876301"/>
          </a:xfrm>
          <a:custGeom>
            <a:avLst/>
            <a:gdLst/>
            <a:ahLst/>
            <a:cxnLst>
              <a:cxn ang="0">
                <a:pos x="wd2" y="hd2"/>
              </a:cxn>
              <a:cxn ang="5400000">
                <a:pos x="wd2" y="hd2"/>
              </a:cxn>
              <a:cxn ang="10800000">
                <a:pos x="wd2" y="hd2"/>
              </a:cxn>
              <a:cxn ang="16200000">
                <a:pos x="wd2" y="hd2"/>
              </a:cxn>
            </a:cxnLst>
            <a:rect l="0" t="0" r="r" b="b"/>
            <a:pathLst>
              <a:path w="21600" h="21600" extrusionOk="0">
                <a:moveTo>
                  <a:pt x="18993" y="15415"/>
                </a:moveTo>
                <a:cubicBezTo>
                  <a:pt x="17386" y="17837"/>
                  <a:pt x="14554" y="19447"/>
                  <a:pt x="11326" y="19447"/>
                </a:cubicBezTo>
                <a:cubicBezTo>
                  <a:pt x="6318" y="19447"/>
                  <a:pt x="2258" y="15576"/>
                  <a:pt x="2258" y="10800"/>
                </a:cubicBezTo>
                <a:cubicBezTo>
                  <a:pt x="2258" y="6024"/>
                  <a:pt x="6318" y="2153"/>
                  <a:pt x="11326" y="2153"/>
                </a:cubicBezTo>
                <a:cubicBezTo>
                  <a:pt x="14583" y="2153"/>
                  <a:pt x="17439" y="3792"/>
                  <a:pt x="19037" y="6251"/>
                </a:cubicBezTo>
                <a:lnTo>
                  <a:pt x="21600" y="6251"/>
                </a:lnTo>
                <a:cubicBezTo>
                  <a:pt x="19800" y="2560"/>
                  <a:pt x="15876" y="0"/>
                  <a:pt x="11326" y="0"/>
                </a:cubicBezTo>
                <a:cubicBezTo>
                  <a:pt x="5071" y="0"/>
                  <a:pt x="0" y="4835"/>
                  <a:pt x="0" y="10800"/>
                </a:cubicBezTo>
                <a:cubicBezTo>
                  <a:pt x="0" y="16765"/>
                  <a:pt x="5071" y="21600"/>
                  <a:pt x="11326" y="21600"/>
                </a:cubicBezTo>
                <a:cubicBezTo>
                  <a:pt x="15849" y="21600"/>
                  <a:pt x="19753" y="19071"/>
                  <a:pt x="21568" y="15415"/>
                </a:cubicBezTo>
                <a:cubicBezTo>
                  <a:pt x="21568" y="15415"/>
                  <a:pt x="18993" y="15415"/>
                  <a:pt x="18993" y="15415"/>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9" name="Shape 1319"/>
          <p:cNvSpPr/>
          <p:nvPr/>
        </p:nvSpPr>
        <p:spPr>
          <a:xfrm>
            <a:off x="229997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xmlns="" val="1"/>
            </a:ext>
          </a:extLst>
        </p:spPr>
        <p:txBody>
          <a:bodyPr lIns="0" tIns="0" rIns="0" bIns="0" anchor="ctr"/>
          <a:lstStyle>
            <a:lvl1pPr defTabSz="584200">
              <a:defRPr sz="4000">
                <a:solidFill>
                  <a:srgbClr val="D6D6D6"/>
                </a:solidFill>
                <a:hlinkClick r:id="" action="ppaction://hlinkshowjump?jump=nextslide"/>
              </a:defRPr>
            </a:lvl1pPr>
          </a:lstStyle>
          <a:p>
            <a:pPr lvl="0">
              <a:defRPr sz="1800">
                <a:solidFill>
                  <a:srgbClr val="000000"/>
                </a:solidFill>
              </a:defRPr>
            </a:pPr>
            <a:r>
              <a:rPr sz="4000">
                <a:solidFill>
                  <a:srgbClr val="D6D6D6"/>
                </a:solidFill>
                <a:hlinkClick r:id="" action="ppaction://hlinkshowjump?jump=nextslide"/>
              </a:rPr>
              <a:t>.</a:t>
            </a:r>
          </a:p>
        </p:txBody>
      </p:sp>
      <p:sp>
        <p:nvSpPr>
          <p:cNvPr id="1320" name="Shape 1320"/>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xmlns="" val="1"/>
            </a:ext>
          </a:extLst>
        </p:spPr>
        <p:txBody>
          <a:bodyPr lIns="0" tIns="0" rIns="0" bIns="0" anchor="ctr"/>
          <a:lstStyle>
            <a:lvl1pPr defTabSz="584200">
              <a:defRPr sz="4000">
                <a:solidFill>
                  <a:srgbClr val="D6D6D6"/>
                </a:solidFill>
                <a:hlinkClick r:id="" action="ppaction://hlinkshowjump?jump=previousslide"/>
              </a:defRPr>
            </a:lvl1pPr>
          </a:lstStyle>
          <a:p>
            <a:pPr lvl="0">
              <a:defRPr sz="1800">
                <a:solidFill>
                  <a:srgbClr val="000000"/>
                </a:solidFill>
              </a:defRPr>
            </a:pPr>
            <a:r>
              <a:rPr sz="4000">
                <a:solidFill>
                  <a:srgbClr val="D6D6D6"/>
                </a:solidFill>
                <a:hlinkClick r:id="" action="ppaction://hlinkshowjump?jump=previousslide"/>
              </a:rPr>
              <a:t>.</a:t>
            </a:r>
          </a:p>
        </p:txBody>
      </p:sp>
      <p:sp>
        <p:nvSpPr>
          <p:cNvPr id="1321" name="Shape 1321"/>
          <p:cNvSpPr/>
          <p:nvPr/>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22" name="Shape 1322"/>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D05B48"/>
                </a:solidFill>
                <a:effectLst>
                  <a:outerShdw blurRad="38100" dist="12700" dir="5400000" rotWithShape="0">
                    <a:srgbClr val="000000">
                      <a:alpha val="50000"/>
                    </a:srgbClr>
                  </a:outerShdw>
                </a:effectLst>
              </a:defRPr>
            </a:pPr>
            <a:endParaRPr/>
          </a:p>
        </p:txBody>
      </p:sp>
      <p:sp>
        <p:nvSpPr>
          <p:cNvPr id="1323" name="Shape 1323"/>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D05B48"/>
                </a:solidFill>
                <a:effectLst>
                  <a:outerShdw blurRad="38100" dist="12700" dir="5400000" rotWithShape="0">
                    <a:srgbClr val="000000">
                      <a:alpha val="50000"/>
                    </a:srgbClr>
                  </a:outerShdw>
                </a:effectLst>
              </a:defRPr>
            </a:pPr>
            <a:endParaRPr/>
          </a:p>
        </p:txBody>
      </p:sp>
      <p:sp>
        <p:nvSpPr>
          <p:cNvPr id="42" name="Picture Placeholder 2"/>
          <p:cNvSpPr>
            <a:spLocks noGrp="1"/>
          </p:cNvSpPr>
          <p:nvPr>
            <p:ph type="pic" sz="quarter" idx="11"/>
          </p:nvPr>
        </p:nvSpPr>
        <p:spPr>
          <a:xfrm rot="21377636">
            <a:off x="12276337" y="4136437"/>
            <a:ext cx="5072206" cy="6808975"/>
          </a:xfrm>
        </p:spPr>
      </p:sp>
      <p:sp>
        <p:nvSpPr>
          <p:cNvPr id="43" name="Picture Placeholder 3"/>
          <p:cNvSpPr>
            <a:spLocks noGrp="1"/>
          </p:cNvSpPr>
          <p:nvPr>
            <p:ph type="pic" sz="quarter" idx="12"/>
          </p:nvPr>
        </p:nvSpPr>
        <p:spPr>
          <a:xfrm rot="742230">
            <a:off x="15206834" y="4125859"/>
            <a:ext cx="5072206" cy="6808975"/>
          </a:xfrm>
        </p:spPr>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303"/>
                                        </p:tgtEl>
                                        <p:attrNameLst>
                                          <p:attrName>style.visibility</p:attrName>
                                        </p:attrNameLst>
                                      </p:cBhvr>
                                      <p:to>
                                        <p:strVal val="visible"/>
                                      </p:to>
                                    </p:set>
                                    <p:anim calcmode="lin" valueType="num">
                                      <p:cBhvr>
                                        <p:cTn id="7" dur="1000" fill="hold"/>
                                        <p:tgtEl>
                                          <p:spTgt spid="1303"/>
                                        </p:tgtEl>
                                        <p:attrNameLst>
                                          <p:attrName>ppt_x</p:attrName>
                                        </p:attrNameLst>
                                      </p:cBhvr>
                                      <p:tavLst>
                                        <p:tav tm="0">
                                          <p:val>
                                            <p:strVal val="1+#ppt_w/2"/>
                                          </p:val>
                                        </p:tav>
                                        <p:tav tm="100000">
                                          <p:val>
                                            <p:strVal val="#ppt_x"/>
                                          </p:val>
                                        </p:tav>
                                      </p:tavLst>
                                    </p:anim>
                                    <p:anim calcmode="lin" valueType="num">
                                      <p:cBhvr>
                                        <p:cTn id="8" dur="1000" fill="hold"/>
                                        <p:tgtEl>
                                          <p:spTgt spid="1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 name="Shape 1325"/>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326" name="Shape 1326"/>
          <p:cNvSpPr/>
          <p:nvPr/>
        </p:nvSpPr>
        <p:spPr>
          <a:xfrm>
            <a:off x="8470283" y="480040"/>
            <a:ext cx="7433637"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latin typeface="Oswald Regular"/>
                <a:cs typeface="Oswald Regular"/>
              </a:rPr>
              <a:t>Tablet Mockup</a:t>
            </a:r>
          </a:p>
        </p:txBody>
      </p:sp>
      <p:sp>
        <p:nvSpPr>
          <p:cNvPr id="1327" name="Shape 1327"/>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333" name="Group 1333"/>
          <p:cNvGrpSpPr/>
          <p:nvPr/>
        </p:nvGrpSpPr>
        <p:grpSpPr>
          <a:xfrm>
            <a:off x="13157199" y="3581400"/>
            <a:ext cx="8242301" cy="8065214"/>
            <a:chOff x="0" y="0"/>
            <a:chExt cx="8242300" cy="8065214"/>
          </a:xfrm>
        </p:grpSpPr>
        <p:sp>
          <p:nvSpPr>
            <p:cNvPr id="1328" name="Shape 1328"/>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329" name="Shape 1329"/>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defRPr sz="1800"/>
              </a:pPr>
              <a:r>
                <a:rPr sz="2400" spc="48" dirty="0" err="1">
                  <a:solidFill>
                    <a:schemeClr val="bg1"/>
                  </a:solidFill>
                  <a:latin typeface="Source Sans Pro"/>
                  <a:ea typeface="Source Sans Pro"/>
                  <a:cs typeface="Source Sans Pro"/>
                  <a:sym typeface="Source Sans Pro"/>
                </a:rPr>
                <a:t>Nullam</a:t>
              </a:r>
              <a:r>
                <a:rPr sz="2400" spc="48" dirty="0">
                  <a:solidFill>
                    <a:schemeClr val="bg1"/>
                  </a:solidFill>
                  <a:latin typeface="Source Sans Pro"/>
                  <a:ea typeface="Source Sans Pro"/>
                  <a:cs typeface="Source Sans Pro"/>
                  <a:sym typeface="Source Sans Pro"/>
                </a:rPr>
                <a:t> id dolor id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ultricies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vehicula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id </a:t>
              </a:r>
              <a:r>
                <a:rPr sz="2400" spc="48" dirty="0" err="1">
                  <a:solidFill>
                    <a:schemeClr val="bg1"/>
                  </a:solidFill>
                  <a:latin typeface="Source Sans Pro"/>
                  <a:ea typeface="Source Sans Pro"/>
                  <a:cs typeface="Source Sans Pro"/>
                  <a:sym typeface="Source Sans Pro"/>
                </a:rPr>
                <a:t>elit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posuere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est</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lobortis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Morbi</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leo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eros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a:t>
              </a:r>
            </a:p>
            <a:p>
              <a:pPr lvl="0" algn="l">
                <a:defRPr sz="1800"/>
              </a:pPr>
              <a:endParaRPr sz="2400" spc="48" dirty="0">
                <a:solidFill>
                  <a:schemeClr val="bg1"/>
                </a:solidFill>
                <a:latin typeface="Source Sans Pro"/>
                <a:ea typeface="Source Sans Pro"/>
                <a:cs typeface="Source Sans Pro"/>
                <a:sym typeface="Source Sans Pro"/>
              </a:endParaRPr>
            </a:p>
            <a:p>
              <a:pPr lvl="0" algn="l">
                <a:defRPr sz="1800"/>
              </a:pPr>
              <a:r>
                <a:rPr sz="2400" spc="48" dirty="0" err="1">
                  <a:solidFill>
                    <a:schemeClr val="bg1"/>
                  </a:solidFill>
                  <a:latin typeface="Source Sans Pro"/>
                  <a:ea typeface="Source Sans Pro"/>
                  <a:cs typeface="Source Sans Pro"/>
                  <a:sym typeface="Source Sans Pro"/>
                </a:rPr>
                <a:t>Donec</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ullamcorper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nulla</a:t>
              </a:r>
              <a:r>
                <a:rPr sz="2400" spc="48" dirty="0">
                  <a:solidFill>
                    <a:schemeClr val="bg1"/>
                  </a:solidFill>
                  <a:latin typeface="Source Sans Pro"/>
                  <a:ea typeface="Source Sans Pro"/>
                  <a:cs typeface="Source Sans Pro"/>
                  <a:sym typeface="Source Sans Pro"/>
                </a:rPr>
                <a:t> non </a:t>
              </a:r>
              <a:r>
                <a:rPr sz="2400" spc="48" dirty="0" err="1">
                  <a:solidFill>
                    <a:schemeClr val="bg1"/>
                  </a:solidFill>
                  <a:latin typeface="Source Sans Pro"/>
                  <a:ea typeface="Source Sans Pro"/>
                  <a:cs typeface="Source Sans Pro"/>
                  <a:sym typeface="Source Sans Pro"/>
                </a:rPr>
                <a:t>metus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auctor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fringilla</a:t>
              </a:r>
              <a:r>
                <a:rPr sz="2400" spc="48" dirty="0">
                  <a:solidFill>
                    <a:schemeClr val="bg1"/>
                  </a:solidFill>
                  <a:latin typeface="Source Sans Pro"/>
                  <a:ea typeface="Source Sans Pro"/>
                  <a:cs typeface="Source Sans Pro"/>
                  <a:sym typeface="Source Sans Pro"/>
                </a:rPr>
                <a:t>. Maecenas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diam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eget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varius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blandit</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non magna.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Cras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mattis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purus</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a:t>
              </a:r>
            </a:p>
          </p:txBody>
        </p:sp>
        <p:sp>
          <p:nvSpPr>
            <p:cNvPr id="1330" name="Shape 1330"/>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331" name="Shape 1331"/>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sp>
          <p:nvSpPr>
            <p:cNvPr id="1332" name="Shape 1332"/>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grpSp>
      <p:grpSp>
        <p:nvGrpSpPr>
          <p:cNvPr id="1347" name="Group 1347"/>
          <p:cNvGrpSpPr/>
          <p:nvPr/>
        </p:nvGrpSpPr>
        <p:grpSpPr>
          <a:xfrm>
            <a:off x="3132670" y="3810000"/>
            <a:ext cx="7662334" cy="8178804"/>
            <a:chOff x="0" y="0"/>
            <a:chExt cx="7662332" cy="8178803"/>
          </a:xfrm>
        </p:grpSpPr>
        <p:grpSp>
          <p:nvGrpSpPr>
            <p:cNvPr id="1336" name="Group 1336"/>
            <p:cNvGrpSpPr/>
            <p:nvPr/>
          </p:nvGrpSpPr>
          <p:grpSpPr>
            <a:xfrm>
              <a:off x="0" y="383221"/>
              <a:ext cx="3581403" cy="7528915"/>
              <a:chOff x="0" y="0"/>
              <a:chExt cx="3581402" cy="7528914"/>
            </a:xfrm>
          </p:grpSpPr>
          <p:pic>
            <p:nvPicPr>
              <p:cNvPr id="1334" name="Free Vector Apple iPhone 5 Mock Up.png"/>
              <p:cNvPicPr/>
              <p:nvPr/>
            </p:nvPicPr>
            <p:blipFill>
              <a:blip r:embed="rId2" cstate="print">
                <a:extLst/>
              </a:blip>
              <a:stretch>
                <a:fillRect/>
              </a:stretch>
            </p:blipFill>
            <p:spPr>
              <a:xfrm>
                <a:off x="0" y="0"/>
                <a:ext cx="3581403" cy="7528915"/>
              </a:xfrm>
              <a:prstGeom prst="rect">
                <a:avLst/>
              </a:prstGeom>
              <a:ln w="12700" cap="flat">
                <a:noFill/>
                <a:miter lim="400000"/>
              </a:ln>
              <a:effectLst>
                <a:reflection stA="11988" endPos="40000" dir="5400000" sy="-100000" algn="bl" rotWithShape="0"/>
              </a:effectLst>
            </p:spPr>
          </p:pic>
          <p:pic>
            <p:nvPicPr>
              <p:cNvPr id="1335" name="placeholder.png"/>
              <p:cNvPicPr/>
              <p:nvPr/>
            </p:nvPicPr>
            <p:blipFill>
              <a:blip r:embed="rId3">
                <a:extLst/>
              </a:blip>
              <a:srcRect l="34399" r="34399"/>
              <a:stretch>
                <a:fillRect/>
              </a:stretch>
            </p:blipFill>
            <p:spPr>
              <a:xfrm>
                <a:off x="308979" y="1082567"/>
                <a:ext cx="2991521" cy="5393165"/>
              </a:xfrm>
              <a:prstGeom prst="rect">
                <a:avLst/>
              </a:prstGeom>
              <a:ln w="12700" cap="flat">
                <a:noFill/>
                <a:miter lim="400000"/>
              </a:ln>
              <a:effectLst/>
            </p:spPr>
          </p:pic>
        </p:grpSp>
        <p:grpSp>
          <p:nvGrpSpPr>
            <p:cNvPr id="1339" name="Group 1339"/>
            <p:cNvGrpSpPr/>
            <p:nvPr/>
          </p:nvGrpSpPr>
          <p:grpSpPr>
            <a:xfrm>
              <a:off x="4080929" y="381000"/>
              <a:ext cx="3581403" cy="7528915"/>
              <a:chOff x="0" y="0"/>
              <a:chExt cx="3581402" cy="7528914"/>
            </a:xfrm>
          </p:grpSpPr>
          <p:pic>
            <p:nvPicPr>
              <p:cNvPr id="1337" name="Free Vector Apple iPhone 5 Mock Up.png"/>
              <p:cNvPicPr/>
              <p:nvPr/>
            </p:nvPicPr>
            <p:blipFill>
              <a:blip r:embed="rId2" cstate="print">
                <a:extLst/>
              </a:blip>
              <a:stretch>
                <a:fillRect/>
              </a:stretch>
            </p:blipFill>
            <p:spPr>
              <a:xfrm>
                <a:off x="0" y="0"/>
                <a:ext cx="3581403" cy="7528915"/>
              </a:xfrm>
              <a:prstGeom prst="rect">
                <a:avLst/>
              </a:prstGeom>
              <a:ln w="12700" cap="flat">
                <a:noFill/>
                <a:miter lim="400000"/>
              </a:ln>
              <a:effectLst>
                <a:reflection stA="15466" endPos="40000" dir="5400000" sy="-100000" algn="bl" rotWithShape="0"/>
              </a:effectLst>
            </p:spPr>
          </p:pic>
          <p:pic>
            <p:nvPicPr>
              <p:cNvPr id="1338" name="placeholder.png"/>
              <p:cNvPicPr/>
              <p:nvPr/>
            </p:nvPicPr>
            <p:blipFill>
              <a:blip r:embed="rId3">
                <a:extLst/>
              </a:blip>
              <a:srcRect l="34399" r="34399"/>
              <a:stretch>
                <a:fillRect/>
              </a:stretch>
            </p:blipFill>
            <p:spPr>
              <a:xfrm>
                <a:off x="308979" y="1082567"/>
                <a:ext cx="2991520" cy="5393165"/>
              </a:xfrm>
              <a:prstGeom prst="rect">
                <a:avLst/>
              </a:prstGeom>
              <a:ln w="12700" cap="flat">
                <a:noFill/>
                <a:miter lim="400000"/>
              </a:ln>
              <a:effectLst/>
            </p:spPr>
          </p:pic>
        </p:grpSp>
        <p:grpSp>
          <p:nvGrpSpPr>
            <p:cNvPr id="1342" name="Group 1342"/>
            <p:cNvGrpSpPr/>
            <p:nvPr/>
          </p:nvGrpSpPr>
          <p:grpSpPr>
            <a:xfrm>
              <a:off x="1896529" y="0"/>
              <a:ext cx="3890547" cy="8178803"/>
              <a:chOff x="0" y="0"/>
              <a:chExt cx="3890545" cy="8178802"/>
            </a:xfrm>
          </p:grpSpPr>
          <p:pic>
            <p:nvPicPr>
              <p:cNvPr id="1340" name="Free Vector Apple iPhone 5 Mock Up.png"/>
              <p:cNvPicPr/>
              <p:nvPr/>
            </p:nvPicPr>
            <p:blipFill>
              <a:blip r:embed="rId4" cstate="print">
                <a:extLst/>
              </a:blip>
              <a:stretch>
                <a:fillRect/>
              </a:stretch>
            </p:blipFill>
            <p:spPr>
              <a:xfrm>
                <a:off x="0" y="0"/>
                <a:ext cx="3890546" cy="8178803"/>
              </a:xfrm>
              <a:prstGeom prst="rect">
                <a:avLst/>
              </a:prstGeom>
              <a:ln w="12700" cap="flat">
                <a:noFill/>
                <a:miter lim="400000"/>
              </a:ln>
              <a:effectLst>
                <a:reflection stA="16887" endPos="40000" dir="5400000" sy="-100000" algn="bl" rotWithShape="0"/>
              </a:effectLst>
            </p:spPr>
          </p:pic>
          <p:pic>
            <p:nvPicPr>
              <p:cNvPr id="1341" name="placeholder.png"/>
              <p:cNvPicPr/>
              <p:nvPr/>
            </p:nvPicPr>
            <p:blipFill>
              <a:blip r:embed="rId3">
                <a:extLst/>
              </a:blip>
              <a:srcRect l="34399" r="34399"/>
              <a:stretch>
                <a:fillRect/>
              </a:stretch>
            </p:blipFill>
            <p:spPr>
              <a:xfrm>
                <a:off x="335650" y="1176014"/>
                <a:ext cx="3249745" cy="5858695"/>
              </a:xfrm>
              <a:prstGeom prst="rect">
                <a:avLst/>
              </a:prstGeom>
              <a:ln w="12700" cap="flat">
                <a:noFill/>
                <a:miter lim="400000"/>
              </a:ln>
              <a:effectLst/>
            </p:spPr>
          </p:pic>
        </p:grpSp>
        <p:grpSp>
          <p:nvGrpSpPr>
            <p:cNvPr id="1345" name="Group 1345"/>
            <p:cNvGrpSpPr/>
            <p:nvPr/>
          </p:nvGrpSpPr>
          <p:grpSpPr>
            <a:xfrm>
              <a:off x="2175839" y="1574979"/>
              <a:ext cx="3327412" cy="3327406"/>
              <a:chOff x="0" y="0"/>
              <a:chExt cx="3327410" cy="3327405"/>
            </a:xfrm>
          </p:grpSpPr>
          <p:sp>
            <p:nvSpPr>
              <p:cNvPr id="1343" name="Shape 1343"/>
              <p:cNvSpPr/>
              <p:nvPr/>
            </p:nvSpPr>
            <p:spPr>
              <a:xfrm rot="20664716">
                <a:off x="504511" y="504510"/>
                <a:ext cx="2318388" cy="23183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44" name="Shape 1344"/>
              <p:cNvSpPr/>
              <p:nvPr/>
            </p:nvSpPr>
            <p:spPr>
              <a:xfrm rot="20664716">
                <a:off x="313226" y="313227"/>
                <a:ext cx="2700959" cy="27009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346" name="Shape 1346"/>
            <p:cNvSpPr/>
            <p:nvPr/>
          </p:nvSpPr>
          <p:spPr>
            <a:xfrm>
              <a:off x="2925229" y="2895600"/>
              <a:ext cx="1849340"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rgbClr val="FFFFFF"/>
                  </a:solidFill>
                </a:rPr>
                <a:t>The App</a:t>
              </a:r>
            </a:p>
          </p:txBody>
        </p:sp>
      </p:grpSp>
      <p:sp>
        <p:nvSpPr>
          <p:cNvPr id="28" name="Picture Placeholder 1"/>
          <p:cNvSpPr>
            <a:spLocks noGrp="1"/>
          </p:cNvSpPr>
          <p:nvPr>
            <p:ph type="pic" sz="quarter" idx="21"/>
          </p:nvPr>
        </p:nvSpPr>
        <p:spPr>
          <a:xfrm>
            <a:off x="5364849" y="5006340"/>
            <a:ext cx="3245755" cy="5838370"/>
          </a:xfrm>
        </p:spPr>
      </p:sp>
      <p:sp>
        <p:nvSpPr>
          <p:cNvPr id="29" name="Picture Placeholder 2"/>
          <p:cNvSpPr>
            <a:spLocks noGrp="1"/>
          </p:cNvSpPr>
          <p:nvPr>
            <p:ph type="pic" sz="quarter" idx="22"/>
          </p:nvPr>
        </p:nvSpPr>
        <p:spPr>
          <a:xfrm>
            <a:off x="7907240" y="5273568"/>
            <a:ext cx="2590215" cy="5393166"/>
          </a:xfrm>
        </p:spPr>
      </p:sp>
      <p:sp>
        <p:nvSpPr>
          <p:cNvPr id="30" name="Picture Placeholder 3"/>
          <p:cNvSpPr>
            <a:spLocks noGrp="1"/>
          </p:cNvSpPr>
          <p:nvPr>
            <p:ph type="pic" sz="quarter" idx="23"/>
          </p:nvPr>
        </p:nvSpPr>
        <p:spPr>
          <a:xfrm>
            <a:off x="3433691" y="5273568"/>
            <a:ext cx="2590215" cy="5393166"/>
          </a:xfrm>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333"/>
                                        </p:tgtEl>
                                        <p:attrNameLst>
                                          <p:attrName>style.visibility</p:attrName>
                                        </p:attrNameLst>
                                      </p:cBhvr>
                                      <p:to>
                                        <p:strVal val="visible"/>
                                      </p:to>
                                    </p:set>
                                    <p:anim calcmode="lin" valueType="num">
                                      <p:cBhvr>
                                        <p:cTn id="7" dur="750" fill="hold"/>
                                        <p:tgtEl>
                                          <p:spTgt spid="1333"/>
                                        </p:tgtEl>
                                        <p:attrNameLst>
                                          <p:attrName>ppt_x</p:attrName>
                                        </p:attrNameLst>
                                      </p:cBhvr>
                                      <p:tavLst>
                                        <p:tav tm="0">
                                          <p:val>
                                            <p:strVal val="1+#ppt_w/2"/>
                                          </p:val>
                                        </p:tav>
                                        <p:tav tm="100000">
                                          <p:val>
                                            <p:strVal val="#ppt_x"/>
                                          </p:val>
                                        </p:tav>
                                      </p:tavLst>
                                    </p:anim>
                                    <p:anim calcmode="lin" valueType="num">
                                      <p:cBhvr>
                                        <p:cTn id="8" dur="750" fill="hold"/>
                                        <p:tgtEl>
                                          <p:spTgt spid="1333"/>
                                        </p:tgtEl>
                                        <p:attrNameLst>
                                          <p:attrName>ppt_y</p:attrName>
                                        </p:attrNameLst>
                                      </p:cBhvr>
                                      <p:tavLst>
                                        <p:tav tm="0">
                                          <p:val>
                                            <p:strVal val="#ppt_y"/>
                                          </p:val>
                                        </p:tav>
                                        <p:tav tm="100000">
                                          <p:val>
                                            <p:strVal val="#ppt_y"/>
                                          </p:val>
                                        </p:tav>
                                      </p:tavLst>
                                    </p:anim>
                                  </p:childTnLst>
                                </p:cTn>
                              </p:par>
                              <p:par>
                                <p:cTn id="9" presetID="2" presetClass="entr" presetSubtype="8" fill="hold" grpId="2" nodeType="withEffect">
                                  <p:stCondLst>
                                    <p:cond delay="0"/>
                                  </p:stCondLst>
                                  <p:iterate>
                                    <p:tmAbs val="0"/>
                                  </p:iterate>
                                  <p:childTnLst>
                                    <p:set>
                                      <p:cBhvr>
                                        <p:cTn id="10" fill="hold"/>
                                        <p:tgtEl>
                                          <p:spTgt spid="1347"/>
                                        </p:tgtEl>
                                        <p:attrNameLst>
                                          <p:attrName>style.visibility</p:attrName>
                                        </p:attrNameLst>
                                      </p:cBhvr>
                                      <p:to>
                                        <p:strVal val="visible"/>
                                      </p:to>
                                    </p:set>
                                    <p:anim calcmode="lin" valueType="num">
                                      <p:cBhvr>
                                        <p:cTn id="11" dur="750" fill="hold"/>
                                        <p:tgtEl>
                                          <p:spTgt spid="1347"/>
                                        </p:tgtEl>
                                        <p:attrNameLst>
                                          <p:attrName>ppt_x</p:attrName>
                                        </p:attrNameLst>
                                      </p:cBhvr>
                                      <p:tavLst>
                                        <p:tav tm="0">
                                          <p:val>
                                            <p:strVal val="0-#ppt_w/2"/>
                                          </p:val>
                                        </p:tav>
                                        <p:tav tm="100000">
                                          <p:val>
                                            <p:strVal val="#ppt_x"/>
                                          </p:val>
                                        </p:tav>
                                      </p:tavLst>
                                    </p:anim>
                                    <p:anim calcmode="lin" valueType="num">
                                      <p:cBhvr>
                                        <p:cTn id="12" dur="750" fill="hold"/>
                                        <p:tgtEl>
                                          <p:spTgt spid="1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 grpId="1" advAuto="0"/>
      <p:bldP spid="1347" grpId="2"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0" name="Group 1360"/>
          <p:cNvGrpSpPr/>
          <p:nvPr/>
        </p:nvGrpSpPr>
        <p:grpSpPr>
          <a:xfrm>
            <a:off x="-431800" y="-327452"/>
            <a:ext cx="25387300" cy="12208021"/>
            <a:chOff x="0" y="0"/>
            <a:chExt cx="25387300" cy="12208020"/>
          </a:xfrm>
        </p:grpSpPr>
        <p:pic>
          <p:nvPicPr>
            <p:cNvPr id="1349" name="placeholder.png"/>
            <p:cNvPicPr/>
            <p:nvPr/>
          </p:nvPicPr>
          <p:blipFill>
            <a:blip r:embed="rId2">
              <a:extLst/>
            </a:blip>
            <a:srcRect t="15760" b="15760"/>
            <a:stretch>
              <a:fillRect/>
            </a:stretch>
          </p:blipFill>
          <p:spPr>
            <a:xfrm>
              <a:off x="0" y="0"/>
              <a:ext cx="25387300" cy="9779000"/>
            </a:xfrm>
            <a:prstGeom prst="rect">
              <a:avLst/>
            </a:prstGeom>
            <a:ln w="12700" cap="flat">
              <a:noFill/>
              <a:miter lim="400000"/>
            </a:ln>
            <a:effectLst/>
          </p:spPr>
        </p:pic>
        <p:sp>
          <p:nvSpPr>
            <p:cNvPr id="1350" name="Shape 1350"/>
            <p:cNvSpPr/>
            <p:nvPr/>
          </p:nvSpPr>
          <p:spPr>
            <a:xfrm>
              <a:off x="18173700" y="10436651"/>
              <a:ext cx="1888337" cy="7534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a:solidFill>
                    <a:schemeClr val="tx1">
                      <a:lumMod val="65000"/>
                      <a:lumOff val="35000"/>
                    </a:schemeClr>
                  </a:solidFill>
                </a:rPr>
                <a:t>Get free quote</a:t>
              </a:r>
            </a:p>
          </p:txBody>
        </p:sp>
        <p:sp>
          <p:nvSpPr>
            <p:cNvPr id="1351" name="Shape 1351"/>
            <p:cNvSpPr/>
            <p:nvPr/>
          </p:nvSpPr>
          <p:spPr>
            <a:xfrm>
              <a:off x="18173700" y="10915358"/>
              <a:ext cx="4508500" cy="1292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line@slidehack.com</a:t>
              </a:r>
            </a:p>
          </p:txBody>
        </p:sp>
        <p:sp>
          <p:nvSpPr>
            <p:cNvPr id="1352" name="Shape 1352"/>
            <p:cNvSpPr/>
            <p:nvPr/>
          </p:nvSpPr>
          <p:spPr>
            <a:xfrm>
              <a:off x="4097636" y="10430301"/>
              <a:ext cx="2717090" cy="7534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dirty="0">
                  <a:solidFill>
                    <a:schemeClr val="tx1">
                      <a:lumMod val="65000"/>
                      <a:lumOff val="35000"/>
                    </a:schemeClr>
                  </a:solidFill>
                </a:rPr>
                <a:t>Have any questions?</a:t>
              </a:r>
            </a:p>
          </p:txBody>
        </p:sp>
        <p:sp>
          <p:nvSpPr>
            <p:cNvPr id="1353" name="Shape 1353"/>
            <p:cNvSpPr/>
            <p:nvPr/>
          </p:nvSpPr>
          <p:spPr>
            <a:xfrm>
              <a:off x="4102100" y="10909008"/>
              <a:ext cx="4508500" cy="1292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line@slidehack.com</a:t>
              </a:r>
            </a:p>
          </p:txBody>
        </p:sp>
        <p:grpSp>
          <p:nvGrpSpPr>
            <p:cNvPr id="1356" name="Group 1356"/>
            <p:cNvGrpSpPr/>
            <p:nvPr/>
          </p:nvGrpSpPr>
          <p:grpSpPr>
            <a:xfrm>
              <a:off x="10769600" y="10436651"/>
              <a:ext cx="4813300" cy="1771368"/>
              <a:chOff x="0" y="0"/>
              <a:chExt cx="4813300" cy="1771366"/>
            </a:xfrm>
          </p:grpSpPr>
          <p:sp>
            <p:nvSpPr>
              <p:cNvPr id="1354" name="Shape 1354"/>
              <p:cNvSpPr/>
              <p:nvPr/>
            </p:nvSpPr>
            <p:spPr>
              <a:xfrm>
                <a:off x="0" y="0"/>
                <a:ext cx="872034" cy="7534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a:solidFill>
                      <a:schemeClr val="tx1">
                        <a:lumMod val="65000"/>
                        <a:lumOff val="35000"/>
                      </a:schemeClr>
                    </a:solidFill>
                  </a:rPr>
                  <a:t>Call us</a:t>
                </a:r>
              </a:p>
            </p:txBody>
          </p:sp>
          <p:sp>
            <p:nvSpPr>
              <p:cNvPr id="1355" name="Shape 1355"/>
              <p:cNvSpPr/>
              <p:nvPr/>
            </p:nvSpPr>
            <p:spPr>
              <a:xfrm>
                <a:off x="0" y="478706"/>
                <a:ext cx="4813300" cy="1292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+12 - 3456 - 7890 - YES</a:t>
                </a:r>
              </a:p>
            </p:txBody>
          </p:sp>
        </p:grpSp>
        <p:sp>
          <p:nvSpPr>
            <p:cNvPr id="1357" name="Shape 1357"/>
            <p:cNvSpPr/>
            <p:nvPr/>
          </p:nvSpPr>
          <p:spPr>
            <a:xfrm>
              <a:off x="3395482" y="10890952"/>
              <a:ext cx="508001" cy="431801"/>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58" name="Shape 1358"/>
            <p:cNvSpPr/>
            <p:nvPr/>
          </p:nvSpPr>
          <p:spPr>
            <a:xfrm>
              <a:off x="10220375" y="10919246"/>
              <a:ext cx="431801" cy="431801"/>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3"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1"/>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59" name="Shape 1359"/>
            <p:cNvSpPr/>
            <p:nvPr/>
          </p:nvSpPr>
          <p:spPr>
            <a:xfrm>
              <a:off x="17541794" y="10888003"/>
              <a:ext cx="520701" cy="4318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1361" name="Shape 1361"/>
          <p:cNvSpPr/>
          <p:nvPr/>
        </p:nvSpPr>
        <p:spPr>
          <a:xfrm>
            <a:off x="3519546" y="565150"/>
            <a:ext cx="3898512" cy="19177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444444"/>
                </a:solidFill>
                <a:latin typeface="Oswald Regular"/>
                <a:ea typeface="Oswald Regular"/>
                <a:cs typeface="Oswald Regular"/>
                <a:sym typeface="Oswald Regular"/>
              </a:defRPr>
            </a:lvl1pPr>
          </a:lstStyle>
          <a:p>
            <a:pPr lvl="0">
              <a:defRPr sz="1800" spc="0">
                <a:solidFill>
                  <a:srgbClr val="000000"/>
                </a:solidFill>
              </a:defRPr>
            </a:pPr>
            <a:r>
              <a:rPr sz="9600" spc="192">
                <a:solidFill>
                  <a:srgbClr val="444444"/>
                </a:solidFill>
              </a:rPr>
              <a:t>Find us!</a:t>
            </a:r>
          </a:p>
        </p:txBody>
      </p:sp>
      <p:sp>
        <p:nvSpPr>
          <p:cNvPr id="1362" name="Shape 1362"/>
          <p:cNvSpPr/>
          <p:nvPr/>
        </p:nvSpPr>
        <p:spPr>
          <a:xfrm>
            <a:off x="3567109" y="2190750"/>
            <a:ext cx="3513372" cy="6096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606060"/>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606060"/>
                </a:solidFill>
              </a:rPr>
              <a:t>SUBTITLE GOES HERE</a:t>
            </a:r>
          </a:p>
        </p:txBody>
      </p:sp>
      <p:sp>
        <p:nvSpPr>
          <p:cNvPr id="2" name="Picture Placeholder 1"/>
          <p:cNvSpPr>
            <a:spLocks noGrp="1"/>
          </p:cNvSpPr>
          <p:nvPr>
            <p:ph type="pic" sz="quarter" idx="12"/>
          </p:nvPr>
        </p:nvSpPr>
        <p:spPr/>
      </p:sp>
      <p:grpSp>
        <p:nvGrpSpPr>
          <p:cNvPr id="1385" name="Group 1385"/>
          <p:cNvGrpSpPr/>
          <p:nvPr/>
        </p:nvGrpSpPr>
        <p:grpSpPr>
          <a:xfrm>
            <a:off x="13271500" y="3723713"/>
            <a:ext cx="7213601" cy="4096622"/>
            <a:chOff x="0" y="0"/>
            <a:chExt cx="7213600" cy="4096621"/>
          </a:xfrm>
        </p:grpSpPr>
        <p:grpSp>
          <p:nvGrpSpPr>
            <p:cNvPr id="1370" name="Group 1370"/>
            <p:cNvGrpSpPr/>
            <p:nvPr/>
          </p:nvGrpSpPr>
          <p:grpSpPr>
            <a:xfrm>
              <a:off x="0" y="0"/>
              <a:ext cx="7213600" cy="4089401"/>
              <a:chOff x="0" y="0"/>
              <a:chExt cx="7213599" cy="4089400"/>
            </a:xfrm>
          </p:grpSpPr>
          <p:sp>
            <p:nvSpPr>
              <p:cNvPr id="1363" name="Shape 1363"/>
              <p:cNvSpPr/>
              <p:nvPr/>
            </p:nvSpPr>
            <p:spPr>
              <a:xfrm>
                <a:off x="38947" y="2465874"/>
                <a:ext cx="7174653" cy="16235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676" y="21600"/>
                    </a:lnTo>
                    <a:lnTo>
                      <a:pt x="21600" y="0"/>
                    </a:lnTo>
                    <a:lnTo>
                      <a:pt x="3950" y="0"/>
                    </a:lnTo>
                    <a:lnTo>
                      <a:pt x="0" y="21600"/>
                    </a:lnTo>
                    <a:close/>
                  </a:path>
                </a:pathLst>
              </a:custGeom>
              <a:solidFill>
                <a:srgbClr val="000000">
                  <a:alpha val="20000"/>
                </a:srgbClr>
              </a:solidFill>
              <a:ln w="25400" cap="flat">
                <a:solidFill>
                  <a:srgbClr val="000000">
                    <a:alpha val="20000"/>
                  </a:srgbClr>
                </a:solidFill>
                <a:prstDash val="solid"/>
                <a:miter lim="400000"/>
              </a:ln>
              <a:effectLst/>
            </p:spPr>
            <p:txBody>
              <a:bodyPr wrap="square" lIns="0" tIns="0" rIns="0" bIns="0" numCol="1" anchor="ctr">
                <a:noAutofit/>
              </a:bodyPr>
              <a:lstStyle/>
              <a:p>
                <a:pPr lvl="0"/>
                <a:endParaRPr/>
              </a:p>
            </p:txBody>
          </p:sp>
          <p:sp>
            <p:nvSpPr>
              <p:cNvPr id="1364" name="Shape 1364"/>
              <p:cNvSpPr/>
              <p:nvPr/>
            </p:nvSpPr>
            <p:spPr>
              <a:xfrm>
                <a:off x="14292" y="0"/>
                <a:ext cx="6117034" cy="3411940"/>
              </a:xfrm>
              <a:prstGeom prst="rect">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C4285D"/>
                    </a:solidFill>
                    <a:effectLst>
                      <a:outerShdw blurRad="38100" dist="12700" dir="5400000" rotWithShape="0">
                        <a:srgbClr val="000000">
                          <a:alpha val="50000"/>
                        </a:srgbClr>
                      </a:outerShdw>
                    </a:effectLst>
                  </a:defRPr>
                </a:pPr>
                <a:endParaRPr/>
              </a:p>
            </p:txBody>
          </p:sp>
          <p:grpSp>
            <p:nvGrpSpPr>
              <p:cNvPr id="1369" name="Group 1369"/>
              <p:cNvGrpSpPr/>
              <p:nvPr/>
            </p:nvGrpSpPr>
            <p:grpSpPr>
              <a:xfrm>
                <a:off x="0" y="38051"/>
                <a:ext cx="6117033" cy="152206"/>
                <a:chOff x="0" y="0"/>
                <a:chExt cx="6117032" cy="152205"/>
              </a:xfrm>
            </p:grpSpPr>
            <p:sp>
              <p:nvSpPr>
                <p:cNvPr id="1365" name="Shape 1365"/>
                <p:cNvSpPr/>
                <p:nvPr/>
              </p:nvSpPr>
              <p:spPr>
                <a:xfrm>
                  <a:off x="0" y="0"/>
                  <a:ext cx="1511509" cy="152206"/>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6" name="Shape 1366"/>
                <p:cNvSpPr/>
                <p:nvPr/>
              </p:nvSpPr>
              <p:spPr>
                <a:xfrm>
                  <a:off x="1541738" y="0"/>
                  <a:ext cx="1511510" cy="152206"/>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7" name="Shape 1367"/>
                <p:cNvSpPr/>
                <p:nvPr/>
              </p:nvSpPr>
              <p:spPr>
                <a:xfrm>
                  <a:off x="3069186" y="0"/>
                  <a:ext cx="1511509" cy="152206"/>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8" name="Shape 1368"/>
                <p:cNvSpPr/>
                <p:nvPr/>
              </p:nvSpPr>
              <p:spPr>
                <a:xfrm>
                  <a:off x="4605523" y="0"/>
                  <a:ext cx="1511510" cy="152206"/>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373" name="Group 1373"/>
            <p:cNvGrpSpPr/>
            <p:nvPr/>
          </p:nvGrpSpPr>
          <p:grpSpPr>
            <a:xfrm>
              <a:off x="13375" y="1216586"/>
              <a:ext cx="4342725" cy="2880035"/>
              <a:chOff x="0" y="0"/>
              <a:chExt cx="4342724" cy="2880033"/>
            </a:xfrm>
          </p:grpSpPr>
          <p:sp>
            <p:nvSpPr>
              <p:cNvPr id="1371" name="Shape 1371"/>
              <p:cNvSpPr/>
              <p:nvPr/>
            </p:nvSpPr>
            <p:spPr>
              <a:xfrm>
                <a:off x="0" y="1952829"/>
                <a:ext cx="644627" cy="9272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673"/>
                    </a:lnTo>
                    <a:lnTo>
                      <a:pt x="0" y="0"/>
                    </a:lnTo>
                    <a:close/>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a:defRPr>
                    <a:solidFill>
                      <a:srgbClr val="C4285D"/>
                    </a:solidFill>
                  </a:defRPr>
                </a:pPr>
                <a:endParaRPr/>
              </a:p>
            </p:txBody>
          </p:sp>
          <p:sp>
            <p:nvSpPr>
              <p:cNvPr id="1372" name="Shape 1372"/>
              <p:cNvSpPr/>
              <p:nvPr/>
            </p:nvSpPr>
            <p:spPr>
              <a:xfrm>
                <a:off x="748624" y="0"/>
                <a:ext cx="3594101" cy="1676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The Fire Tower</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2nd floor</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Surabaya - East Java</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Indonesia</a:t>
                </a:r>
              </a:p>
            </p:txBody>
          </p:sp>
        </p:grpSp>
        <p:grpSp>
          <p:nvGrpSpPr>
            <p:cNvPr id="1382" name="Group 1382"/>
            <p:cNvGrpSpPr/>
            <p:nvPr/>
          </p:nvGrpSpPr>
          <p:grpSpPr>
            <a:xfrm>
              <a:off x="761435" y="454276"/>
              <a:ext cx="1892301" cy="711201"/>
              <a:chOff x="0" y="0"/>
              <a:chExt cx="1892299" cy="711200"/>
            </a:xfrm>
          </p:grpSpPr>
          <p:sp>
            <p:nvSpPr>
              <p:cNvPr id="1374" name="Shape 1374"/>
              <p:cNvSpPr/>
              <p:nvPr/>
            </p:nvSpPr>
            <p:spPr>
              <a:xfrm>
                <a:off x="254003" y="237078"/>
                <a:ext cx="202844"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5" name="Shape 1375"/>
              <p:cNvSpPr/>
              <p:nvPr/>
            </p:nvSpPr>
            <p:spPr>
              <a:xfrm>
                <a:off x="482962" y="237078"/>
                <a:ext cx="238040" cy="232585"/>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6" name="Shape 1376"/>
              <p:cNvSpPr/>
              <p:nvPr/>
            </p:nvSpPr>
            <p:spPr>
              <a:xfrm>
                <a:off x="765586" y="237078"/>
                <a:ext cx="199005"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7" name="Shape 1377"/>
              <p:cNvSpPr/>
              <p:nvPr/>
            </p:nvSpPr>
            <p:spPr>
              <a:xfrm>
                <a:off x="1019589" y="237078"/>
                <a:ext cx="199003"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8" name="Shape 1378"/>
              <p:cNvSpPr/>
              <p:nvPr/>
            </p:nvSpPr>
            <p:spPr>
              <a:xfrm>
                <a:off x="1270014" y="240669"/>
                <a:ext cx="172448" cy="224875"/>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9" name="Shape 1379"/>
              <p:cNvSpPr/>
              <p:nvPr/>
            </p:nvSpPr>
            <p:spPr>
              <a:xfrm>
                <a:off x="1477510" y="237078"/>
                <a:ext cx="202842"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80" name="Shape 1380"/>
              <p:cNvSpPr/>
              <p:nvPr/>
            </p:nvSpPr>
            <p:spPr>
              <a:xfrm>
                <a:off x="1702894" y="240669"/>
                <a:ext cx="189406" cy="22680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81" name="Shape 1381"/>
              <p:cNvSpPr/>
              <p:nvPr/>
            </p:nvSpPr>
            <p:spPr>
              <a:xfrm>
                <a:off x="0" y="0"/>
                <a:ext cx="675430" cy="711200"/>
              </a:xfrm>
              <a:custGeom>
                <a:avLst/>
                <a:gdLst/>
                <a:ahLst/>
                <a:cxnLst>
                  <a:cxn ang="0">
                    <a:pos x="wd2" y="hd2"/>
                  </a:cxn>
                  <a:cxn ang="5400000">
                    <a:pos x="wd2" y="hd2"/>
                  </a:cxn>
                  <a:cxn ang="10800000">
                    <a:pos x="wd2" y="hd2"/>
                  </a:cxn>
                  <a:cxn ang="16200000">
                    <a:pos x="wd2" y="hd2"/>
                  </a:cxn>
                </a:cxnLst>
                <a:rect l="0" t="0" r="r" b="b"/>
                <a:pathLst>
                  <a:path w="21600" h="21600" extrusionOk="0">
                    <a:moveTo>
                      <a:pt x="18993" y="15415"/>
                    </a:moveTo>
                    <a:cubicBezTo>
                      <a:pt x="17386" y="17837"/>
                      <a:pt x="14554" y="19447"/>
                      <a:pt x="11326" y="19447"/>
                    </a:cubicBezTo>
                    <a:cubicBezTo>
                      <a:pt x="6318" y="19447"/>
                      <a:pt x="2258" y="15576"/>
                      <a:pt x="2258" y="10800"/>
                    </a:cubicBezTo>
                    <a:cubicBezTo>
                      <a:pt x="2258" y="6024"/>
                      <a:pt x="6318" y="2153"/>
                      <a:pt x="11326" y="2153"/>
                    </a:cubicBezTo>
                    <a:cubicBezTo>
                      <a:pt x="14583" y="2153"/>
                      <a:pt x="17439" y="3792"/>
                      <a:pt x="19037" y="6251"/>
                    </a:cubicBezTo>
                    <a:lnTo>
                      <a:pt x="21600" y="6251"/>
                    </a:lnTo>
                    <a:cubicBezTo>
                      <a:pt x="19800" y="2560"/>
                      <a:pt x="15876" y="0"/>
                      <a:pt x="11326" y="0"/>
                    </a:cubicBezTo>
                    <a:cubicBezTo>
                      <a:pt x="5071" y="0"/>
                      <a:pt x="0" y="4835"/>
                      <a:pt x="0" y="10800"/>
                    </a:cubicBezTo>
                    <a:cubicBezTo>
                      <a:pt x="0" y="16765"/>
                      <a:pt x="5071" y="21600"/>
                      <a:pt x="11326" y="21600"/>
                    </a:cubicBezTo>
                    <a:cubicBezTo>
                      <a:pt x="15849" y="21600"/>
                      <a:pt x="19753" y="19071"/>
                      <a:pt x="21568" y="15415"/>
                    </a:cubicBezTo>
                    <a:cubicBezTo>
                      <a:pt x="21568" y="15415"/>
                      <a:pt x="18993" y="15415"/>
                      <a:pt x="18993" y="15415"/>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1383" name="Shape 1383"/>
            <p:cNvSpPr/>
            <p:nvPr/>
          </p:nvSpPr>
          <p:spPr>
            <a:xfrm>
              <a:off x="1092200" y="683186"/>
              <a:ext cx="4419600" cy="21544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defTabSz="457200">
                <a:lnSpc>
                  <a:spcPts val="8100"/>
                </a:lnSpc>
                <a:defRPr sz="1800"/>
              </a:pPr>
              <a:r>
                <a:rPr sz="4200" dirty="0">
                  <a:solidFill>
                    <a:schemeClr val="tx1">
                      <a:lumMod val="65000"/>
                      <a:lumOff val="35000"/>
                    </a:schemeClr>
                  </a:solidFill>
                  <a:latin typeface="Oswald Light"/>
                  <a:ea typeface="Oswald Light"/>
                  <a:cs typeface="Oswald Light"/>
                  <a:sym typeface="Oswald Light"/>
                </a:rPr>
                <a:t>CONNECT EXO CORP.</a:t>
              </a:r>
            </a:p>
            <a:p>
              <a:pPr lvl="0" algn="l" defTabSz="457200">
                <a:lnSpc>
                  <a:spcPts val="2900"/>
                </a:lnSpc>
                <a:defRPr sz="1800"/>
              </a:pPr>
              <a:r>
                <a:rPr sz="2400" dirty="0">
                  <a:solidFill>
                    <a:schemeClr val="tx1">
                      <a:lumMod val="65000"/>
                      <a:lumOff val="35000"/>
                    </a:schemeClr>
                  </a:solidFill>
                  <a:latin typeface="Source Sans Pro"/>
                  <a:ea typeface="Source Sans Pro"/>
                  <a:cs typeface="Source Sans Pro"/>
                  <a:sym typeface="Source Sans Pro"/>
                </a:rPr>
                <a:t>The Sky Building</a:t>
              </a:r>
            </a:p>
            <a:p>
              <a:pPr lvl="0" algn="l" defTabSz="457200">
                <a:lnSpc>
                  <a:spcPts val="2900"/>
                </a:lnSpc>
                <a:defRPr sz="1800"/>
              </a:pPr>
              <a:r>
                <a:rPr sz="2400" dirty="0">
                  <a:solidFill>
                    <a:schemeClr val="tx1">
                      <a:lumMod val="65000"/>
                      <a:lumOff val="35000"/>
                    </a:schemeClr>
                  </a:solidFill>
                  <a:latin typeface="Source Sans Pro"/>
                  <a:ea typeface="Source Sans Pro"/>
                  <a:cs typeface="Source Sans Pro"/>
                  <a:sym typeface="Source Sans Pro"/>
                </a:rPr>
                <a:t>3rd Floor </a:t>
              </a:r>
            </a:p>
            <a:p>
              <a:pPr lvl="0" algn="l" defTabSz="457200">
                <a:lnSpc>
                  <a:spcPts val="2900"/>
                </a:lnSpc>
                <a:defRPr sz="1800"/>
              </a:pPr>
              <a:r>
                <a:rPr sz="2400" dirty="0" err="1">
                  <a:solidFill>
                    <a:schemeClr val="tx1">
                      <a:lumMod val="65000"/>
                      <a:lumOff val="35000"/>
                    </a:schemeClr>
                  </a:solidFill>
                  <a:latin typeface="Source Sans Pro"/>
                  <a:ea typeface="Source Sans Pro"/>
                  <a:cs typeface="Source Sans Pro"/>
                  <a:sym typeface="Source Sans Pro"/>
                </a:rPr>
                <a:t>Membara</a:t>
              </a:r>
              <a:r>
                <a:rPr sz="2400" dirty="0">
                  <a:solidFill>
                    <a:schemeClr val="tx1">
                      <a:lumMod val="65000"/>
                      <a:lumOff val="35000"/>
                    </a:schemeClr>
                  </a:solidFill>
                  <a:latin typeface="Source Sans Pro"/>
                  <a:ea typeface="Source Sans Pro"/>
                  <a:cs typeface="Source Sans Pro"/>
                  <a:sym typeface="Source Sans Pro"/>
                </a:rPr>
                <a:t> </a:t>
              </a:r>
              <a:r>
                <a:rPr sz="2400" dirty="0" err="1">
                  <a:solidFill>
                    <a:schemeClr val="tx1">
                      <a:lumMod val="65000"/>
                      <a:lumOff val="35000"/>
                    </a:schemeClr>
                  </a:solidFill>
                  <a:latin typeface="Source Sans Pro"/>
                  <a:ea typeface="Source Sans Pro"/>
                  <a:cs typeface="Source Sans Pro"/>
                  <a:sym typeface="Source Sans Pro"/>
                </a:rPr>
                <a:t>st.</a:t>
              </a:r>
              <a:endParaRPr sz="2400" dirty="0">
                <a:solidFill>
                  <a:schemeClr val="tx1">
                    <a:lumMod val="65000"/>
                    <a:lumOff val="35000"/>
                  </a:schemeClr>
                </a:solidFill>
                <a:latin typeface="Source Sans Pro"/>
                <a:ea typeface="Source Sans Pro"/>
                <a:cs typeface="Source Sans Pro"/>
                <a:sym typeface="Source Sans Pro"/>
              </a:endParaRPr>
            </a:p>
          </p:txBody>
        </p:sp>
        <p:sp>
          <p:nvSpPr>
            <p:cNvPr id="1384" name="Shape 1384"/>
            <p:cNvSpPr/>
            <p:nvPr/>
          </p:nvSpPr>
          <p:spPr>
            <a:xfrm>
              <a:off x="497755" y="889027"/>
              <a:ext cx="3810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385"/>
                                        </p:tgtEl>
                                        <p:attrNameLst>
                                          <p:attrName>style.visibility</p:attrName>
                                        </p:attrNameLst>
                                      </p:cBhvr>
                                      <p:to>
                                        <p:strVal val="visible"/>
                                      </p:to>
                                    </p:set>
                                    <p:anim calcmode="lin" valueType="num">
                                      <p:cBhvr>
                                        <p:cTn id="7" dur="500" fill="hold"/>
                                        <p:tgtEl>
                                          <p:spTgt spid="1385"/>
                                        </p:tgtEl>
                                        <p:attrNameLst>
                                          <p:attrName>ppt_x</p:attrName>
                                        </p:attrNameLst>
                                      </p:cBhvr>
                                      <p:tavLst>
                                        <p:tav tm="0">
                                          <p:val>
                                            <p:strVal val="#ppt_x"/>
                                          </p:val>
                                        </p:tav>
                                        <p:tav tm="100000">
                                          <p:val>
                                            <p:strVal val="#ppt_x"/>
                                          </p:val>
                                        </p:tav>
                                      </p:tavLst>
                                    </p:anim>
                                    <p:anim calcmode="lin" valueType="num">
                                      <p:cBhvr>
                                        <p:cTn id="8" dur="500" fill="hold"/>
                                        <p:tgtEl>
                                          <p:spTgt spid="1385"/>
                                        </p:tgtEl>
                                        <p:attrNameLst>
                                          <p:attrName>ppt_y</p:attrName>
                                        </p:attrNameLst>
                                      </p:cBhvr>
                                      <p:tavLst>
                                        <p:tav tm="0">
                                          <p:val>
                                            <p:strVal val="0-#ppt_h/2"/>
                                          </p:val>
                                        </p:tav>
                                        <p:tav tm="100000">
                                          <p:val>
                                            <p:strVal val="#ppt_y"/>
                                          </p:val>
                                        </p:tav>
                                      </p:tavLst>
                                    </p:anim>
                                  </p:childTnLst>
                                </p:cTn>
                              </p:par>
                              <p:par>
                                <p:cTn id="9" presetID="2" presetClass="entr" presetSubtype="1" fill="hold" grpId="2" nodeType="withEffect">
                                  <p:stCondLst>
                                    <p:cond delay="300"/>
                                  </p:stCondLst>
                                  <p:iterate>
                                    <p:tmAbs val="0"/>
                                  </p:iterate>
                                  <p:childTnLst>
                                    <p:set>
                                      <p:cBhvr>
                                        <p:cTn id="10" fill="hold"/>
                                        <p:tgtEl>
                                          <p:spTgt spid="1360"/>
                                        </p:tgtEl>
                                        <p:attrNameLst>
                                          <p:attrName>style.visibility</p:attrName>
                                        </p:attrNameLst>
                                      </p:cBhvr>
                                      <p:to>
                                        <p:strVal val="visible"/>
                                      </p:to>
                                    </p:set>
                                    <p:anim calcmode="lin" valueType="num">
                                      <p:cBhvr>
                                        <p:cTn id="11" dur="750" fill="hold"/>
                                        <p:tgtEl>
                                          <p:spTgt spid="1360"/>
                                        </p:tgtEl>
                                        <p:attrNameLst>
                                          <p:attrName>ppt_x</p:attrName>
                                        </p:attrNameLst>
                                      </p:cBhvr>
                                      <p:tavLst>
                                        <p:tav tm="0">
                                          <p:val>
                                            <p:strVal val="#ppt_x"/>
                                          </p:val>
                                        </p:tav>
                                        <p:tav tm="100000">
                                          <p:val>
                                            <p:strVal val="#ppt_x"/>
                                          </p:val>
                                        </p:tav>
                                      </p:tavLst>
                                    </p:anim>
                                    <p:anim calcmode="lin" valueType="num">
                                      <p:cBhvr>
                                        <p:cTn id="12" dur="750" fill="hold"/>
                                        <p:tgtEl>
                                          <p:spTgt spid="13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 grpId="2" animBg="1" advAuto="0"/>
      <p:bldP spid="1385"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 name="Shape 1387"/>
          <p:cNvSpPr/>
          <p:nvPr/>
        </p:nvSpPr>
        <p:spPr>
          <a:xfrm>
            <a:off x="2171079" y="2635723"/>
            <a:ext cx="19697701" cy="94097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!@#$%^*()_WERTY</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UIOP{}ASDFGHJKL</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ZXCVBNM&lt;&gt;?`1234</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567890-=qwertyui</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op[]\asdfghjkl</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'zxcvbnm,./</a:t>
            </a:r>
          </a:p>
        </p:txBody>
      </p:sp>
      <p:sp>
        <p:nvSpPr>
          <p:cNvPr id="1388" name="Shape 1388"/>
          <p:cNvSpPr/>
          <p:nvPr/>
        </p:nvSpPr>
        <p:spPr>
          <a:xfrm>
            <a:off x="5758835" y="480040"/>
            <a:ext cx="12856532"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Modern Pictograms</a:t>
            </a:r>
          </a:p>
        </p:txBody>
      </p:sp>
    </p:spTree>
  </p:cSld>
  <p:clrMapOvr>
    <a:masterClrMapping/>
  </p:clrMapOvr>
  <p:transition spd="med">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Shape 1390"/>
          <p:cNvSpPr/>
          <p:nvPr/>
        </p:nvSpPr>
        <p:spPr>
          <a:xfrm>
            <a:off x="1943100" y="2499118"/>
            <a:ext cx="20485100" cy="719376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nSpc>
                <a:spcPct val="120000"/>
              </a:lnSpc>
              <a:defRPr sz="1800"/>
            </a:pPr>
            <a:r>
              <a:rPr sz="9600" spc="288">
                <a:solidFill>
                  <a:schemeClr val="tx1">
                    <a:lumMod val="65000"/>
                    <a:lumOff val="35000"/>
                  </a:schemeClr>
                </a:solidFill>
                <a:latin typeface="Entypo"/>
                <a:ea typeface="Entypo"/>
                <a:cs typeface="Entypo"/>
                <a:sym typeface="Entypo"/>
              </a:rPr>
              <a:t>~!@#$%^&amp;*()_WERTYUIOP{}|ASDFGHJKL:"ZXCVBNM&lt;&gt;?</a:t>
            </a:r>
          </a:p>
          <a:p>
            <a:pPr lvl="0">
              <a:lnSpc>
                <a:spcPct val="120000"/>
              </a:lnSpc>
              <a:defRPr sz="1800"/>
            </a:pPr>
            <a:r>
              <a:rPr sz="9600" spc="288">
                <a:solidFill>
                  <a:schemeClr val="tx1">
                    <a:lumMod val="65000"/>
                    <a:lumOff val="35000"/>
                  </a:schemeClr>
                </a:solidFill>
                <a:latin typeface="Entypo"/>
                <a:ea typeface="Entypo"/>
                <a:cs typeface="Entypo"/>
                <a:sym typeface="Entypo"/>
              </a:rPr>
              <a:t>`1234567890-=qwerty</a:t>
            </a:r>
          </a:p>
          <a:p>
            <a:pPr lvl="0">
              <a:lnSpc>
                <a:spcPct val="120000"/>
              </a:lnSpc>
              <a:defRPr sz="1800"/>
            </a:pPr>
            <a:r>
              <a:rPr sz="9600" spc="288">
                <a:solidFill>
                  <a:schemeClr val="tx1">
                    <a:lumMod val="65000"/>
                    <a:lumOff val="35000"/>
                  </a:schemeClr>
                </a:solidFill>
                <a:latin typeface="Entypo"/>
                <a:ea typeface="Entypo"/>
                <a:cs typeface="Entypo"/>
                <a:sym typeface="Entypo"/>
              </a:rPr>
              <a:t>uiop[]\asdfghjkl;'zxc vbnm,./</a:t>
            </a:r>
          </a:p>
        </p:txBody>
      </p:sp>
      <p:sp>
        <p:nvSpPr>
          <p:cNvPr id="1391" name="Shape 1391"/>
          <p:cNvSpPr/>
          <p:nvPr/>
        </p:nvSpPr>
        <p:spPr>
          <a:xfrm>
            <a:off x="8944771" y="480040"/>
            <a:ext cx="6484660"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tx1">
                    <a:lumMod val="65000"/>
                    <a:lumOff val="35000"/>
                  </a:schemeClr>
                </a:solidFill>
              </a:rPr>
              <a:t>Font: </a:t>
            </a:r>
            <a:r>
              <a:rPr sz="9600" spc="192" dirty="0" err="1">
                <a:solidFill>
                  <a:schemeClr val="tx1">
                    <a:lumMod val="65000"/>
                    <a:lumOff val="35000"/>
                  </a:schemeClr>
                </a:solidFill>
              </a:rPr>
              <a:t>Entypo</a:t>
            </a:r>
            <a:endParaRPr sz="9600" spc="192" dirty="0">
              <a:solidFill>
                <a:schemeClr val="tx1">
                  <a:lumMod val="65000"/>
                  <a:lumOff val="35000"/>
                </a:schemeClr>
              </a:solidFill>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9003200" y="480040"/>
            <a:ext cx="6386877"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Service Area</a:t>
            </a:r>
          </a:p>
        </p:txBody>
      </p:sp>
      <p:sp>
        <p:nvSpPr>
          <p:cNvPr id="310" name="Shape 310"/>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grpSp>
        <p:nvGrpSpPr>
          <p:cNvPr id="336" name="Group 336"/>
          <p:cNvGrpSpPr/>
          <p:nvPr/>
        </p:nvGrpSpPr>
        <p:grpSpPr>
          <a:xfrm>
            <a:off x="4292600" y="3243523"/>
            <a:ext cx="16941800" cy="8618278"/>
            <a:chOff x="0" y="0"/>
            <a:chExt cx="16941799" cy="8618277"/>
          </a:xfrm>
        </p:grpSpPr>
        <p:pic>
          <p:nvPicPr>
            <p:cNvPr id="311" name="global_map [Converted].png"/>
            <p:cNvPicPr/>
            <p:nvPr/>
          </p:nvPicPr>
          <p:blipFill>
            <a:blip r:embed="rId2">
              <a:alphaModFix amt="30000"/>
              <a:extLst/>
            </a:blip>
            <a:stretch>
              <a:fillRect/>
            </a:stretch>
          </p:blipFill>
          <p:spPr>
            <a:xfrm>
              <a:off x="649909" y="0"/>
              <a:ext cx="13530547" cy="7264400"/>
            </a:xfrm>
            <a:prstGeom prst="rect">
              <a:avLst/>
            </a:prstGeom>
            <a:ln w="12700" cap="flat">
              <a:noFill/>
              <a:miter lim="400000"/>
            </a:ln>
            <a:effectLst/>
          </p:spPr>
        </p:pic>
        <p:sp>
          <p:nvSpPr>
            <p:cNvPr id="312" name="Shape 312"/>
            <p:cNvSpPr/>
            <p:nvPr/>
          </p:nvSpPr>
          <p:spPr>
            <a:xfrm>
              <a:off x="10795000" y="693476"/>
              <a:ext cx="939800" cy="939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3" name="Shape 313"/>
            <p:cNvSpPr/>
            <p:nvPr/>
          </p:nvSpPr>
          <p:spPr>
            <a:xfrm>
              <a:off x="2984500" y="42677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4" name="Shape 314"/>
            <p:cNvSpPr/>
            <p:nvPr/>
          </p:nvSpPr>
          <p:spPr>
            <a:xfrm>
              <a:off x="5892800" y="960176"/>
              <a:ext cx="825501" cy="825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5" name="Shape 315"/>
            <p:cNvSpPr/>
            <p:nvPr/>
          </p:nvSpPr>
          <p:spPr>
            <a:xfrm>
              <a:off x="3975099" y="2331776"/>
              <a:ext cx="1066802" cy="1066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6" name="Shape 316"/>
            <p:cNvSpPr/>
            <p:nvPr/>
          </p:nvSpPr>
          <p:spPr>
            <a:xfrm>
              <a:off x="6540499" y="3246176"/>
              <a:ext cx="1739901" cy="1739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7" name="Shape 317"/>
            <p:cNvSpPr/>
            <p:nvPr/>
          </p:nvSpPr>
          <p:spPr>
            <a:xfrm>
              <a:off x="9004300" y="2065076"/>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8" name="Shape 318"/>
            <p:cNvSpPr/>
            <p:nvPr/>
          </p:nvSpPr>
          <p:spPr>
            <a:xfrm>
              <a:off x="0" y="7856276"/>
              <a:ext cx="762000" cy="762001"/>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9" name="Shape 319"/>
            <p:cNvSpPr/>
            <p:nvPr/>
          </p:nvSpPr>
          <p:spPr>
            <a:xfrm>
              <a:off x="914400" y="7960277"/>
              <a:ext cx="2950654"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Main supplier</a:t>
              </a:r>
            </a:p>
          </p:txBody>
        </p:sp>
        <p:sp>
          <p:nvSpPr>
            <p:cNvPr id="320" name="Shape 320"/>
            <p:cNvSpPr/>
            <p:nvPr/>
          </p:nvSpPr>
          <p:spPr>
            <a:xfrm>
              <a:off x="4229569" y="7856276"/>
              <a:ext cx="762000" cy="762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1" name="Shape 321"/>
            <p:cNvSpPr/>
            <p:nvPr/>
          </p:nvSpPr>
          <p:spPr>
            <a:xfrm>
              <a:off x="5143969" y="7960277"/>
              <a:ext cx="2882431"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Growing area</a:t>
              </a:r>
            </a:p>
          </p:txBody>
        </p:sp>
        <p:sp>
          <p:nvSpPr>
            <p:cNvPr id="322" name="Shape 322"/>
            <p:cNvSpPr/>
            <p:nvPr/>
          </p:nvSpPr>
          <p:spPr>
            <a:xfrm>
              <a:off x="8445499" y="7856276"/>
              <a:ext cx="762000" cy="762001"/>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3" name="Shape 323"/>
            <p:cNvSpPr/>
            <p:nvPr/>
          </p:nvSpPr>
          <p:spPr>
            <a:xfrm>
              <a:off x="9359898" y="7960277"/>
              <a:ext cx="2950185"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Expand area</a:t>
              </a:r>
            </a:p>
          </p:txBody>
        </p:sp>
        <p:sp>
          <p:nvSpPr>
            <p:cNvPr id="324" name="Shape 324"/>
            <p:cNvSpPr/>
            <p:nvPr/>
          </p:nvSpPr>
          <p:spPr>
            <a:xfrm>
              <a:off x="12522199" y="7856276"/>
              <a:ext cx="762000" cy="762001"/>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5" name="Shape 325"/>
            <p:cNvSpPr/>
            <p:nvPr/>
          </p:nvSpPr>
          <p:spPr>
            <a:xfrm>
              <a:off x="13436599" y="7960277"/>
              <a:ext cx="3505200"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Competitor area</a:t>
              </a:r>
            </a:p>
          </p:txBody>
        </p:sp>
        <p:sp>
          <p:nvSpPr>
            <p:cNvPr id="326" name="Shape 326"/>
            <p:cNvSpPr/>
            <p:nvPr/>
          </p:nvSpPr>
          <p:spPr>
            <a:xfrm>
              <a:off x="6108925" y="1226720"/>
              <a:ext cx="355601" cy="3048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7" name="Shape 327"/>
            <p:cNvSpPr/>
            <p:nvPr/>
          </p:nvSpPr>
          <p:spPr>
            <a:xfrm>
              <a:off x="4229100" y="2649276"/>
              <a:ext cx="495300" cy="4191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8" name="Shape 328"/>
            <p:cNvSpPr/>
            <p:nvPr/>
          </p:nvSpPr>
          <p:spPr>
            <a:xfrm>
              <a:off x="3369753" y="811093"/>
              <a:ext cx="495301" cy="419101"/>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9" name="Shape 329"/>
            <p:cNvSpPr/>
            <p:nvPr/>
          </p:nvSpPr>
          <p:spPr>
            <a:xfrm>
              <a:off x="11093916" y="1027457"/>
              <a:ext cx="355601" cy="2921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0" name="Shape 330"/>
            <p:cNvSpPr/>
            <p:nvPr/>
          </p:nvSpPr>
          <p:spPr>
            <a:xfrm>
              <a:off x="7112000" y="3868476"/>
              <a:ext cx="596900" cy="4953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1" name="Shape 331"/>
            <p:cNvSpPr/>
            <p:nvPr/>
          </p:nvSpPr>
          <p:spPr>
            <a:xfrm>
              <a:off x="9407525" y="2540693"/>
              <a:ext cx="457200" cy="3175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2" name="Shape 332"/>
            <p:cNvSpPr/>
            <p:nvPr/>
          </p:nvSpPr>
          <p:spPr>
            <a:xfrm>
              <a:off x="4407369" y="8073990"/>
              <a:ext cx="381000" cy="326572"/>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3" name="Shape 333"/>
            <p:cNvSpPr/>
            <p:nvPr/>
          </p:nvSpPr>
          <p:spPr>
            <a:xfrm>
              <a:off x="8661398" y="8076084"/>
              <a:ext cx="381002" cy="3223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4" name="Shape 334"/>
            <p:cNvSpPr/>
            <p:nvPr/>
          </p:nvSpPr>
          <p:spPr>
            <a:xfrm>
              <a:off x="203200" y="8079201"/>
              <a:ext cx="381000" cy="316150"/>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5" name="Shape 335"/>
            <p:cNvSpPr/>
            <p:nvPr/>
          </p:nvSpPr>
          <p:spPr>
            <a:xfrm>
              <a:off x="12719049" y="8104984"/>
              <a:ext cx="381001" cy="26458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withEffect">
                                  <p:stCondLst>
                                    <p:cond delay="0"/>
                                  </p:stCondLst>
                                  <p:iterate>
                                    <p:tmAbs val="0"/>
                                  </p:iterate>
                                  <p:childTnLst>
                                    <p:set>
                                      <p:cBhvr>
                                        <p:cTn id="6" dur="1" fill="hold">
                                          <p:stCondLst>
                                            <p:cond delay="0"/>
                                          </p:stCondLst>
                                        </p:cTn>
                                        <p:tgtEl>
                                          <p:spTgt spid="336"/>
                                        </p:tgtEl>
                                        <p:attrNameLst>
                                          <p:attrName>style.visibility</p:attrName>
                                        </p:attrNameLst>
                                      </p:cBhvr>
                                      <p:to>
                                        <p:strVal val="visible"/>
                                      </p:to>
                                    </p:set>
                                    <p:anim calcmode="lin" valueType="num">
                                      <p:cBhvr>
                                        <p:cTn id="7" dur="1000" fill="hold"/>
                                        <p:tgtEl>
                                          <p:spTgt spid="336"/>
                                        </p:tgtEl>
                                        <p:attrNameLst>
                                          <p:attrName>ppt_w</p:attrName>
                                        </p:attrNameLst>
                                      </p:cBhvr>
                                      <p:tavLst>
                                        <p:tav tm="0">
                                          <p:val>
                                            <p:fltVal val="0"/>
                                          </p:val>
                                        </p:tav>
                                        <p:tav tm="100000">
                                          <p:val>
                                            <p:strVal val="#ppt_w"/>
                                          </p:val>
                                        </p:tav>
                                      </p:tavLst>
                                    </p:anim>
                                    <p:anim calcmode="lin" valueType="num">
                                      <p:cBhvr>
                                        <p:cTn id="8" dur="1000" fill="hold"/>
                                        <p:tgtEl>
                                          <p:spTgt spid="336"/>
                                        </p:tgtEl>
                                        <p:attrNameLst>
                                          <p:attrName>ppt_h</p:attrName>
                                        </p:attrNameLst>
                                      </p:cBhvr>
                                      <p:tavLst>
                                        <p:tav tm="0">
                                          <p:val>
                                            <p:fltVal val="0"/>
                                          </p:val>
                                        </p:tav>
                                        <p:tav tm="100000">
                                          <p:val>
                                            <p:strVal val="#ppt_h"/>
                                          </p:val>
                                        </p:tav>
                                      </p:tavLst>
                                    </p:anim>
                                    <p:anim calcmode="lin" valueType="num">
                                      <p:cBhvr>
                                        <p:cTn id="9" dur="1000" fill="hold"/>
                                        <p:tgtEl>
                                          <p:spTgt spid="336"/>
                                        </p:tgtEl>
                                        <p:attrNameLst>
                                          <p:attrName>ppt_x</p:attrName>
                                        </p:attrNameLst>
                                      </p:cBhvr>
                                      <p:tavLst>
                                        <p:tav tm="0">
                                          <p:val>
                                            <p:fltVal val="0.5"/>
                                          </p:val>
                                        </p:tav>
                                        <p:tav tm="100000">
                                          <p:val>
                                            <p:strVal val="#ppt_x"/>
                                          </p:val>
                                        </p:tav>
                                      </p:tavLst>
                                    </p:anim>
                                    <p:anim calcmode="lin" valueType="num">
                                      <p:cBhvr>
                                        <p:cTn id="10" dur="1000" fill="hold"/>
                                        <p:tgtEl>
                                          <p:spTgt spid="3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Shape 1393"/>
          <p:cNvSpPr/>
          <p:nvPr/>
        </p:nvSpPr>
        <p:spPr>
          <a:xfrm>
            <a:off x="1816100" y="2920282"/>
            <a:ext cx="20510500" cy="571643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nSpc>
                <a:spcPct val="190000"/>
              </a:lnSpc>
              <a:defRPr sz="4800" spc="1440">
                <a:latin typeface="Sosa Regular"/>
                <a:ea typeface="Sosa Regular"/>
                <a:cs typeface="Sosa Regular"/>
                <a:sym typeface="Sosa Regular"/>
              </a:defRPr>
            </a:lvl1pPr>
          </a:lstStyle>
          <a:p>
            <a:pPr lvl="0">
              <a:defRPr sz="1800" spc="0"/>
            </a:pPr>
            <a:r>
              <a:rPr sz="4800" spc="1440" dirty="0">
                <a:solidFill>
                  <a:schemeClr val="tx1">
                    <a:lumMod val="65000"/>
                    <a:lumOff val="35000"/>
                  </a:schemeClr>
                </a:solidFill>
              </a:rPr>
              <a:t>~!@ nm/$^&amp;_WTYUI OP{ASDFGHJKL:"ZXCVBNM&lt;</a:t>
            </a:r>
            <a:r>
              <a:rPr sz="4800" spc="1440" dirty="0" err="1">
                <a:solidFill>
                  <a:schemeClr val="tx1">
                    <a:lumMod val="65000"/>
                    <a:lumOff val="35000"/>
                  </a:schemeClr>
                </a:solidFill>
              </a:rPr>
              <a:t>tyuiop</a:t>
            </a:r>
            <a:r>
              <a:rPr sz="4800" spc="1440" dirty="0">
                <a:solidFill>
                  <a:schemeClr val="tx1">
                    <a:lumMod val="65000"/>
                    <a:lumOff val="35000"/>
                  </a:schemeClr>
                </a:solidFill>
              </a:rPr>
              <a:t>[]}|&gt;?`1234567890=</a:t>
            </a:r>
            <a:r>
              <a:rPr sz="4800" spc="1440" dirty="0" err="1">
                <a:solidFill>
                  <a:schemeClr val="tx1">
                    <a:lumMod val="65000"/>
                    <a:lumOff val="35000"/>
                  </a:schemeClr>
                </a:solidFill>
              </a:rPr>
              <a:t>qwer</a:t>
            </a:r>
            <a:r>
              <a:rPr sz="4800" spc="1440" dirty="0">
                <a:solidFill>
                  <a:schemeClr val="tx1">
                    <a:lumMod val="65000"/>
                    <a:lumOff val="35000"/>
                  </a:schemeClr>
                </a:solidFill>
              </a:rPr>
              <a:t>\</a:t>
            </a:r>
            <a:r>
              <a:rPr sz="4800" spc="1440" dirty="0" err="1">
                <a:solidFill>
                  <a:schemeClr val="tx1">
                    <a:lumMod val="65000"/>
                    <a:lumOff val="35000"/>
                  </a:schemeClr>
                </a:solidFill>
              </a:rPr>
              <a:t>asdfghjkl</a:t>
            </a:r>
            <a:r>
              <a:rPr sz="4800" spc="1440" dirty="0">
                <a:solidFill>
                  <a:schemeClr val="tx1">
                    <a:lumMod val="65000"/>
                    <a:lumOff val="35000"/>
                  </a:schemeClr>
                </a:solidFill>
              </a:rPr>
              <a:t>;'</a:t>
            </a:r>
            <a:r>
              <a:rPr sz="4800" spc="1440" dirty="0" err="1">
                <a:solidFill>
                  <a:schemeClr val="tx1">
                    <a:lumMod val="65000"/>
                    <a:lumOff val="35000"/>
                  </a:schemeClr>
                </a:solidFill>
              </a:rPr>
              <a:t>zxcvb</a:t>
            </a:r>
            <a:endParaRPr sz="4800" spc="1440" dirty="0">
              <a:solidFill>
                <a:schemeClr val="tx1">
                  <a:lumMod val="65000"/>
                  <a:lumOff val="35000"/>
                </a:schemeClr>
              </a:solidFill>
            </a:endParaRPr>
          </a:p>
        </p:txBody>
      </p:sp>
      <p:sp>
        <p:nvSpPr>
          <p:cNvPr id="1394" name="Shape 1394"/>
          <p:cNvSpPr/>
          <p:nvPr/>
        </p:nvSpPr>
        <p:spPr>
          <a:xfrm>
            <a:off x="9550482" y="480040"/>
            <a:ext cx="5273238"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Sosa</a:t>
            </a:r>
          </a:p>
        </p:txBody>
      </p:sp>
    </p:spTree>
  </p:cSld>
  <p:clrMapOvr>
    <a:masterClrMapping/>
  </p:clrMapOvr>
  <p:transition spd="med">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6" name="Group 1526"/>
          <p:cNvGrpSpPr/>
          <p:nvPr/>
        </p:nvGrpSpPr>
        <p:grpSpPr>
          <a:xfrm>
            <a:off x="1899922" y="3260409"/>
            <a:ext cx="20574002" cy="5956303"/>
            <a:chOff x="0" y="0"/>
            <a:chExt cx="20574001" cy="5956301"/>
          </a:xfrm>
        </p:grpSpPr>
        <p:sp>
          <p:nvSpPr>
            <p:cNvPr id="1396" name="Shape 1396"/>
            <p:cNvSpPr/>
            <p:nvPr/>
          </p:nvSpPr>
          <p:spPr>
            <a:xfrm>
              <a:off x="0" y="42093"/>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19" y="1409"/>
                    <a:pt x="17466" y="2177"/>
                    <a:pt x="18450" y="3157"/>
                  </a:cubicBezTo>
                  <a:cubicBezTo>
                    <a:pt x="19433" y="4134"/>
                    <a:pt x="20201" y="5277"/>
                    <a:pt x="20761" y="6590"/>
                  </a:cubicBezTo>
                  <a:cubicBezTo>
                    <a:pt x="21320" y="7900"/>
                    <a:pt x="21600" y="9304"/>
                    <a:pt x="21600" y="10800"/>
                  </a:cubicBezTo>
                  <a:cubicBezTo>
                    <a:pt x="21600" y="12296"/>
                    <a:pt x="21320" y="13697"/>
                    <a:pt x="20761" y="15010"/>
                  </a:cubicBezTo>
                  <a:cubicBezTo>
                    <a:pt x="20201" y="16320"/>
                    <a:pt x="19433" y="17464"/>
                    <a:pt x="18450" y="18443"/>
                  </a:cubicBezTo>
                  <a:cubicBezTo>
                    <a:pt x="17466" y="19423"/>
                    <a:pt x="16319" y="20191"/>
                    <a:pt x="15014" y="20753"/>
                  </a:cubicBezTo>
                  <a:cubicBezTo>
                    <a:pt x="13706" y="21320"/>
                    <a:pt x="12305" y="21600"/>
                    <a:pt x="10807" y="21600"/>
                  </a:cubicBezTo>
                  <a:cubicBezTo>
                    <a:pt x="9310" y="21600"/>
                    <a:pt x="7905" y="21320"/>
                    <a:pt x="6594" y="20753"/>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77"/>
                    <a:pt x="2181" y="4134"/>
                    <a:pt x="3159" y="3157"/>
                  </a:cubicBezTo>
                  <a:cubicBezTo>
                    <a:pt x="4136" y="2177"/>
                    <a:pt x="5281" y="1409"/>
                    <a:pt x="6594" y="844"/>
                  </a:cubicBezTo>
                  <a:cubicBezTo>
                    <a:pt x="7905" y="280"/>
                    <a:pt x="9310" y="0"/>
                    <a:pt x="10807" y="0"/>
                  </a:cubicBezTo>
                  <a:moveTo>
                    <a:pt x="3246" y="10800"/>
                  </a:moveTo>
                  <a:cubicBezTo>
                    <a:pt x="3246" y="11853"/>
                    <a:pt x="3444" y="12839"/>
                    <a:pt x="3840" y="13748"/>
                  </a:cubicBezTo>
                  <a:cubicBezTo>
                    <a:pt x="4238" y="14657"/>
                    <a:pt x="4778" y="15453"/>
                    <a:pt x="5459" y="16139"/>
                  </a:cubicBezTo>
                  <a:cubicBezTo>
                    <a:pt x="6137" y="16825"/>
                    <a:pt x="6936" y="17365"/>
                    <a:pt x="7852" y="17763"/>
                  </a:cubicBezTo>
                  <a:cubicBezTo>
                    <a:pt x="8767" y="18155"/>
                    <a:pt x="9753" y="18356"/>
                    <a:pt x="10807" y="18356"/>
                  </a:cubicBezTo>
                  <a:lnTo>
                    <a:pt x="10807" y="3241"/>
                  </a:lnTo>
                  <a:cubicBezTo>
                    <a:pt x="9753" y="3241"/>
                    <a:pt x="8767" y="3439"/>
                    <a:pt x="7852" y="3834"/>
                  </a:cubicBezTo>
                  <a:cubicBezTo>
                    <a:pt x="6936" y="4232"/>
                    <a:pt x="6137" y="4772"/>
                    <a:pt x="5459" y="5458"/>
                  </a:cubicBezTo>
                  <a:cubicBezTo>
                    <a:pt x="4778" y="6144"/>
                    <a:pt x="4238" y="6940"/>
                    <a:pt x="3840" y="7849"/>
                  </a:cubicBezTo>
                  <a:cubicBezTo>
                    <a:pt x="3444" y="8764"/>
                    <a:pt x="3246" y="9744"/>
                    <a:pt x="3246" y="1080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7" name="Shape 1397"/>
            <p:cNvSpPr/>
            <p:nvPr/>
          </p:nvSpPr>
          <p:spPr>
            <a:xfrm>
              <a:off x="1052607" y="42093"/>
              <a:ext cx="288034" cy="309556"/>
            </a:xfrm>
            <a:custGeom>
              <a:avLst/>
              <a:gdLst/>
              <a:ahLst/>
              <a:cxnLst>
                <a:cxn ang="0">
                  <a:pos x="wd2" y="hd2"/>
                </a:cxn>
                <a:cxn ang="5400000">
                  <a:pos x="wd2" y="hd2"/>
                </a:cxn>
                <a:cxn ang="10800000">
                  <a:pos x="wd2" y="hd2"/>
                </a:cxn>
                <a:cxn ang="16200000">
                  <a:pos x="wd2" y="hd2"/>
                </a:cxn>
              </a:cxnLst>
              <a:rect l="0" t="0" r="r" b="b"/>
              <a:pathLst>
                <a:path w="21502" h="21600" extrusionOk="0">
                  <a:moveTo>
                    <a:pt x="20786" y="13514"/>
                  </a:moveTo>
                  <a:cubicBezTo>
                    <a:pt x="21135" y="13699"/>
                    <a:pt x="21361" y="13966"/>
                    <a:pt x="21456" y="14313"/>
                  </a:cubicBezTo>
                  <a:cubicBezTo>
                    <a:pt x="21550" y="14662"/>
                    <a:pt x="21503" y="15000"/>
                    <a:pt x="21311" y="15326"/>
                  </a:cubicBezTo>
                  <a:lnTo>
                    <a:pt x="20230" y="17071"/>
                  </a:lnTo>
                  <a:cubicBezTo>
                    <a:pt x="20029" y="17400"/>
                    <a:pt x="19740" y="17608"/>
                    <a:pt x="19356" y="17696"/>
                  </a:cubicBezTo>
                  <a:cubicBezTo>
                    <a:pt x="18976" y="17785"/>
                    <a:pt x="18608" y="17741"/>
                    <a:pt x="18256" y="17564"/>
                  </a:cubicBezTo>
                  <a:lnTo>
                    <a:pt x="13277" y="14865"/>
                  </a:lnTo>
                  <a:lnTo>
                    <a:pt x="13277" y="20249"/>
                  </a:lnTo>
                  <a:cubicBezTo>
                    <a:pt x="13277" y="20634"/>
                    <a:pt x="13136" y="20954"/>
                    <a:pt x="12856" y="21212"/>
                  </a:cubicBezTo>
                  <a:cubicBezTo>
                    <a:pt x="12576" y="21471"/>
                    <a:pt x="12227" y="21600"/>
                    <a:pt x="11816" y="21600"/>
                  </a:cubicBezTo>
                  <a:lnTo>
                    <a:pt x="9697" y="21600"/>
                  </a:lnTo>
                  <a:cubicBezTo>
                    <a:pt x="9285" y="21600"/>
                    <a:pt x="8940" y="21471"/>
                    <a:pt x="8666" y="21212"/>
                  </a:cubicBezTo>
                  <a:cubicBezTo>
                    <a:pt x="8389" y="20954"/>
                    <a:pt x="8251" y="20642"/>
                    <a:pt x="8251" y="20278"/>
                  </a:cubicBezTo>
                  <a:lnTo>
                    <a:pt x="8251" y="14865"/>
                  </a:lnTo>
                  <a:lnTo>
                    <a:pt x="3257" y="17564"/>
                  </a:lnTo>
                  <a:cubicBezTo>
                    <a:pt x="2905" y="17749"/>
                    <a:pt x="2537" y="17796"/>
                    <a:pt x="2157" y="17705"/>
                  </a:cubicBezTo>
                  <a:cubicBezTo>
                    <a:pt x="1776" y="17611"/>
                    <a:pt x="1484" y="17400"/>
                    <a:pt x="1283" y="17071"/>
                  </a:cubicBezTo>
                  <a:lnTo>
                    <a:pt x="201" y="15326"/>
                  </a:lnTo>
                  <a:cubicBezTo>
                    <a:pt x="22" y="15000"/>
                    <a:pt x="-25" y="14662"/>
                    <a:pt x="66" y="14313"/>
                  </a:cubicBezTo>
                  <a:cubicBezTo>
                    <a:pt x="157" y="13966"/>
                    <a:pt x="377" y="13699"/>
                    <a:pt x="730" y="13514"/>
                  </a:cubicBezTo>
                  <a:lnTo>
                    <a:pt x="5752" y="10800"/>
                  </a:lnTo>
                  <a:lnTo>
                    <a:pt x="730" y="8086"/>
                  </a:lnTo>
                  <a:cubicBezTo>
                    <a:pt x="377" y="7898"/>
                    <a:pt x="151" y="7631"/>
                    <a:pt x="51" y="7284"/>
                  </a:cubicBezTo>
                  <a:cubicBezTo>
                    <a:pt x="-50" y="6938"/>
                    <a:pt x="0" y="6600"/>
                    <a:pt x="201" y="6271"/>
                  </a:cubicBezTo>
                  <a:lnTo>
                    <a:pt x="1283" y="4526"/>
                  </a:lnTo>
                  <a:cubicBezTo>
                    <a:pt x="1484" y="4200"/>
                    <a:pt x="1776" y="3992"/>
                    <a:pt x="2157" y="3904"/>
                  </a:cubicBezTo>
                  <a:cubicBezTo>
                    <a:pt x="2537" y="3812"/>
                    <a:pt x="2905" y="3859"/>
                    <a:pt x="3257" y="4036"/>
                  </a:cubicBezTo>
                  <a:lnTo>
                    <a:pt x="8251" y="6735"/>
                  </a:lnTo>
                  <a:lnTo>
                    <a:pt x="8251" y="1348"/>
                  </a:lnTo>
                  <a:cubicBezTo>
                    <a:pt x="8251" y="966"/>
                    <a:pt x="8389" y="646"/>
                    <a:pt x="8666" y="388"/>
                  </a:cubicBezTo>
                  <a:cubicBezTo>
                    <a:pt x="8940" y="129"/>
                    <a:pt x="9285" y="0"/>
                    <a:pt x="9697" y="0"/>
                  </a:cubicBezTo>
                  <a:lnTo>
                    <a:pt x="11816" y="0"/>
                  </a:lnTo>
                  <a:cubicBezTo>
                    <a:pt x="12227" y="0"/>
                    <a:pt x="12576" y="129"/>
                    <a:pt x="12856" y="388"/>
                  </a:cubicBezTo>
                  <a:cubicBezTo>
                    <a:pt x="13136" y="646"/>
                    <a:pt x="13277" y="958"/>
                    <a:pt x="13277" y="1325"/>
                  </a:cubicBezTo>
                  <a:lnTo>
                    <a:pt x="13277" y="6735"/>
                  </a:lnTo>
                  <a:lnTo>
                    <a:pt x="18256" y="4036"/>
                  </a:lnTo>
                  <a:cubicBezTo>
                    <a:pt x="18608" y="3868"/>
                    <a:pt x="18976" y="3824"/>
                    <a:pt x="19356" y="3909"/>
                  </a:cubicBezTo>
                  <a:cubicBezTo>
                    <a:pt x="19740" y="3995"/>
                    <a:pt x="20029" y="4200"/>
                    <a:pt x="20230" y="4526"/>
                  </a:cubicBezTo>
                  <a:lnTo>
                    <a:pt x="21283" y="6271"/>
                  </a:lnTo>
                  <a:cubicBezTo>
                    <a:pt x="21484" y="6600"/>
                    <a:pt x="21537" y="6938"/>
                    <a:pt x="21446" y="7284"/>
                  </a:cubicBezTo>
                  <a:cubicBezTo>
                    <a:pt x="21358" y="7631"/>
                    <a:pt x="21135" y="7898"/>
                    <a:pt x="20786" y="8086"/>
                  </a:cubicBezTo>
                  <a:lnTo>
                    <a:pt x="15776" y="10800"/>
                  </a:lnTo>
                  <a:lnTo>
                    <a:pt x="20786" y="135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8" name="Shape 1398"/>
            <p:cNvSpPr/>
            <p:nvPr/>
          </p:nvSpPr>
          <p:spPr>
            <a:xfrm>
              <a:off x="2063109" y="42093"/>
              <a:ext cx="321888"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6"/>
                    <a:pt x="17466" y="2180"/>
                    <a:pt x="18450" y="3154"/>
                  </a:cubicBezTo>
                  <a:cubicBezTo>
                    <a:pt x="19433" y="4134"/>
                    <a:pt x="20204" y="5278"/>
                    <a:pt x="20761" y="6591"/>
                  </a:cubicBezTo>
                  <a:cubicBezTo>
                    <a:pt x="21323" y="7901"/>
                    <a:pt x="21600" y="9305"/>
                    <a:pt x="21600" y="10801"/>
                  </a:cubicBezTo>
                  <a:cubicBezTo>
                    <a:pt x="21600" y="12298"/>
                    <a:pt x="21323" y="13702"/>
                    <a:pt x="20761" y="15012"/>
                  </a:cubicBezTo>
                  <a:cubicBezTo>
                    <a:pt x="20204" y="16322"/>
                    <a:pt x="19433" y="17469"/>
                    <a:pt x="18450" y="18446"/>
                  </a:cubicBezTo>
                  <a:cubicBezTo>
                    <a:pt x="17466" y="19423"/>
                    <a:pt x="16322" y="20194"/>
                    <a:pt x="15014" y="20758"/>
                  </a:cubicBezTo>
                  <a:cubicBezTo>
                    <a:pt x="13706" y="21320"/>
                    <a:pt x="12305" y="21600"/>
                    <a:pt x="10807" y="21600"/>
                  </a:cubicBezTo>
                  <a:cubicBezTo>
                    <a:pt x="9310" y="21600"/>
                    <a:pt x="7905" y="21320"/>
                    <a:pt x="6594" y="20758"/>
                  </a:cubicBezTo>
                  <a:cubicBezTo>
                    <a:pt x="5281" y="20194"/>
                    <a:pt x="4136" y="19423"/>
                    <a:pt x="3159" y="18446"/>
                  </a:cubicBezTo>
                  <a:cubicBezTo>
                    <a:pt x="2181" y="17469"/>
                    <a:pt x="1410" y="16322"/>
                    <a:pt x="848" y="15012"/>
                  </a:cubicBezTo>
                  <a:cubicBezTo>
                    <a:pt x="283" y="13702"/>
                    <a:pt x="0" y="12298"/>
                    <a:pt x="0" y="10801"/>
                  </a:cubicBezTo>
                  <a:cubicBezTo>
                    <a:pt x="0" y="9305"/>
                    <a:pt x="283" y="7901"/>
                    <a:pt x="848" y="6591"/>
                  </a:cubicBezTo>
                  <a:cubicBezTo>
                    <a:pt x="1410" y="5278"/>
                    <a:pt x="2181" y="4134"/>
                    <a:pt x="3159" y="3154"/>
                  </a:cubicBezTo>
                  <a:cubicBezTo>
                    <a:pt x="4136" y="2180"/>
                    <a:pt x="5281" y="1406"/>
                    <a:pt x="6594" y="844"/>
                  </a:cubicBezTo>
                  <a:cubicBezTo>
                    <a:pt x="7905" y="282"/>
                    <a:pt x="9310" y="0"/>
                    <a:pt x="10807" y="0"/>
                  </a:cubicBezTo>
                  <a:moveTo>
                    <a:pt x="10807" y="3242"/>
                  </a:moveTo>
                  <a:cubicBezTo>
                    <a:pt x="9753" y="3242"/>
                    <a:pt x="8767" y="3442"/>
                    <a:pt x="7852" y="3838"/>
                  </a:cubicBezTo>
                  <a:cubicBezTo>
                    <a:pt x="6936" y="4236"/>
                    <a:pt x="6140" y="4775"/>
                    <a:pt x="5459" y="5461"/>
                  </a:cubicBezTo>
                  <a:cubicBezTo>
                    <a:pt x="4778" y="6148"/>
                    <a:pt x="4238" y="6944"/>
                    <a:pt x="3843" y="7853"/>
                  </a:cubicBezTo>
                  <a:cubicBezTo>
                    <a:pt x="3447" y="8765"/>
                    <a:pt x="3246" y="9745"/>
                    <a:pt x="3246" y="10801"/>
                  </a:cubicBezTo>
                  <a:cubicBezTo>
                    <a:pt x="3246" y="11561"/>
                    <a:pt x="3354" y="12281"/>
                    <a:pt x="3566" y="12964"/>
                  </a:cubicBezTo>
                  <a:cubicBezTo>
                    <a:pt x="3778" y="13648"/>
                    <a:pt x="4077" y="14286"/>
                    <a:pt x="4464" y="14871"/>
                  </a:cubicBezTo>
                  <a:lnTo>
                    <a:pt x="14878" y="4462"/>
                  </a:lnTo>
                  <a:cubicBezTo>
                    <a:pt x="14282" y="4072"/>
                    <a:pt x="13647" y="3773"/>
                    <a:pt x="12966" y="3564"/>
                  </a:cubicBezTo>
                  <a:cubicBezTo>
                    <a:pt x="12285" y="3352"/>
                    <a:pt x="11564" y="3242"/>
                    <a:pt x="10807" y="3242"/>
                  </a:cubicBezTo>
                  <a:moveTo>
                    <a:pt x="10807" y="18358"/>
                  </a:moveTo>
                  <a:cubicBezTo>
                    <a:pt x="11864" y="18358"/>
                    <a:pt x="12844" y="18160"/>
                    <a:pt x="13757" y="17762"/>
                  </a:cubicBezTo>
                  <a:cubicBezTo>
                    <a:pt x="14667" y="17364"/>
                    <a:pt x="15463" y="16825"/>
                    <a:pt x="16150" y="16141"/>
                  </a:cubicBezTo>
                  <a:cubicBezTo>
                    <a:pt x="16836" y="15458"/>
                    <a:pt x="17376" y="14656"/>
                    <a:pt x="17774" y="13747"/>
                  </a:cubicBezTo>
                  <a:cubicBezTo>
                    <a:pt x="18170" y="12837"/>
                    <a:pt x="18368" y="11855"/>
                    <a:pt x="18368" y="10801"/>
                  </a:cubicBezTo>
                  <a:cubicBezTo>
                    <a:pt x="18368" y="10045"/>
                    <a:pt x="18263" y="9327"/>
                    <a:pt x="18051" y="8638"/>
                  </a:cubicBezTo>
                  <a:cubicBezTo>
                    <a:pt x="17839" y="7952"/>
                    <a:pt x="17548" y="7320"/>
                    <a:pt x="17178" y="6732"/>
                  </a:cubicBezTo>
                  <a:lnTo>
                    <a:pt x="6736" y="17169"/>
                  </a:lnTo>
                  <a:cubicBezTo>
                    <a:pt x="7332" y="17539"/>
                    <a:pt x="7970" y="17827"/>
                    <a:pt x="8651" y="18042"/>
                  </a:cubicBezTo>
                  <a:cubicBezTo>
                    <a:pt x="9332" y="18251"/>
                    <a:pt x="10050" y="18358"/>
                    <a:pt x="10807" y="1835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9" name="Shape 1399"/>
            <p:cNvSpPr/>
            <p:nvPr/>
          </p:nvSpPr>
          <p:spPr>
            <a:xfrm>
              <a:off x="3115715" y="4209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0" name="Shape 1400"/>
            <p:cNvSpPr/>
            <p:nvPr/>
          </p:nvSpPr>
          <p:spPr>
            <a:xfrm>
              <a:off x="4210426"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1804" y="21600"/>
                  </a:moveTo>
                  <a:lnTo>
                    <a:pt x="0" y="21600"/>
                  </a:lnTo>
                  <a:lnTo>
                    <a:pt x="0" y="0"/>
                  </a:lnTo>
                  <a:lnTo>
                    <a:pt x="1804" y="0"/>
                  </a:lnTo>
                  <a:lnTo>
                    <a:pt x="1804" y="21600"/>
                  </a:lnTo>
                  <a:close/>
                  <a:moveTo>
                    <a:pt x="3094" y="21600"/>
                  </a:moveTo>
                  <a:lnTo>
                    <a:pt x="2661" y="21600"/>
                  </a:lnTo>
                  <a:lnTo>
                    <a:pt x="2661" y="0"/>
                  </a:lnTo>
                  <a:lnTo>
                    <a:pt x="3094" y="0"/>
                  </a:lnTo>
                  <a:lnTo>
                    <a:pt x="3094" y="21600"/>
                  </a:lnTo>
                  <a:close/>
                  <a:moveTo>
                    <a:pt x="5543" y="21600"/>
                  </a:moveTo>
                  <a:lnTo>
                    <a:pt x="4172" y="21600"/>
                  </a:lnTo>
                  <a:lnTo>
                    <a:pt x="4172" y="0"/>
                  </a:lnTo>
                  <a:lnTo>
                    <a:pt x="5543" y="0"/>
                  </a:lnTo>
                  <a:lnTo>
                    <a:pt x="5543" y="21600"/>
                  </a:lnTo>
                  <a:close/>
                  <a:moveTo>
                    <a:pt x="7303" y="21600"/>
                  </a:moveTo>
                  <a:lnTo>
                    <a:pt x="6387" y="21600"/>
                  </a:lnTo>
                  <a:lnTo>
                    <a:pt x="6387" y="0"/>
                  </a:lnTo>
                  <a:lnTo>
                    <a:pt x="7303" y="0"/>
                  </a:lnTo>
                  <a:lnTo>
                    <a:pt x="7303" y="21600"/>
                  </a:lnTo>
                  <a:close/>
                  <a:moveTo>
                    <a:pt x="9271" y="21600"/>
                  </a:moveTo>
                  <a:lnTo>
                    <a:pt x="8380" y="21600"/>
                  </a:lnTo>
                  <a:lnTo>
                    <a:pt x="8380" y="0"/>
                  </a:lnTo>
                  <a:lnTo>
                    <a:pt x="9271" y="0"/>
                  </a:lnTo>
                  <a:lnTo>
                    <a:pt x="9271" y="21600"/>
                  </a:lnTo>
                  <a:close/>
                  <a:moveTo>
                    <a:pt x="11017" y="21600"/>
                  </a:moveTo>
                  <a:lnTo>
                    <a:pt x="10583" y="21600"/>
                  </a:lnTo>
                  <a:lnTo>
                    <a:pt x="10583" y="0"/>
                  </a:lnTo>
                  <a:lnTo>
                    <a:pt x="11017" y="0"/>
                  </a:lnTo>
                  <a:lnTo>
                    <a:pt x="11017" y="21600"/>
                  </a:lnTo>
                  <a:close/>
                  <a:moveTo>
                    <a:pt x="13678" y="21600"/>
                  </a:moveTo>
                  <a:lnTo>
                    <a:pt x="11886" y="21600"/>
                  </a:lnTo>
                  <a:lnTo>
                    <a:pt x="11886" y="0"/>
                  </a:lnTo>
                  <a:lnTo>
                    <a:pt x="13678" y="0"/>
                  </a:lnTo>
                  <a:lnTo>
                    <a:pt x="13678" y="21600"/>
                  </a:lnTo>
                  <a:close/>
                  <a:moveTo>
                    <a:pt x="15213" y="21600"/>
                  </a:moveTo>
                  <a:lnTo>
                    <a:pt x="14309" y="21600"/>
                  </a:lnTo>
                  <a:lnTo>
                    <a:pt x="14309" y="0"/>
                  </a:lnTo>
                  <a:lnTo>
                    <a:pt x="15213" y="0"/>
                  </a:lnTo>
                  <a:lnTo>
                    <a:pt x="15213" y="21600"/>
                  </a:lnTo>
                  <a:close/>
                  <a:moveTo>
                    <a:pt x="16971" y="21600"/>
                  </a:moveTo>
                  <a:lnTo>
                    <a:pt x="16513" y="21600"/>
                  </a:lnTo>
                  <a:lnTo>
                    <a:pt x="16513" y="0"/>
                  </a:lnTo>
                  <a:lnTo>
                    <a:pt x="16971" y="0"/>
                  </a:lnTo>
                  <a:lnTo>
                    <a:pt x="16971" y="21600"/>
                  </a:lnTo>
                  <a:close/>
                  <a:moveTo>
                    <a:pt x="18939" y="21600"/>
                  </a:moveTo>
                  <a:lnTo>
                    <a:pt x="18506" y="21600"/>
                  </a:lnTo>
                  <a:lnTo>
                    <a:pt x="18506" y="0"/>
                  </a:lnTo>
                  <a:lnTo>
                    <a:pt x="18939" y="0"/>
                  </a:lnTo>
                  <a:lnTo>
                    <a:pt x="18939" y="21600"/>
                  </a:lnTo>
                  <a:close/>
                  <a:moveTo>
                    <a:pt x="21600" y="21600"/>
                  </a:moveTo>
                  <a:lnTo>
                    <a:pt x="19808" y="21600"/>
                  </a:lnTo>
                  <a:lnTo>
                    <a:pt x="19808" y="0"/>
                  </a:lnTo>
                  <a:lnTo>
                    <a:pt x="21600" y="0"/>
                  </a:lnTo>
                  <a:lnTo>
                    <a:pt x="21600"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1" name="Shape 1401"/>
            <p:cNvSpPr/>
            <p:nvPr/>
          </p:nvSpPr>
          <p:spPr>
            <a:xfrm>
              <a:off x="5305140" y="42093"/>
              <a:ext cx="310264" cy="309556"/>
            </a:xfrm>
            <a:custGeom>
              <a:avLst/>
              <a:gdLst/>
              <a:ahLst/>
              <a:cxnLst>
                <a:cxn ang="0">
                  <a:pos x="wd2" y="hd2"/>
                </a:cxn>
                <a:cxn ang="5400000">
                  <a:pos x="wd2" y="hd2"/>
                </a:cxn>
                <a:cxn ang="10800000">
                  <a:pos x="wd2" y="hd2"/>
                </a:cxn>
                <a:cxn ang="16200000">
                  <a:pos x="wd2" y="hd2"/>
                </a:cxn>
              </a:cxnLst>
              <a:rect l="0" t="0" r="r" b="b"/>
              <a:pathLst>
                <a:path w="21376" h="21600" extrusionOk="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2" name="Shape 1402"/>
            <p:cNvSpPr/>
            <p:nvPr/>
          </p:nvSpPr>
          <p:spPr>
            <a:xfrm>
              <a:off x="6357746" y="42093"/>
              <a:ext cx="354561" cy="322057"/>
            </a:xfrm>
            <a:custGeom>
              <a:avLst/>
              <a:gdLst/>
              <a:ahLst/>
              <a:cxnLst>
                <a:cxn ang="0">
                  <a:pos x="wd2" y="hd2"/>
                </a:cxn>
                <a:cxn ang="5400000">
                  <a:pos x="wd2" y="hd2"/>
                </a:cxn>
                <a:cxn ang="10800000">
                  <a:pos x="wd2" y="hd2"/>
                </a:cxn>
                <a:cxn ang="16200000">
                  <a:pos x="wd2" y="hd2"/>
                </a:cxn>
              </a:cxnLst>
              <a:rect l="0" t="0" r="r" b="b"/>
              <a:pathLst>
                <a:path w="21600" h="21600" extrusionOk="0">
                  <a:moveTo>
                    <a:pt x="17080" y="5514"/>
                  </a:moveTo>
                  <a:cubicBezTo>
                    <a:pt x="17129" y="6606"/>
                    <a:pt x="17242" y="7685"/>
                    <a:pt x="17416" y="8752"/>
                  </a:cubicBezTo>
                  <a:cubicBezTo>
                    <a:pt x="17593" y="9819"/>
                    <a:pt x="17853" y="10844"/>
                    <a:pt x="18196" y="11821"/>
                  </a:cubicBezTo>
                  <a:cubicBezTo>
                    <a:pt x="18540" y="12800"/>
                    <a:pt x="18989" y="13718"/>
                    <a:pt x="19540" y="14576"/>
                  </a:cubicBezTo>
                  <a:cubicBezTo>
                    <a:pt x="20094" y="15437"/>
                    <a:pt x="20779" y="16211"/>
                    <a:pt x="21600" y="16897"/>
                  </a:cubicBezTo>
                  <a:cubicBezTo>
                    <a:pt x="21564" y="17526"/>
                    <a:pt x="21336" y="18043"/>
                    <a:pt x="20910" y="18444"/>
                  </a:cubicBezTo>
                  <a:cubicBezTo>
                    <a:pt x="20487" y="18845"/>
                    <a:pt x="19994" y="19042"/>
                    <a:pt x="19438" y="19042"/>
                  </a:cubicBezTo>
                  <a:lnTo>
                    <a:pt x="13679" y="19042"/>
                  </a:lnTo>
                  <a:cubicBezTo>
                    <a:pt x="13530" y="19782"/>
                    <a:pt x="13194" y="20395"/>
                    <a:pt x="12666" y="20874"/>
                  </a:cubicBezTo>
                  <a:cubicBezTo>
                    <a:pt x="12138" y="21357"/>
                    <a:pt x="11519" y="21600"/>
                    <a:pt x="10817" y="21600"/>
                  </a:cubicBezTo>
                  <a:cubicBezTo>
                    <a:pt x="10114" y="21600"/>
                    <a:pt x="9493" y="21357"/>
                    <a:pt x="8957" y="20874"/>
                  </a:cubicBezTo>
                  <a:cubicBezTo>
                    <a:pt x="8421" y="20395"/>
                    <a:pt x="8075" y="19782"/>
                    <a:pt x="7921" y="19042"/>
                  </a:cubicBezTo>
                  <a:lnTo>
                    <a:pt x="2160" y="19042"/>
                  </a:lnTo>
                  <a:cubicBezTo>
                    <a:pt x="1603" y="19042"/>
                    <a:pt x="1113" y="18842"/>
                    <a:pt x="687" y="18438"/>
                  </a:cubicBezTo>
                  <a:cubicBezTo>
                    <a:pt x="262" y="18032"/>
                    <a:pt x="31" y="17515"/>
                    <a:pt x="0" y="16897"/>
                  </a:cubicBezTo>
                  <a:cubicBezTo>
                    <a:pt x="852" y="16194"/>
                    <a:pt x="1554" y="15414"/>
                    <a:pt x="2111" y="14565"/>
                  </a:cubicBezTo>
                  <a:cubicBezTo>
                    <a:pt x="2668" y="13712"/>
                    <a:pt x="3114" y="12806"/>
                    <a:pt x="3450" y="11849"/>
                  </a:cubicBezTo>
                  <a:cubicBezTo>
                    <a:pt x="3786" y="10889"/>
                    <a:pt x="4030" y="9878"/>
                    <a:pt x="4186" y="8820"/>
                  </a:cubicBezTo>
                  <a:cubicBezTo>
                    <a:pt x="4343" y="7761"/>
                    <a:pt x="4458" y="6680"/>
                    <a:pt x="4530" y="5570"/>
                  </a:cubicBezTo>
                  <a:cubicBezTo>
                    <a:pt x="4579" y="4811"/>
                    <a:pt x="4809" y="4096"/>
                    <a:pt x="5217" y="3419"/>
                  </a:cubicBezTo>
                  <a:cubicBezTo>
                    <a:pt x="5628" y="2744"/>
                    <a:pt x="6143" y="2154"/>
                    <a:pt x="6764" y="1649"/>
                  </a:cubicBezTo>
                  <a:cubicBezTo>
                    <a:pt x="7387" y="1146"/>
                    <a:pt x="8054" y="745"/>
                    <a:pt x="8767" y="449"/>
                  </a:cubicBezTo>
                  <a:cubicBezTo>
                    <a:pt x="9480" y="150"/>
                    <a:pt x="10163" y="0"/>
                    <a:pt x="10817" y="0"/>
                  </a:cubicBezTo>
                  <a:cubicBezTo>
                    <a:pt x="11422" y="0"/>
                    <a:pt x="12091" y="150"/>
                    <a:pt x="12817" y="449"/>
                  </a:cubicBezTo>
                  <a:cubicBezTo>
                    <a:pt x="13546" y="745"/>
                    <a:pt x="14226" y="1143"/>
                    <a:pt x="14851" y="1635"/>
                  </a:cubicBezTo>
                  <a:cubicBezTo>
                    <a:pt x="15477" y="2131"/>
                    <a:pt x="16006" y="2713"/>
                    <a:pt x="16434" y="3382"/>
                  </a:cubicBezTo>
                  <a:cubicBezTo>
                    <a:pt x="16865" y="4046"/>
                    <a:pt x="17080" y="4760"/>
                    <a:pt x="17080" y="5514"/>
                  </a:cubicBezTo>
                  <a:moveTo>
                    <a:pt x="18689" y="16899"/>
                  </a:moveTo>
                  <a:cubicBezTo>
                    <a:pt x="18050" y="16123"/>
                    <a:pt x="17519" y="15296"/>
                    <a:pt x="17098" y="14418"/>
                  </a:cubicBezTo>
                  <a:cubicBezTo>
                    <a:pt x="16678" y="13537"/>
                    <a:pt x="16331" y="12631"/>
                    <a:pt x="16067" y="11688"/>
                  </a:cubicBezTo>
                  <a:cubicBezTo>
                    <a:pt x="15800" y="10748"/>
                    <a:pt x="15595" y="9782"/>
                    <a:pt x="15452" y="8797"/>
                  </a:cubicBezTo>
                  <a:cubicBezTo>
                    <a:pt x="15308" y="7809"/>
                    <a:pt x="15205" y="6807"/>
                    <a:pt x="15139" y="5787"/>
                  </a:cubicBezTo>
                  <a:cubicBezTo>
                    <a:pt x="15105" y="5293"/>
                    <a:pt x="14939" y="4825"/>
                    <a:pt x="14636" y="4382"/>
                  </a:cubicBezTo>
                  <a:cubicBezTo>
                    <a:pt x="14333" y="3941"/>
                    <a:pt x="13969" y="3554"/>
                    <a:pt x="13543" y="3221"/>
                  </a:cubicBezTo>
                  <a:cubicBezTo>
                    <a:pt x="13117" y="2888"/>
                    <a:pt x="12661" y="2628"/>
                    <a:pt x="12174" y="2445"/>
                  </a:cubicBezTo>
                  <a:cubicBezTo>
                    <a:pt x="11686" y="2259"/>
                    <a:pt x="11235" y="2168"/>
                    <a:pt x="10817" y="2168"/>
                  </a:cubicBezTo>
                  <a:cubicBezTo>
                    <a:pt x="10432" y="2168"/>
                    <a:pt x="9993" y="2264"/>
                    <a:pt x="9496" y="2456"/>
                  </a:cubicBezTo>
                  <a:cubicBezTo>
                    <a:pt x="9001" y="2651"/>
                    <a:pt x="8534" y="2908"/>
                    <a:pt x="8098" y="3221"/>
                  </a:cubicBezTo>
                  <a:cubicBezTo>
                    <a:pt x="7659" y="3535"/>
                    <a:pt x="7285" y="3910"/>
                    <a:pt x="6974" y="4342"/>
                  </a:cubicBezTo>
                  <a:cubicBezTo>
                    <a:pt x="6661" y="4777"/>
                    <a:pt x="6500" y="5220"/>
                    <a:pt x="6482" y="5680"/>
                  </a:cubicBezTo>
                  <a:cubicBezTo>
                    <a:pt x="6433" y="6682"/>
                    <a:pt x="6336" y="7682"/>
                    <a:pt x="6195" y="8690"/>
                  </a:cubicBezTo>
                  <a:cubicBezTo>
                    <a:pt x="6051" y="9692"/>
                    <a:pt x="5843" y="10674"/>
                    <a:pt x="5569" y="11631"/>
                  </a:cubicBezTo>
                  <a:cubicBezTo>
                    <a:pt x="5294" y="12594"/>
                    <a:pt x="4938" y="13514"/>
                    <a:pt x="4499" y="14404"/>
                  </a:cubicBezTo>
                  <a:cubicBezTo>
                    <a:pt x="4060" y="15290"/>
                    <a:pt x="3535" y="16123"/>
                    <a:pt x="2922" y="16899"/>
                  </a:cubicBezTo>
                  <a:lnTo>
                    <a:pt x="18689" y="16899"/>
                  </a:lnTo>
                  <a:close/>
                  <a:moveTo>
                    <a:pt x="10817" y="20626"/>
                  </a:moveTo>
                  <a:cubicBezTo>
                    <a:pt x="10965" y="20626"/>
                    <a:pt x="11037" y="20536"/>
                    <a:pt x="11037" y="20355"/>
                  </a:cubicBezTo>
                  <a:cubicBezTo>
                    <a:pt x="11037" y="20174"/>
                    <a:pt x="10965" y="20081"/>
                    <a:pt x="10817" y="20073"/>
                  </a:cubicBezTo>
                  <a:cubicBezTo>
                    <a:pt x="10383" y="20073"/>
                    <a:pt x="10011" y="19903"/>
                    <a:pt x="9698" y="19570"/>
                  </a:cubicBezTo>
                  <a:cubicBezTo>
                    <a:pt x="9388" y="19237"/>
                    <a:pt x="9234" y="18833"/>
                    <a:pt x="9234" y="18353"/>
                  </a:cubicBezTo>
                  <a:cubicBezTo>
                    <a:pt x="9234" y="18175"/>
                    <a:pt x="9155" y="18085"/>
                    <a:pt x="9001" y="18085"/>
                  </a:cubicBezTo>
                  <a:cubicBezTo>
                    <a:pt x="8836" y="18085"/>
                    <a:pt x="8754" y="18175"/>
                    <a:pt x="8754" y="18353"/>
                  </a:cubicBezTo>
                  <a:cubicBezTo>
                    <a:pt x="8754" y="18986"/>
                    <a:pt x="8954" y="19522"/>
                    <a:pt x="9357" y="19965"/>
                  </a:cubicBezTo>
                  <a:cubicBezTo>
                    <a:pt x="9757" y="20406"/>
                    <a:pt x="10245" y="20626"/>
                    <a:pt x="10817" y="2062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3" name="Shape 1403"/>
            <p:cNvSpPr/>
            <p:nvPr/>
          </p:nvSpPr>
          <p:spPr>
            <a:xfrm>
              <a:off x="7452454" y="0"/>
              <a:ext cx="188249" cy="37884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4" name="Shape 1404"/>
            <p:cNvSpPr/>
            <p:nvPr/>
          </p:nvSpPr>
          <p:spPr>
            <a:xfrm>
              <a:off x="8378749" y="42093"/>
              <a:ext cx="344805" cy="309629"/>
            </a:xfrm>
            <a:custGeom>
              <a:avLst/>
              <a:gdLst/>
              <a:ahLst/>
              <a:cxnLst>
                <a:cxn ang="0">
                  <a:pos x="wd2" y="hd2"/>
                </a:cxn>
                <a:cxn ang="5400000">
                  <a:pos x="wd2" y="hd2"/>
                </a:cxn>
                <a:cxn ang="10800000">
                  <a:pos x="wd2" y="hd2"/>
                </a:cxn>
                <a:cxn ang="16200000">
                  <a:pos x="wd2" y="hd2"/>
                </a:cxn>
              </a:cxnLst>
              <a:rect l="0" t="0" r="r" b="b"/>
              <a:pathLst>
                <a:path w="21459" h="21561" extrusionOk="0">
                  <a:moveTo>
                    <a:pt x="20360" y="4320"/>
                  </a:moveTo>
                  <a:cubicBezTo>
                    <a:pt x="20703" y="4452"/>
                    <a:pt x="20960" y="4654"/>
                    <a:pt x="21125" y="4924"/>
                  </a:cubicBezTo>
                  <a:cubicBezTo>
                    <a:pt x="21468" y="5419"/>
                    <a:pt x="21547" y="6026"/>
                    <a:pt x="21364" y="6735"/>
                  </a:cubicBezTo>
                  <a:lnTo>
                    <a:pt x="17813" y="19433"/>
                  </a:lnTo>
                  <a:cubicBezTo>
                    <a:pt x="17664" y="20051"/>
                    <a:pt x="17339" y="20561"/>
                    <a:pt x="16841" y="20960"/>
                  </a:cubicBezTo>
                  <a:cubicBezTo>
                    <a:pt x="16343" y="21362"/>
                    <a:pt x="15811" y="21561"/>
                    <a:pt x="15242" y="21561"/>
                  </a:cubicBezTo>
                  <a:lnTo>
                    <a:pt x="3374" y="21561"/>
                  </a:lnTo>
                  <a:cubicBezTo>
                    <a:pt x="3031" y="21561"/>
                    <a:pt x="2698" y="21497"/>
                    <a:pt x="2379" y="21359"/>
                  </a:cubicBezTo>
                  <a:cubicBezTo>
                    <a:pt x="2056" y="21224"/>
                    <a:pt x="1747" y="21042"/>
                    <a:pt x="1456" y="20811"/>
                  </a:cubicBezTo>
                  <a:cubicBezTo>
                    <a:pt x="1163" y="20582"/>
                    <a:pt x="906" y="20312"/>
                    <a:pt x="683" y="19999"/>
                  </a:cubicBezTo>
                  <a:cubicBezTo>
                    <a:pt x="463" y="19685"/>
                    <a:pt x="288" y="19345"/>
                    <a:pt x="162" y="18979"/>
                  </a:cubicBezTo>
                  <a:cubicBezTo>
                    <a:pt x="-45" y="18345"/>
                    <a:pt x="-53" y="17750"/>
                    <a:pt x="138" y="17199"/>
                  </a:cubicBezTo>
                  <a:cubicBezTo>
                    <a:pt x="157" y="17050"/>
                    <a:pt x="172" y="16900"/>
                    <a:pt x="188" y="16760"/>
                  </a:cubicBezTo>
                  <a:cubicBezTo>
                    <a:pt x="206" y="16613"/>
                    <a:pt x="222" y="16449"/>
                    <a:pt x="238" y="16273"/>
                  </a:cubicBezTo>
                  <a:cubicBezTo>
                    <a:pt x="238" y="16179"/>
                    <a:pt x="222" y="16083"/>
                    <a:pt x="188" y="15986"/>
                  </a:cubicBezTo>
                  <a:cubicBezTo>
                    <a:pt x="157" y="15889"/>
                    <a:pt x="146" y="15792"/>
                    <a:pt x="162" y="15696"/>
                  </a:cubicBezTo>
                  <a:cubicBezTo>
                    <a:pt x="180" y="15549"/>
                    <a:pt x="246" y="15403"/>
                    <a:pt x="358" y="15256"/>
                  </a:cubicBezTo>
                  <a:cubicBezTo>
                    <a:pt x="471" y="15109"/>
                    <a:pt x="579" y="14942"/>
                    <a:pt x="678" y="14758"/>
                  </a:cubicBezTo>
                  <a:cubicBezTo>
                    <a:pt x="872" y="14412"/>
                    <a:pt x="1061" y="13987"/>
                    <a:pt x="1249" y="13486"/>
                  </a:cubicBezTo>
                  <a:cubicBezTo>
                    <a:pt x="1438" y="12987"/>
                    <a:pt x="1574" y="12553"/>
                    <a:pt x="1656" y="12190"/>
                  </a:cubicBezTo>
                  <a:cubicBezTo>
                    <a:pt x="1690" y="12041"/>
                    <a:pt x="1687" y="11897"/>
                    <a:pt x="1642" y="11762"/>
                  </a:cubicBezTo>
                  <a:cubicBezTo>
                    <a:pt x="1603" y="11627"/>
                    <a:pt x="1598" y="11504"/>
                    <a:pt x="1632" y="11390"/>
                  </a:cubicBezTo>
                  <a:cubicBezTo>
                    <a:pt x="1666" y="11240"/>
                    <a:pt x="1734" y="11111"/>
                    <a:pt x="1839" y="11006"/>
                  </a:cubicBezTo>
                  <a:cubicBezTo>
                    <a:pt x="1944" y="10897"/>
                    <a:pt x="2028" y="10789"/>
                    <a:pt x="2096" y="10672"/>
                  </a:cubicBezTo>
                  <a:cubicBezTo>
                    <a:pt x="2180" y="10508"/>
                    <a:pt x="2269" y="10308"/>
                    <a:pt x="2366" y="10082"/>
                  </a:cubicBezTo>
                  <a:cubicBezTo>
                    <a:pt x="2460" y="9860"/>
                    <a:pt x="2552" y="9628"/>
                    <a:pt x="2636" y="9391"/>
                  </a:cubicBezTo>
                  <a:cubicBezTo>
                    <a:pt x="2719" y="9150"/>
                    <a:pt x="2785" y="8919"/>
                    <a:pt x="2837" y="8690"/>
                  </a:cubicBezTo>
                  <a:cubicBezTo>
                    <a:pt x="2887" y="8462"/>
                    <a:pt x="2919" y="8271"/>
                    <a:pt x="2937" y="8119"/>
                  </a:cubicBezTo>
                  <a:cubicBezTo>
                    <a:pt x="2953" y="7972"/>
                    <a:pt x="2945" y="7817"/>
                    <a:pt x="2911" y="7655"/>
                  </a:cubicBezTo>
                  <a:cubicBezTo>
                    <a:pt x="2877" y="7497"/>
                    <a:pt x="2877" y="7365"/>
                    <a:pt x="2911" y="7248"/>
                  </a:cubicBezTo>
                  <a:cubicBezTo>
                    <a:pt x="2960" y="7101"/>
                    <a:pt x="3047" y="6978"/>
                    <a:pt x="3167" y="6879"/>
                  </a:cubicBezTo>
                  <a:cubicBezTo>
                    <a:pt x="3288" y="6779"/>
                    <a:pt x="3390" y="6665"/>
                    <a:pt x="3477" y="6533"/>
                  </a:cubicBezTo>
                  <a:cubicBezTo>
                    <a:pt x="3558" y="6421"/>
                    <a:pt x="3650" y="6263"/>
                    <a:pt x="3747" y="6049"/>
                  </a:cubicBezTo>
                  <a:cubicBezTo>
                    <a:pt x="3841" y="5841"/>
                    <a:pt x="3938" y="5610"/>
                    <a:pt x="4035" y="5354"/>
                  </a:cubicBezTo>
                  <a:cubicBezTo>
                    <a:pt x="4129" y="5102"/>
                    <a:pt x="4210" y="4856"/>
                    <a:pt x="4279" y="4619"/>
                  </a:cubicBezTo>
                  <a:cubicBezTo>
                    <a:pt x="4344" y="4381"/>
                    <a:pt x="4386" y="4170"/>
                    <a:pt x="4404" y="3980"/>
                  </a:cubicBezTo>
                  <a:cubicBezTo>
                    <a:pt x="4420" y="3868"/>
                    <a:pt x="4404" y="3754"/>
                    <a:pt x="4355" y="3637"/>
                  </a:cubicBezTo>
                  <a:cubicBezTo>
                    <a:pt x="4305" y="3519"/>
                    <a:pt x="4294" y="3391"/>
                    <a:pt x="4328" y="3250"/>
                  </a:cubicBezTo>
                  <a:cubicBezTo>
                    <a:pt x="4362" y="3121"/>
                    <a:pt x="4438" y="2980"/>
                    <a:pt x="4562" y="2837"/>
                  </a:cubicBezTo>
                  <a:cubicBezTo>
                    <a:pt x="4682" y="2693"/>
                    <a:pt x="4792" y="2543"/>
                    <a:pt x="4894" y="2394"/>
                  </a:cubicBezTo>
                  <a:cubicBezTo>
                    <a:pt x="5025" y="2159"/>
                    <a:pt x="5146" y="1887"/>
                    <a:pt x="5251" y="1573"/>
                  </a:cubicBezTo>
                  <a:cubicBezTo>
                    <a:pt x="5356" y="1262"/>
                    <a:pt x="5481" y="975"/>
                    <a:pt x="5625" y="717"/>
                  </a:cubicBezTo>
                  <a:cubicBezTo>
                    <a:pt x="5772" y="462"/>
                    <a:pt x="5966" y="260"/>
                    <a:pt x="6205" y="116"/>
                  </a:cubicBezTo>
                  <a:cubicBezTo>
                    <a:pt x="6440" y="-30"/>
                    <a:pt x="6768" y="-39"/>
                    <a:pt x="7177" y="93"/>
                  </a:cubicBezTo>
                  <a:lnTo>
                    <a:pt x="7150" y="152"/>
                  </a:lnTo>
                  <a:cubicBezTo>
                    <a:pt x="7410" y="55"/>
                    <a:pt x="7635" y="11"/>
                    <a:pt x="7829" y="11"/>
                  </a:cubicBezTo>
                  <a:lnTo>
                    <a:pt x="17614" y="11"/>
                  </a:lnTo>
                  <a:cubicBezTo>
                    <a:pt x="18266" y="11"/>
                    <a:pt x="18764" y="278"/>
                    <a:pt x="19107" y="805"/>
                  </a:cubicBezTo>
                  <a:cubicBezTo>
                    <a:pt x="19448" y="1303"/>
                    <a:pt x="19524" y="1904"/>
                    <a:pt x="19330" y="2617"/>
                  </a:cubicBezTo>
                  <a:lnTo>
                    <a:pt x="15782" y="15329"/>
                  </a:lnTo>
                  <a:cubicBezTo>
                    <a:pt x="15630" y="15918"/>
                    <a:pt x="15308" y="16420"/>
                    <a:pt x="14810" y="16830"/>
                  </a:cubicBezTo>
                  <a:cubicBezTo>
                    <a:pt x="14312" y="17243"/>
                    <a:pt x="13783" y="17448"/>
                    <a:pt x="13222" y="17448"/>
                  </a:cubicBezTo>
                  <a:lnTo>
                    <a:pt x="2020" y="17448"/>
                  </a:lnTo>
                  <a:cubicBezTo>
                    <a:pt x="1936" y="17448"/>
                    <a:pt x="1852" y="17460"/>
                    <a:pt x="1763" y="17478"/>
                  </a:cubicBezTo>
                  <a:cubicBezTo>
                    <a:pt x="1676" y="17495"/>
                    <a:pt x="1598" y="17551"/>
                    <a:pt x="1530" y="17645"/>
                  </a:cubicBezTo>
                  <a:cubicBezTo>
                    <a:pt x="1430" y="17832"/>
                    <a:pt x="1430" y="18096"/>
                    <a:pt x="1530" y="18430"/>
                  </a:cubicBezTo>
                  <a:cubicBezTo>
                    <a:pt x="1666" y="18835"/>
                    <a:pt x="1915" y="19187"/>
                    <a:pt x="2284" y="19489"/>
                  </a:cubicBezTo>
                  <a:cubicBezTo>
                    <a:pt x="2651" y="19796"/>
                    <a:pt x="3015" y="19946"/>
                    <a:pt x="3374" y="19946"/>
                  </a:cubicBezTo>
                  <a:lnTo>
                    <a:pt x="15242" y="19946"/>
                  </a:lnTo>
                  <a:cubicBezTo>
                    <a:pt x="15486" y="19946"/>
                    <a:pt x="15724" y="19846"/>
                    <a:pt x="15963" y="19644"/>
                  </a:cubicBezTo>
                  <a:cubicBezTo>
                    <a:pt x="16201" y="19445"/>
                    <a:pt x="16359" y="19222"/>
                    <a:pt x="16435" y="18976"/>
                  </a:cubicBezTo>
                  <a:lnTo>
                    <a:pt x="20310" y="5129"/>
                  </a:lnTo>
                  <a:cubicBezTo>
                    <a:pt x="20344" y="4979"/>
                    <a:pt x="20365" y="4841"/>
                    <a:pt x="20373" y="4715"/>
                  </a:cubicBezTo>
                  <a:cubicBezTo>
                    <a:pt x="20378" y="4592"/>
                    <a:pt x="20373" y="4460"/>
                    <a:pt x="20360" y="4320"/>
                  </a:cubicBezTo>
                  <a:moveTo>
                    <a:pt x="6286" y="8083"/>
                  </a:moveTo>
                  <a:cubicBezTo>
                    <a:pt x="6202" y="8447"/>
                    <a:pt x="6312" y="8629"/>
                    <a:pt x="6611" y="8629"/>
                  </a:cubicBezTo>
                  <a:lnTo>
                    <a:pt x="14325" y="8629"/>
                  </a:lnTo>
                  <a:cubicBezTo>
                    <a:pt x="14461" y="8629"/>
                    <a:pt x="14587" y="8579"/>
                    <a:pt x="14708" y="8473"/>
                  </a:cubicBezTo>
                  <a:cubicBezTo>
                    <a:pt x="14831" y="8371"/>
                    <a:pt x="14907" y="8239"/>
                    <a:pt x="14941" y="8083"/>
                  </a:cubicBezTo>
                  <a:lnTo>
                    <a:pt x="15242" y="7028"/>
                  </a:lnTo>
                  <a:cubicBezTo>
                    <a:pt x="15276" y="6882"/>
                    <a:pt x="15263" y="6753"/>
                    <a:pt x="15206" y="6641"/>
                  </a:cubicBezTo>
                  <a:cubicBezTo>
                    <a:pt x="15145" y="6536"/>
                    <a:pt x="15051" y="6483"/>
                    <a:pt x="14915" y="6483"/>
                  </a:cubicBezTo>
                  <a:lnTo>
                    <a:pt x="7203" y="6483"/>
                  </a:lnTo>
                  <a:cubicBezTo>
                    <a:pt x="7067" y="6483"/>
                    <a:pt x="6936" y="6533"/>
                    <a:pt x="6807" y="6638"/>
                  </a:cubicBezTo>
                  <a:cubicBezTo>
                    <a:pt x="6676" y="6741"/>
                    <a:pt x="6595" y="6870"/>
                    <a:pt x="6561" y="7028"/>
                  </a:cubicBezTo>
                  <a:lnTo>
                    <a:pt x="6286" y="8083"/>
                  </a:lnTo>
                  <a:close/>
                  <a:moveTo>
                    <a:pt x="7150" y="4868"/>
                  </a:moveTo>
                  <a:cubicBezTo>
                    <a:pt x="7116" y="5017"/>
                    <a:pt x="7132" y="5140"/>
                    <a:pt x="7195" y="5240"/>
                  </a:cubicBezTo>
                  <a:cubicBezTo>
                    <a:pt x="7258" y="5337"/>
                    <a:pt x="7355" y="5387"/>
                    <a:pt x="7489" y="5387"/>
                  </a:cubicBezTo>
                  <a:lnTo>
                    <a:pt x="15193" y="5387"/>
                  </a:lnTo>
                  <a:cubicBezTo>
                    <a:pt x="15326" y="5387"/>
                    <a:pt x="15452" y="5337"/>
                    <a:pt x="15575" y="5240"/>
                  </a:cubicBezTo>
                  <a:cubicBezTo>
                    <a:pt x="15696" y="5140"/>
                    <a:pt x="15785" y="5017"/>
                    <a:pt x="15845" y="4868"/>
                  </a:cubicBezTo>
                  <a:lnTo>
                    <a:pt x="16120" y="3772"/>
                  </a:lnTo>
                  <a:cubicBezTo>
                    <a:pt x="16154" y="3622"/>
                    <a:pt x="16141" y="3493"/>
                    <a:pt x="16083" y="3388"/>
                  </a:cubicBezTo>
                  <a:cubicBezTo>
                    <a:pt x="16023" y="3279"/>
                    <a:pt x="15924" y="3224"/>
                    <a:pt x="15782" y="3224"/>
                  </a:cubicBezTo>
                  <a:lnTo>
                    <a:pt x="8078" y="3224"/>
                  </a:lnTo>
                  <a:cubicBezTo>
                    <a:pt x="7944" y="3224"/>
                    <a:pt x="7819" y="3279"/>
                    <a:pt x="7696" y="3388"/>
                  </a:cubicBezTo>
                  <a:cubicBezTo>
                    <a:pt x="7575" y="3493"/>
                    <a:pt x="7489" y="3622"/>
                    <a:pt x="7439" y="3772"/>
                  </a:cubicBezTo>
                  <a:lnTo>
                    <a:pt x="7150" y="48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5" name="Shape 1405"/>
            <p:cNvSpPr/>
            <p:nvPr/>
          </p:nvSpPr>
          <p:spPr>
            <a:xfrm>
              <a:off x="9473461" y="42093"/>
              <a:ext cx="252542" cy="315743"/>
            </a:xfrm>
            <a:custGeom>
              <a:avLst/>
              <a:gdLst/>
              <a:ahLst/>
              <a:cxnLst>
                <a:cxn ang="0">
                  <a:pos x="wd2" y="hd2"/>
                </a:cxn>
                <a:cxn ang="5400000">
                  <a:pos x="wd2" y="hd2"/>
                </a:cxn>
                <a:cxn ang="10800000">
                  <a:pos x="wd2" y="hd2"/>
                </a:cxn>
                <a:cxn ang="16200000">
                  <a:pos x="wd2" y="hd2"/>
                </a:cxn>
              </a:cxnLst>
              <a:rect l="0" t="0" r="r" b="b"/>
              <a:pathLst>
                <a:path w="21600" h="21600" extrusionOk="0">
                  <a:moveTo>
                    <a:pt x="3364" y="21145"/>
                  </a:moveTo>
                  <a:cubicBezTo>
                    <a:pt x="2985" y="21447"/>
                    <a:pt x="2524" y="21600"/>
                    <a:pt x="1984" y="21600"/>
                  </a:cubicBezTo>
                  <a:cubicBezTo>
                    <a:pt x="1444" y="21600"/>
                    <a:pt x="976" y="21445"/>
                    <a:pt x="587" y="21134"/>
                  </a:cubicBezTo>
                  <a:cubicBezTo>
                    <a:pt x="198" y="20820"/>
                    <a:pt x="0" y="20448"/>
                    <a:pt x="0" y="20013"/>
                  </a:cubicBezTo>
                  <a:lnTo>
                    <a:pt x="0" y="1584"/>
                  </a:lnTo>
                  <a:cubicBezTo>
                    <a:pt x="0" y="1155"/>
                    <a:pt x="198" y="780"/>
                    <a:pt x="587" y="466"/>
                  </a:cubicBezTo>
                  <a:cubicBezTo>
                    <a:pt x="976" y="155"/>
                    <a:pt x="1444" y="0"/>
                    <a:pt x="1984" y="0"/>
                  </a:cubicBezTo>
                  <a:lnTo>
                    <a:pt x="19637" y="0"/>
                  </a:lnTo>
                  <a:cubicBezTo>
                    <a:pt x="20178" y="0"/>
                    <a:pt x="20638" y="155"/>
                    <a:pt x="21024" y="466"/>
                  </a:cubicBezTo>
                  <a:cubicBezTo>
                    <a:pt x="21409" y="780"/>
                    <a:pt x="21600" y="1155"/>
                    <a:pt x="21600" y="1584"/>
                  </a:cubicBezTo>
                  <a:lnTo>
                    <a:pt x="21600" y="20013"/>
                  </a:lnTo>
                  <a:cubicBezTo>
                    <a:pt x="21600" y="20448"/>
                    <a:pt x="21409" y="20820"/>
                    <a:pt x="21024" y="21134"/>
                  </a:cubicBezTo>
                  <a:cubicBezTo>
                    <a:pt x="20638" y="21445"/>
                    <a:pt x="20178" y="21600"/>
                    <a:pt x="19637" y="21600"/>
                  </a:cubicBezTo>
                  <a:cubicBezTo>
                    <a:pt x="19097" y="21600"/>
                    <a:pt x="18636" y="21447"/>
                    <a:pt x="18258" y="21145"/>
                  </a:cubicBezTo>
                  <a:lnTo>
                    <a:pt x="10811" y="15193"/>
                  </a:lnTo>
                  <a:lnTo>
                    <a:pt x="3364" y="211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6" name="Shape 1406"/>
            <p:cNvSpPr/>
            <p:nvPr/>
          </p:nvSpPr>
          <p:spPr>
            <a:xfrm>
              <a:off x="10441860" y="42093"/>
              <a:ext cx="252542" cy="315785"/>
            </a:xfrm>
            <a:custGeom>
              <a:avLst/>
              <a:gdLst/>
              <a:ahLst/>
              <a:cxnLst>
                <a:cxn ang="0">
                  <a:pos x="wd2" y="hd2"/>
                </a:cxn>
                <a:cxn ang="5400000">
                  <a:pos x="wd2" y="hd2"/>
                </a:cxn>
                <a:cxn ang="10800000">
                  <a:pos x="wd2" y="hd2"/>
                </a:cxn>
                <a:cxn ang="16200000">
                  <a:pos x="wd2" y="hd2"/>
                </a:cxn>
              </a:cxnLst>
              <a:rect l="0" t="0" r="r" b="b"/>
              <a:pathLst>
                <a:path w="21600" h="21600" extrusionOk="0">
                  <a:moveTo>
                    <a:pt x="19634" y="0"/>
                  </a:moveTo>
                  <a:cubicBezTo>
                    <a:pt x="20174" y="0"/>
                    <a:pt x="20638" y="158"/>
                    <a:pt x="21024" y="469"/>
                  </a:cubicBezTo>
                  <a:cubicBezTo>
                    <a:pt x="21406" y="780"/>
                    <a:pt x="21600" y="1155"/>
                    <a:pt x="21600" y="1586"/>
                  </a:cubicBezTo>
                  <a:lnTo>
                    <a:pt x="21600" y="20014"/>
                  </a:lnTo>
                  <a:cubicBezTo>
                    <a:pt x="21600" y="20445"/>
                    <a:pt x="21406" y="20817"/>
                    <a:pt x="21024" y="21131"/>
                  </a:cubicBezTo>
                  <a:cubicBezTo>
                    <a:pt x="20638" y="21439"/>
                    <a:pt x="20174" y="21600"/>
                    <a:pt x="19634" y="21600"/>
                  </a:cubicBezTo>
                  <a:cubicBezTo>
                    <a:pt x="19094" y="21600"/>
                    <a:pt x="18633" y="21447"/>
                    <a:pt x="18254" y="21145"/>
                  </a:cubicBezTo>
                  <a:lnTo>
                    <a:pt x="10807" y="15191"/>
                  </a:lnTo>
                  <a:lnTo>
                    <a:pt x="3360" y="21145"/>
                  </a:lnTo>
                  <a:cubicBezTo>
                    <a:pt x="2982" y="21447"/>
                    <a:pt x="2521" y="21600"/>
                    <a:pt x="1981" y="21600"/>
                  </a:cubicBezTo>
                  <a:cubicBezTo>
                    <a:pt x="1440" y="21600"/>
                    <a:pt x="976" y="21442"/>
                    <a:pt x="583" y="21131"/>
                  </a:cubicBezTo>
                  <a:cubicBezTo>
                    <a:pt x="194" y="20817"/>
                    <a:pt x="0" y="20445"/>
                    <a:pt x="0" y="20014"/>
                  </a:cubicBezTo>
                  <a:lnTo>
                    <a:pt x="0" y="1586"/>
                  </a:lnTo>
                  <a:cubicBezTo>
                    <a:pt x="0" y="1155"/>
                    <a:pt x="194" y="780"/>
                    <a:pt x="583" y="469"/>
                  </a:cubicBezTo>
                  <a:cubicBezTo>
                    <a:pt x="976" y="158"/>
                    <a:pt x="1440" y="0"/>
                    <a:pt x="1981" y="0"/>
                  </a:cubicBezTo>
                  <a:lnTo>
                    <a:pt x="19634" y="0"/>
                  </a:lnTo>
                  <a:close/>
                  <a:moveTo>
                    <a:pt x="2723" y="2151"/>
                  </a:moveTo>
                  <a:lnTo>
                    <a:pt x="2723" y="18609"/>
                  </a:lnTo>
                  <a:lnTo>
                    <a:pt x="10807" y="12116"/>
                  </a:lnTo>
                  <a:lnTo>
                    <a:pt x="18892" y="18609"/>
                  </a:lnTo>
                  <a:lnTo>
                    <a:pt x="18892" y="2151"/>
                  </a:lnTo>
                  <a:lnTo>
                    <a:pt x="2723" y="21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7" name="Shape 1407"/>
            <p:cNvSpPr/>
            <p:nvPr/>
          </p:nvSpPr>
          <p:spPr>
            <a:xfrm>
              <a:off x="11410253"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5" y="16175"/>
                    <a:pt x="13279" y="15726"/>
                    <a:pt x="13279" y="15200"/>
                  </a:cubicBezTo>
                  <a:lnTo>
                    <a:pt x="13279" y="13053"/>
                  </a:lnTo>
                  <a:cubicBezTo>
                    <a:pt x="13279" y="12938"/>
                    <a:pt x="13267"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3"/>
                    <a:pt x="9751" y="12794"/>
                    <a:pt x="9915" y="12783"/>
                  </a:cubicBezTo>
                  <a:lnTo>
                    <a:pt x="11707" y="1278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8" name="Shape 1408"/>
            <p:cNvSpPr/>
            <p:nvPr/>
          </p:nvSpPr>
          <p:spPr>
            <a:xfrm>
              <a:off x="12504972" y="42093"/>
              <a:ext cx="371487" cy="309505"/>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9" name="Shape 1409"/>
            <p:cNvSpPr/>
            <p:nvPr/>
          </p:nvSpPr>
          <p:spPr>
            <a:xfrm>
              <a:off x="13599681" y="42093"/>
              <a:ext cx="315867" cy="315747"/>
            </a:xfrm>
            <a:custGeom>
              <a:avLst/>
              <a:gdLst/>
              <a:ahLst/>
              <a:cxnLst>
                <a:cxn ang="0">
                  <a:pos x="wd2" y="hd2"/>
                </a:cxn>
                <a:cxn ang="5400000">
                  <a:pos x="wd2" y="hd2"/>
                </a:cxn>
                <a:cxn ang="10800000">
                  <a:pos x="wd2" y="hd2"/>
                </a:cxn>
                <a:cxn ang="16200000">
                  <a:pos x="wd2" y="hd2"/>
                </a:cxn>
              </a:cxnLst>
              <a:rect l="0" t="0" r="r" b="b"/>
              <a:pathLst>
                <a:path w="21600" h="21600" extrusionOk="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0" name="Shape 1410"/>
            <p:cNvSpPr/>
            <p:nvPr/>
          </p:nvSpPr>
          <p:spPr>
            <a:xfrm>
              <a:off x="13599681" y="1010241"/>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9"/>
                    <a:pt x="17466" y="2177"/>
                    <a:pt x="18450" y="3157"/>
                  </a:cubicBezTo>
                  <a:cubicBezTo>
                    <a:pt x="19433" y="4134"/>
                    <a:pt x="20204" y="5280"/>
                    <a:pt x="20761" y="6590"/>
                  </a:cubicBezTo>
                  <a:cubicBezTo>
                    <a:pt x="21320" y="7900"/>
                    <a:pt x="21600" y="9304"/>
                    <a:pt x="21600" y="10800"/>
                  </a:cubicBezTo>
                  <a:cubicBezTo>
                    <a:pt x="21600" y="12296"/>
                    <a:pt x="21320" y="13697"/>
                    <a:pt x="20761" y="15010"/>
                  </a:cubicBezTo>
                  <a:cubicBezTo>
                    <a:pt x="20204" y="16320"/>
                    <a:pt x="19433" y="17464"/>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80"/>
                    <a:pt x="2181" y="4134"/>
                    <a:pt x="3159" y="3157"/>
                  </a:cubicBezTo>
                  <a:cubicBezTo>
                    <a:pt x="4136" y="2177"/>
                    <a:pt x="5281" y="1409"/>
                    <a:pt x="6594" y="844"/>
                  </a:cubicBezTo>
                  <a:cubicBezTo>
                    <a:pt x="7905" y="282"/>
                    <a:pt x="9310" y="0"/>
                    <a:pt x="10807" y="0"/>
                  </a:cubicBezTo>
                  <a:moveTo>
                    <a:pt x="12525" y="3961"/>
                  </a:moveTo>
                  <a:cubicBezTo>
                    <a:pt x="12525" y="3871"/>
                    <a:pt x="12488" y="3772"/>
                    <a:pt x="12418" y="3665"/>
                  </a:cubicBezTo>
                  <a:cubicBezTo>
                    <a:pt x="12344" y="3594"/>
                    <a:pt x="12240" y="3555"/>
                    <a:pt x="12104" y="3544"/>
                  </a:cubicBezTo>
                  <a:lnTo>
                    <a:pt x="9496" y="3544"/>
                  </a:lnTo>
                  <a:cubicBezTo>
                    <a:pt x="9369" y="3544"/>
                    <a:pt x="9270" y="3583"/>
                    <a:pt x="9197" y="3665"/>
                  </a:cubicBezTo>
                  <a:cubicBezTo>
                    <a:pt x="9126" y="3775"/>
                    <a:pt x="9089" y="3874"/>
                    <a:pt x="9089" y="3961"/>
                  </a:cubicBezTo>
                  <a:lnTo>
                    <a:pt x="9279" y="13948"/>
                  </a:lnTo>
                  <a:cubicBezTo>
                    <a:pt x="9315" y="14211"/>
                    <a:pt x="9454" y="14341"/>
                    <a:pt x="9697" y="14341"/>
                  </a:cubicBezTo>
                  <a:lnTo>
                    <a:pt x="11889" y="14341"/>
                  </a:lnTo>
                  <a:cubicBezTo>
                    <a:pt x="11997" y="14341"/>
                    <a:pt x="12093" y="14304"/>
                    <a:pt x="12172" y="14233"/>
                  </a:cubicBezTo>
                  <a:cubicBezTo>
                    <a:pt x="12254" y="14163"/>
                    <a:pt x="12296" y="14067"/>
                    <a:pt x="12296" y="13948"/>
                  </a:cubicBezTo>
                  <a:lnTo>
                    <a:pt x="12525" y="3961"/>
                  </a:lnTo>
                  <a:close/>
                  <a:moveTo>
                    <a:pt x="12443" y="15640"/>
                  </a:moveTo>
                  <a:cubicBezTo>
                    <a:pt x="12443" y="15532"/>
                    <a:pt x="12401" y="15436"/>
                    <a:pt x="12316" y="15354"/>
                  </a:cubicBezTo>
                  <a:cubicBezTo>
                    <a:pt x="12228" y="15275"/>
                    <a:pt x="12132" y="15233"/>
                    <a:pt x="12025" y="15233"/>
                  </a:cubicBezTo>
                  <a:lnTo>
                    <a:pt x="9589" y="15233"/>
                  </a:lnTo>
                  <a:cubicBezTo>
                    <a:pt x="9482" y="15233"/>
                    <a:pt x="9389" y="15275"/>
                    <a:pt x="9312" y="15354"/>
                  </a:cubicBezTo>
                  <a:cubicBezTo>
                    <a:pt x="9236" y="15436"/>
                    <a:pt x="9197" y="15532"/>
                    <a:pt x="9197" y="15640"/>
                  </a:cubicBezTo>
                  <a:lnTo>
                    <a:pt x="9197" y="17992"/>
                  </a:lnTo>
                  <a:cubicBezTo>
                    <a:pt x="9197" y="18099"/>
                    <a:pt x="9233" y="18195"/>
                    <a:pt x="9307" y="18282"/>
                  </a:cubicBezTo>
                  <a:cubicBezTo>
                    <a:pt x="9377" y="18367"/>
                    <a:pt x="9473" y="18409"/>
                    <a:pt x="9589" y="18409"/>
                  </a:cubicBezTo>
                  <a:lnTo>
                    <a:pt x="12025" y="18409"/>
                  </a:lnTo>
                  <a:cubicBezTo>
                    <a:pt x="12132" y="18409"/>
                    <a:pt x="12228" y="18370"/>
                    <a:pt x="12316" y="18288"/>
                  </a:cubicBezTo>
                  <a:cubicBezTo>
                    <a:pt x="12401" y="18206"/>
                    <a:pt x="12443" y="18107"/>
                    <a:pt x="12443" y="17992"/>
                  </a:cubicBezTo>
                  <a:lnTo>
                    <a:pt x="12443" y="1564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1" name="Shape 1411"/>
            <p:cNvSpPr/>
            <p:nvPr/>
          </p:nvSpPr>
          <p:spPr>
            <a:xfrm>
              <a:off x="14736495"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17548" y="12501"/>
                  </a:moveTo>
                  <a:cubicBezTo>
                    <a:pt x="17869" y="12791"/>
                    <a:pt x="18219" y="13020"/>
                    <a:pt x="18601" y="13191"/>
                  </a:cubicBezTo>
                  <a:cubicBezTo>
                    <a:pt x="18985" y="13358"/>
                    <a:pt x="19387" y="13455"/>
                    <a:pt x="19810" y="13470"/>
                  </a:cubicBezTo>
                  <a:lnTo>
                    <a:pt x="19810" y="17282"/>
                  </a:lnTo>
                  <a:cubicBezTo>
                    <a:pt x="19810" y="17870"/>
                    <a:pt x="19712" y="18428"/>
                    <a:pt x="19516" y="18951"/>
                  </a:cubicBezTo>
                  <a:cubicBezTo>
                    <a:pt x="19320" y="19468"/>
                    <a:pt x="19059" y="19926"/>
                    <a:pt x="18730" y="20319"/>
                  </a:cubicBezTo>
                  <a:cubicBezTo>
                    <a:pt x="18402" y="20713"/>
                    <a:pt x="18023" y="21024"/>
                    <a:pt x="17594" y="21256"/>
                  </a:cubicBezTo>
                  <a:cubicBezTo>
                    <a:pt x="17163" y="21485"/>
                    <a:pt x="16698" y="21600"/>
                    <a:pt x="16199" y="21600"/>
                  </a:cubicBezTo>
                  <a:lnTo>
                    <a:pt x="3597" y="21600"/>
                  </a:lnTo>
                  <a:cubicBezTo>
                    <a:pt x="3107" y="21600"/>
                    <a:pt x="2639" y="21485"/>
                    <a:pt x="2199" y="21256"/>
                  </a:cubicBezTo>
                  <a:cubicBezTo>
                    <a:pt x="1758" y="21024"/>
                    <a:pt x="1376" y="20710"/>
                    <a:pt x="1055" y="20319"/>
                  </a:cubicBezTo>
                  <a:cubicBezTo>
                    <a:pt x="735" y="19926"/>
                    <a:pt x="480" y="19468"/>
                    <a:pt x="286" y="18951"/>
                  </a:cubicBezTo>
                  <a:cubicBezTo>
                    <a:pt x="95" y="18428"/>
                    <a:pt x="0" y="17870"/>
                    <a:pt x="0" y="17282"/>
                  </a:cubicBezTo>
                  <a:lnTo>
                    <a:pt x="0" y="4318"/>
                  </a:lnTo>
                  <a:cubicBezTo>
                    <a:pt x="0" y="3727"/>
                    <a:pt x="95" y="3169"/>
                    <a:pt x="286" y="2638"/>
                  </a:cubicBezTo>
                  <a:cubicBezTo>
                    <a:pt x="480" y="2106"/>
                    <a:pt x="735" y="1651"/>
                    <a:pt x="1055" y="1266"/>
                  </a:cubicBezTo>
                  <a:cubicBezTo>
                    <a:pt x="1376" y="881"/>
                    <a:pt x="1758" y="576"/>
                    <a:pt x="2199" y="347"/>
                  </a:cubicBezTo>
                  <a:cubicBezTo>
                    <a:pt x="2639" y="115"/>
                    <a:pt x="3107" y="0"/>
                    <a:pt x="3597" y="0"/>
                  </a:cubicBezTo>
                  <a:lnTo>
                    <a:pt x="10420" y="0"/>
                  </a:lnTo>
                  <a:cubicBezTo>
                    <a:pt x="10403" y="132"/>
                    <a:pt x="10389" y="261"/>
                    <a:pt x="10374" y="388"/>
                  </a:cubicBezTo>
                  <a:cubicBezTo>
                    <a:pt x="10357" y="514"/>
                    <a:pt x="10349" y="652"/>
                    <a:pt x="10349" y="802"/>
                  </a:cubicBezTo>
                  <a:lnTo>
                    <a:pt x="10349" y="2041"/>
                  </a:lnTo>
                  <a:cubicBezTo>
                    <a:pt x="10349" y="2256"/>
                    <a:pt x="10374" y="2479"/>
                    <a:pt x="10420" y="2714"/>
                  </a:cubicBezTo>
                  <a:lnTo>
                    <a:pt x="3597" y="2714"/>
                  </a:lnTo>
                  <a:cubicBezTo>
                    <a:pt x="3232" y="2714"/>
                    <a:pt x="2916" y="2873"/>
                    <a:pt x="2654" y="3184"/>
                  </a:cubicBezTo>
                  <a:cubicBezTo>
                    <a:pt x="2392" y="3501"/>
                    <a:pt x="2262" y="3877"/>
                    <a:pt x="2262" y="4318"/>
                  </a:cubicBezTo>
                  <a:lnTo>
                    <a:pt x="2262" y="17282"/>
                  </a:lnTo>
                  <a:cubicBezTo>
                    <a:pt x="2262" y="17723"/>
                    <a:pt x="2392" y="18102"/>
                    <a:pt x="2654" y="18413"/>
                  </a:cubicBezTo>
                  <a:cubicBezTo>
                    <a:pt x="2916" y="18727"/>
                    <a:pt x="3232" y="18886"/>
                    <a:pt x="3597" y="18886"/>
                  </a:cubicBezTo>
                  <a:lnTo>
                    <a:pt x="16199" y="18886"/>
                  </a:lnTo>
                  <a:cubicBezTo>
                    <a:pt x="16566" y="18886"/>
                    <a:pt x="16882" y="18727"/>
                    <a:pt x="17149" y="18413"/>
                  </a:cubicBezTo>
                  <a:cubicBezTo>
                    <a:pt x="17413" y="18102"/>
                    <a:pt x="17548" y="17723"/>
                    <a:pt x="17548" y="17282"/>
                  </a:cubicBezTo>
                  <a:lnTo>
                    <a:pt x="17548" y="12501"/>
                  </a:lnTo>
                  <a:close/>
                  <a:moveTo>
                    <a:pt x="21600" y="2012"/>
                  </a:moveTo>
                  <a:lnTo>
                    <a:pt x="21600" y="8903"/>
                  </a:lnTo>
                  <a:cubicBezTo>
                    <a:pt x="21600" y="9138"/>
                    <a:pt x="21531" y="9331"/>
                    <a:pt x="21394" y="9493"/>
                  </a:cubicBezTo>
                  <a:cubicBezTo>
                    <a:pt x="21257" y="9652"/>
                    <a:pt x="21103" y="9722"/>
                    <a:pt x="20932" y="9701"/>
                  </a:cubicBezTo>
                  <a:lnTo>
                    <a:pt x="19923" y="9701"/>
                  </a:lnTo>
                  <a:cubicBezTo>
                    <a:pt x="19727" y="9701"/>
                    <a:pt x="19565" y="9625"/>
                    <a:pt x="19438" y="9472"/>
                  </a:cubicBezTo>
                  <a:cubicBezTo>
                    <a:pt x="19308" y="9317"/>
                    <a:pt x="19245" y="9126"/>
                    <a:pt x="19245" y="8903"/>
                  </a:cubicBezTo>
                  <a:lnTo>
                    <a:pt x="19245" y="5134"/>
                  </a:lnTo>
                  <a:lnTo>
                    <a:pt x="10195" y="15961"/>
                  </a:lnTo>
                  <a:cubicBezTo>
                    <a:pt x="10070" y="16110"/>
                    <a:pt x="9911" y="16184"/>
                    <a:pt x="9720" y="16184"/>
                  </a:cubicBezTo>
                  <a:cubicBezTo>
                    <a:pt x="9529" y="16184"/>
                    <a:pt x="9365" y="16113"/>
                    <a:pt x="9233" y="15961"/>
                  </a:cubicBezTo>
                  <a:lnTo>
                    <a:pt x="8307" y="14836"/>
                  </a:lnTo>
                  <a:cubicBezTo>
                    <a:pt x="8183" y="14683"/>
                    <a:pt x="8119" y="14492"/>
                    <a:pt x="8114" y="14260"/>
                  </a:cubicBezTo>
                  <a:cubicBezTo>
                    <a:pt x="8112" y="14025"/>
                    <a:pt x="8175" y="13831"/>
                    <a:pt x="8307" y="13684"/>
                  </a:cubicBezTo>
                  <a:lnTo>
                    <a:pt x="17332" y="2826"/>
                  </a:lnTo>
                  <a:lnTo>
                    <a:pt x="14181" y="2826"/>
                  </a:lnTo>
                  <a:cubicBezTo>
                    <a:pt x="13985" y="2826"/>
                    <a:pt x="13824" y="2749"/>
                    <a:pt x="13699" y="2594"/>
                  </a:cubicBezTo>
                  <a:cubicBezTo>
                    <a:pt x="13574" y="2441"/>
                    <a:pt x="13513" y="2247"/>
                    <a:pt x="13513" y="2012"/>
                  </a:cubicBezTo>
                  <a:lnTo>
                    <a:pt x="13513" y="802"/>
                  </a:lnTo>
                  <a:cubicBezTo>
                    <a:pt x="13496" y="587"/>
                    <a:pt x="13557" y="399"/>
                    <a:pt x="13694" y="238"/>
                  </a:cubicBezTo>
                  <a:cubicBezTo>
                    <a:pt x="13831" y="82"/>
                    <a:pt x="13993" y="0"/>
                    <a:pt x="14181" y="0"/>
                  </a:cubicBezTo>
                  <a:lnTo>
                    <a:pt x="20932" y="0"/>
                  </a:lnTo>
                  <a:cubicBezTo>
                    <a:pt x="21110" y="0"/>
                    <a:pt x="21267" y="82"/>
                    <a:pt x="21399" y="247"/>
                  </a:cubicBezTo>
                  <a:cubicBezTo>
                    <a:pt x="21534" y="411"/>
                    <a:pt x="21600" y="599"/>
                    <a:pt x="21600" y="802"/>
                  </a:cubicBezTo>
                  <a:lnTo>
                    <a:pt x="21600" y="20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2" name="Shape 1412"/>
            <p:cNvSpPr/>
            <p:nvPr/>
          </p:nvSpPr>
          <p:spPr>
            <a:xfrm>
              <a:off x="15789101" y="1010241"/>
              <a:ext cx="371614" cy="309603"/>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3" name="Shape 1413"/>
            <p:cNvSpPr/>
            <p:nvPr/>
          </p:nvSpPr>
          <p:spPr>
            <a:xfrm>
              <a:off x="16799605" y="1052334"/>
              <a:ext cx="371614" cy="247426"/>
            </a:xfrm>
            <a:custGeom>
              <a:avLst/>
              <a:gdLst/>
              <a:ahLst/>
              <a:cxnLst>
                <a:cxn ang="0">
                  <a:pos x="wd2" y="hd2"/>
                </a:cxn>
                <a:cxn ang="5400000">
                  <a:pos x="wd2" y="hd2"/>
                </a:cxn>
                <a:cxn ang="10800000">
                  <a:pos x="wd2" y="hd2"/>
                </a:cxn>
                <a:cxn ang="16200000">
                  <a:pos x="wd2" y="hd2"/>
                </a:cxn>
              </a:cxnLst>
              <a:rect l="0" t="0" r="r" b="b"/>
              <a:pathLst>
                <a:path w="21598" h="21600" extrusionOk="0">
                  <a:moveTo>
                    <a:pt x="21333" y="9360"/>
                  </a:moveTo>
                  <a:cubicBezTo>
                    <a:pt x="21512" y="9815"/>
                    <a:pt x="21600" y="10304"/>
                    <a:pt x="21598" y="10815"/>
                  </a:cubicBezTo>
                  <a:cubicBezTo>
                    <a:pt x="21593" y="11337"/>
                    <a:pt x="21505" y="11811"/>
                    <a:pt x="21333" y="12241"/>
                  </a:cubicBezTo>
                  <a:cubicBezTo>
                    <a:pt x="20707" y="13729"/>
                    <a:pt x="20002" y="15055"/>
                    <a:pt x="19217" y="16224"/>
                  </a:cubicBezTo>
                  <a:cubicBezTo>
                    <a:pt x="18434" y="17389"/>
                    <a:pt x="17594" y="18370"/>
                    <a:pt x="16701" y="19164"/>
                  </a:cubicBezTo>
                  <a:cubicBezTo>
                    <a:pt x="15805" y="19954"/>
                    <a:pt x="14863" y="20560"/>
                    <a:pt x="13870" y="20975"/>
                  </a:cubicBezTo>
                  <a:cubicBezTo>
                    <a:pt x="12879" y="21391"/>
                    <a:pt x="11856" y="21600"/>
                    <a:pt x="10801" y="21600"/>
                  </a:cubicBezTo>
                  <a:cubicBezTo>
                    <a:pt x="9764" y="21600"/>
                    <a:pt x="8748" y="21391"/>
                    <a:pt x="7755" y="20975"/>
                  </a:cubicBezTo>
                  <a:cubicBezTo>
                    <a:pt x="6764" y="20560"/>
                    <a:pt x="5814" y="19950"/>
                    <a:pt x="4909" y="19145"/>
                  </a:cubicBezTo>
                  <a:cubicBezTo>
                    <a:pt x="4003" y="18341"/>
                    <a:pt x="3157" y="17356"/>
                    <a:pt x="2374" y="16191"/>
                  </a:cubicBezTo>
                  <a:cubicBezTo>
                    <a:pt x="1588" y="15022"/>
                    <a:pt x="896" y="13707"/>
                    <a:pt x="294" y="12241"/>
                  </a:cubicBezTo>
                  <a:cubicBezTo>
                    <a:pt x="98" y="11807"/>
                    <a:pt x="0" y="11333"/>
                    <a:pt x="0" y="10815"/>
                  </a:cubicBezTo>
                  <a:cubicBezTo>
                    <a:pt x="0" y="10300"/>
                    <a:pt x="98" y="9815"/>
                    <a:pt x="294" y="9360"/>
                  </a:cubicBezTo>
                  <a:cubicBezTo>
                    <a:pt x="903" y="7890"/>
                    <a:pt x="1598" y="6578"/>
                    <a:pt x="2379" y="5417"/>
                  </a:cubicBezTo>
                  <a:cubicBezTo>
                    <a:pt x="3159" y="4255"/>
                    <a:pt x="4003" y="3270"/>
                    <a:pt x="4909" y="2462"/>
                  </a:cubicBezTo>
                  <a:cubicBezTo>
                    <a:pt x="5814" y="1654"/>
                    <a:pt x="6761" y="1040"/>
                    <a:pt x="7750" y="625"/>
                  </a:cubicBezTo>
                  <a:cubicBezTo>
                    <a:pt x="8738" y="206"/>
                    <a:pt x="9754" y="0"/>
                    <a:pt x="10801" y="0"/>
                  </a:cubicBezTo>
                  <a:cubicBezTo>
                    <a:pt x="11856" y="0"/>
                    <a:pt x="12879" y="206"/>
                    <a:pt x="13870" y="625"/>
                  </a:cubicBezTo>
                  <a:cubicBezTo>
                    <a:pt x="14863" y="1040"/>
                    <a:pt x="15805" y="1646"/>
                    <a:pt x="16701" y="2444"/>
                  </a:cubicBezTo>
                  <a:cubicBezTo>
                    <a:pt x="17594" y="3245"/>
                    <a:pt x="18434" y="4222"/>
                    <a:pt x="19217" y="5383"/>
                  </a:cubicBezTo>
                  <a:cubicBezTo>
                    <a:pt x="20002" y="6545"/>
                    <a:pt x="20707" y="7864"/>
                    <a:pt x="21333" y="9360"/>
                  </a:cubicBezTo>
                  <a:moveTo>
                    <a:pt x="10801" y="18906"/>
                  </a:moveTo>
                  <a:cubicBezTo>
                    <a:pt x="11731" y="18906"/>
                    <a:pt x="12624" y="18715"/>
                    <a:pt x="13478" y="18326"/>
                  </a:cubicBezTo>
                  <a:cubicBezTo>
                    <a:pt x="14332" y="17940"/>
                    <a:pt x="15142" y="17400"/>
                    <a:pt x="15908" y="16709"/>
                  </a:cubicBezTo>
                  <a:cubicBezTo>
                    <a:pt x="16674" y="16014"/>
                    <a:pt x="17384" y="15166"/>
                    <a:pt x="18040" y="14155"/>
                  </a:cubicBezTo>
                  <a:cubicBezTo>
                    <a:pt x="18698" y="13148"/>
                    <a:pt x="19283" y="12027"/>
                    <a:pt x="19799" y="10796"/>
                  </a:cubicBezTo>
                  <a:cubicBezTo>
                    <a:pt x="19173" y="9282"/>
                    <a:pt x="18441" y="7956"/>
                    <a:pt x="17602" y="6813"/>
                  </a:cubicBezTo>
                  <a:cubicBezTo>
                    <a:pt x="16762" y="5670"/>
                    <a:pt x="15840" y="4751"/>
                    <a:pt x="14832" y="4061"/>
                  </a:cubicBezTo>
                  <a:cubicBezTo>
                    <a:pt x="15230" y="4751"/>
                    <a:pt x="15539" y="5534"/>
                    <a:pt x="15761" y="6401"/>
                  </a:cubicBezTo>
                  <a:cubicBezTo>
                    <a:pt x="15984" y="7265"/>
                    <a:pt x="16097" y="8206"/>
                    <a:pt x="16097" y="9216"/>
                  </a:cubicBezTo>
                  <a:cubicBezTo>
                    <a:pt x="16097" y="10341"/>
                    <a:pt x="15957" y="11388"/>
                    <a:pt x="15681" y="12362"/>
                  </a:cubicBezTo>
                  <a:cubicBezTo>
                    <a:pt x="15404" y="13339"/>
                    <a:pt x="15017" y="14195"/>
                    <a:pt x="14521" y="14941"/>
                  </a:cubicBezTo>
                  <a:cubicBezTo>
                    <a:pt x="14024" y="15684"/>
                    <a:pt x="13449" y="16272"/>
                    <a:pt x="12793" y="16691"/>
                  </a:cubicBezTo>
                  <a:cubicBezTo>
                    <a:pt x="12137" y="17113"/>
                    <a:pt x="11437" y="17326"/>
                    <a:pt x="10696" y="17326"/>
                  </a:cubicBezTo>
                  <a:cubicBezTo>
                    <a:pt x="9945" y="17326"/>
                    <a:pt x="9247" y="17113"/>
                    <a:pt x="8599" y="16691"/>
                  </a:cubicBezTo>
                  <a:cubicBezTo>
                    <a:pt x="7950" y="16272"/>
                    <a:pt x="7380" y="15684"/>
                    <a:pt x="6884" y="14941"/>
                  </a:cubicBezTo>
                  <a:cubicBezTo>
                    <a:pt x="6387" y="14195"/>
                    <a:pt x="6000" y="13339"/>
                    <a:pt x="5724" y="12362"/>
                  </a:cubicBezTo>
                  <a:cubicBezTo>
                    <a:pt x="5445" y="11388"/>
                    <a:pt x="5308" y="10341"/>
                    <a:pt x="5308" y="9216"/>
                  </a:cubicBezTo>
                  <a:cubicBezTo>
                    <a:pt x="5308" y="8301"/>
                    <a:pt x="5406" y="7427"/>
                    <a:pt x="5606" y="6603"/>
                  </a:cubicBezTo>
                  <a:cubicBezTo>
                    <a:pt x="5804" y="5777"/>
                    <a:pt x="6071" y="5023"/>
                    <a:pt x="6409" y="4340"/>
                  </a:cubicBezTo>
                  <a:cubicBezTo>
                    <a:pt x="5496" y="5034"/>
                    <a:pt x="4645" y="5927"/>
                    <a:pt x="3861" y="7026"/>
                  </a:cubicBezTo>
                  <a:cubicBezTo>
                    <a:pt x="3076" y="8121"/>
                    <a:pt x="2391" y="9382"/>
                    <a:pt x="1804" y="10796"/>
                  </a:cubicBezTo>
                  <a:cubicBezTo>
                    <a:pt x="2320" y="12016"/>
                    <a:pt x="2902" y="13133"/>
                    <a:pt x="3556" y="14148"/>
                  </a:cubicBezTo>
                  <a:cubicBezTo>
                    <a:pt x="4209" y="15166"/>
                    <a:pt x="4919" y="16014"/>
                    <a:pt x="5689" y="16709"/>
                  </a:cubicBezTo>
                  <a:cubicBezTo>
                    <a:pt x="6458" y="17400"/>
                    <a:pt x="7270" y="17940"/>
                    <a:pt x="8124" y="18326"/>
                  </a:cubicBezTo>
                  <a:cubicBezTo>
                    <a:pt x="8981" y="18719"/>
                    <a:pt x="9871" y="18906"/>
                    <a:pt x="10801" y="18906"/>
                  </a:cubicBezTo>
                  <a:moveTo>
                    <a:pt x="10696" y="3954"/>
                  </a:moveTo>
                  <a:cubicBezTo>
                    <a:pt x="10219" y="3954"/>
                    <a:pt x="9764" y="4090"/>
                    <a:pt x="9331" y="4366"/>
                  </a:cubicBezTo>
                  <a:cubicBezTo>
                    <a:pt x="8897" y="4645"/>
                    <a:pt x="8525" y="5016"/>
                    <a:pt x="8217" y="5486"/>
                  </a:cubicBezTo>
                  <a:cubicBezTo>
                    <a:pt x="7909" y="5953"/>
                    <a:pt x="7662" y="6512"/>
                    <a:pt x="7476" y="7166"/>
                  </a:cubicBezTo>
                  <a:cubicBezTo>
                    <a:pt x="7287" y="7816"/>
                    <a:pt x="7192" y="8496"/>
                    <a:pt x="7192" y="9216"/>
                  </a:cubicBezTo>
                  <a:cubicBezTo>
                    <a:pt x="7192" y="9484"/>
                    <a:pt x="7258" y="9716"/>
                    <a:pt x="7385" y="9918"/>
                  </a:cubicBezTo>
                  <a:cubicBezTo>
                    <a:pt x="7515" y="10120"/>
                    <a:pt x="7679" y="10216"/>
                    <a:pt x="7872" y="10216"/>
                  </a:cubicBezTo>
                  <a:cubicBezTo>
                    <a:pt x="8068" y="10216"/>
                    <a:pt x="8227" y="10116"/>
                    <a:pt x="8352" y="9911"/>
                  </a:cubicBezTo>
                  <a:cubicBezTo>
                    <a:pt x="8479" y="9701"/>
                    <a:pt x="8540" y="9473"/>
                    <a:pt x="8540" y="9216"/>
                  </a:cubicBezTo>
                  <a:cubicBezTo>
                    <a:pt x="8540" y="8301"/>
                    <a:pt x="8751" y="7533"/>
                    <a:pt x="9167" y="6912"/>
                  </a:cubicBezTo>
                  <a:cubicBezTo>
                    <a:pt x="9585" y="6287"/>
                    <a:pt x="10094" y="5979"/>
                    <a:pt x="10696" y="5979"/>
                  </a:cubicBezTo>
                  <a:cubicBezTo>
                    <a:pt x="10892" y="5979"/>
                    <a:pt x="11053" y="5872"/>
                    <a:pt x="11183" y="5670"/>
                  </a:cubicBezTo>
                  <a:cubicBezTo>
                    <a:pt x="11310" y="5464"/>
                    <a:pt x="11376" y="5229"/>
                    <a:pt x="11376" y="4957"/>
                  </a:cubicBezTo>
                  <a:cubicBezTo>
                    <a:pt x="11376" y="4663"/>
                    <a:pt x="11310" y="4424"/>
                    <a:pt x="11183" y="4233"/>
                  </a:cubicBezTo>
                  <a:cubicBezTo>
                    <a:pt x="11053" y="4046"/>
                    <a:pt x="10892" y="3954"/>
                    <a:pt x="10696" y="395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4" name="Shape 1414"/>
            <p:cNvSpPr/>
            <p:nvPr/>
          </p:nvSpPr>
          <p:spPr>
            <a:xfrm>
              <a:off x="17894313" y="1052334"/>
              <a:ext cx="371487" cy="257528"/>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812" y="11"/>
                    <a:pt x="20922" y="53"/>
                    <a:pt x="21049" y="117"/>
                  </a:cubicBezTo>
                  <a:cubicBezTo>
                    <a:pt x="21416" y="342"/>
                    <a:pt x="21600" y="731"/>
                    <a:pt x="21600" y="1282"/>
                  </a:cubicBezTo>
                  <a:lnTo>
                    <a:pt x="21600" y="20332"/>
                  </a:lnTo>
                  <a:cubicBezTo>
                    <a:pt x="21600" y="20883"/>
                    <a:pt x="21416" y="21272"/>
                    <a:pt x="21049" y="21498"/>
                  </a:cubicBezTo>
                  <a:cubicBezTo>
                    <a:pt x="20922" y="21565"/>
                    <a:pt x="20812" y="21600"/>
                    <a:pt x="20709" y="21600"/>
                  </a:cubicBezTo>
                  <a:cubicBezTo>
                    <a:pt x="20452" y="21600"/>
                    <a:pt x="20236" y="21476"/>
                    <a:pt x="20065" y="21229"/>
                  </a:cubicBezTo>
                  <a:lnTo>
                    <a:pt x="14402" y="13268"/>
                  </a:lnTo>
                  <a:lnTo>
                    <a:pt x="14402" y="17275"/>
                  </a:lnTo>
                  <a:cubicBezTo>
                    <a:pt x="14402" y="17801"/>
                    <a:pt x="14331" y="18306"/>
                    <a:pt x="14187" y="18776"/>
                  </a:cubicBezTo>
                  <a:cubicBezTo>
                    <a:pt x="14043" y="19249"/>
                    <a:pt x="13849" y="19665"/>
                    <a:pt x="13607" y="20029"/>
                  </a:cubicBezTo>
                  <a:cubicBezTo>
                    <a:pt x="13364" y="20385"/>
                    <a:pt x="13080" y="20671"/>
                    <a:pt x="12757" y="20880"/>
                  </a:cubicBezTo>
                  <a:cubicBezTo>
                    <a:pt x="12432" y="21092"/>
                    <a:pt x="12084" y="21194"/>
                    <a:pt x="11707" y="21194"/>
                  </a:cubicBezTo>
                  <a:lnTo>
                    <a:pt x="2705" y="21194"/>
                  </a:lnTo>
                  <a:cubicBezTo>
                    <a:pt x="2340" y="21194"/>
                    <a:pt x="1990" y="21092"/>
                    <a:pt x="1665" y="20880"/>
                  </a:cubicBezTo>
                  <a:cubicBezTo>
                    <a:pt x="1334" y="20671"/>
                    <a:pt x="1048" y="20385"/>
                    <a:pt x="803" y="20029"/>
                  </a:cubicBezTo>
                  <a:cubicBezTo>
                    <a:pt x="556" y="19665"/>
                    <a:pt x="360" y="19252"/>
                    <a:pt x="215" y="18786"/>
                  </a:cubicBezTo>
                  <a:cubicBezTo>
                    <a:pt x="71" y="18317"/>
                    <a:pt x="0" y="17815"/>
                    <a:pt x="0" y="17275"/>
                  </a:cubicBezTo>
                  <a:lnTo>
                    <a:pt x="0" y="4293"/>
                  </a:lnTo>
                  <a:cubicBezTo>
                    <a:pt x="0" y="3760"/>
                    <a:pt x="71" y="3262"/>
                    <a:pt x="215" y="2789"/>
                  </a:cubicBezTo>
                  <a:cubicBezTo>
                    <a:pt x="360" y="2313"/>
                    <a:pt x="556" y="1907"/>
                    <a:pt x="803" y="1561"/>
                  </a:cubicBezTo>
                  <a:cubicBezTo>
                    <a:pt x="1048" y="1222"/>
                    <a:pt x="1334" y="946"/>
                    <a:pt x="1665" y="734"/>
                  </a:cubicBezTo>
                  <a:cubicBezTo>
                    <a:pt x="1990" y="526"/>
                    <a:pt x="2340" y="420"/>
                    <a:pt x="2705" y="420"/>
                  </a:cubicBezTo>
                  <a:lnTo>
                    <a:pt x="11707" y="420"/>
                  </a:lnTo>
                  <a:cubicBezTo>
                    <a:pt x="12074" y="420"/>
                    <a:pt x="12422" y="526"/>
                    <a:pt x="12752" y="734"/>
                  </a:cubicBezTo>
                  <a:cubicBezTo>
                    <a:pt x="13078" y="946"/>
                    <a:pt x="13364" y="1222"/>
                    <a:pt x="13607" y="1561"/>
                  </a:cubicBezTo>
                  <a:cubicBezTo>
                    <a:pt x="13849" y="1907"/>
                    <a:pt x="14043" y="2313"/>
                    <a:pt x="14187" y="2789"/>
                  </a:cubicBezTo>
                  <a:cubicBezTo>
                    <a:pt x="14331" y="3262"/>
                    <a:pt x="14402" y="3760"/>
                    <a:pt x="14402" y="4293"/>
                  </a:cubicBezTo>
                  <a:lnTo>
                    <a:pt x="14402" y="8346"/>
                  </a:lnTo>
                  <a:lnTo>
                    <a:pt x="20065" y="388"/>
                  </a:lnTo>
                  <a:cubicBezTo>
                    <a:pt x="20244" y="127"/>
                    <a:pt x="20457" y="0"/>
                    <a:pt x="2070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5" name="Shape 1415"/>
            <p:cNvSpPr/>
            <p:nvPr/>
          </p:nvSpPr>
          <p:spPr>
            <a:xfrm>
              <a:off x="18946919" y="1010241"/>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6" name="Shape 1416"/>
            <p:cNvSpPr/>
            <p:nvPr/>
          </p:nvSpPr>
          <p:spPr>
            <a:xfrm>
              <a:off x="20125836" y="968147"/>
              <a:ext cx="315867" cy="315786"/>
            </a:xfrm>
            <a:custGeom>
              <a:avLst/>
              <a:gdLst/>
              <a:ahLst/>
              <a:cxnLst>
                <a:cxn ang="0">
                  <a:pos x="wd2" y="hd2"/>
                </a:cxn>
                <a:cxn ang="5400000">
                  <a:pos x="wd2" y="hd2"/>
                </a:cxn>
                <a:cxn ang="10800000">
                  <a:pos x="wd2" y="hd2"/>
                </a:cxn>
                <a:cxn ang="16200000">
                  <a:pos x="wd2" y="hd2"/>
                </a:cxn>
              </a:cxnLst>
              <a:rect l="0" t="0" r="r" b="b"/>
              <a:pathLst>
                <a:path w="21600" h="21600" extrusionOk="0">
                  <a:moveTo>
                    <a:pt x="20523" y="0"/>
                  </a:moveTo>
                  <a:cubicBezTo>
                    <a:pt x="20825" y="0"/>
                    <a:pt x="21082" y="104"/>
                    <a:pt x="21289" y="308"/>
                  </a:cubicBezTo>
                  <a:cubicBezTo>
                    <a:pt x="21493" y="518"/>
                    <a:pt x="21600" y="775"/>
                    <a:pt x="21600" y="1077"/>
                  </a:cubicBezTo>
                  <a:cubicBezTo>
                    <a:pt x="21600" y="1379"/>
                    <a:pt x="21493" y="1630"/>
                    <a:pt x="21280" y="1834"/>
                  </a:cubicBezTo>
                  <a:lnTo>
                    <a:pt x="13495" y="9622"/>
                  </a:lnTo>
                  <a:lnTo>
                    <a:pt x="13495" y="20523"/>
                  </a:lnTo>
                  <a:cubicBezTo>
                    <a:pt x="13495" y="20825"/>
                    <a:pt x="13388" y="21082"/>
                    <a:pt x="13184" y="21289"/>
                  </a:cubicBezTo>
                  <a:cubicBezTo>
                    <a:pt x="12977" y="21496"/>
                    <a:pt x="12723" y="21600"/>
                    <a:pt x="12418" y="21600"/>
                  </a:cubicBezTo>
                  <a:cubicBezTo>
                    <a:pt x="12116" y="21600"/>
                    <a:pt x="11862" y="21493"/>
                    <a:pt x="11661" y="21283"/>
                  </a:cubicBezTo>
                  <a:lnTo>
                    <a:pt x="8407" y="18044"/>
                  </a:lnTo>
                  <a:cubicBezTo>
                    <a:pt x="8197" y="17831"/>
                    <a:pt x="8096" y="17575"/>
                    <a:pt x="8105" y="17272"/>
                  </a:cubicBezTo>
                  <a:lnTo>
                    <a:pt x="8105" y="9622"/>
                  </a:lnTo>
                  <a:lnTo>
                    <a:pt x="317" y="1834"/>
                  </a:lnTo>
                  <a:cubicBezTo>
                    <a:pt x="107" y="1621"/>
                    <a:pt x="0" y="1371"/>
                    <a:pt x="0" y="1077"/>
                  </a:cubicBezTo>
                  <a:cubicBezTo>
                    <a:pt x="0" y="775"/>
                    <a:pt x="104" y="518"/>
                    <a:pt x="308" y="308"/>
                  </a:cubicBezTo>
                  <a:cubicBezTo>
                    <a:pt x="515" y="104"/>
                    <a:pt x="772" y="0"/>
                    <a:pt x="1074" y="0"/>
                  </a:cubicBezTo>
                  <a:lnTo>
                    <a:pt x="20523"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7" name="Shape 1417"/>
            <p:cNvSpPr/>
            <p:nvPr/>
          </p:nvSpPr>
          <p:spPr>
            <a:xfrm>
              <a:off x="84208" y="1767923"/>
              <a:ext cx="291447" cy="32223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8" name="Shape 1418"/>
            <p:cNvSpPr/>
            <p:nvPr/>
          </p:nvSpPr>
          <p:spPr>
            <a:xfrm>
              <a:off x="1094710" y="1810016"/>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9" name="Shape 1419"/>
            <p:cNvSpPr/>
            <p:nvPr/>
          </p:nvSpPr>
          <p:spPr>
            <a:xfrm>
              <a:off x="2147317"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3220"/>
                  </a:moveTo>
                  <a:cubicBezTo>
                    <a:pt x="20631" y="3220"/>
                    <a:pt x="20944" y="3384"/>
                    <a:pt x="21206" y="3713"/>
                  </a:cubicBezTo>
                  <a:cubicBezTo>
                    <a:pt x="21468" y="4039"/>
                    <a:pt x="21600" y="4424"/>
                    <a:pt x="21600" y="4868"/>
                  </a:cubicBezTo>
                  <a:lnTo>
                    <a:pt x="21600" y="19981"/>
                  </a:lnTo>
                  <a:cubicBezTo>
                    <a:pt x="21600" y="20422"/>
                    <a:pt x="21468" y="20801"/>
                    <a:pt x="21206" y="21124"/>
                  </a:cubicBezTo>
                  <a:cubicBezTo>
                    <a:pt x="20944" y="21441"/>
                    <a:pt x="20631" y="21600"/>
                    <a:pt x="20263" y="21600"/>
                  </a:cubicBezTo>
                  <a:lnTo>
                    <a:pt x="1346" y="21600"/>
                  </a:lnTo>
                  <a:cubicBezTo>
                    <a:pt x="982" y="21600"/>
                    <a:pt x="663" y="21441"/>
                    <a:pt x="399" y="21124"/>
                  </a:cubicBezTo>
                  <a:cubicBezTo>
                    <a:pt x="132" y="20801"/>
                    <a:pt x="0" y="20422"/>
                    <a:pt x="0" y="19981"/>
                  </a:cubicBezTo>
                  <a:lnTo>
                    <a:pt x="0" y="1616"/>
                  </a:lnTo>
                  <a:cubicBezTo>
                    <a:pt x="0" y="1178"/>
                    <a:pt x="132" y="796"/>
                    <a:pt x="399" y="476"/>
                  </a:cubicBezTo>
                  <a:cubicBezTo>
                    <a:pt x="663" y="159"/>
                    <a:pt x="982" y="0"/>
                    <a:pt x="1346" y="0"/>
                  </a:cubicBezTo>
                  <a:lnTo>
                    <a:pt x="9457" y="0"/>
                  </a:lnTo>
                  <a:cubicBezTo>
                    <a:pt x="9824" y="0"/>
                    <a:pt x="10140" y="159"/>
                    <a:pt x="10407" y="476"/>
                  </a:cubicBezTo>
                  <a:cubicBezTo>
                    <a:pt x="10674" y="796"/>
                    <a:pt x="10806" y="1178"/>
                    <a:pt x="10806" y="1616"/>
                  </a:cubicBezTo>
                  <a:cubicBezTo>
                    <a:pt x="10806" y="2056"/>
                    <a:pt x="10936" y="2435"/>
                    <a:pt x="11198" y="2749"/>
                  </a:cubicBezTo>
                  <a:cubicBezTo>
                    <a:pt x="11460" y="3061"/>
                    <a:pt x="11773" y="3220"/>
                    <a:pt x="12143" y="3220"/>
                  </a:cubicBezTo>
                  <a:lnTo>
                    <a:pt x="20263" y="32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0" name="Shape 1420"/>
            <p:cNvSpPr/>
            <p:nvPr/>
          </p:nvSpPr>
          <p:spPr>
            <a:xfrm>
              <a:off x="3157820"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4277" y="7976"/>
                  </a:moveTo>
                  <a:cubicBezTo>
                    <a:pt x="3988" y="7976"/>
                    <a:pt x="3706" y="8031"/>
                    <a:pt x="3435" y="8149"/>
                  </a:cubicBezTo>
                  <a:cubicBezTo>
                    <a:pt x="3161" y="8266"/>
                    <a:pt x="2904" y="8428"/>
                    <a:pt x="2666" y="8628"/>
                  </a:cubicBezTo>
                  <a:cubicBezTo>
                    <a:pt x="2429" y="8830"/>
                    <a:pt x="2220" y="9071"/>
                    <a:pt x="2044" y="9344"/>
                  </a:cubicBezTo>
                  <a:cubicBezTo>
                    <a:pt x="1868" y="9621"/>
                    <a:pt x="1731" y="9926"/>
                    <a:pt x="1628" y="10252"/>
                  </a:cubicBezTo>
                  <a:lnTo>
                    <a:pt x="0" y="16271"/>
                  </a:lnTo>
                  <a:lnTo>
                    <a:pt x="0" y="1619"/>
                  </a:lnTo>
                  <a:cubicBezTo>
                    <a:pt x="0" y="1178"/>
                    <a:pt x="132" y="796"/>
                    <a:pt x="399" y="479"/>
                  </a:cubicBezTo>
                  <a:cubicBezTo>
                    <a:pt x="663" y="162"/>
                    <a:pt x="982" y="0"/>
                    <a:pt x="1349" y="0"/>
                  </a:cubicBezTo>
                  <a:lnTo>
                    <a:pt x="9460" y="0"/>
                  </a:lnTo>
                  <a:cubicBezTo>
                    <a:pt x="9824" y="0"/>
                    <a:pt x="10140" y="162"/>
                    <a:pt x="10407" y="479"/>
                  </a:cubicBezTo>
                  <a:cubicBezTo>
                    <a:pt x="10674" y="796"/>
                    <a:pt x="10806" y="1178"/>
                    <a:pt x="10806" y="1619"/>
                  </a:cubicBezTo>
                  <a:cubicBezTo>
                    <a:pt x="10806" y="2059"/>
                    <a:pt x="10938" y="2438"/>
                    <a:pt x="11198" y="2750"/>
                  </a:cubicBezTo>
                  <a:cubicBezTo>
                    <a:pt x="11460" y="3064"/>
                    <a:pt x="11773" y="3223"/>
                    <a:pt x="12143" y="3223"/>
                  </a:cubicBezTo>
                  <a:lnTo>
                    <a:pt x="17333" y="3223"/>
                  </a:lnTo>
                  <a:cubicBezTo>
                    <a:pt x="17700" y="3223"/>
                    <a:pt x="18016" y="3384"/>
                    <a:pt x="18278" y="3713"/>
                  </a:cubicBezTo>
                  <a:cubicBezTo>
                    <a:pt x="18540" y="4042"/>
                    <a:pt x="18670" y="4427"/>
                    <a:pt x="18670" y="4868"/>
                  </a:cubicBezTo>
                  <a:lnTo>
                    <a:pt x="18670" y="7976"/>
                  </a:lnTo>
                  <a:lnTo>
                    <a:pt x="4277" y="7976"/>
                  </a:lnTo>
                  <a:close/>
                  <a:moveTo>
                    <a:pt x="21600" y="10141"/>
                  </a:moveTo>
                  <a:lnTo>
                    <a:pt x="18552" y="20801"/>
                  </a:lnTo>
                  <a:cubicBezTo>
                    <a:pt x="18506" y="21015"/>
                    <a:pt x="18386" y="21203"/>
                    <a:pt x="18195" y="21362"/>
                  </a:cubicBezTo>
                  <a:cubicBezTo>
                    <a:pt x="18004" y="21521"/>
                    <a:pt x="17818" y="21600"/>
                    <a:pt x="17639" y="21600"/>
                  </a:cubicBezTo>
                  <a:lnTo>
                    <a:pt x="504" y="21600"/>
                  </a:lnTo>
                  <a:lnTo>
                    <a:pt x="3388" y="10913"/>
                  </a:lnTo>
                  <a:cubicBezTo>
                    <a:pt x="3435" y="10699"/>
                    <a:pt x="3552" y="10517"/>
                    <a:pt x="3746" y="10364"/>
                  </a:cubicBezTo>
                  <a:cubicBezTo>
                    <a:pt x="3937" y="10214"/>
                    <a:pt x="4120" y="10141"/>
                    <a:pt x="4301" y="10141"/>
                  </a:cubicBezTo>
                  <a:lnTo>
                    <a:pt x="21600" y="1014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1" name="Shape 1421"/>
            <p:cNvSpPr/>
            <p:nvPr/>
          </p:nvSpPr>
          <p:spPr>
            <a:xfrm>
              <a:off x="4420949" y="1810016"/>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21151" y="7569"/>
                  </a:moveTo>
                  <a:cubicBezTo>
                    <a:pt x="21274" y="7569"/>
                    <a:pt x="21379" y="7618"/>
                    <a:pt x="21468" y="7728"/>
                  </a:cubicBezTo>
                  <a:cubicBezTo>
                    <a:pt x="21554" y="7834"/>
                    <a:pt x="21600" y="7958"/>
                    <a:pt x="21600" y="8105"/>
                  </a:cubicBezTo>
                  <a:lnTo>
                    <a:pt x="21600" y="13495"/>
                  </a:lnTo>
                  <a:cubicBezTo>
                    <a:pt x="21600" y="13642"/>
                    <a:pt x="21557" y="13768"/>
                    <a:pt x="21473" y="13872"/>
                  </a:cubicBezTo>
                  <a:cubicBezTo>
                    <a:pt x="21389" y="13979"/>
                    <a:pt x="21281" y="14033"/>
                    <a:pt x="21151" y="14033"/>
                  </a:cubicBezTo>
                  <a:lnTo>
                    <a:pt x="19807" y="14033"/>
                  </a:lnTo>
                  <a:lnTo>
                    <a:pt x="19807" y="19985"/>
                  </a:lnTo>
                  <a:cubicBezTo>
                    <a:pt x="19807" y="20420"/>
                    <a:pt x="19675" y="20797"/>
                    <a:pt x="19411" y="21116"/>
                  </a:cubicBezTo>
                  <a:cubicBezTo>
                    <a:pt x="19145" y="21439"/>
                    <a:pt x="18826" y="21600"/>
                    <a:pt x="18451" y="21600"/>
                  </a:cubicBezTo>
                  <a:lnTo>
                    <a:pt x="3146" y="21600"/>
                  </a:lnTo>
                  <a:cubicBezTo>
                    <a:pt x="2772" y="21600"/>
                    <a:pt x="2455" y="21439"/>
                    <a:pt x="2198" y="21116"/>
                  </a:cubicBezTo>
                  <a:cubicBezTo>
                    <a:pt x="1942" y="20797"/>
                    <a:pt x="1814" y="20420"/>
                    <a:pt x="1814" y="19985"/>
                  </a:cubicBezTo>
                  <a:lnTo>
                    <a:pt x="1814" y="14033"/>
                  </a:lnTo>
                  <a:lnTo>
                    <a:pt x="446" y="14033"/>
                  </a:lnTo>
                  <a:cubicBezTo>
                    <a:pt x="324" y="14033"/>
                    <a:pt x="218" y="13982"/>
                    <a:pt x="132" y="13881"/>
                  </a:cubicBezTo>
                  <a:cubicBezTo>
                    <a:pt x="43" y="13780"/>
                    <a:pt x="0" y="13650"/>
                    <a:pt x="0" y="13495"/>
                  </a:cubicBezTo>
                  <a:lnTo>
                    <a:pt x="0" y="8105"/>
                  </a:lnTo>
                  <a:cubicBezTo>
                    <a:pt x="0" y="7958"/>
                    <a:pt x="43" y="7834"/>
                    <a:pt x="132" y="7728"/>
                  </a:cubicBezTo>
                  <a:cubicBezTo>
                    <a:pt x="218" y="7618"/>
                    <a:pt x="324" y="7569"/>
                    <a:pt x="446" y="7569"/>
                  </a:cubicBezTo>
                  <a:lnTo>
                    <a:pt x="6638" y="7569"/>
                  </a:lnTo>
                  <a:cubicBezTo>
                    <a:pt x="6204" y="7569"/>
                    <a:pt x="5791" y="7469"/>
                    <a:pt x="5405" y="7270"/>
                  </a:cubicBezTo>
                  <a:cubicBezTo>
                    <a:pt x="5018" y="7074"/>
                    <a:pt x="4682" y="6804"/>
                    <a:pt x="4399" y="6467"/>
                  </a:cubicBezTo>
                  <a:cubicBezTo>
                    <a:pt x="4116" y="6127"/>
                    <a:pt x="3893" y="5724"/>
                    <a:pt x="3727" y="5266"/>
                  </a:cubicBezTo>
                  <a:cubicBezTo>
                    <a:pt x="3562" y="4808"/>
                    <a:pt x="3480" y="4316"/>
                    <a:pt x="3480" y="3789"/>
                  </a:cubicBezTo>
                  <a:cubicBezTo>
                    <a:pt x="3480" y="3268"/>
                    <a:pt x="3562" y="2776"/>
                    <a:pt x="3727" y="2312"/>
                  </a:cubicBezTo>
                  <a:cubicBezTo>
                    <a:pt x="3893" y="1846"/>
                    <a:pt x="4116" y="1445"/>
                    <a:pt x="4399" y="1103"/>
                  </a:cubicBezTo>
                  <a:cubicBezTo>
                    <a:pt x="4682" y="766"/>
                    <a:pt x="5016" y="495"/>
                    <a:pt x="5400" y="297"/>
                  </a:cubicBezTo>
                  <a:cubicBezTo>
                    <a:pt x="5782" y="101"/>
                    <a:pt x="6194" y="0"/>
                    <a:pt x="6638" y="0"/>
                  </a:cubicBezTo>
                  <a:cubicBezTo>
                    <a:pt x="7106" y="0"/>
                    <a:pt x="7550" y="112"/>
                    <a:pt x="7968" y="337"/>
                  </a:cubicBezTo>
                  <a:cubicBezTo>
                    <a:pt x="8386" y="561"/>
                    <a:pt x="8724" y="884"/>
                    <a:pt x="8986" y="1296"/>
                  </a:cubicBezTo>
                  <a:lnTo>
                    <a:pt x="10800" y="4094"/>
                  </a:lnTo>
                  <a:lnTo>
                    <a:pt x="12614" y="1296"/>
                  </a:lnTo>
                  <a:cubicBezTo>
                    <a:pt x="12883" y="884"/>
                    <a:pt x="13224" y="561"/>
                    <a:pt x="13637" y="337"/>
                  </a:cubicBezTo>
                  <a:cubicBezTo>
                    <a:pt x="14050" y="112"/>
                    <a:pt x="14494" y="0"/>
                    <a:pt x="14971" y="0"/>
                  </a:cubicBezTo>
                  <a:cubicBezTo>
                    <a:pt x="15406" y="0"/>
                    <a:pt x="15816" y="101"/>
                    <a:pt x="16200" y="297"/>
                  </a:cubicBezTo>
                  <a:cubicBezTo>
                    <a:pt x="16582" y="495"/>
                    <a:pt x="16915" y="766"/>
                    <a:pt x="17198" y="1103"/>
                  </a:cubicBezTo>
                  <a:cubicBezTo>
                    <a:pt x="17482" y="1445"/>
                    <a:pt x="17705" y="1846"/>
                    <a:pt x="17870" y="2303"/>
                  </a:cubicBezTo>
                  <a:cubicBezTo>
                    <a:pt x="18036" y="2761"/>
                    <a:pt x="18118" y="3259"/>
                    <a:pt x="18118" y="3789"/>
                  </a:cubicBezTo>
                  <a:cubicBezTo>
                    <a:pt x="18118" y="4316"/>
                    <a:pt x="18036" y="4808"/>
                    <a:pt x="17870" y="5266"/>
                  </a:cubicBezTo>
                  <a:cubicBezTo>
                    <a:pt x="17705" y="5724"/>
                    <a:pt x="17482" y="6127"/>
                    <a:pt x="17198" y="6467"/>
                  </a:cubicBezTo>
                  <a:cubicBezTo>
                    <a:pt x="16915" y="6804"/>
                    <a:pt x="16582" y="7074"/>
                    <a:pt x="16200" y="7270"/>
                  </a:cubicBezTo>
                  <a:cubicBezTo>
                    <a:pt x="15816" y="7469"/>
                    <a:pt x="15406" y="7569"/>
                    <a:pt x="14971" y="7569"/>
                  </a:cubicBezTo>
                  <a:lnTo>
                    <a:pt x="21151" y="7569"/>
                  </a:lnTo>
                  <a:close/>
                  <a:moveTo>
                    <a:pt x="5294" y="3789"/>
                  </a:moveTo>
                  <a:cubicBezTo>
                    <a:pt x="5294" y="4244"/>
                    <a:pt x="5424" y="4621"/>
                    <a:pt x="5681" y="4929"/>
                  </a:cubicBezTo>
                  <a:cubicBezTo>
                    <a:pt x="5938" y="5234"/>
                    <a:pt x="6257" y="5390"/>
                    <a:pt x="6638" y="5390"/>
                  </a:cubicBezTo>
                  <a:lnTo>
                    <a:pt x="9362" y="5390"/>
                  </a:lnTo>
                  <a:lnTo>
                    <a:pt x="7630" y="2689"/>
                  </a:lnTo>
                  <a:cubicBezTo>
                    <a:pt x="7550" y="2597"/>
                    <a:pt x="7430" y="2485"/>
                    <a:pt x="7260" y="2349"/>
                  </a:cubicBezTo>
                  <a:cubicBezTo>
                    <a:pt x="7092" y="2217"/>
                    <a:pt x="6886" y="2151"/>
                    <a:pt x="6638" y="2151"/>
                  </a:cubicBezTo>
                  <a:cubicBezTo>
                    <a:pt x="6264" y="2151"/>
                    <a:pt x="5947" y="2312"/>
                    <a:pt x="5686" y="2635"/>
                  </a:cubicBezTo>
                  <a:cubicBezTo>
                    <a:pt x="5426" y="2954"/>
                    <a:pt x="5294" y="3343"/>
                    <a:pt x="5294" y="3789"/>
                  </a:cubicBezTo>
                  <a:moveTo>
                    <a:pt x="13063" y="7569"/>
                  </a:moveTo>
                  <a:lnTo>
                    <a:pt x="8534" y="7569"/>
                  </a:lnTo>
                  <a:lnTo>
                    <a:pt x="8534" y="18554"/>
                  </a:lnTo>
                  <a:cubicBezTo>
                    <a:pt x="8534" y="18856"/>
                    <a:pt x="8628" y="19118"/>
                    <a:pt x="8810" y="19334"/>
                  </a:cubicBezTo>
                  <a:cubicBezTo>
                    <a:pt x="8995" y="19547"/>
                    <a:pt x="9209" y="19656"/>
                    <a:pt x="9456" y="19656"/>
                  </a:cubicBezTo>
                  <a:lnTo>
                    <a:pt x="12144" y="19656"/>
                  </a:lnTo>
                  <a:cubicBezTo>
                    <a:pt x="12396" y="19656"/>
                    <a:pt x="12612" y="19547"/>
                    <a:pt x="12792" y="19334"/>
                  </a:cubicBezTo>
                  <a:cubicBezTo>
                    <a:pt x="12972" y="19118"/>
                    <a:pt x="13063" y="18856"/>
                    <a:pt x="13063" y="18554"/>
                  </a:cubicBezTo>
                  <a:lnTo>
                    <a:pt x="13063" y="7569"/>
                  </a:lnTo>
                  <a:close/>
                  <a:moveTo>
                    <a:pt x="12235" y="5390"/>
                  </a:moveTo>
                  <a:lnTo>
                    <a:pt x="14971" y="5390"/>
                  </a:lnTo>
                  <a:cubicBezTo>
                    <a:pt x="15346" y="5390"/>
                    <a:pt x="15660" y="5235"/>
                    <a:pt x="15917" y="4929"/>
                  </a:cubicBezTo>
                  <a:cubicBezTo>
                    <a:pt x="16174" y="4621"/>
                    <a:pt x="16303" y="4244"/>
                    <a:pt x="16303" y="3789"/>
                  </a:cubicBezTo>
                  <a:cubicBezTo>
                    <a:pt x="16303" y="3340"/>
                    <a:pt x="16174" y="2954"/>
                    <a:pt x="15917" y="2635"/>
                  </a:cubicBezTo>
                  <a:cubicBezTo>
                    <a:pt x="15660" y="2312"/>
                    <a:pt x="15346" y="2151"/>
                    <a:pt x="14971" y="2151"/>
                  </a:cubicBezTo>
                  <a:cubicBezTo>
                    <a:pt x="14717" y="2151"/>
                    <a:pt x="14508" y="2217"/>
                    <a:pt x="14342" y="2349"/>
                  </a:cubicBezTo>
                  <a:cubicBezTo>
                    <a:pt x="14179" y="2485"/>
                    <a:pt x="14059" y="2597"/>
                    <a:pt x="13982" y="2689"/>
                  </a:cubicBezTo>
                  <a:lnTo>
                    <a:pt x="12235" y="539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2" name="Shape 1422"/>
            <p:cNvSpPr/>
            <p:nvPr/>
          </p:nvSpPr>
          <p:spPr>
            <a:xfrm>
              <a:off x="5305140" y="1810016"/>
              <a:ext cx="309994" cy="309556"/>
            </a:xfrm>
            <a:custGeom>
              <a:avLst/>
              <a:gdLst/>
              <a:ahLst/>
              <a:cxnLst>
                <a:cxn ang="0">
                  <a:pos x="wd2" y="hd2"/>
                </a:cxn>
                <a:cxn ang="5400000">
                  <a:pos x="wd2" y="hd2"/>
                </a:cxn>
                <a:cxn ang="10800000">
                  <a:pos x="wd2" y="hd2"/>
                </a:cxn>
                <a:cxn ang="16200000">
                  <a:pos x="wd2" y="hd2"/>
                </a:cxn>
              </a:cxnLst>
              <a:rect l="0" t="0" r="r" b="b"/>
              <a:pathLst>
                <a:path w="21424" h="21600" extrusionOk="0">
                  <a:moveTo>
                    <a:pt x="12593" y="10421"/>
                  </a:moveTo>
                  <a:lnTo>
                    <a:pt x="12593" y="19432"/>
                  </a:lnTo>
                  <a:lnTo>
                    <a:pt x="16047" y="19432"/>
                  </a:lnTo>
                  <a:cubicBezTo>
                    <a:pt x="16353" y="19432"/>
                    <a:pt x="16612" y="19538"/>
                    <a:pt x="16821" y="19750"/>
                  </a:cubicBezTo>
                  <a:cubicBezTo>
                    <a:pt x="17028" y="19961"/>
                    <a:pt x="17136" y="20211"/>
                    <a:pt x="17136" y="20504"/>
                  </a:cubicBezTo>
                  <a:cubicBezTo>
                    <a:pt x="17136" y="20810"/>
                    <a:pt x="17028" y="21071"/>
                    <a:pt x="16821" y="21283"/>
                  </a:cubicBezTo>
                  <a:cubicBezTo>
                    <a:pt x="16612" y="21494"/>
                    <a:pt x="16353" y="21600"/>
                    <a:pt x="16047" y="21600"/>
                  </a:cubicBezTo>
                  <a:lnTo>
                    <a:pt x="5351" y="21600"/>
                  </a:lnTo>
                  <a:cubicBezTo>
                    <a:pt x="5062" y="21600"/>
                    <a:pt x="4812" y="21494"/>
                    <a:pt x="4603" y="21283"/>
                  </a:cubicBezTo>
                  <a:cubicBezTo>
                    <a:pt x="4396" y="21071"/>
                    <a:pt x="4288" y="20810"/>
                    <a:pt x="4288" y="20504"/>
                  </a:cubicBezTo>
                  <a:cubicBezTo>
                    <a:pt x="4288" y="20211"/>
                    <a:pt x="4396" y="19961"/>
                    <a:pt x="4603" y="19750"/>
                  </a:cubicBezTo>
                  <a:cubicBezTo>
                    <a:pt x="4812" y="19538"/>
                    <a:pt x="5062" y="19432"/>
                    <a:pt x="5351" y="19432"/>
                  </a:cubicBezTo>
                  <a:lnTo>
                    <a:pt x="8834" y="19432"/>
                  </a:lnTo>
                  <a:lnTo>
                    <a:pt x="8834" y="10421"/>
                  </a:lnTo>
                  <a:lnTo>
                    <a:pt x="334" y="1842"/>
                  </a:lnTo>
                  <a:cubicBezTo>
                    <a:pt x="-9" y="1498"/>
                    <a:pt x="-88" y="1101"/>
                    <a:pt x="98" y="661"/>
                  </a:cubicBezTo>
                  <a:cubicBezTo>
                    <a:pt x="284" y="220"/>
                    <a:pt x="607" y="0"/>
                    <a:pt x="1073" y="0"/>
                  </a:cubicBezTo>
                  <a:lnTo>
                    <a:pt x="20325" y="0"/>
                  </a:lnTo>
                  <a:cubicBezTo>
                    <a:pt x="20799" y="0"/>
                    <a:pt x="21134" y="220"/>
                    <a:pt x="21326" y="661"/>
                  </a:cubicBezTo>
                  <a:cubicBezTo>
                    <a:pt x="21512" y="1101"/>
                    <a:pt x="21433" y="1498"/>
                    <a:pt x="21090" y="1842"/>
                  </a:cubicBezTo>
                  <a:lnTo>
                    <a:pt x="12593" y="1042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3" name="Shape 1423"/>
            <p:cNvSpPr/>
            <p:nvPr/>
          </p:nvSpPr>
          <p:spPr>
            <a:xfrm>
              <a:off x="6357746" y="1810016"/>
              <a:ext cx="321888" cy="322057"/>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12265" y="0"/>
                    <a:pt x="13649" y="288"/>
                    <a:pt x="14958" y="861"/>
                  </a:cubicBezTo>
                  <a:cubicBezTo>
                    <a:pt x="16266" y="1434"/>
                    <a:pt x="17413" y="2211"/>
                    <a:pt x="18399" y="3199"/>
                  </a:cubicBezTo>
                  <a:cubicBezTo>
                    <a:pt x="19388" y="4187"/>
                    <a:pt x="20168" y="5333"/>
                    <a:pt x="20738" y="6646"/>
                  </a:cubicBezTo>
                  <a:cubicBezTo>
                    <a:pt x="21312" y="7959"/>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9"/>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60"/>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6"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30"/>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6" y="16194"/>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6" y="17069"/>
                    <a:pt x="12460" y="17108"/>
                    <a:pt x="12550" y="17108"/>
                  </a:cubicBezTo>
                  <a:cubicBezTo>
                    <a:pt x="12604" y="17108"/>
                    <a:pt x="12632" y="17080"/>
                    <a:pt x="12632" y="17029"/>
                  </a:cubicBezTo>
                  <a:cubicBezTo>
                    <a:pt x="12632" y="16902"/>
                    <a:pt x="12641" y="16820"/>
                    <a:pt x="12658" y="16778"/>
                  </a:cubicBezTo>
                  <a:cubicBezTo>
                    <a:pt x="12675" y="16738"/>
                    <a:pt x="12700" y="16710"/>
                    <a:pt x="12726" y="16705"/>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5"/>
                    <a:pt x="9007" y="13336"/>
                  </a:cubicBezTo>
                  <a:cubicBezTo>
                    <a:pt x="9007" y="13133"/>
                    <a:pt x="9041" y="12938"/>
                    <a:pt x="9115" y="12758"/>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540" y="7125"/>
                  </a:lnTo>
                  <a:lnTo>
                    <a:pt x="15715" y="7125"/>
                  </a:lnTo>
                  <a:cubicBezTo>
                    <a:pt x="15797" y="7125"/>
                    <a:pt x="15836" y="7086"/>
                    <a:pt x="15836" y="7004"/>
                  </a:cubicBezTo>
                  <a:cubicBezTo>
                    <a:pt x="15836" y="6894"/>
                    <a:pt x="15774" y="6837"/>
                    <a:pt x="15647" y="6837"/>
                  </a:cubicBezTo>
                  <a:cubicBezTo>
                    <a:pt x="15486" y="6837"/>
                    <a:pt x="15299" y="6877"/>
                    <a:pt x="15087"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2"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8" y="4254"/>
                    <a:pt x="14618" y="4215"/>
                  </a:cubicBezTo>
                  <a:lnTo>
                    <a:pt x="14700" y="4215"/>
                  </a:lnTo>
                  <a:lnTo>
                    <a:pt x="14768" y="4150"/>
                  </a:lnTo>
                  <a:cubicBezTo>
                    <a:pt x="14788" y="4127"/>
                    <a:pt x="14780" y="4099"/>
                    <a:pt x="14748" y="4057"/>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550" y="6366"/>
                  </a:ln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3" y="2134"/>
                    <a:pt x="11400" y="2244"/>
                  </a:cubicBezTo>
                  <a:cubicBezTo>
                    <a:pt x="11338" y="2354"/>
                    <a:pt x="11256" y="2433"/>
                    <a:pt x="11157" y="2475"/>
                  </a:cubicBezTo>
                  <a:cubicBezTo>
                    <a:pt x="11121" y="2475"/>
                    <a:pt x="11107"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3"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3"/>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821"/>
                  </a:lnTo>
                  <a:lnTo>
                    <a:pt x="13322" y="16942"/>
                  </a:lnTo>
                  <a:lnTo>
                    <a:pt x="13293" y="16970"/>
                  </a:lnTo>
                  <a:lnTo>
                    <a:pt x="13293" y="16914"/>
                  </a:lnTo>
                  <a:lnTo>
                    <a:pt x="13268" y="16889"/>
                  </a:lnTo>
                  <a:cubicBezTo>
                    <a:pt x="13248" y="16779"/>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5"/>
                  </a:cubicBezTo>
                  <a:lnTo>
                    <a:pt x="13050" y="18266"/>
                  </a:lnTo>
                  <a:lnTo>
                    <a:pt x="12997" y="18295"/>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4" name="Shape 1424"/>
            <p:cNvSpPr/>
            <p:nvPr/>
          </p:nvSpPr>
          <p:spPr>
            <a:xfrm>
              <a:off x="6441953" y="2693978"/>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5" name="Shape 1425"/>
            <p:cNvSpPr/>
            <p:nvPr/>
          </p:nvSpPr>
          <p:spPr>
            <a:xfrm>
              <a:off x="7536665" y="2693978"/>
              <a:ext cx="322057" cy="322015"/>
            </a:xfrm>
            <a:custGeom>
              <a:avLst/>
              <a:gdLst/>
              <a:ahLst/>
              <a:cxnLst>
                <a:cxn ang="0">
                  <a:pos x="wd2" y="hd2"/>
                </a:cxn>
                <a:cxn ang="5400000">
                  <a:pos x="wd2" y="hd2"/>
                </a:cxn>
                <a:cxn ang="10800000">
                  <a:pos x="wd2" y="hd2"/>
                </a:cxn>
                <a:cxn ang="16200000">
                  <a:pos x="wd2" y="hd2"/>
                </a:cxn>
              </a:cxnLst>
              <a:rect l="0" t="0" r="r" b="b"/>
              <a:pathLst>
                <a:path w="21600" h="21600" extrusionOk="0">
                  <a:moveTo>
                    <a:pt x="21357" y="10218"/>
                  </a:moveTo>
                  <a:cubicBezTo>
                    <a:pt x="21518" y="10382"/>
                    <a:pt x="21600" y="10574"/>
                    <a:pt x="21600" y="10800"/>
                  </a:cubicBezTo>
                  <a:cubicBezTo>
                    <a:pt x="21600" y="11023"/>
                    <a:pt x="21518" y="11218"/>
                    <a:pt x="21357" y="11382"/>
                  </a:cubicBezTo>
                  <a:lnTo>
                    <a:pt x="17895" y="14840"/>
                  </a:lnTo>
                  <a:cubicBezTo>
                    <a:pt x="17649" y="15086"/>
                    <a:pt x="17449" y="15174"/>
                    <a:pt x="17285" y="15103"/>
                  </a:cubicBezTo>
                  <a:cubicBezTo>
                    <a:pt x="17121" y="15038"/>
                    <a:pt x="17042" y="14829"/>
                    <a:pt x="17042" y="14476"/>
                  </a:cubicBezTo>
                  <a:lnTo>
                    <a:pt x="17042" y="12096"/>
                  </a:lnTo>
                  <a:lnTo>
                    <a:pt x="12160" y="12096"/>
                  </a:lnTo>
                  <a:lnTo>
                    <a:pt x="12160" y="17032"/>
                  </a:lnTo>
                  <a:lnTo>
                    <a:pt x="14484" y="17032"/>
                  </a:lnTo>
                  <a:cubicBezTo>
                    <a:pt x="14837" y="17032"/>
                    <a:pt x="15049" y="17113"/>
                    <a:pt x="15122" y="17280"/>
                  </a:cubicBezTo>
                  <a:cubicBezTo>
                    <a:pt x="15193" y="17449"/>
                    <a:pt x="15102" y="17647"/>
                    <a:pt x="14851" y="17884"/>
                  </a:cubicBezTo>
                  <a:lnTo>
                    <a:pt x="11389" y="21340"/>
                  </a:lnTo>
                  <a:cubicBezTo>
                    <a:pt x="11225" y="21504"/>
                    <a:pt x="11033" y="21589"/>
                    <a:pt x="10807" y="21600"/>
                  </a:cubicBezTo>
                  <a:cubicBezTo>
                    <a:pt x="10581" y="21600"/>
                    <a:pt x="10389" y="21512"/>
                    <a:pt x="10225" y="21340"/>
                  </a:cubicBezTo>
                  <a:lnTo>
                    <a:pt x="6763" y="17884"/>
                  </a:lnTo>
                  <a:cubicBezTo>
                    <a:pt x="6520" y="17639"/>
                    <a:pt x="6430" y="17438"/>
                    <a:pt x="6492" y="17274"/>
                  </a:cubicBezTo>
                  <a:cubicBezTo>
                    <a:pt x="6554" y="17111"/>
                    <a:pt x="6763" y="17032"/>
                    <a:pt x="7116" y="17032"/>
                  </a:cubicBezTo>
                  <a:lnTo>
                    <a:pt x="9440" y="17032"/>
                  </a:lnTo>
                  <a:lnTo>
                    <a:pt x="9440" y="12096"/>
                  </a:lnTo>
                  <a:lnTo>
                    <a:pt x="4572" y="12096"/>
                  </a:lnTo>
                  <a:lnTo>
                    <a:pt x="4572" y="14476"/>
                  </a:lnTo>
                  <a:cubicBezTo>
                    <a:pt x="4572" y="14829"/>
                    <a:pt x="4490" y="15038"/>
                    <a:pt x="4321" y="15103"/>
                  </a:cubicBezTo>
                  <a:cubicBezTo>
                    <a:pt x="4154" y="15174"/>
                    <a:pt x="3951" y="15086"/>
                    <a:pt x="3705" y="14840"/>
                  </a:cubicBezTo>
                  <a:lnTo>
                    <a:pt x="243" y="11382"/>
                  </a:lnTo>
                  <a:cubicBezTo>
                    <a:pt x="82" y="11218"/>
                    <a:pt x="0" y="11023"/>
                    <a:pt x="0" y="10800"/>
                  </a:cubicBezTo>
                  <a:cubicBezTo>
                    <a:pt x="0" y="10574"/>
                    <a:pt x="82" y="10382"/>
                    <a:pt x="243" y="10218"/>
                  </a:cubicBezTo>
                  <a:lnTo>
                    <a:pt x="3705" y="6757"/>
                  </a:lnTo>
                  <a:cubicBezTo>
                    <a:pt x="3951" y="6514"/>
                    <a:pt x="4154" y="6426"/>
                    <a:pt x="4321" y="6494"/>
                  </a:cubicBezTo>
                  <a:cubicBezTo>
                    <a:pt x="4490" y="6562"/>
                    <a:pt x="4572" y="6771"/>
                    <a:pt x="4572" y="7121"/>
                  </a:cubicBezTo>
                  <a:lnTo>
                    <a:pt x="4572" y="9422"/>
                  </a:lnTo>
                  <a:lnTo>
                    <a:pt x="9440" y="9422"/>
                  </a:lnTo>
                  <a:lnTo>
                    <a:pt x="9440" y="4568"/>
                  </a:lnTo>
                  <a:lnTo>
                    <a:pt x="7116" y="4568"/>
                  </a:lnTo>
                  <a:cubicBezTo>
                    <a:pt x="6783" y="4568"/>
                    <a:pt x="6582" y="4487"/>
                    <a:pt x="6506" y="4317"/>
                  </a:cubicBezTo>
                  <a:cubicBezTo>
                    <a:pt x="6436" y="4153"/>
                    <a:pt x="6520" y="3950"/>
                    <a:pt x="6763" y="3716"/>
                  </a:cubicBezTo>
                  <a:lnTo>
                    <a:pt x="10225" y="257"/>
                  </a:lnTo>
                  <a:cubicBezTo>
                    <a:pt x="10389" y="93"/>
                    <a:pt x="10581" y="8"/>
                    <a:pt x="10807" y="0"/>
                  </a:cubicBezTo>
                  <a:cubicBezTo>
                    <a:pt x="11033" y="0"/>
                    <a:pt x="11225" y="85"/>
                    <a:pt x="11389" y="257"/>
                  </a:cubicBezTo>
                  <a:lnTo>
                    <a:pt x="14851" y="3716"/>
                  </a:lnTo>
                  <a:cubicBezTo>
                    <a:pt x="15094" y="3959"/>
                    <a:pt x="15181" y="4162"/>
                    <a:pt x="15114" y="4326"/>
                  </a:cubicBezTo>
                  <a:cubicBezTo>
                    <a:pt x="15049" y="4487"/>
                    <a:pt x="14837" y="4568"/>
                    <a:pt x="14484" y="4568"/>
                  </a:cubicBezTo>
                  <a:lnTo>
                    <a:pt x="12160" y="4568"/>
                  </a:lnTo>
                  <a:lnTo>
                    <a:pt x="12160" y="9422"/>
                  </a:lnTo>
                  <a:lnTo>
                    <a:pt x="17042" y="9422"/>
                  </a:lnTo>
                  <a:lnTo>
                    <a:pt x="17042" y="7121"/>
                  </a:lnTo>
                  <a:cubicBezTo>
                    <a:pt x="17042" y="6771"/>
                    <a:pt x="17121" y="6562"/>
                    <a:pt x="17285" y="6494"/>
                  </a:cubicBezTo>
                  <a:cubicBezTo>
                    <a:pt x="17449" y="6426"/>
                    <a:pt x="17649" y="6514"/>
                    <a:pt x="17895" y="6757"/>
                  </a:cubicBezTo>
                  <a:lnTo>
                    <a:pt x="21357" y="102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6" name="Shape 1426"/>
            <p:cNvSpPr/>
            <p:nvPr/>
          </p:nvSpPr>
          <p:spPr>
            <a:xfrm>
              <a:off x="8547166" y="2693978"/>
              <a:ext cx="300247" cy="321973"/>
            </a:xfrm>
            <a:custGeom>
              <a:avLst/>
              <a:gdLst/>
              <a:ahLst/>
              <a:cxnLst>
                <a:cxn ang="0">
                  <a:pos x="wd2" y="hd2"/>
                </a:cxn>
                <a:cxn ang="5400000">
                  <a:pos x="wd2" y="hd2"/>
                </a:cxn>
                <a:cxn ang="10800000">
                  <a:pos x="wd2" y="hd2"/>
                </a:cxn>
                <a:cxn ang="16200000">
                  <a:pos x="wd2" y="hd2"/>
                </a:cxn>
              </a:cxnLst>
              <a:rect l="0" t="0" r="r" b="b"/>
              <a:pathLst>
                <a:path w="21600" h="21600" extrusionOk="0">
                  <a:moveTo>
                    <a:pt x="20413" y="0"/>
                  </a:moveTo>
                  <a:cubicBezTo>
                    <a:pt x="20752" y="0"/>
                    <a:pt x="21034" y="104"/>
                    <a:pt x="21261" y="316"/>
                  </a:cubicBezTo>
                  <a:cubicBezTo>
                    <a:pt x="21488" y="531"/>
                    <a:pt x="21600" y="791"/>
                    <a:pt x="21600" y="1110"/>
                  </a:cubicBezTo>
                  <a:lnTo>
                    <a:pt x="21600" y="15003"/>
                  </a:lnTo>
                  <a:cubicBezTo>
                    <a:pt x="21600" y="15537"/>
                    <a:pt x="21467" y="16009"/>
                    <a:pt x="21203" y="16415"/>
                  </a:cubicBezTo>
                  <a:cubicBezTo>
                    <a:pt x="20937" y="16828"/>
                    <a:pt x="20582" y="17169"/>
                    <a:pt x="20143" y="17446"/>
                  </a:cubicBezTo>
                  <a:cubicBezTo>
                    <a:pt x="19701" y="17720"/>
                    <a:pt x="19219" y="17932"/>
                    <a:pt x="18701" y="18079"/>
                  </a:cubicBezTo>
                  <a:cubicBezTo>
                    <a:pt x="18177" y="18228"/>
                    <a:pt x="17668" y="18302"/>
                    <a:pt x="17175" y="18302"/>
                  </a:cubicBezTo>
                  <a:cubicBezTo>
                    <a:pt x="16687" y="18302"/>
                    <a:pt x="16172" y="18228"/>
                    <a:pt x="15645" y="18079"/>
                  </a:cubicBezTo>
                  <a:cubicBezTo>
                    <a:pt x="15118" y="17932"/>
                    <a:pt x="14642" y="17720"/>
                    <a:pt x="14215" y="17446"/>
                  </a:cubicBezTo>
                  <a:cubicBezTo>
                    <a:pt x="13788" y="17169"/>
                    <a:pt x="13446" y="16830"/>
                    <a:pt x="13179" y="16424"/>
                  </a:cubicBezTo>
                  <a:cubicBezTo>
                    <a:pt x="12913" y="16020"/>
                    <a:pt x="12779" y="15546"/>
                    <a:pt x="12779" y="15003"/>
                  </a:cubicBezTo>
                  <a:cubicBezTo>
                    <a:pt x="12779" y="14492"/>
                    <a:pt x="12913" y="14029"/>
                    <a:pt x="13179" y="13611"/>
                  </a:cubicBezTo>
                  <a:cubicBezTo>
                    <a:pt x="13446" y="13199"/>
                    <a:pt x="13788" y="12852"/>
                    <a:pt x="14215" y="12572"/>
                  </a:cubicBezTo>
                  <a:cubicBezTo>
                    <a:pt x="14642" y="12295"/>
                    <a:pt x="15118" y="12081"/>
                    <a:pt x="15645" y="11937"/>
                  </a:cubicBezTo>
                  <a:cubicBezTo>
                    <a:pt x="16172" y="11793"/>
                    <a:pt x="16687" y="11719"/>
                    <a:pt x="17175" y="11719"/>
                  </a:cubicBezTo>
                  <a:cubicBezTo>
                    <a:pt x="17441" y="11719"/>
                    <a:pt x="17693" y="11736"/>
                    <a:pt x="17941" y="11776"/>
                  </a:cubicBezTo>
                  <a:cubicBezTo>
                    <a:pt x="18183" y="11812"/>
                    <a:pt x="18423" y="11855"/>
                    <a:pt x="18653" y="11908"/>
                  </a:cubicBezTo>
                  <a:lnTo>
                    <a:pt x="18653" y="4648"/>
                  </a:lnTo>
                  <a:lnTo>
                    <a:pt x="8824" y="7286"/>
                  </a:lnTo>
                  <a:lnTo>
                    <a:pt x="8824" y="18302"/>
                  </a:lnTo>
                  <a:cubicBezTo>
                    <a:pt x="8824" y="18835"/>
                    <a:pt x="8690" y="19307"/>
                    <a:pt x="8424" y="19716"/>
                  </a:cubicBezTo>
                  <a:cubicBezTo>
                    <a:pt x="8157" y="20126"/>
                    <a:pt x="7812" y="20468"/>
                    <a:pt x="7385" y="20744"/>
                  </a:cubicBezTo>
                  <a:cubicBezTo>
                    <a:pt x="6961" y="21018"/>
                    <a:pt x="6485" y="21230"/>
                    <a:pt x="5955" y="21377"/>
                  </a:cubicBezTo>
                  <a:cubicBezTo>
                    <a:pt x="5428" y="21527"/>
                    <a:pt x="4919" y="21600"/>
                    <a:pt x="4425" y="21600"/>
                  </a:cubicBezTo>
                  <a:cubicBezTo>
                    <a:pt x="3914" y="21600"/>
                    <a:pt x="3399" y="21527"/>
                    <a:pt x="2881" y="21377"/>
                  </a:cubicBezTo>
                  <a:cubicBezTo>
                    <a:pt x="2363" y="21230"/>
                    <a:pt x="1887" y="21018"/>
                    <a:pt x="1451" y="20744"/>
                  </a:cubicBezTo>
                  <a:cubicBezTo>
                    <a:pt x="1015" y="20468"/>
                    <a:pt x="666" y="20126"/>
                    <a:pt x="400" y="19716"/>
                  </a:cubicBezTo>
                  <a:cubicBezTo>
                    <a:pt x="133" y="19307"/>
                    <a:pt x="0" y="18835"/>
                    <a:pt x="0" y="18302"/>
                  </a:cubicBezTo>
                  <a:cubicBezTo>
                    <a:pt x="0" y="17791"/>
                    <a:pt x="133" y="17327"/>
                    <a:pt x="400" y="16910"/>
                  </a:cubicBezTo>
                  <a:cubicBezTo>
                    <a:pt x="666" y="16497"/>
                    <a:pt x="1015" y="16150"/>
                    <a:pt x="1451" y="15870"/>
                  </a:cubicBezTo>
                  <a:cubicBezTo>
                    <a:pt x="1887" y="15591"/>
                    <a:pt x="2363" y="15376"/>
                    <a:pt x="2881" y="15229"/>
                  </a:cubicBezTo>
                  <a:cubicBezTo>
                    <a:pt x="3399" y="15080"/>
                    <a:pt x="3914" y="15003"/>
                    <a:pt x="4425" y="15003"/>
                  </a:cubicBezTo>
                  <a:cubicBezTo>
                    <a:pt x="4668" y="15003"/>
                    <a:pt x="4913" y="15023"/>
                    <a:pt x="5158" y="15060"/>
                  </a:cubicBezTo>
                  <a:cubicBezTo>
                    <a:pt x="5404" y="15097"/>
                    <a:pt x="5649" y="15145"/>
                    <a:pt x="5888" y="15210"/>
                  </a:cubicBezTo>
                  <a:lnTo>
                    <a:pt x="5888" y="4676"/>
                  </a:lnTo>
                  <a:cubicBezTo>
                    <a:pt x="5888" y="4434"/>
                    <a:pt x="5967" y="4216"/>
                    <a:pt x="6122" y="4030"/>
                  </a:cubicBezTo>
                  <a:cubicBezTo>
                    <a:pt x="6276" y="3838"/>
                    <a:pt x="6482" y="3708"/>
                    <a:pt x="6746" y="3634"/>
                  </a:cubicBezTo>
                  <a:cubicBezTo>
                    <a:pt x="6967" y="3584"/>
                    <a:pt x="7445" y="3454"/>
                    <a:pt x="8187" y="3242"/>
                  </a:cubicBezTo>
                  <a:cubicBezTo>
                    <a:pt x="8927" y="3036"/>
                    <a:pt x="9787" y="2799"/>
                    <a:pt x="10771" y="2533"/>
                  </a:cubicBezTo>
                  <a:cubicBezTo>
                    <a:pt x="11756" y="2268"/>
                    <a:pt x="12792" y="1985"/>
                    <a:pt x="13888" y="1689"/>
                  </a:cubicBezTo>
                  <a:cubicBezTo>
                    <a:pt x="14985" y="1392"/>
                    <a:pt x="16005" y="1118"/>
                    <a:pt x="16947" y="873"/>
                  </a:cubicBezTo>
                  <a:cubicBezTo>
                    <a:pt x="17892" y="624"/>
                    <a:pt x="18683" y="415"/>
                    <a:pt x="19328" y="248"/>
                  </a:cubicBezTo>
                  <a:cubicBezTo>
                    <a:pt x="19976" y="82"/>
                    <a:pt x="20337" y="0"/>
                    <a:pt x="2041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7" name="Shape 1427"/>
            <p:cNvSpPr/>
            <p:nvPr/>
          </p:nvSpPr>
          <p:spPr>
            <a:xfrm>
              <a:off x="9599774" y="2736071"/>
              <a:ext cx="300120" cy="315744"/>
            </a:xfrm>
            <a:custGeom>
              <a:avLst/>
              <a:gdLst/>
              <a:ahLst/>
              <a:cxnLst>
                <a:cxn ang="0">
                  <a:pos x="wd2" y="hd2"/>
                </a:cxn>
                <a:cxn ang="5400000">
                  <a:pos x="wd2" y="hd2"/>
                </a:cxn>
                <a:cxn ang="10800000">
                  <a:pos x="wd2" y="hd2"/>
                </a:cxn>
                <a:cxn ang="16200000">
                  <a:pos x="wd2" y="hd2"/>
                </a:cxn>
              </a:cxnLst>
              <a:rect l="0" t="0" r="r" b="b"/>
              <a:pathLst>
                <a:path w="21600" h="21600" extrusionOk="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8" name="Shape 1428"/>
            <p:cNvSpPr/>
            <p:nvPr/>
          </p:nvSpPr>
          <p:spPr>
            <a:xfrm>
              <a:off x="10694487" y="2651883"/>
              <a:ext cx="371238" cy="256729"/>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9" name="Shape 1429"/>
            <p:cNvSpPr/>
            <p:nvPr/>
          </p:nvSpPr>
          <p:spPr>
            <a:xfrm>
              <a:off x="11789194"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3"/>
                  </a:cubicBezTo>
                  <a:cubicBezTo>
                    <a:pt x="13706" y="21320"/>
                    <a:pt x="12302" y="21600"/>
                    <a:pt x="10807" y="21600"/>
                  </a:cubicBezTo>
                  <a:cubicBezTo>
                    <a:pt x="9310" y="21600"/>
                    <a:pt x="7905" y="21320"/>
                    <a:pt x="6594" y="20753"/>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0807" y="18356"/>
                  </a:moveTo>
                  <a:cubicBezTo>
                    <a:pt x="11861" y="18356"/>
                    <a:pt x="12844" y="18158"/>
                    <a:pt x="13757" y="17763"/>
                  </a:cubicBezTo>
                  <a:cubicBezTo>
                    <a:pt x="14667" y="17365"/>
                    <a:pt x="15463" y="16825"/>
                    <a:pt x="16147" y="16139"/>
                  </a:cubicBezTo>
                  <a:cubicBezTo>
                    <a:pt x="16836" y="15453"/>
                    <a:pt x="17379" y="14657"/>
                    <a:pt x="17774" y="13748"/>
                  </a:cubicBezTo>
                  <a:cubicBezTo>
                    <a:pt x="18170" y="12839"/>
                    <a:pt x="18368" y="11853"/>
                    <a:pt x="18368" y="10800"/>
                  </a:cubicBezTo>
                  <a:cubicBezTo>
                    <a:pt x="18368" y="9747"/>
                    <a:pt x="18170" y="8764"/>
                    <a:pt x="17774" y="7852"/>
                  </a:cubicBezTo>
                  <a:cubicBezTo>
                    <a:pt x="17376" y="6943"/>
                    <a:pt x="16836" y="6147"/>
                    <a:pt x="16147" y="5461"/>
                  </a:cubicBezTo>
                  <a:cubicBezTo>
                    <a:pt x="15466" y="4775"/>
                    <a:pt x="14667" y="4235"/>
                    <a:pt x="13748" y="3840"/>
                  </a:cubicBezTo>
                  <a:cubicBezTo>
                    <a:pt x="12833" y="3445"/>
                    <a:pt x="11852" y="3244"/>
                    <a:pt x="10807" y="3244"/>
                  </a:cubicBezTo>
                  <a:cubicBezTo>
                    <a:pt x="9753" y="3244"/>
                    <a:pt x="8764" y="3445"/>
                    <a:pt x="7852" y="3840"/>
                  </a:cubicBezTo>
                  <a:cubicBezTo>
                    <a:pt x="6936" y="4235"/>
                    <a:pt x="6140" y="4774"/>
                    <a:pt x="5456" y="5461"/>
                  </a:cubicBezTo>
                  <a:cubicBezTo>
                    <a:pt x="4772" y="6147"/>
                    <a:pt x="4235" y="6943"/>
                    <a:pt x="3840" y="7852"/>
                  </a:cubicBezTo>
                  <a:cubicBezTo>
                    <a:pt x="3444" y="8764"/>
                    <a:pt x="3246" y="9747"/>
                    <a:pt x="3246" y="10800"/>
                  </a:cubicBezTo>
                  <a:cubicBezTo>
                    <a:pt x="3246" y="11853"/>
                    <a:pt x="3444" y="12839"/>
                    <a:pt x="3840" y="13748"/>
                  </a:cubicBezTo>
                  <a:cubicBezTo>
                    <a:pt x="4238" y="14657"/>
                    <a:pt x="4775" y="15453"/>
                    <a:pt x="5456" y="16139"/>
                  </a:cubicBezTo>
                  <a:cubicBezTo>
                    <a:pt x="6137" y="16825"/>
                    <a:pt x="6933" y="17365"/>
                    <a:pt x="7852" y="17763"/>
                  </a:cubicBezTo>
                  <a:cubicBezTo>
                    <a:pt x="8764" y="18161"/>
                    <a:pt x="9753" y="18356"/>
                    <a:pt x="10807" y="18356"/>
                  </a:cubicBezTo>
                  <a:moveTo>
                    <a:pt x="14675" y="7398"/>
                  </a:moveTo>
                  <a:cubicBezTo>
                    <a:pt x="14765" y="7307"/>
                    <a:pt x="14890" y="7262"/>
                    <a:pt x="15048" y="7262"/>
                  </a:cubicBezTo>
                  <a:cubicBezTo>
                    <a:pt x="15206" y="7262"/>
                    <a:pt x="15333" y="7307"/>
                    <a:pt x="15432" y="7398"/>
                  </a:cubicBezTo>
                  <a:lnTo>
                    <a:pt x="16972" y="8951"/>
                  </a:lnTo>
                  <a:cubicBezTo>
                    <a:pt x="17065" y="9041"/>
                    <a:pt x="17113" y="9165"/>
                    <a:pt x="17119" y="9323"/>
                  </a:cubicBezTo>
                  <a:cubicBezTo>
                    <a:pt x="17122" y="9479"/>
                    <a:pt x="17074" y="9606"/>
                    <a:pt x="16972" y="9693"/>
                  </a:cubicBezTo>
                  <a:lnTo>
                    <a:pt x="11443" y="15236"/>
                  </a:lnTo>
                  <a:cubicBezTo>
                    <a:pt x="11335" y="15343"/>
                    <a:pt x="11189" y="15436"/>
                    <a:pt x="11005" y="15507"/>
                  </a:cubicBezTo>
                  <a:cubicBezTo>
                    <a:pt x="10821" y="15577"/>
                    <a:pt x="10652" y="15614"/>
                    <a:pt x="10496" y="15614"/>
                  </a:cubicBezTo>
                  <a:lnTo>
                    <a:pt x="8954" y="15614"/>
                  </a:lnTo>
                  <a:cubicBezTo>
                    <a:pt x="8810" y="15614"/>
                    <a:pt x="8646" y="15577"/>
                    <a:pt x="8454" y="15507"/>
                  </a:cubicBezTo>
                  <a:cubicBezTo>
                    <a:pt x="8261" y="15436"/>
                    <a:pt x="8114" y="15343"/>
                    <a:pt x="8007" y="15236"/>
                  </a:cubicBezTo>
                  <a:lnTo>
                    <a:pt x="4628" y="11856"/>
                  </a:lnTo>
                  <a:cubicBezTo>
                    <a:pt x="4538" y="11768"/>
                    <a:pt x="4492" y="11644"/>
                    <a:pt x="4492" y="11486"/>
                  </a:cubicBezTo>
                  <a:cubicBezTo>
                    <a:pt x="4492" y="11328"/>
                    <a:pt x="4538" y="11207"/>
                    <a:pt x="4628" y="11113"/>
                  </a:cubicBezTo>
                  <a:lnTo>
                    <a:pt x="6182" y="9560"/>
                  </a:lnTo>
                  <a:cubicBezTo>
                    <a:pt x="6272" y="9467"/>
                    <a:pt x="6397" y="9425"/>
                    <a:pt x="6555" y="9425"/>
                  </a:cubicBezTo>
                  <a:cubicBezTo>
                    <a:pt x="6713" y="9425"/>
                    <a:pt x="6837" y="9467"/>
                    <a:pt x="6928" y="9560"/>
                  </a:cubicBezTo>
                  <a:lnTo>
                    <a:pt x="9338" y="11994"/>
                  </a:lnTo>
                  <a:cubicBezTo>
                    <a:pt x="9598" y="12217"/>
                    <a:pt x="9861" y="12217"/>
                    <a:pt x="10121" y="11994"/>
                  </a:cubicBezTo>
                  <a:lnTo>
                    <a:pt x="14675" y="739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0" name="Shape 1430"/>
            <p:cNvSpPr/>
            <p:nvPr/>
          </p:nvSpPr>
          <p:spPr>
            <a:xfrm>
              <a:off x="12841799" y="2651883"/>
              <a:ext cx="321889"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4"/>
                    <a:pt x="20201" y="5277"/>
                    <a:pt x="20761" y="6590"/>
                  </a:cubicBezTo>
                  <a:cubicBezTo>
                    <a:pt x="21317" y="7900"/>
                    <a:pt x="21600" y="9306"/>
                    <a:pt x="21600" y="10800"/>
                  </a:cubicBezTo>
                  <a:cubicBezTo>
                    <a:pt x="21600" y="12294"/>
                    <a:pt x="21317" y="13700"/>
                    <a:pt x="20761" y="15010"/>
                  </a:cubicBezTo>
                  <a:cubicBezTo>
                    <a:pt x="20201" y="16320"/>
                    <a:pt x="19430" y="17466"/>
                    <a:pt x="18450" y="18443"/>
                  </a:cubicBezTo>
                  <a:cubicBezTo>
                    <a:pt x="17464" y="19423"/>
                    <a:pt x="16319" y="20191"/>
                    <a:pt x="15011" y="20753"/>
                  </a:cubicBezTo>
                  <a:cubicBezTo>
                    <a:pt x="13706" y="21318"/>
                    <a:pt x="12302" y="21600"/>
                    <a:pt x="10807" y="21600"/>
                  </a:cubicBezTo>
                  <a:cubicBezTo>
                    <a:pt x="9310" y="21600"/>
                    <a:pt x="7905" y="21318"/>
                    <a:pt x="6594" y="20753"/>
                  </a:cubicBezTo>
                  <a:cubicBezTo>
                    <a:pt x="5281" y="20191"/>
                    <a:pt x="4136" y="19423"/>
                    <a:pt x="3159" y="18443"/>
                  </a:cubicBezTo>
                  <a:cubicBezTo>
                    <a:pt x="2178" y="17466"/>
                    <a:pt x="1410" y="16320"/>
                    <a:pt x="848" y="15010"/>
                  </a:cubicBezTo>
                  <a:cubicBezTo>
                    <a:pt x="283" y="13700"/>
                    <a:pt x="0" y="12294"/>
                    <a:pt x="0" y="10800"/>
                  </a:cubicBezTo>
                  <a:cubicBezTo>
                    <a:pt x="0" y="9306"/>
                    <a:pt x="283" y="7900"/>
                    <a:pt x="848" y="6590"/>
                  </a:cubicBezTo>
                  <a:cubicBezTo>
                    <a:pt x="1410" y="5277"/>
                    <a:pt x="2181" y="4134"/>
                    <a:pt x="3159" y="3157"/>
                  </a:cubicBezTo>
                  <a:cubicBezTo>
                    <a:pt x="4136" y="2177"/>
                    <a:pt x="5281" y="1409"/>
                    <a:pt x="6594" y="847"/>
                  </a:cubicBezTo>
                  <a:cubicBezTo>
                    <a:pt x="7903" y="282"/>
                    <a:pt x="9307" y="0"/>
                    <a:pt x="10807" y="0"/>
                  </a:cubicBezTo>
                  <a:moveTo>
                    <a:pt x="18164" y="8812"/>
                  </a:moveTo>
                  <a:cubicBezTo>
                    <a:pt x="18289" y="8688"/>
                    <a:pt x="18354" y="8533"/>
                    <a:pt x="18359" y="8355"/>
                  </a:cubicBezTo>
                  <a:cubicBezTo>
                    <a:pt x="18362" y="8171"/>
                    <a:pt x="18300" y="8022"/>
                    <a:pt x="18164" y="7895"/>
                  </a:cubicBezTo>
                  <a:lnTo>
                    <a:pt x="16757" y="6449"/>
                  </a:lnTo>
                  <a:cubicBezTo>
                    <a:pt x="16613" y="6322"/>
                    <a:pt x="16455" y="6260"/>
                    <a:pt x="16277" y="6260"/>
                  </a:cubicBezTo>
                  <a:cubicBezTo>
                    <a:pt x="16099" y="6260"/>
                    <a:pt x="15946" y="6322"/>
                    <a:pt x="15811" y="6449"/>
                  </a:cubicBezTo>
                  <a:lnTo>
                    <a:pt x="9697" y="12570"/>
                  </a:lnTo>
                  <a:cubicBezTo>
                    <a:pt x="9570" y="12697"/>
                    <a:pt x="9417" y="12760"/>
                    <a:pt x="9245" y="12760"/>
                  </a:cubicBezTo>
                  <a:cubicBezTo>
                    <a:pt x="9069" y="12760"/>
                    <a:pt x="8914" y="12697"/>
                    <a:pt x="8778" y="12570"/>
                  </a:cubicBezTo>
                  <a:lnTo>
                    <a:pt x="5786" y="9583"/>
                  </a:lnTo>
                  <a:cubicBezTo>
                    <a:pt x="5659" y="9459"/>
                    <a:pt x="5507" y="9394"/>
                    <a:pt x="5334" y="9394"/>
                  </a:cubicBezTo>
                  <a:cubicBezTo>
                    <a:pt x="5156" y="9394"/>
                    <a:pt x="4995" y="9459"/>
                    <a:pt x="4840" y="9583"/>
                  </a:cubicBezTo>
                  <a:lnTo>
                    <a:pt x="3433" y="11015"/>
                  </a:lnTo>
                  <a:cubicBezTo>
                    <a:pt x="3306" y="11142"/>
                    <a:pt x="3246" y="11297"/>
                    <a:pt x="3246" y="11475"/>
                  </a:cubicBezTo>
                  <a:cubicBezTo>
                    <a:pt x="3246" y="11656"/>
                    <a:pt x="3306" y="11811"/>
                    <a:pt x="3433" y="11935"/>
                  </a:cubicBezTo>
                  <a:lnTo>
                    <a:pt x="7747" y="16249"/>
                  </a:lnTo>
                  <a:cubicBezTo>
                    <a:pt x="7874" y="16374"/>
                    <a:pt x="8044" y="16484"/>
                    <a:pt x="8261" y="16580"/>
                  </a:cubicBezTo>
                  <a:cubicBezTo>
                    <a:pt x="8479" y="16673"/>
                    <a:pt x="8677" y="16721"/>
                    <a:pt x="8858" y="16721"/>
                  </a:cubicBezTo>
                  <a:lnTo>
                    <a:pt x="9618" y="16721"/>
                  </a:lnTo>
                  <a:cubicBezTo>
                    <a:pt x="9796" y="16721"/>
                    <a:pt x="9993" y="16676"/>
                    <a:pt x="10205" y="16585"/>
                  </a:cubicBezTo>
                  <a:cubicBezTo>
                    <a:pt x="10417" y="16495"/>
                    <a:pt x="10592" y="16382"/>
                    <a:pt x="10728" y="16249"/>
                  </a:cubicBezTo>
                  <a:lnTo>
                    <a:pt x="18164" y="8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1" name="Shape 1431"/>
            <p:cNvSpPr/>
            <p:nvPr/>
          </p:nvSpPr>
          <p:spPr>
            <a:xfrm>
              <a:off x="13810202" y="2609790"/>
              <a:ext cx="309678" cy="309514"/>
            </a:xfrm>
            <a:custGeom>
              <a:avLst/>
              <a:gdLst/>
              <a:ahLst/>
              <a:cxnLst>
                <a:cxn ang="0">
                  <a:pos x="wd2" y="hd2"/>
                </a:cxn>
                <a:cxn ang="5400000">
                  <a:pos x="wd2" y="hd2"/>
                </a:cxn>
                <a:cxn ang="10800000">
                  <a:pos x="wd2" y="hd2"/>
                </a:cxn>
                <a:cxn ang="16200000">
                  <a:pos x="wd2" y="hd2"/>
                </a:cxn>
              </a:cxnLst>
              <a:rect l="0" t="0" r="r" b="b"/>
              <a:pathLst>
                <a:path w="21600" h="21600" extrusionOk="0">
                  <a:moveTo>
                    <a:pt x="18055" y="7482"/>
                  </a:moveTo>
                  <a:lnTo>
                    <a:pt x="5879" y="19673"/>
                  </a:lnTo>
                  <a:lnTo>
                    <a:pt x="0" y="21600"/>
                  </a:lnTo>
                  <a:lnTo>
                    <a:pt x="1929" y="15722"/>
                  </a:lnTo>
                  <a:lnTo>
                    <a:pt x="14117" y="3543"/>
                  </a:lnTo>
                  <a:lnTo>
                    <a:pt x="18055" y="7482"/>
                  </a:lnTo>
                  <a:close/>
                  <a:moveTo>
                    <a:pt x="14484" y="6483"/>
                  </a:moveTo>
                  <a:cubicBezTo>
                    <a:pt x="14672" y="6295"/>
                    <a:pt x="14672" y="6093"/>
                    <a:pt x="14484" y="5878"/>
                  </a:cubicBezTo>
                  <a:cubicBezTo>
                    <a:pt x="14393" y="5784"/>
                    <a:pt x="14287" y="5737"/>
                    <a:pt x="14170" y="5737"/>
                  </a:cubicBezTo>
                  <a:cubicBezTo>
                    <a:pt x="14052" y="5737"/>
                    <a:pt x="13958" y="5784"/>
                    <a:pt x="13882" y="5878"/>
                  </a:cubicBezTo>
                  <a:lnTo>
                    <a:pt x="4179" y="15555"/>
                  </a:lnTo>
                  <a:cubicBezTo>
                    <a:pt x="4085" y="15649"/>
                    <a:pt x="4035" y="15751"/>
                    <a:pt x="4035" y="15869"/>
                  </a:cubicBezTo>
                  <a:cubicBezTo>
                    <a:pt x="4035" y="15986"/>
                    <a:pt x="4085" y="16092"/>
                    <a:pt x="4179" y="16186"/>
                  </a:cubicBezTo>
                  <a:cubicBezTo>
                    <a:pt x="4252" y="16262"/>
                    <a:pt x="4358" y="16298"/>
                    <a:pt x="4487" y="16298"/>
                  </a:cubicBezTo>
                  <a:cubicBezTo>
                    <a:pt x="4599" y="16298"/>
                    <a:pt x="4696" y="16262"/>
                    <a:pt x="4784" y="16186"/>
                  </a:cubicBezTo>
                  <a:lnTo>
                    <a:pt x="14484" y="6483"/>
                  </a:lnTo>
                  <a:close/>
                  <a:moveTo>
                    <a:pt x="21107" y="2068"/>
                  </a:moveTo>
                  <a:cubicBezTo>
                    <a:pt x="21436" y="2394"/>
                    <a:pt x="21600" y="2791"/>
                    <a:pt x="21600" y="3255"/>
                  </a:cubicBezTo>
                  <a:cubicBezTo>
                    <a:pt x="21600" y="3722"/>
                    <a:pt x="21436" y="4110"/>
                    <a:pt x="21107" y="4430"/>
                  </a:cubicBezTo>
                  <a:lnTo>
                    <a:pt x="19436" y="6101"/>
                  </a:lnTo>
                  <a:lnTo>
                    <a:pt x="15497" y="2165"/>
                  </a:lnTo>
                  <a:lnTo>
                    <a:pt x="17171" y="491"/>
                  </a:lnTo>
                  <a:cubicBezTo>
                    <a:pt x="17494" y="165"/>
                    <a:pt x="17891" y="0"/>
                    <a:pt x="18349" y="0"/>
                  </a:cubicBezTo>
                  <a:cubicBezTo>
                    <a:pt x="18807" y="0"/>
                    <a:pt x="19204" y="165"/>
                    <a:pt x="19530" y="491"/>
                  </a:cubicBezTo>
                  <a:lnTo>
                    <a:pt x="20331" y="1266"/>
                  </a:lnTo>
                  <a:lnTo>
                    <a:pt x="21107" y="20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2" name="Shape 1432"/>
            <p:cNvSpPr/>
            <p:nvPr/>
          </p:nvSpPr>
          <p:spPr>
            <a:xfrm>
              <a:off x="14820706" y="2651883"/>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9"/>
                    <a:pt x="21600" y="1178"/>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2" y="20804"/>
                    <a:pt x="0" y="20422"/>
                    <a:pt x="0" y="19984"/>
                  </a:cubicBezTo>
                  <a:lnTo>
                    <a:pt x="0" y="1616"/>
                  </a:lnTo>
                  <a:cubicBezTo>
                    <a:pt x="0" y="1178"/>
                    <a:pt x="132" y="799"/>
                    <a:pt x="397" y="479"/>
                  </a:cubicBezTo>
                  <a:cubicBezTo>
                    <a:pt x="661" y="159"/>
                    <a:pt x="979" y="0"/>
                    <a:pt x="1346" y="0"/>
                  </a:cubicBezTo>
                  <a:lnTo>
                    <a:pt x="20263" y="0"/>
                  </a:lnTo>
                  <a:close/>
                  <a:moveTo>
                    <a:pt x="19805" y="2171"/>
                  </a:moveTo>
                  <a:lnTo>
                    <a:pt x="1802" y="2171"/>
                  </a:lnTo>
                  <a:lnTo>
                    <a:pt x="1802" y="19441"/>
                  </a:lnTo>
                  <a:lnTo>
                    <a:pt x="19805" y="19441"/>
                  </a:lnTo>
                  <a:lnTo>
                    <a:pt x="19805" y="2171"/>
                  </a:lnTo>
                  <a:close/>
                  <a:moveTo>
                    <a:pt x="5425" y="8663"/>
                  </a:moveTo>
                  <a:cubicBezTo>
                    <a:pt x="4911" y="8663"/>
                    <a:pt x="4475" y="8454"/>
                    <a:pt x="4125" y="8034"/>
                  </a:cubicBezTo>
                  <a:cubicBezTo>
                    <a:pt x="3770" y="7611"/>
                    <a:pt x="3599" y="7103"/>
                    <a:pt x="3599" y="6513"/>
                  </a:cubicBezTo>
                  <a:cubicBezTo>
                    <a:pt x="3599" y="5896"/>
                    <a:pt x="3770" y="5373"/>
                    <a:pt x="4125" y="4953"/>
                  </a:cubicBezTo>
                  <a:cubicBezTo>
                    <a:pt x="4478" y="4527"/>
                    <a:pt x="4911" y="4321"/>
                    <a:pt x="5425" y="4321"/>
                  </a:cubicBezTo>
                  <a:cubicBezTo>
                    <a:pt x="5915" y="4321"/>
                    <a:pt x="6341" y="4530"/>
                    <a:pt x="6693" y="4953"/>
                  </a:cubicBezTo>
                  <a:cubicBezTo>
                    <a:pt x="7046" y="5373"/>
                    <a:pt x="7220" y="5896"/>
                    <a:pt x="7220" y="6513"/>
                  </a:cubicBezTo>
                  <a:cubicBezTo>
                    <a:pt x="7220" y="7103"/>
                    <a:pt x="7046" y="7611"/>
                    <a:pt x="6693" y="8034"/>
                  </a:cubicBezTo>
                  <a:cubicBezTo>
                    <a:pt x="6341" y="8454"/>
                    <a:pt x="5915" y="8663"/>
                    <a:pt x="5425" y="8663"/>
                  </a:cubicBezTo>
                  <a:moveTo>
                    <a:pt x="18001" y="17288"/>
                  </a:moveTo>
                  <a:lnTo>
                    <a:pt x="3599" y="17288"/>
                  </a:lnTo>
                  <a:lnTo>
                    <a:pt x="3599" y="15810"/>
                  </a:lnTo>
                  <a:lnTo>
                    <a:pt x="6845" y="10746"/>
                  </a:lnTo>
                  <a:lnTo>
                    <a:pt x="9046" y="12943"/>
                  </a:lnTo>
                  <a:lnTo>
                    <a:pt x="13193" y="5388"/>
                  </a:lnTo>
                  <a:lnTo>
                    <a:pt x="17999" y="11351"/>
                  </a:lnTo>
                  <a:lnTo>
                    <a:pt x="17999" y="172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3" name="Shape 1433"/>
            <p:cNvSpPr/>
            <p:nvPr/>
          </p:nvSpPr>
          <p:spPr>
            <a:xfrm>
              <a:off x="15915413" y="2609790"/>
              <a:ext cx="321382" cy="321594"/>
            </a:xfrm>
            <a:custGeom>
              <a:avLst/>
              <a:gdLst/>
              <a:ahLst/>
              <a:cxnLst>
                <a:cxn ang="0">
                  <a:pos x="wd2" y="hd2"/>
                </a:cxn>
                <a:cxn ang="5400000">
                  <a:pos x="wd2" y="hd2"/>
                </a:cxn>
                <a:cxn ang="10800000">
                  <a:pos x="wd2" y="hd2"/>
                </a:cxn>
                <a:cxn ang="16200000">
                  <a:pos x="wd2" y="hd2"/>
                </a:cxn>
              </a:cxnLst>
              <a:rect l="0" t="0" r="r" b="b"/>
              <a:pathLst>
                <a:path w="21600" h="21600" extrusionOk="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4" name="Shape 1434"/>
            <p:cNvSpPr/>
            <p:nvPr/>
          </p:nvSpPr>
          <p:spPr>
            <a:xfrm>
              <a:off x="16883819" y="2651883"/>
              <a:ext cx="309593" cy="309556"/>
            </a:xfrm>
            <a:custGeom>
              <a:avLst/>
              <a:gdLst/>
              <a:ahLst/>
              <a:cxnLst>
                <a:cxn ang="0">
                  <a:pos x="wd2" y="hd2"/>
                </a:cxn>
                <a:cxn ang="5400000">
                  <a:pos x="wd2" y="hd2"/>
                </a:cxn>
                <a:cxn ang="10800000">
                  <a:pos x="wd2" y="hd2"/>
                </a:cxn>
                <a:cxn ang="16200000">
                  <a:pos x="wd2" y="hd2"/>
                </a:cxn>
              </a:cxnLst>
              <a:rect l="0" t="0" r="r" b="b"/>
              <a:pathLst>
                <a:path w="21600" h="21600" extrusionOk="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5" name="Shape 1435"/>
            <p:cNvSpPr/>
            <p:nvPr/>
          </p:nvSpPr>
          <p:spPr>
            <a:xfrm>
              <a:off x="18020628"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0"/>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6"/>
                  </a:cubicBezTo>
                  <a:cubicBezTo>
                    <a:pt x="13706" y="21320"/>
                    <a:pt x="12302" y="21600"/>
                    <a:pt x="10807" y="21600"/>
                  </a:cubicBezTo>
                  <a:cubicBezTo>
                    <a:pt x="9310" y="21600"/>
                    <a:pt x="7905" y="21320"/>
                    <a:pt x="6594" y="20756"/>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7043" y="9750"/>
                  </a:moveTo>
                  <a:cubicBezTo>
                    <a:pt x="17043" y="9623"/>
                    <a:pt x="16995" y="9518"/>
                    <a:pt x="16899" y="9433"/>
                  </a:cubicBezTo>
                  <a:cubicBezTo>
                    <a:pt x="16805" y="9346"/>
                    <a:pt x="16704" y="9304"/>
                    <a:pt x="16596" y="9304"/>
                  </a:cubicBezTo>
                  <a:lnTo>
                    <a:pt x="12350" y="9304"/>
                  </a:lnTo>
                  <a:lnTo>
                    <a:pt x="12350" y="4628"/>
                  </a:lnTo>
                  <a:cubicBezTo>
                    <a:pt x="12350" y="4329"/>
                    <a:pt x="12203" y="4184"/>
                    <a:pt x="11917" y="4193"/>
                  </a:cubicBezTo>
                  <a:lnTo>
                    <a:pt x="9700" y="4193"/>
                  </a:lnTo>
                  <a:cubicBezTo>
                    <a:pt x="9403" y="4193"/>
                    <a:pt x="9253" y="4337"/>
                    <a:pt x="9253" y="4628"/>
                  </a:cubicBezTo>
                  <a:lnTo>
                    <a:pt x="9253" y="9304"/>
                  </a:lnTo>
                  <a:lnTo>
                    <a:pt x="5021" y="9304"/>
                  </a:lnTo>
                  <a:cubicBezTo>
                    <a:pt x="4724" y="9304"/>
                    <a:pt x="4574" y="9453"/>
                    <a:pt x="4574" y="9750"/>
                  </a:cubicBezTo>
                  <a:lnTo>
                    <a:pt x="4574" y="11884"/>
                  </a:lnTo>
                  <a:cubicBezTo>
                    <a:pt x="4574" y="12181"/>
                    <a:pt x="4724" y="12330"/>
                    <a:pt x="5021" y="12330"/>
                  </a:cubicBezTo>
                  <a:lnTo>
                    <a:pt x="9253" y="12330"/>
                  </a:lnTo>
                  <a:lnTo>
                    <a:pt x="9253" y="16981"/>
                  </a:lnTo>
                  <a:cubicBezTo>
                    <a:pt x="9253" y="17277"/>
                    <a:pt x="9403" y="17424"/>
                    <a:pt x="9700" y="17413"/>
                  </a:cubicBezTo>
                  <a:lnTo>
                    <a:pt x="11917" y="17413"/>
                  </a:lnTo>
                  <a:cubicBezTo>
                    <a:pt x="12214" y="17413"/>
                    <a:pt x="12358" y="17269"/>
                    <a:pt x="12350" y="16981"/>
                  </a:cubicBezTo>
                  <a:lnTo>
                    <a:pt x="12350" y="12330"/>
                  </a:lnTo>
                  <a:lnTo>
                    <a:pt x="16596" y="12330"/>
                  </a:lnTo>
                  <a:cubicBezTo>
                    <a:pt x="16704" y="12330"/>
                    <a:pt x="16805" y="12288"/>
                    <a:pt x="16899" y="12201"/>
                  </a:cubicBezTo>
                  <a:cubicBezTo>
                    <a:pt x="16995" y="12119"/>
                    <a:pt x="17043" y="12011"/>
                    <a:pt x="17043" y="11884"/>
                  </a:cubicBezTo>
                  <a:lnTo>
                    <a:pt x="17043" y="975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6" name="Shape 1436"/>
            <p:cNvSpPr/>
            <p:nvPr/>
          </p:nvSpPr>
          <p:spPr>
            <a:xfrm>
              <a:off x="19031128" y="2609790"/>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8917" y="12965"/>
                  </a:moveTo>
                  <a:cubicBezTo>
                    <a:pt x="19282" y="12965"/>
                    <a:pt x="19632" y="13047"/>
                    <a:pt x="19960" y="13217"/>
                  </a:cubicBezTo>
                  <a:cubicBezTo>
                    <a:pt x="20288" y="13388"/>
                    <a:pt x="20572" y="13617"/>
                    <a:pt x="20807" y="13905"/>
                  </a:cubicBezTo>
                  <a:cubicBezTo>
                    <a:pt x="21049" y="14198"/>
                    <a:pt x="21240" y="14539"/>
                    <a:pt x="21385" y="14933"/>
                  </a:cubicBezTo>
                  <a:cubicBezTo>
                    <a:pt x="21529" y="15329"/>
                    <a:pt x="21600" y="15743"/>
                    <a:pt x="21600" y="16184"/>
                  </a:cubicBezTo>
                  <a:lnTo>
                    <a:pt x="21600" y="21051"/>
                  </a:lnTo>
                  <a:cubicBezTo>
                    <a:pt x="21600" y="21415"/>
                    <a:pt x="21448" y="21600"/>
                    <a:pt x="21142" y="21600"/>
                  </a:cubicBezTo>
                  <a:lnTo>
                    <a:pt x="458" y="21600"/>
                  </a:lnTo>
                  <a:cubicBezTo>
                    <a:pt x="152" y="21600"/>
                    <a:pt x="0" y="21415"/>
                    <a:pt x="0" y="21051"/>
                  </a:cubicBezTo>
                  <a:lnTo>
                    <a:pt x="0" y="16184"/>
                  </a:lnTo>
                  <a:cubicBezTo>
                    <a:pt x="0" y="15743"/>
                    <a:pt x="71" y="15329"/>
                    <a:pt x="215" y="14933"/>
                  </a:cubicBezTo>
                  <a:cubicBezTo>
                    <a:pt x="362" y="14539"/>
                    <a:pt x="558" y="14198"/>
                    <a:pt x="801" y="13905"/>
                  </a:cubicBezTo>
                  <a:cubicBezTo>
                    <a:pt x="1048" y="13617"/>
                    <a:pt x="1337" y="13388"/>
                    <a:pt x="1665" y="13217"/>
                  </a:cubicBezTo>
                  <a:cubicBezTo>
                    <a:pt x="1993" y="13047"/>
                    <a:pt x="2338" y="12965"/>
                    <a:pt x="2708" y="12965"/>
                  </a:cubicBezTo>
                  <a:lnTo>
                    <a:pt x="18917" y="12965"/>
                  </a:lnTo>
                  <a:close/>
                  <a:moveTo>
                    <a:pt x="18459" y="18349"/>
                  </a:moveTo>
                  <a:cubicBezTo>
                    <a:pt x="18459" y="18199"/>
                    <a:pt x="18413" y="18069"/>
                    <a:pt x="18322" y="17964"/>
                  </a:cubicBezTo>
                  <a:cubicBezTo>
                    <a:pt x="18234" y="17855"/>
                    <a:pt x="18126" y="17802"/>
                    <a:pt x="17999" y="17802"/>
                  </a:cubicBezTo>
                  <a:lnTo>
                    <a:pt x="3596" y="17802"/>
                  </a:lnTo>
                  <a:cubicBezTo>
                    <a:pt x="3469" y="17802"/>
                    <a:pt x="3359" y="17852"/>
                    <a:pt x="3273" y="17955"/>
                  </a:cubicBezTo>
                  <a:cubicBezTo>
                    <a:pt x="3183" y="18058"/>
                    <a:pt x="3136" y="18190"/>
                    <a:pt x="3136" y="18349"/>
                  </a:cubicBezTo>
                  <a:lnTo>
                    <a:pt x="3136" y="18886"/>
                  </a:lnTo>
                  <a:cubicBezTo>
                    <a:pt x="3136" y="19033"/>
                    <a:pt x="3183" y="19156"/>
                    <a:pt x="3273" y="19259"/>
                  </a:cubicBezTo>
                  <a:cubicBezTo>
                    <a:pt x="3359" y="19356"/>
                    <a:pt x="3469" y="19403"/>
                    <a:pt x="3596" y="19403"/>
                  </a:cubicBezTo>
                  <a:lnTo>
                    <a:pt x="18001" y="19403"/>
                  </a:lnTo>
                  <a:cubicBezTo>
                    <a:pt x="18129" y="19403"/>
                    <a:pt x="18236" y="19359"/>
                    <a:pt x="18324" y="19265"/>
                  </a:cubicBezTo>
                  <a:cubicBezTo>
                    <a:pt x="18415" y="19168"/>
                    <a:pt x="18461" y="19042"/>
                    <a:pt x="18461" y="18886"/>
                  </a:cubicBezTo>
                  <a:lnTo>
                    <a:pt x="18461" y="18349"/>
                  </a:lnTo>
                  <a:close/>
                  <a:moveTo>
                    <a:pt x="18001" y="11346"/>
                  </a:moveTo>
                  <a:lnTo>
                    <a:pt x="3599" y="11346"/>
                  </a:lnTo>
                  <a:lnTo>
                    <a:pt x="3599" y="1069"/>
                  </a:lnTo>
                  <a:cubicBezTo>
                    <a:pt x="3599" y="781"/>
                    <a:pt x="3684" y="529"/>
                    <a:pt x="3861" y="314"/>
                  </a:cubicBezTo>
                  <a:cubicBezTo>
                    <a:pt x="4035" y="106"/>
                    <a:pt x="4252" y="0"/>
                    <a:pt x="4512" y="0"/>
                  </a:cubicBezTo>
                  <a:lnTo>
                    <a:pt x="12140" y="0"/>
                  </a:lnTo>
                  <a:lnTo>
                    <a:pt x="12140" y="5387"/>
                  </a:lnTo>
                  <a:cubicBezTo>
                    <a:pt x="12140" y="5845"/>
                    <a:pt x="12275" y="6236"/>
                    <a:pt x="12539" y="6550"/>
                  </a:cubicBezTo>
                  <a:cubicBezTo>
                    <a:pt x="12804" y="6873"/>
                    <a:pt x="13120" y="7032"/>
                    <a:pt x="13489" y="7032"/>
                  </a:cubicBezTo>
                  <a:lnTo>
                    <a:pt x="18001" y="7032"/>
                  </a:lnTo>
                  <a:lnTo>
                    <a:pt x="18001" y="11346"/>
                  </a:lnTo>
                  <a:close/>
                  <a:moveTo>
                    <a:pt x="18001" y="5387"/>
                  </a:moveTo>
                  <a:lnTo>
                    <a:pt x="13489" y="5387"/>
                  </a:lnTo>
                  <a:lnTo>
                    <a:pt x="13489" y="0"/>
                  </a:lnTo>
                  <a:lnTo>
                    <a:pt x="18001" y="53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7" name="Shape 1437"/>
            <p:cNvSpPr/>
            <p:nvPr/>
          </p:nvSpPr>
          <p:spPr>
            <a:xfrm>
              <a:off x="20083735" y="2609790"/>
              <a:ext cx="386737" cy="322193"/>
            </a:xfrm>
            <a:custGeom>
              <a:avLst/>
              <a:gdLst/>
              <a:ahLst/>
              <a:cxnLst>
                <a:cxn ang="0">
                  <a:pos x="wd2" y="hd2"/>
                </a:cxn>
                <a:cxn ang="5400000">
                  <a:pos x="wd2" y="hd2"/>
                </a:cxn>
                <a:cxn ang="10800000">
                  <a:pos x="wd2" y="hd2"/>
                </a:cxn>
                <a:cxn ang="16200000">
                  <a:pos x="wd2" y="hd2"/>
                </a:cxn>
              </a:cxnLst>
              <a:rect l="0" t="0" r="r" b="b"/>
              <a:pathLst>
                <a:path w="21514" h="21589" extrusionOk="0">
                  <a:moveTo>
                    <a:pt x="21362" y="20641"/>
                  </a:moveTo>
                  <a:cubicBezTo>
                    <a:pt x="21549" y="20867"/>
                    <a:pt x="21563" y="21109"/>
                    <a:pt x="21408" y="21358"/>
                  </a:cubicBezTo>
                  <a:cubicBezTo>
                    <a:pt x="21319" y="21502"/>
                    <a:pt x="21195" y="21578"/>
                    <a:pt x="21038" y="21589"/>
                  </a:cubicBezTo>
                  <a:cubicBezTo>
                    <a:pt x="20963" y="21589"/>
                    <a:pt x="20895" y="21561"/>
                    <a:pt x="20837" y="21507"/>
                  </a:cubicBezTo>
                  <a:lnTo>
                    <a:pt x="15038" y="17553"/>
                  </a:lnTo>
                  <a:cubicBezTo>
                    <a:pt x="14487" y="18272"/>
                    <a:pt x="13904" y="18878"/>
                    <a:pt x="13295" y="19375"/>
                  </a:cubicBezTo>
                  <a:cubicBezTo>
                    <a:pt x="12686" y="19871"/>
                    <a:pt x="12082" y="20235"/>
                    <a:pt x="11482" y="20461"/>
                  </a:cubicBezTo>
                  <a:cubicBezTo>
                    <a:pt x="10887" y="20692"/>
                    <a:pt x="10320" y="20780"/>
                    <a:pt x="9786" y="20726"/>
                  </a:cubicBezTo>
                  <a:cubicBezTo>
                    <a:pt x="9250" y="20670"/>
                    <a:pt x="8774" y="20461"/>
                    <a:pt x="8355" y="20091"/>
                  </a:cubicBezTo>
                  <a:cubicBezTo>
                    <a:pt x="7788" y="19595"/>
                    <a:pt x="7432" y="18884"/>
                    <a:pt x="7292" y="17948"/>
                  </a:cubicBezTo>
                  <a:cubicBezTo>
                    <a:pt x="7149" y="17017"/>
                    <a:pt x="7182" y="15993"/>
                    <a:pt x="7393" y="14862"/>
                  </a:cubicBezTo>
                  <a:lnTo>
                    <a:pt x="3996" y="11855"/>
                  </a:lnTo>
                  <a:cubicBezTo>
                    <a:pt x="3427" y="12151"/>
                    <a:pt x="2884" y="12295"/>
                    <a:pt x="2366" y="12284"/>
                  </a:cubicBezTo>
                  <a:cubicBezTo>
                    <a:pt x="1844" y="12278"/>
                    <a:pt x="1387" y="12098"/>
                    <a:pt x="991" y="11745"/>
                  </a:cubicBezTo>
                  <a:cubicBezTo>
                    <a:pt x="609" y="11393"/>
                    <a:pt x="340" y="10924"/>
                    <a:pt x="178" y="10335"/>
                  </a:cubicBezTo>
                  <a:cubicBezTo>
                    <a:pt x="17" y="9745"/>
                    <a:pt x="-37" y="9085"/>
                    <a:pt x="26" y="8346"/>
                  </a:cubicBezTo>
                  <a:cubicBezTo>
                    <a:pt x="87" y="7607"/>
                    <a:pt x="253" y="6832"/>
                    <a:pt x="532" y="6022"/>
                  </a:cubicBezTo>
                  <a:cubicBezTo>
                    <a:pt x="809" y="5213"/>
                    <a:pt x="1181" y="4417"/>
                    <a:pt x="1654" y="3647"/>
                  </a:cubicBezTo>
                  <a:cubicBezTo>
                    <a:pt x="2125" y="2869"/>
                    <a:pt x="2645" y="2209"/>
                    <a:pt x="3214" y="1653"/>
                  </a:cubicBezTo>
                  <a:cubicBezTo>
                    <a:pt x="3781" y="1100"/>
                    <a:pt x="4348" y="683"/>
                    <a:pt x="4919" y="401"/>
                  </a:cubicBezTo>
                  <a:cubicBezTo>
                    <a:pt x="5486" y="127"/>
                    <a:pt x="6032" y="-11"/>
                    <a:pt x="6549" y="0"/>
                  </a:cubicBezTo>
                  <a:cubicBezTo>
                    <a:pt x="7069" y="6"/>
                    <a:pt x="7524" y="186"/>
                    <a:pt x="7913" y="539"/>
                  </a:cubicBezTo>
                  <a:cubicBezTo>
                    <a:pt x="8308" y="909"/>
                    <a:pt x="8582" y="1394"/>
                    <a:pt x="8737" y="1989"/>
                  </a:cubicBezTo>
                  <a:cubicBezTo>
                    <a:pt x="8889" y="2590"/>
                    <a:pt x="8936" y="3255"/>
                    <a:pt x="8877" y="3994"/>
                  </a:cubicBezTo>
                  <a:lnTo>
                    <a:pt x="12253" y="7035"/>
                  </a:lnTo>
                  <a:cubicBezTo>
                    <a:pt x="13082" y="6468"/>
                    <a:pt x="13885" y="6138"/>
                    <a:pt x="14663" y="6048"/>
                  </a:cubicBezTo>
                  <a:cubicBezTo>
                    <a:pt x="15440" y="5960"/>
                    <a:pt x="16113" y="6169"/>
                    <a:pt x="16679" y="6682"/>
                  </a:cubicBezTo>
                  <a:cubicBezTo>
                    <a:pt x="17092" y="7052"/>
                    <a:pt x="17391" y="7543"/>
                    <a:pt x="17584" y="8149"/>
                  </a:cubicBezTo>
                  <a:cubicBezTo>
                    <a:pt x="17773" y="8753"/>
                    <a:pt x="17860" y="9432"/>
                    <a:pt x="17846" y="10180"/>
                  </a:cubicBezTo>
                  <a:cubicBezTo>
                    <a:pt x="17829" y="10930"/>
                    <a:pt x="17717" y="11723"/>
                    <a:pt x="17504" y="12572"/>
                  </a:cubicBezTo>
                  <a:cubicBezTo>
                    <a:pt x="17291" y="13415"/>
                    <a:pt x="16979" y="14264"/>
                    <a:pt x="16569" y="15110"/>
                  </a:cubicBezTo>
                  <a:lnTo>
                    <a:pt x="21362" y="20641"/>
                  </a:lnTo>
                  <a:close/>
                  <a:moveTo>
                    <a:pt x="2087" y="9948"/>
                  </a:moveTo>
                  <a:cubicBezTo>
                    <a:pt x="2244" y="10075"/>
                    <a:pt x="2432" y="10143"/>
                    <a:pt x="2650" y="10143"/>
                  </a:cubicBezTo>
                  <a:cubicBezTo>
                    <a:pt x="2881" y="10143"/>
                    <a:pt x="3125" y="10058"/>
                    <a:pt x="3383" y="9906"/>
                  </a:cubicBezTo>
                  <a:cubicBezTo>
                    <a:pt x="3638" y="9745"/>
                    <a:pt x="3907" y="9537"/>
                    <a:pt x="4184" y="9283"/>
                  </a:cubicBezTo>
                  <a:cubicBezTo>
                    <a:pt x="4460" y="9023"/>
                    <a:pt x="4732" y="8727"/>
                    <a:pt x="4999" y="8386"/>
                  </a:cubicBezTo>
                  <a:cubicBezTo>
                    <a:pt x="5263" y="8042"/>
                    <a:pt x="5512" y="7684"/>
                    <a:pt x="5744" y="7317"/>
                  </a:cubicBezTo>
                  <a:cubicBezTo>
                    <a:pt x="5814" y="7190"/>
                    <a:pt x="5844" y="7052"/>
                    <a:pt x="5821" y="6902"/>
                  </a:cubicBezTo>
                  <a:cubicBezTo>
                    <a:pt x="5797" y="6758"/>
                    <a:pt x="5744" y="6637"/>
                    <a:pt x="5652" y="6550"/>
                  </a:cubicBezTo>
                  <a:cubicBezTo>
                    <a:pt x="5549" y="6457"/>
                    <a:pt x="5434" y="6417"/>
                    <a:pt x="5310" y="6434"/>
                  </a:cubicBezTo>
                  <a:cubicBezTo>
                    <a:pt x="5186" y="6445"/>
                    <a:pt x="5083" y="6521"/>
                    <a:pt x="5001" y="6654"/>
                  </a:cubicBezTo>
                  <a:cubicBezTo>
                    <a:pt x="4418" y="7590"/>
                    <a:pt x="3903" y="8236"/>
                    <a:pt x="3455" y="8589"/>
                  </a:cubicBezTo>
                  <a:cubicBezTo>
                    <a:pt x="3006" y="8936"/>
                    <a:pt x="2736" y="9094"/>
                    <a:pt x="2647" y="9057"/>
                  </a:cubicBezTo>
                  <a:cubicBezTo>
                    <a:pt x="2542" y="8970"/>
                    <a:pt x="2425" y="8936"/>
                    <a:pt x="2298" y="8964"/>
                  </a:cubicBezTo>
                  <a:cubicBezTo>
                    <a:pt x="2172" y="8989"/>
                    <a:pt x="2071" y="9057"/>
                    <a:pt x="1996" y="9167"/>
                  </a:cubicBezTo>
                  <a:cubicBezTo>
                    <a:pt x="1923" y="9294"/>
                    <a:pt x="1895" y="9432"/>
                    <a:pt x="1919" y="9579"/>
                  </a:cubicBezTo>
                  <a:cubicBezTo>
                    <a:pt x="1942" y="9728"/>
                    <a:pt x="1998" y="9850"/>
                    <a:pt x="2087" y="9948"/>
                  </a:cubicBezTo>
                  <a:moveTo>
                    <a:pt x="9299" y="14648"/>
                  </a:moveTo>
                  <a:cubicBezTo>
                    <a:pt x="9358" y="14721"/>
                    <a:pt x="9444" y="14758"/>
                    <a:pt x="9554" y="14758"/>
                  </a:cubicBezTo>
                  <a:cubicBezTo>
                    <a:pt x="9704" y="14758"/>
                    <a:pt x="9828" y="14681"/>
                    <a:pt x="9924" y="14526"/>
                  </a:cubicBezTo>
                  <a:cubicBezTo>
                    <a:pt x="9999" y="14399"/>
                    <a:pt x="10030" y="14267"/>
                    <a:pt x="10011" y="14131"/>
                  </a:cubicBezTo>
                  <a:cubicBezTo>
                    <a:pt x="9999" y="13993"/>
                    <a:pt x="9941" y="13878"/>
                    <a:pt x="9835" y="13784"/>
                  </a:cubicBezTo>
                  <a:lnTo>
                    <a:pt x="5945" y="10301"/>
                  </a:lnTo>
                  <a:cubicBezTo>
                    <a:pt x="5826" y="10428"/>
                    <a:pt x="5701" y="10549"/>
                    <a:pt x="5580" y="10671"/>
                  </a:cubicBezTo>
                  <a:cubicBezTo>
                    <a:pt x="5458" y="10792"/>
                    <a:pt x="5334" y="10902"/>
                    <a:pt x="5217" y="10989"/>
                  </a:cubicBezTo>
                  <a:lnTo>
                    <a:pt x="9299" y="14648"/>
                  </a:lnTo>
                  <a:close/>
                  <a:moveTo>
                    <a:pt x="14354" y="15028"/>
                  </a:moveTo>
                  <a:cubicBezTo>
                    <a:pt x="14429" y="14918"/>
                    <a:pt x="14459" y="14791"/>
                    <a:pt x="14445" y="14642"/>
                  </a:cubicBezTo>
                  <a:cubicBezTo>
                    <a:pt x="14429" y="14495"/>
                    <a:pt x="14370" y="14374"/>
                    <a:pt x="14265" y="14284"/>
                  </a:cubicBezTo>
                  <a:cubicBezTo>
                    <a:pt x="14176" y="14196"/>
                    <a:pt x="14068" y="14157"/>
                    <a:pt x="13944" y="14174"/>
                  </a:cubicBezTo>
                  <a:cubicBezTo>
                    <a:pt x="13822" y="14196"/>
                    <a:pt x="13719" y="14267"/>
                    <a:pt x="13649" y="14394"/>
                  </a:cubicBezTo>
                  <a:cubicBezTo>
                    <a:pt x="13267" y="15006"/>
                    <a:pt x="12883" y="15530"/>
                    <a:pt x="12499" y="15959"/>
                  </a:cubicBezTo>
                  <a:cubicBezTo>
                    <a:pt x="12114" y="16388"/>
                    <a:pt x="11758" y="16732"/>
                    <a:pt x="11428" y="16977"/>
                  </a:cubicBezTo>
                  <a:cubicBezTo>
                    <a:pt x="11098" y="17225"/>
                    <a:pt x="10807" y="17386"/>
                    <a:pt x="10555" y="17462"/>
                  </a:cubicBezTo>
                  <a:cubicBezTo>
                    <a:pt x="10299" y="17541"/>
                    <a:pt x="10119" y="17519"/>
                    <a:pt x="10013" y="17403"/>
                  </a:cubicBezTo>
                  <a:cubicBezTo>
                    <a:pt x="9910" y="17316"/>
                    <a:pt x="9800" y="17282"/>
                    <a:pt x="9686" y="17310"/>
                  </a:cubicBezTo>
                  <a:cubicBezTo>
                    <a:pt x="9568" y="17336"/>
                    <a:pt x="9472" y="17420"/>
                    <a:pt x="9400" y="17553"/>
                  </a:cubicBezTo>
                  <a:cubicBezTo>
                    <a:pt x="9325" y="17663"/>
                    <a:pt x="9292" y="17790"/>
                    <a:pt x="9304" y="17936"/>
                  </a:cubicBezTo>
                  <a:cubicBezTo>
                    <a:pt x="9315" y="18086"/>
                    <a:pt x="9376" y="18207"/>
                    <a:pt x="9489" y="18294"/>
                  </a:cubicBezTo>
                  <a:cubicBezTo>
                    <a:pt x="9707" y="18503"/>
                    <a:pt x="9962" y="18605"/>
                    <a:pt x="10262" y="18605"/>
                  </a:cubicBezTo>
                  <a:cubicBezTo>
                    <a:pt x="10569" y="18605"/>
                    <a:pt x="10899" y="18509"/>
                    <a:pt x="11255" y="18317"/>
                  </a:cubicBezTo>
                  <a:cubicBezTo>
                    <a:pt x="11611" y="18125"/>
                    <a:pt x="11965" y="17866"/>
                    <a:pt x="12325" y="17541"/>
                  </a:cubicBezTo>
                  <a:cubicBezTo>
                    <a:pt x="12684" y="17214"/>
                    <a:pt x="13035" y="16836"/>
                    <a:pt x="13379" y="16399"/>
                  </a:cubicBezTo>
                  <a:cubicBezTo>
                    <a:pt x="13721" y="15959"/>
                    <a:pt x="14047" y="15502"/>
                    <a:pt x="14354" y="150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8" name="Shape 1438"/>
            <p:cNvSpPr/>
            <p:nvPr/>
          </p:nvSpPr>
          <p:spPr>
            <a:xfrm>
              <a:off x="19031128" y="3662125"/>
              <a:ext cx="371529" cy="309556"/>
            </a:xfrm>
            <a:custGeom>
              <a:avLst/>
              <a:gdLst/>
              <a:ahLst/>
              <a:cxnLst>
                <a:cxn ang="0">
                  <a:pos x="wd2" y="hd2"/>
                </a:cxn>
                <a:cxn ang="5400000">
                  <a:pos x="wd2" y="hd2"/>
                </a:cxn>
                <a:cxn ang="10800000">
                  <a:pos x="wd2" y="hd2"/>
                </a:cxn>
                <a:cxn ang="16200000">
                  <a:pos x="wd2" y="hd2"/>
                </a:cxn>
              </a:cxnLst>
              <a:rect l="0" t="0" r="r" b="b"/>
              <a:pathLst>
                <a:path w="21600" h="21600" extrusionOk="0">
                  <a:moveTo>
                    <a:pt x="3143" y="21048"/>
                  </a:moveTo>
                  <a:cubicBezTo>
                    <a:pt x="3143" y="21201"/>
                    <a:pt x="3101" y="21330"/>
                    <a:pt x="3026" y="21436"/>
                  </a:cubicBezTo>
                  <a:cubicBezTo>
                    <a:pt x="2947" y="21544"/>
                    <a:pt x="2842" y="21600"/>
                    <a:pt x="2707" y="21600"/>
                  </a:cubicBezTo>
                  <a:lnTo>
                    <a:pt x="458" y="21600"/>
                  </a:lnTo>
                  <a:cubicBezTo>
                    <a:pt x="154" y="21600"/>
                    <a:pt x="0" y="21415"/>
                    <a:pt x="0" y="21048"/>
                  </a:cubicBezTo>
                  <a:lnTo>
                    <a:pt x="0" y="17394"/>
                  </a:lnTo>
                  <a:cubicBezTo>
                    <a:pt x="0" y="17244"/>
                    <a:pt x="47" y="17115"/>
                    <a:pt x="135" y="17006"/>
                  </a:cubicBezTo>
                  <a:cubicBezTo>
                    <a:pt x="225" y="16901"/>
                    <a:pt x="333" y="16845"/>
                    <a:pt x="458" y="16845"/>
                  </a:cubicBezTo>
                  <a:lnTo>
                    <a:pt x="2707" y="16845"/>
                  </a:lnTo>
                  <a:cubicBezTo>
                    <a:pt x="2835" y="16845"/>
                    <a:pt x="2937" y="16901"/>
                    <a:pt x="3018" y="17006"/>
                  </a:cubicBezTo>
                  <a:cubicBezTo>
                    <a:pt x="3101" y="17115"/>
                    <a:pt x="3143" y="17244"/>
                    <a:pt x="3143" y="17394"/>
                  </a:cubicBezTo>
                  <a:lnTo>
                    <a:pt x="3143" y="21048"/>
                  </a:lnTo>
                  <a:close/>
                  <a:moveTo>
                    <a:pt x="7757" y="21048"/>
                  </a:moveTo>
                  <a:cubicBezTo>
                    <a:pt x="7757" y="21201"/>
                    <a:pt x="7716" y="21330"/>
                    <a:pt x="7635" y="21436"/>
                  </a:cubicBezTo>
                  <a:cubicBezTo>
                    <a:pt x="7552" y="21544"/>
                    <a:pt x="7449" y="21600"/>
                    <a:pt x="7324" y="21600"/>
                  </a:cubicBezTo>
                  <a:lnTo>
                    <a:pt x="5062" y="21600"/>
                  </a:lnTo>
                  <a:cubicBezTo>
                    <a:pt x="4935" y="21600"/>
                    <a:pt x="4830" y="21544"/>
                    <a:pt x="4739" y="21436"/>
                  </a:cubicBezTo>
                  <a:cubicBezTo>
                    <a:pt x="4648" y="21330"/>
                    <a:pt x="4604" y="21201"/>
                    <a:pt x="4604" y="21048"/>
                  </a:cubicBezTo>
                  <a:lnTo>
                    <a:pt x="4604" y="14947"/>
                  </a:lnTo>
                  <a:cubicBezTo>
                    <a:pt x="4604" y="14797"/>
                    <a:pt x="4648" y="14668"/>
                    <a:pt x="4739" y="14560"/>
                  </a:cubicBezTo>
                  <a:cubicBezTo>
                    <a:pt x="4830" y="14454"/>
                    <a:pt x="4935" y="14398"/>
                    <a:pt x="5062" y="14398"/>
                  </a:cubicBezTo>
                  <a:lnTo>
                    <a:pt x="7324" y="14398"/>
                  </a:lnTo>
                  <a:cubicBezTo>
                    <a:pt x="7449" y="14398"/>
                    <a:pt x="7552" y="14454"/>
                    <a:pt x="7635" y="14560"/>
                  </a:cubicBezTo>
                  <a:cubicBezTo>
                    <a:pt x="7716" y="14668"/>
                    <a:pt x="7757" y="14797"/>
                    <a:pt x="7757" y="14947"/>
                  </a:cubicBezTo>
                  <a:lnTo>
                    <a:pt x="7757" y="21048"/>
                  </a:lnTo>
                  <a:close/>
                  <a:moveTo>
                    <a:pt x="12389" y="21048"/>
                  </a:moveTo>
                  <a:cubicBezTo>
                    <a:pt x="12389" y="21201"/>
                    <a:pt x="12342" y="21330"/>
                    <a:pt x="12252" y="21436"/>
                  </a:cubicBezTo>
                  <a:cubicBezTo>
                    <a:pt x="12166" y="21544"/>
                    <a:pt x="12056" y="21600"/>
                    <a:pt x="11928" y="21600"/>
                  </a:cubicBezTo>
                  <a:lnTo>
                    <a:pt x="9667" y="21600"/>
                  </a:lnTo>
                  <a:cubicBezTo>
                    <a:pt x="9542" y="21600"/>
                    <a:pt x="9434" y="21544"/>
                    <a:pt x="9343" y="21436"/>
                  </a:cubicBezTo>
                  <a:cubicBezTo>
                    <a:pt x="9255" y="21330"/>
                    <a:pt x="9209" y="21201"/>
                    <a:pt x="9209" y="21048"/>
                  </a:cubicBezTo>
                  <a:lnTo>
                    <a:pt x="9209" y="11546"/>
                  </a:lnTo>
                  <a:cubicBezTo>
                    <a:pt x="9209" y="11393"/>
                    <a:pt x="9255" y="11264"/>
                    <a:pt x="9343" y="11158"/>
                  </a:cubicBezTo>
                  <a:cubicBezTo>
                    <a:pt x="9434" y="11050"/>
                    <a:pt x="9542" y="10997"/>
                    <a:pt x="9667" y="10997"/>
                  </a:cubicBezTo>
                  <a:lnTo>
                    <a:pt x="11928" y="10997"/>
                  </a:lnTo>
                  <a:cubicBezTo>
                    <a:pt x="12056" y="10997"/>
                    <a:pt x="12166" y="11050"/>
                    <a:pt x="12252" y="11158"/>
                  </a:cubicBezTo>
                  <a:cubicBezTo>
                    <a:pt x="12342" y="11264"/>
                    <a:pt x="12389" y="11393"/>
                    <a:pt x="12389" y="11546"/>
                  </a:cubicBezTo>
                  <a:lnTo>
                    <a:pt x="12389" y="21048"/>
                  </a:lnTo>
                  <a:close/>
                  <a:moveTo>
                    <a:pt x="16993" y="21048"/>
                  </a:moveTo>
                  <a:cubicBezTo>
                    <a:pt x="16993" y="21201"/>
                    <a:pt x="16947" y="21330"/>
                    <a:pt x="16856" y="21436"/>
                  </a:cubicBezTo>
                  <a:cubicBezTo>
                    <a:pt x="16768" y="21544"/>
                    <a:pt x="16660" y="21600"/>
                    <a:pt x="16535" y="21600"/>
                  </a:cubicBezTo>
                  <a:lnTo>
                    <a:pt x="14286" y="21600"/>
                  </a:lnTo>
                  <a:cubicBezTo>
                    <a:pt x="14158" y="21600"/>
                    <a:pt x="14056" y="21544"/>
                    <a:pt x="13975" y="21436"/>
                  </a:cubicBezTo>
                  <a:cubicBezTo>
                    <a:pt x="13894" y="21330"/>
                    <a:pt x="13850" y="21201"/>
                    <a:pt x="13850" y="21048"/>
                  </a:cubicBezTo>
                  <a:lnTo>
                    <a:pt x="13850" y="7058"/>
                  </a:lnTo>
                  <a:cubicBezTo>
                    <a:pt x="13850" y="6908"/>
                    <a:pt x="13892" y="6782"/>
                    <a:pt x="13968" y="6670"/>
                  </a:cubicBezTo>
                  <a:cubicBezTo>
                    <a:pt x="14046" y="6565"/>
                    <a:pt x="14151" y="6512"/>
                    <a:pt x="14286" y="6512"/>
                  </a:cubicBezTo>
                  <a:lnTo>
                    <a:pt x="16535" y="6512"/>
                  </a:lnTo>
                  <a:cubicBezTo>
                    <a:pt x="16660" y="6512"/>
                    <a:pt x="16768" y="6562"/>
                    <a:pt x="16856" y="6664"/>
                  </a:cubicBezTo>
                  <a:cubicBezTo>
                    <a:pt x="16947" y="6767"/>
                    <a:pt x="16993" y="6899"/>
                    <a:pt x="16993" y="7058"/>
                  </a:cubicBezTo>
                  <a:lnTo>
                    <a:pt x="16993" y="21048"/>
                  </a:lnTo>
                  <a:close/>
                  <a:moveTo>
                    <a:pt x="21600" y="21048"/>
                  </a:moveTo>
                  <a:cubicBezTo>
                    <a:pt x="21600" y="21415"/>
                    <a:pt x="21448" y="21600"/>
                    <a:pt x="21140" y="21600"/>
                  </a:cubicBezTo>
                  <a:lnTo>
                    <a:pt x="18915" y="21600"/>
                  </a:lnTo>
                  <a:cubicBezTo>
                    <a:pt x="18611" y="21600"/>
                    <a:pt x="18457" y="21415"/>
                    <a:pt x="18457" y="21048"/>
                  </a:cubicBezTo>
                  <a:lnTo>
                    <a:pt x="18457" y="549"/>
                  </a:lnTo>
                  <a:cubicBezTo>
                    <a:pt x="18457" y="182"/>
                    <a:pt x="18609" y="0"/>
                    <a:pt x="18915" y="0"/>
                  </a:cubicBezTo>
                  <a:lnTo>
                    <a:pt x="21140" y="0"/>
                  </a:lnTo>
                  <a:cubicBezTo>
                    <a:pt x="21446" y="0"/>
                    <a:pt x="21600" y="182"/>
                    <a:pt x="21600" y="549"/>
                  </a:cubicBezTo>
                  <a:lnTo>
                    <a:pt x="21600" y="2104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9" name="Shape 1439"/>
            <p:cNvSpPr/>
            <p:nvPr/>
          </p:nvSpPr>
          <p:spPr>
            <a:xfrm>
              <a:off x="20125836" y="3662125"/>
              <a:ext cx="340583" cy="309556"/>
            </a:xfrm>
            <a:custGeom>
              <a:avLst/>
              <a:gdLst/>
              <a:ahLst/>
              <a:cxnLst>
                <a:cxn ang="0">
                  <a:pos x="wd2" y="hd2"/>
                </a:cxn>
                <a:cxn ang="5400000">
                  <a:pos x="wd2" y="hd2"/>
                </a:cxn>
                <a:cxn ang="10800000">
                  <a:pos x="wd2" y="hd2"/>
                </a:cxn>
                <a:cxn ang="16200000">
                  <a:pos x="wd2" y="hd2"/>
                </a:cxn>
              </a:cxnLst>
              <a:rect l="0" t="0" r="r" b="b"/>
              <a:pathLst>
                <a:path w="21600" h="21600" extrusionOk="0">
                  <a:moveTo>
                    <a:pt x="14866" y="10198"/>
                  </a:moveTo>
                  <a:cubicBezTo>
                    <a:pt x="15002" y="10365"/>
                    <a:pt x="15071" y="10574"/>
                    <a:pt x="15076" y="10818"/>
                  </a:cubicBezTo>
                  <a:cubicBezTo>
                    <a:pt x="15079" y="11061"/>
                    <a:pt x="15010" y="11255"/>
                    <a:pt x="14866" y="11408"/>
                  </a:cubicBezTo>
                  <a:lnTo>
                    <a:pt x="7797" y="19180"/>
                  </a:lnTo>
                  <a:cubicBezTo>
                    <a:pt x="7642" y="19350"/>
                    <a:pt x="7461" y="19435"/>
                    <a:pt x="7247" y="19435"/>
                  </a:cubicBezTo>
                  <a:cubicBezTo>
                    <a:pt x="7180" y="19435"/>
                    <a:pt x="7079" y="19415"/>
                    <a:pt x="6940" y="19379"/>
                  </a:cubicBezTo>
                  <a:cubicBezTo>
                    <a:pt x="6625" y="19230"/>
                    <a:pt x="6467" y="18962"/>
                    <a:pt x="6467" y="18578"/>
                  </a:cubicBezTo>
                  <a:lnTo>
                    <a:pt x="6467" y="14486"/>
                  </a:lnTo>
                  <a:lnTo>
                    <a:pt x="996" y="14486"/>
                  </a:lnTo>
                  <a:cubicBezTo>
                    <a:pt x="716" y="14486"/>
                    <a:pt x="478" y="14380"/>
                    <a:pt x="286" y="14169"/>
                  </a:cubicBezTo>
                  <a:cubicBezTo>
                    <a:pt x="93" y="13957"/>
                    <a:pt x="0" y="13699"/>
                    <a:pt x="0" y="13391"/>
                  </a:cubicBezTo>
                  <a:lnTo>
                    <a:pt x="0" y="8215"/>
                  </a:lnTo>
                  <a:cubicBezTo>
                    <a:pt x="0" y="7904"/>
                    <a:pt x="93" y="7651"/>
                    <a:pt x="286" y="7449"/>
                  </a:cubicBezTo>
                  <a:cubicBezTo>
                    <a:pt x="475" y="7246"/>
                    <a:pt x="713" y="7146"/>
                    <a:pt x="996" y="7146"/>
                  </a:cubicBezTo>
                  <a:lnTo>
                    <a:pt x="6467" y="7146"/>
                  </a:lnTo>
                  <a:lnTo>
                    <a:pt x="6467" y="3025"/>
                  </a:lnTo>
                  <a:cubicBezTo>
                    <a:pt x="6467" y="2641"/>
                    <a:pt x="6625" y="2376"/>
                    <a:pt x="6940" y="2223"/>
                  </a:cubicBezTo>
                  <a:cubicBezTo>
                    <a:pt x="7274" y="2094"/>
                    <a:pt x="7557" y="2159"/>
                    <a:pt x="7797" y="2420"/>
                  </a:cubicBezTo>
                  <a:lnTo>
                    <a:pt x="14866" y="10198"/>
                  </a:lnTo>
                  <a:close/>
                  <a:moveTo>
                    <a:pt x="17664" y="0"/>
                  </a:moveTo>
                  <a:cubicBezTo>
                    <a:pt x="18201" y="0"/>
                    <a:pt x="18708" y="115"/>
                    <a:pt x="19178" y="344"/>
                  </a:cubicBezTo>
                  <a:cubicBezTo>
                    <a:pt x="19653" y="573"/>
                    <a:pt x="20067" y="884"/>
                    <a:pt x="20425" y="1266"/>
                  </a:cubicBezTo>
                  <a:cubicBezTo>
                    <a:pt x="20783" y="1648"/>
                    <a:pt x="21069" y="2106"/>
                    <a:pt x="21282" y="2635"/>
                  </a:cubicBezTo>
                  <a:cubicBezTo>
                    <a:pt x="21493" y="3166"/>
                    <a:pt x="21600" y="3727"/>
                    <a:pt x="21600" y="4318"/>
                  </a:cubicBezTo>
                  <a:lnTo>
                    <a:pt x="21600" y="17282"/>
                  </a:lnTo>
                  <a:cubicBezTo>
                    <a:pt x="21600" y="17870"/>
                    <a:pt x="21493" y="18425"/>
                    <a:pt x="21282" y="18948"/>
                  </a:cubicBezTo>
                  <a:cubicBezTo>
                    <a:pt x="21069" y="19468"/>
                    <a:pt x="20780" y="19923"/>
                    <a:pt x="20425" y="20319"/>
                  </a:cubicBezTo>
                  <a:cubicBezTo>
                    <a:pt x="20067" y="20713"/>
                    <a:pt x="19653" y="21021"/>
                    <a:pt x="19186" y="21253"/>
                  </a:cubicBezTo>
                  <a:cubicBezTo>
                    <a:pt x="18716" y="21483"/>
                    <a:pt x="18209" y="21600"/>
                    <a:pt x="17664" y="21600"/>
                  </a:cubicBezTo>
                  <a:lnTo>
                    <a:pt x="11784" y="21600"/>
                  </a:lnTo>
                  <a:lnTo>
                    <a:pt x="11784" y="18886"/>
                  </a:lnTo>
                  <a:lnTo>
                    <a:pt x="17664" y="18886"/>
                  </a:lnTo>
                  <a:cubicBezTo>
                    <a:pt x="18065" y="18886"/>
                    <a:pt x="18409" y="18727"/>
                    <a:pt x="18700" y="18413"/>
                  </a:cubicBezTo>
                  <a:cubicBezTo>
                    <a:pt x="18991" y="18099"/>
                    <a:pt x="19135" y="17720"/>
                    <a:pt x="19135" y="17282"/>
                  </a:cubicBezTo>
                  <a:lnTo>
                    <a:pt x="19135" y="4318"/>
                  </a:lnTo>
                  <a:cubicBezTo>
                    <a:pt x="19135" y="3874"/>
                    <a:pt x="18991" y="3498"/>
                    <a:pt x="18708" y="3184"/>
                  </a:cubicBezTo>
                  <a:cubicBezTo>
                    <a:pt x="18422" y="2873"/>
                    <a:pt x="18075" y="2714"/>
                    <a:pt x="17664" y="2714"/>
                  </a:cubicBezTo>
                  <a:lnTo>
                    <a:pt x="11784" y="2714"/>
                  </a:lnTo>
                  <a:lnTo>
                    <a:pt x="11784" y="0"/>
                  </a:lnTo>
                  <a:lnTo>
                    <a:pt x="176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0" name="Shape 1440"/>
            <p:cNvSpPr/>
            <p:nvPr/>
          </p:nvSpPr>
          <p:spPr>
            <a:xfrm>
              <a:off x="126312" y="4672366"/>
              <a:ext cx="340542" cy="309514"/>
            </a:xfrm>
            <a:custGeom>
              <a:avLst/>
              <a:gdLst/>
              <a:ahLst/>
              <a:cxnLst>
                <a:cxn ang="0">
                  <a:pos x="wd2" y="hd2"/>
                </a:cxn>
                <a:cxn ang="5400000">
                  <a:pos x="wd2" y="hd2"/>
                </a:cxn>
                <a:cxn ang="10800000">
                  <a:pos x="wd2" y="hd2"/>
                </a:cxn>
                <a:cxn ang="16200000">
                  <a:pos x="wd2" y="hd2"/>
                </a:cxn>
              </a:cxnLst>
              <a:rect l="0" t="0" r="r" b="b"/>
              <a:pathLst>
                <a:path w="21597" h="21600" extrusionOk="0">
                  <a:moveTo>
                    <a:pt x="3920" y="21600"/>
                  </a:moveTo>
                  <a:cubicBezTo>
                    <a:pt x="3386" y="21600"/>
                    <a:pt x="2879" y="21485"/>
                    <a:pt x="2409" y="21256"/>
                  </a:cubicBezTo>
                  <a:cubicBezTo>
                    <a:pt x="1933" y="21027"/>
                    <a:pt x="1519" y="20716"/>
                    <a:pt x="1164" y="20319"/>
                  </a:cubicBezTo>
                  <a:cubicBezTo>
                    <a:pt x="801" y="19928"/>
                    <a:pt x="521" y="19470"/>
                    <a:pt x="312" y="18947"/>
                  </a:cubicBezTo>
                  <a:cubicBezTo>
                    <a:pt x="101" y="18430"/>
                    <a:pt x="0" y="17872"/>
                    <a:pt x="0" y="17282"/>
                  </a:cubicBezTo>
                  <a:lnTo>
                    <a:pt x="0" y="4318"/>
                  </a:lnTo>
                  <a:cubicBezTo>
                    <a:pt x="0" y="3728"/>
                    <a:pt x="101" y="3170"/>
                    <a:pt x="312" y="2653"/>
                  </a:cubicBezTo>
                  <a:cubicBezTo>
                    <a:pt x="521" y="2130"/>
                    <a:pt x="804" y="1674"/>
                    <a:pt x="1164" y="1281"/>
                  </a:cubicBezTo>
                  <a:cubicBezTo>
                    <a:pt x="1519" y="887"/>
                    <a:pt x="1933" y="576"/>
                    <a:pt x="2409" y="344"/>
                  </a:cubicBezTo>
                  <a:cubicBezTo>
                    <a:pt x="2881" y="115"/>
                    <a:pt x="3386" y="0"/>
                    <a:pt x="3920" y="0"/>
                  </a:cubicBezTo>
                  <a:lnTo>
                    <a:pt x="9813" y="0"/>
                  </a:lnTo>
                  <a:lnTo>
                    <a:pt x="9813" y="2714"/>
                  </a:lnTo>
                  <a:lnTo>
                    <a:pt x="3920" y="2714"/>
                  </a:lnTo>
                  <a:cubicBezTo>
                    <a:pt x="3522" y="2714"/>
                    <a:pt x="3178" y="2873"/>
                    <a:pt x="2892" y="3184"/>
                  </a:cubicBezTo>
                  <a:cubicBezTo>
                    <a:pt x="2609" y="3502"/>
                    <a:pt x="2465" y="3878"/>
                    <a:pt x="2465" y="4318"/>
                  </a:cubicBezTo>
                  <a:lnTo>
                    <a:pt x="2465" y="17282"/>
                  </a:lnTo>
                  <a:cubicBezTo>
                    <a:pt x="2465" y="17725"/>
                    <a:pt x="2609" y="18101"/>
                    <a:pt x="2892" y="18416"/>
                  </a:cubicBezTo>
                  <a:cubicBezTo>
                    <a:pt x="3175" y="18730"/>
                    <a:pt x="3519" y="18886"/>
                    <a:pt x="3920" y="18886"/>
                  </a:cubicBezTo>
                  <a:lnTo>
                    <a:pt x="9813" y="18886"/>
                  </a:lnTo>
                  <a:lnTo>
                    <a:pt x="9813" y="21600"/>
                  </a:lnTo>
                  <a:lnTo>
                    <a:pt x="3920" y="21600"/>
                  </a:lnTo>
                  <a:close/>
                  <a:moveTo>
                    <a:pt x="21360" y="10199"/>
                  </a:moveTo>
                  <a:cubicBezTo>
                    <a:pt x="21515" y="10370"/>
                    <a:pt x="21592" y="10572"/>
                    <a:pt x="21597" y="10819"/>
                  </a:cubicBezTo>
                  <a:cubicBezTo>
                    <a:pt x="21600" y="11060"/>
                    <a:pt x="21523" y="11257"/>
                    <a:pt x="21360" y="11407"/>
                  </a:cubicBezTo>
                  <a:lnTo>
                    <a:pt x="14294" y="19185"/>
                  </a:lnTo>
                  <a:cubicBezTo>
                    <a:pt x="14137" y="19353"/>
                    <a:pt x="13955" y="19438"/>
                    <a:pt x="13741" y="19438"/>
                  </a:cubicBezTo>
                  <a:cubicBezTo>
                    <a:pt x="13659" y="19438"/>
                    <a:pt x="13565" y="19420"/>
                    <a:pt x="13461" y="19382"/>
                  </a:cubicBezTo>
                  <a:cubicBezTo>
                    <a:pt x="13130" y="19232"/>
                    <a:pt x="12962" y="18965"/>
                    <a:pt x="12962" y="18583"/>
                  </a:cubicBezTo>
                  <a:lnTo>
                    <a:pt x="12962" y="14488"/>
                  </a:lnTo>
                  <a:lnTo>
                    <a:pt x="7490" y="14488"/>
                  </a:lnTo>
                  <a:cubicBezTo>
                    <a:pt x="7210" y="14488"/>
                    <a:pt x="6975" y="14382"/>
                    <a:pt x="6780" y="14174"/>
                  </a:cubicBezTo>
                  <a:cubicBezTo>
                    <a:pt x="6590" y="13959"/>
                    <a:pt x="6494" y="13698"/>
                    <a:pt x="6494" y="13389"/>
                  </a:cubicBezTo>
                  <a:lnTo>
                    <a:pt x="6494" y="8216"/>
                  </a:lnTo>
                  <a:cubicBezTo>
                    <a:pt x="6494" y="7911"/>
                    <a:pt x="6590" y="7655"/>
                    <a:pt x="6780" y="7447"/>
                  </a:cubicBezTo>
                  <a:cubicBezTo>
                    <a:pt x="6972" y="7247"/>
                    <a:pt x="7207" y="7147"/>
                    <a:pt x="7490" y="7147"/>
                  </a:cubicBezTo>
                  <a:lnTo>
                    <a:pt x="12962" y="7147"/>
                  </a:lnTo>
                  <a:lnTo>
                    <a:pt x="12962" y="3029"/>
                  </a:lnTo>
                  <a:cubicBezTo>
                    <a:pt x="12962" y="2644"/>
                    <a:pt x="13127" y="2376"/>
                    <a:pt x="13461" y="2224"/>
                  </a:cubicBezTo>
                  <a:cubicBezTo>
                    <a:pt x="13795" y="2092"/>
                    <a:pt x="14072" y="2162"/>
                    <a:pt x="14294" y="2423"/>
                  </a:cubicBezTo>
                  <a:lnTo>
                    <a:pt x="21360" y="101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1" name="Shape 1441"/>
            <p:cNvSpPr/>
            <p:nvPr/>
          </p:nvSpPr>
          <p:spPr>
            <a:xfrm>
              <a:off x="1094710" y="4630274"/>
              <a:ext cx="371529" cy="309472"/>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2" name="Shape 1442"/>
            <p:cNvSpPr/>
            <p:nvPr/>
          </p:nvSpPr>
          <p:spPr>
            <a:xfrm>
              <a:off x="2231526" y="4672366"/>
              <a:ext cx="247742" cy="321974"/>
            </a:xfrm>
            <a:custGeom>
              <a:avLst/>
              <a:gdLst/>
              <a:ahLst/>
              <a:cxnLst>
                <a:cxn ang="0">
                  <a:pos x="wd2" y="hd2"/>
                </a:cxn>
                <a:cxn ang="5400000">
                  <a:pos x="wd2" y="hd2"/>
                </a:cxn>
                <a:cxn ang="10800000">
                  <a:pos x="wd2" y="hd2"/>
                </a:cxn>
                <a:cxn ang="16200000">
                  <a:pos x="wd2" y="hd2"/>
                </a:cxn>
              </a:cxnLst>
              <a:rect l="0" t="0" r="r" b="b"/>
              <a:pathLst>
                <a:path w="21600" h="21600" extrusionOk="0">
                  <a:moveTo>
                    <a:pt x="1333" y="9367"/>
                  </a:moveTo>
                  <a:cubicBezTo>
                    <a:pt x="969" y="9367"/>
                    <a:pt x="657" y="9262"/>
                    <a:pt x="393" y="9056"/>
                  </a:cubicBezTo>
                  <a:cubicBezTo>
                    <a:pt x="132" y="8850"/>
                    <a:pt x="0" y="8602"/>
                    <a:pt x="0" y="8311"/>
                  </a:cubicBezTo>
                  <a:cubicBezTo>
                    <a:pt x="0" y="8014"/>
                    <a:pt x="136" y="7763"/>
                    <a:pt x="404" y="7557"/>
                  </a:cubicBezTo>
                  <a:lnTo>
                    <a:pt x="9820" y="308"/>
                  </a:lnTo>
                  <a:cubicBezTo>
                    <a:pt x="10088" y="102"/>
                    <a:pt x="10411" y="0"/>
                    <a:pt x="10789" y="0"/>
                  </a:cubicBezTo>
                  <a:cubicBezTo>
                    <a:pt x="11174" y="0"/>
                    <a:pt x="11501" y="102"/>
                    <a:pt x="11773" y="308"/>
                  </a:cubicBezTo>
                  <a:lnTo>
                    <a:pt x="21193" y="7557"/>
                  </a:lnTo>
                  <a:cubicBezTo>
                    <a:pt x="21460" y="7763"/>
                    <a:pt x="21596" y="8014"/>
                    <a:pt x="21596" y="8311"/>
                  </a:cubicBezTo>
                  <a:cubicBezTo>
                    <a:pt x="21596" y="8593"/>
                    <a:pt x="21464" y="8839"/>
                    <a:pt x="21200" y="9048"/>
                  </a:cubicBezTo>
                  <a:cubicBezTo>
                    <a:pt x="20939" y="9260"/>
                    <a:pt x="20612" y="9367"/>
                    <a:pt x="20223" y="9367"/>
                  </a:cubicBezTo>
                  <a:lnTo>
                    <a:pt x="1333" y="9367"/>
                  </a:lnTo>
                  <a:close/>
                  <a:moveTo>
                    <a:pt x="20227" y="12233"/>
                  </a:moveTo>
                  <a:cubicBezTo>
                    <a:pt x="20613" y="12233"/>
                    <a:pt x="20939" y="12338"/>
                    <a:pt x="21204" y="12544"/>
                  </a:cubicBezTo>
                  <a:cubicBezTo>
                    <a:pt x="21468" y="12753"/>
                    <a:pt x="21600" y="12998"/>
                    <a:pt x="21600" y="13286"/>
                  </a:cubicBezTo>
                  <a:cubicBezTo>
                    <a:pt x="21600" y="13586"/>
                    <a:pt x="21464" y="13837"/>
                    <a:pt x="21196" y="14046"/>
                  </a:cubicBezTo>
                  <a:lnTo>
                    <a:pt x="11776" y="21289"/>
                  </a:lnTo>
                  <a:cubicBezTo>
                    <a:pt x="11508" y="21498"/>
                    <a:pt x="11182" y="21600"/>
                    <a:pt x="10793" y="21600"/>
                  </a:cubicBezTo>
                  <a:cubicBezTo>
                    <a:pt x="10404" y="21600"/>
                    <a:pt x="10084" y="21498"/>
                    <a:pt x="9824" y="21289"/>
                  </a:cubicBezTo>
                  <a:lnTo>
                    <a:pt x="407" y="14046"/>
                  </a:lnTo>
                  <a:cubicBezTo>
                    <a:pt x="140" y="13837"/>
                    <a:pt x="4" y="13586"/>
                    <a:pt x="4" y="13286"/>
                  </a:cubicBezTo>
                  <a:cubicBezTo>
                    <a:pt x="4" y="13007"/>
                    <a:pt x="136" y="12764"/>
                    <a:pt x="396" y="12549"/>
                  </a:cubicBezTo>
                  <a:cubicBezTo>
                    <a:pt x="661" y="12338"/>
                    <a:pt x="973" y="12233"/>
                    <a:pt x="1336" y="12233"/>
                  </a:cubicBezTo>
                  <a:lnTo>
                    <a:pt x="20227" y="122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3" name="Shape 1443"/>
            <p:cNvSpPr/>
            <p:nvPr/>
          </p:nvSpPr>
          <p:spPr>
            <a:xfrm>
              <a:off x="3368340" y="4756553"/>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4" name="Shape 1444"/>
            <p:cNvSpPr/>
            <p:nvPr/>
          </p:nvSpPr>
          <p:spPr>
            <a:xfrm>
              <a:off x="4463053" y="4714461"/>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1336" y="21600"/>
                  </a:moveTo>
                  <a:cubicBezTo>
                    <a:pt x="969" y="21600"/>
                    <a:pt x="657" y="21366"/>
                    <a:pt x="393" y="20890"/>
                  </a:cubicBezTo>
                  <a:cubicBezTo>
                    <a:pt x="132" y="20402"/>
                    <a:pt x="0" y="19835"/>
                    <a:pt x="0" y="19171"/>
                  </a:cubicBezTo>
                  <a:cubicBezTo>
                    <a:pt x="0" y="18481"/>
                    <a:pt x="136" y="17908"/>
                    <a:pt x="404" y="17419"/>
                  </a:cubicBezTo>
                  <a:lnTo>
                    <a:pt x="9822" y="716"/>
                  </a:lnTo>
                  <a:cubicBezTo>
                    <a:pt x="10090" y="241"/>
                    <a:pt x="10413" y="0"/>
                    <a:pt x="10791" y="0"/>
                  </a:cubicBezTo>
                  <a:cubicBezTo>
                    <a:pt x="11176" y="0"/>
                    <a:pt x="11503" y="241"/>
                    <a:pt x="11775" y="716"/>
                  </a:cubicBezTo>
                  <a:lnTo>
                    <a:pt x="21196" y="17419"/>
                  </a:lnTo>
                  <a:cubicBezTo>
                    <a:pt x="21464" y="17908"/>
                    <a:pt x="21600" y="18481"/>
                    <a:pt x="21600" y="19171"/>
                  </a:cubicBezTo>
                  <a:cubicBezTo>
                    <a:pt x="21600" y="19816"/>
                    <a:pt x="21468" y="20376"/>
                    <a:pt x="21203" y="20871"/>
                  </a:cubicBezTo>
                  <a:cubicBezTo>
                    <a:pt x="20943" y="21359"/>
                    <a:pt x="20627" y="21600"/>
                    <a:pt x="2026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5" name="Shape 1445"/>
            <p:cNvSpPr/>
            <p:nvPr/>
          </p:nvSpPr>
          <p:spPr>
            <a:xfrm>
              <a:off x="5515659" y="4588179"/>
              <a:ext cx="337996" cy="322027"/>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6" name="Shape 1446"/>
            <p:cNvSpPr/>
            <p:nvPr/>
          </p:nvSpPr>
          <p:spPr>
            <a:xfrm>
              <a:off x="6568264" y="4588179"/>
              <a:ext cx="337594"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959" y="0"/>
                    <a:pt x="11088" y="62"/>
                    <a:pt x="11196" y="184"/>
                  </a:cubicBezTo>
                  <a:cubicBezTo>
                    <a:pt x="11304" y="305"/>
                    <a:pt x="11382" y="426"/>
                    <a:pt x="11436" y="553"/>
                  </a:cubicBezTo>
                  <a:lnTo>
                    <a:pt x="14364" y="6760"/>
                  </a:lnTo>
                  <a:lnTo>
                    <a:pt x="20889" y="7759"/>
                  </a:lnTo>
                  <a:cubicBezTo>
                    <a:pt x="21045" y="7796"/>
                    <a:pt x="21199" y="7852"/>
                    <a:pt x="21360" y="7934"/>
                  </a:cubicBezTo>
                  <a:cubicBezTo>
                    <a:pt x="21519" y="8016"/>
                    <a:pt x="21600" y="8160"/>
                    <a:pt x="21600" y="8366"/>
                  </a:cubicBezTo>
                  <a:cubicBezTo>
                    <a:pt x="21600" y="8493"/>
                    <a:pt x="21568" y="8612"/>
                    <a:pt x="21508" y="8725"/>
                  </a:cubicBezTo>
                  <a:cubicBezTo>
                    <a:pt x="21449" y="8838"/>
                    <a:pt x="21376" y="8939"/>
                    <a:pt x="21290" y="9027"/>
                  </a:cubicBezTo>
                  <a:lnTo>
                    <a:pt x="16557" y="13841"/>
                  </a:lnTo>
                  <a:lnTo>
                    <a:pt x="17664" y="20654"/>
                  </a:lnTo>
                  <a:cubicBezTo>
                    <a:pt x="17664" y="20688"/>
                    <a:pt x="17670" y="20730"/>
                    <a:pt x="17678" y="20776"/>
                  </a:cubicBezTo>
                  <a:cubicBezTo>
                    <a:pt x="17688" y="20821"/>
                    <a:pt x="17691" y="20874"/>
                    <a:pt x="17691" y="20936"/>
                  </a:cubicBezTo>
                  <a:cubicBezTo>
                    <a:pt x="17691" y="21120"/>
                    <a:pt x="17653" y="21272"/>
                    <a:pt x="17575" y="21402"/>
                  </a:cubicBezTo>
                  <a:cubicBezTo>
                    <a:pt x="17500" y="21535"/>
                    <a:pt x="17360" y="21600"/>
                    <a:pt x="17163" y="21600"/>
                  </a:cubicBezTo>
                  <a:cubicBezTo>
                    <a:pt x="16966" y="21600"/>
                    <a:pt x="16789" y="21541"/>
                    <a:pt x="16635" y="21425"/>
                  </a:cubicBezTo>
                  <a:lnTo>
                    <a:pt x="10803" y="18220"/>
                  </a:lnTo>
                  <a:lnTo>
                    <a:pt x="4965" y="21425"/>
                  </a:lnTo>
                  <a:cubicBezTo>
                    <a:pt x="4809" y="21532"/>
                    <a:pt x="4642" y="21592"/>
                    <a:pt x="4461" y="21600"/>
                  </a:cubicBezTo>
                  <a:cubicBezTo>
                    <a:pt x="4262" y="21600"/>
                    <a:pt x="4122" y="21535"/>
                    <a:pt x="4036" y="21402"/>
                  </a:cubicBezTo>
                  <a:cubicBezTo>
                    <a:pt x="3949" y="21272"/>
                    <a:pt x="3906" y="21120"/>
                    <a:pt x="3906" y="20936"/>
                  </a:cubicBezTo>
                  <a:cubicBezTo>
                    <a:pt x="3906" y="20886"/>
                    <a:pt x="3909" y="20832"/>
                    <a:pt x="3920" y="20781"/>
                  </a:cubicBezTo>
                  <a:cubicBezTo>
                    <a:pt x="3928" y="20733"/>
                    <a:pt x="3933" y="20688"/>
                    <a:pt x="3933" y="20654"/>
                  </a:cubicBezTo>
                  <a:lnTo>
                    <a:pt x="5040" y="13841"/>
                  </a:lnTo>
                  <a:lnTo>
                    <a:pt x="348" y="9027"/>
                  </a:lnTo>
                  <a:cubicBezTo>
                    <a:pt x="261" y="8939"/>
                    <a:pt x="180" y="8838"/>
                    <a:pt x="108" y="8725"/>
                  </a:cubicBezTo>
                  <a:cubicBezTo>
                    <a:pt x="35" y="8612"/>
                    <a:pt x="0" y="8493"/>
                    <a:pt x="0" y="8366"/>
                  </a:cubicBezTo>
                  <a:cubicBezTo>
                    <a:pt x="0" y="8160"/>
                    <a:pt x="78" y="8016"/>
                    <a:pt x="237" y="7934"/>
                  </a:cubicBezTo>
                  <a:cubicBezTo>
                    <a:pt x="399" y="7852"/>
                    <a:pt x="552" y="7796"/>
                    <a:pt x="709" y="7759"/>
                  </a:cubicBezTo>
                  <a:lnTo>
                    <a:pt x="7236" y="6760"/>
                  </a:lnTo>
                  <a:lnTo>
                    <a:pt x="10162" y="553"/>
                  </a:lnTo>
                  <a:cubicBezTo>
                    <a:pt x="10215" y="426"/>
                    <a:pt x="10302" y="305"/>
                    <a:pt x="10420" y="184"/>
                  </a:cubicBezTo>
                  <a:cubicBezTo>
                    <a:pt x="10539" y="62"/>
                    <a:pt x="10668" y="0"/>
                    <a:pt x="10800" y="0"/>
                  </a:cubicBezTo>
                  <a:moveTo>
                    <a:pt x="8613" y="8719"/>
                  </a:moveTo>
                  <a:lnTo>
                    <a:pt x="3726" y="9476"/>
                  </a:lnTo>
                  <a:lnTo>
                    <a:pt x="7260" y="13098"/>
                  </a:lnTo>
                  <a:lnTo>
                    <a:pt x="6422" y="18192"/>
                  </a:lnTo>
                  <a:lnTo>
                    <a:pt x="10803" y="15786"/>
                  </a:lnTo>
                  <a:lnTo>
                    <a:pt x="15191" y="18192"/>
                  </a:lnTo>
                  <a:lnTo>
                    <a:pt x="14343" y="13098"/>
                  </a:lnTo>
                  <a:lnTo>
                    <a:pt x="17877" y="9476"/>
                  </a:lnTo>
                  <a:lnTo>
                    <a:pt x="13001" y="8719"/>
                  </a:lnTo>
                  <a:lnTo>
                    <a:pt x="10805" y="4069"/>
                  </a:lnTo>
                  <a:lnTo>
                    <a:pt x="8613" y="8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7" name="Shape 1447"/>
            <p:cNvSpPr/>
            <p:nvPr/>
          </p:nvSpPr>
          <p:spPr>
            <a:xfrm>
              <a:off x="7705081" y="4546087"/>
              <a:ext cx="169088" cy="322073"/>
            </a:xfrm>
            <a:custGeom>
              <a:avLst/>
              <a:gdLst/>
              <a:ahLst/>
              <a:cxnLst>
                <a:cxn ang="0">
                  <a:pos x="wd2" y="hd2"/>
                </a:cxn>
                <a:cxn ang="5400000">
                  <a:pos x="wd2" y="hd2"/>
                </a:cxn>
                <a:cxn ang="10800000">
                  <a:pos x="wd2" y="hd2"/>
                </a:cxn>
                <a:cxn ang="16200000">
                  <a:pos x="wd2" y="hd2"/>
                </a:cxn>
              </a:cxnLst>
              <a:rect l="0" t="0" r="r" b="b"/>
              <a:pathLst>
                <a:path w="21492" h="21545" extrusionOk="0">
                  <a:moveTo>
                    <a:pt x="21492" y="18170"/>
                  </a:moveTo>
                  <a:lnTo>
                    <a:pt x="9884" y="21363"/>
                  </a:lnTo>
                  <a:cubicBezTo>
                    <a:pt x="9183" y="21572"/>
                    <a:pt x="8637" y="21600"/>
                    <a:pt x="8230" y="21451"/>
                  </a:cubicBezTo>
                  <a:cubicBezTo>
                    <a:pt x="7823" y="21301"/>
                    <a:pt x="7695" y="21020"/>
                    <a:pt x="7834" y="20595"/>
                  </a:cubicBezTo>
                  <a:lnTo>
                    <a:pt x="10039" y="13800"/>
                  </a:lnTo>
                  <a:lnTo>
                    <a:pt x="711" y="9002"/>
                  </a:lnTo>
                  <a:cubicBezTo>
                    <a:pt x="117" y="8706"/>
                    <a:pt x="-108" y="8436"/>
                    <a:pt x="47" y="8188"/>
                  </a:cubicBezTo>
                  <a:cubicBezTo>
                    <a:pt x="197" y="7941"/>
                    <a:pt x="663" y="7789"/>
                    <a:pt x="1433" y="7735"/>
                  </a:cubicBezTo>
                  <a:lnTo>
                    <a:pt x="14395" y="6738"/>
                  </a:lnTo>
                  <a:lnTo>
                    <a:pt x="20213" y="552"/>
                  </a:lnTo>
                  <a:cubicBezTo>
                    <a:pt x="20604" y="183"/>
                    <a:pt x="21032" y="0"/>
                    <a:pt x="21492" y="0"/>
                  </a:cubicBezTo>
                  <a:lnTo>
                    <a:pt x="21492" y="181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8" name="Shape 1448"/>
            <p:cNvSpPr/>
            <p:nvPr/>
          </p:nvSpPr>
          <p:spPr>
            <a:xfrm>
              <a:off x="8673479" y="4630274"/>
              <a:ext cx="299914" cy="316001"/>
            </a:xfrm>
            <a:custGeom>
              <a:avLst/>
              <a:gdLst/>
              <a:ahLst/>
              <a:cxnLst>
                <a:cxn ang="0">
                  <a:pos x="wd2" y="hd2"/>
                </a:cxn>
                <a:cxn ang="5400000">
                  <a:pos x="wd2" y="hd2"/>
                </a:cxn>
                <a:cxn ang="10800000">
                  <a:pos x="wd2" y="hd2"/>
                </a:cxn>
                <a:cxn ang="16200000">
                  <a:pos x="wd2" y="hd2"/>
                </a:cxn>
              </a:cxnLst>
              <a:rect l="0" t="0" r="r" b="b"/>
              <a:pathLst>
                <a:path w="21591" h="21592" extrusionOk="0">
                  <a:moveTo>
                    <a:pt x="21097" y="11487"/>
                  </a:moveTo>
                  <a:cubicBezTo>
                    <a:pt x="21415" y="11844"/>
                    <a:pt x="21582" y="12247"/>
                    <a:pt x="21591" y="12695"/>
                  </a:cubicBezTo>
                  <a:cubicBezTo>
                    <a:pt x="21600" y="13147"/>
                    <a:pt x="21436" y="13532"/>
                    <a:pt x="21097" y="13855"/>
                  </a:cubicBezTo>
                  <a:lnTo>
                    <a:pt x="13464" y="21094"/>
                  </a:lnTo>
                  <a:cubicBezTo>
                    <a:pt x="13125" y="21419"/>
                    <a:pt x="12710" y="21583"/>
                    <a:pt x="12216" y="21591"/>
                  </a:cubicBezTo>
                  <a:cubicBezTo>
                    <a:pt x="11721" y="21600"/>
                    <a:pt x="11306" y="21436"/>
                    <a:pt x="10970" y="21094"/>
                  </a:cubicBezTo>
                  <a:lnTo>
                    <a:pt x="1246" y="10771"/>
                  </a:lnTo>
                  <a:cubicBezTo>
                    <a:pt x="909" y="10429"/>
                    <a:pt x="615" y="9989"/>
                    <a:pt x="370" y="9448"/>
                  </a:cubicBezTo>
                  <a:cubicBezTo>
                    <a:pt x="121" y="8908"/>
                    <a:pt x="0" y="8396"/>
                    <a:pt x="0" y="7918"/>
                  </a:cubicBezTo>
                  <a:lnTo>
                    <a:pt x="0" y="1668"/>
                  </a:lnTo>
                  <a:cubicBezTo>
                    <a:pt x="0" y="1220"/>
                    <a:pt x="170" y="828"/>
                    <a:pt x="506" y="498"/>
                  </a:cubicBezTo>
                  <a:cubicBezTo>
                    <a:pt x="843" y="167"/>
                    <a:pt x="1261" y="0"/>
                    <a:pt x="1755" y="0"/>
                  </a:cubicBezTo>
                  <a:lnTo>
                    <a:pt x="8342" y="0"/>
                  </a:lnTo>
                  <a:cubicBezTo>
                    <a:pt x="8836" y="0"/>
                    <a:pt x="9384" y="115"/>
                    <a:pt x="9982" y="342"/>
                  </a:cubicBezTo>
                  <a:cubicBezTo>
                    <a:pt x="10582" y="567"/>
                    <a:pt x="11036" y="846"/>
                    <a:pt x="11346" y="1188"/>
                  </a:cubicBezTo>
                  <a:lnTo>
                    <a:pt x="21097" y="11487"/>
                  </a:lnTo>
                  <a:close/>
                  <a:moveTo>
                    <a:pt x="4541" y="5922"/>
                  </a:moveTo>
                  <a:cubicBezTo>
                    <a:pt x="5014" y="5922"/>
                    <a:pt x="5417" y="5767"/>
                    <a:pt x="5744" y="5456"/>
                  </a:cubicBezTo>
                  <a:cubicBezTo>
                    <a:pt x="6071" y="5143"/>
                    <a:pt x="6235" y="4763"/>
                    <a:pt x="6235" y="4311"/>
                  </a:cubicBezTo>
                  <a:cubicBezTo>
                    <a:pt x="6235" y="3863"/>
                    <a:pt x="6071" y="3483"/>
                    <a:pt x="5744" y="3175"/>
                  </a:cubicBezTo>
                  <a:cubicBezTo>
                    <a:pt x="5417" y="2868"/>
                    <a:pt x="5014" y="2715"/>
                    <a:pt x="4541" y="2715"/>
                  </a:cubicBezTo>
                  <a:cubicBezTo>
                    <a:pt x="4068" y="2715"/>
                    <a:pt x="3668" y="2868"/>
                    <a:pt x="3340" y="3175"/>
                  </a:cubicBezTo>
                  <a:cubicBezTo>
                    <a:pt x="3019" y="3483"/>
                    <a:pt x="2855" y="3863"/>
                    <a:pt x="2855" y="4311"/>
                  </a:cubicBezTo>
                  <a:cubicBezTo>
                    <a:pt x="2855" y="4763"/>
                    <a:pt x="3019" y="5143"/>
                    <a:pt x="3340" y="5456"/>
                  </a:cubicBezTo>
                  <a:cubicBezTo>
                    <a:pt x="3668" y="5767"/>
                    <a:pt x="4068" y="5922"/>
                    <a:pt x="4541" y="592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9" name="Shape 1449"/>
            <p:cNvSpPr/>
            <p:nvPr/>
          </p:nvSpPr>
          <p:spPr>
            <a:xfrm>
              <a:off x="9641879" y="4546087"/>
              <a:ext cx="378098" cy="316001"/>
            </a:xfrm>
            <a:custGeom>
              <a:avLst/>
              <a:gdLst/>
              <a:ahLst/>
              <a:cxnLst>
                <a:cxn ang="0">
                  <a:pos x="wd2" y="hd2"/>
                </a:cxn>
                <a:cxn ang="5400000">
                  <a:pos x="wd2" y="hd2"/>
                </a:cxn>
                <a:cxn ang="10800000">
                  <a:pos x="wd2" y="hd2"/>
                </a:cxn>
                <a:cxn ang="16200000">
                  <a:pos x="wd2" y="hd2"/>
                </a:cxn>
              </a:cxnLst>
              <a:rect l="0" t="0" r="r" b="b"/>
              <a:pathLst>
                <a:path w="21600" h="21592" extrusionOk="0">
                  <a:moveTo>
                    <a:pt x="16720" y="11485"/>
                  </a:moveTo>
                  <a:cubicBezTo>
                    <a:pt x="16972" y="11824"/>
                    <a:pt x="17102" y="12218"/>
                    <a:pt x="17112" y="12667"/>
                  </a:cubicBezTo>
                  <a:cubicBezTo>
                    <a:pt x="17119" y="13118"/>
                    <a:pt x="16987" y="13504"/>
                    <a:pt x="16720" y="13826"/>
                  </a:cubicBezTo>
                  <a:lnTo>
                    <a:pt x="10661" y="21039"/>
                  </a:lnTo>
                  <a:cubicBezTo>
                    <a:pt x="10394" y="21361"/>
                    <a:pt x="10062" y="21531"/>
                    <a:pt x="9665" y="21548"/>
                  </a:cubicBezTo>
                  <a:cubicBezTo>
                    <a:pt x="9270" y="21568"/>
                    <a:pt x="8950" y="21399"/>
                    <a:pt x="8705" y="21039"/>
                  </a:cubicBezTo>
                  <a:lnTo>
                    <a:pt x="991" y="10768"/>
                  </a:lnTo>
                  <a:cubicBezTo>
                    <a:pt x="722" y="10409"/>
                    <a:pt x="488" y="9960"/>
                    <a:pt x="293" y="9417"/>
                  </a:cubicBezTo>
                  <a:cubicBezTo>
                    <a:pt x="99" y="8879"/>
                    <a:pt x="0" y="8375"/>
                    <a:pt x="0" y="7918"/>
                  </a:cubicBezTo>
                  <a:lnTo>
                    <a:pt x="0" y="1668"/>
                  </a:lnTo>
                  <a:cubicBezTo>
                    <a:pt x="0" y="1217"/>
                    <a:pt x="135" y="826"/>
                    <a:pt x="402" y="498"/>
                  </a:cubicBezTo>
                  <a:cubicBezTo>
                    <a:pt x="671" y="167"/>
                    <a:pt x="1003" y="0"/>
                    <a:pt x="1393" y="0"/>
                  </a:cubicBezTo>
                  <a:lnTo>
                    <a:pt x="6620" y="0"/>
                  </a:lnTo>
                  <a:cubicBezTo>
                    <a:pt x="6812" y="0"/>
                    <a:pt x="7016" y="29"/>
                    <a:pt x="7238" y="83"/>
                  </a:cubicBezTo>
                  <a:cubicBezTo>
                    <a:pt x="7457" y="138"/>
                    <a:pt x="7678" y="224"/>
                    <a:pt x="7899" y="337"/>
                  </a:cubicBezTo>
                  <a:cubicBezTo>
                    <a:pt x="8120" y="452"/>
                    <a:pt x="8332" y="581"/>
                    <a:pt x="8525" y="725"/>
                  </a:cubicBezTo>
                  <a:cubicBezTo>
                    <a:pt x="8719" y="866"/>
                    <a:pt x="8881" y="1021"/>
                    <a:pt x="9006" y="1185"/>
                  </a:cubicBezTo>
                  <a:lnTo>
                    <a:pt x="16720" y="11485"/>
                  </a:lnTo>
                  <a:close/>
                  <a:moveTo>
                    <a:pt x="3603" y="5922"/>
                  </a:moveTo>
                  <a:cubicBezTo>
                    <a:pt x="3964" y="5922"/>
                    <a:pt x="4279" y="5761"/>
                    <a:pt x="4549" y="5442"/>
                  </a:cubicBezTo>
                  <a:cubicBezTo>
                    <a:pt x="4816" y="5117"/>
                    <a:pt x="4953" y="4740"/>
                    <a:pt x="4953" y="4311"/>
                  </a:cubicBezTo>
                  <a:cubicBezTo>
                    <a:pt x="4953" y="3863"/>
                    <a:pt x="4816" y="3477"/>
                    <a:pt x="4549" y="3161"/>
                  </a:cubicBezTo>
                  <a:cubicBezTo>
                    <a:pt x="4282" y="2845"/>
                    <a:pt x="3966" y="2686"/>
                    <a:pt x="3603" y="2686"/>
                  </a:cubicBezTo>
                  <a:cubicBezTo>
                    <a:pt x="3228" y="2686"/>
                    <a:pt x="2908" y="2845"/>
                    <a:pt x="2643" y="3161"/>
                  </a:cubicBezTo>
                  <a:cubicBezTo>
                    <a:pt x="2379" y="3477"/>
                    <a:pt x="2247" y="3863"/>
                    <a:pt x="2247" y="4311"/>
                  </a:cubicBezTo>
                  <a:cubicBezTo>
                    <a:pt x="2247" y="4740"/>
                    <a:pt x="2379" y="5117"/>
                    <a:pt x="2643" y="5442"/>
                  </a:cubicBezTo>
                  <a:cubicBezTo>
                    <a:pt x="2906" y="5761"/>
                    <a:pt x="3226" y="5922"/>
                    <a:pt x="3603" y="5922"/>
                  </a:cubicBezTo>
                  <a:moveTo>
                    <a:pt x="21198" y="11510"/>
                  </a:moveTo>
                  <a:cubicBezTo>
                    <a:pt x="21465" y="11853"/>
                    <a:pt x="21600" y="12252"/>
                    <a:pt x="21600" y="12710"/>
                  </a:cubicBezTo>
                  <a:cubicBezTo>
                    <a:pt x="21600" y="13167"/>
                    <a:pt x="21465" y="13558"/>
                    <a:pt x="21198" y="13880"/>
                  </a:cubicBezTo>
                  <a:lnTo>
                    <a:pt x="15163" y="21094"/>
                  </a:lnTo>
                  <a:cubicBezTo>
                    <a:pt x="14896" y="21416"/>
                    <a:pt x="14564" y="21583"/>
                    <a:pt x="14175" y="21591"/>
                  </a:cubicBezTo>
                  <a:cubicBezTo>
                    <a:pt x="13783" y="21600"/>
                    <a:pt x="13451" y="21433"/>
                    <a:pt x="13184" y="21094"/>
                  </a:cubicBezTo>
                  <a:lnTo>
                    <a:pt x="13044" y="20904"/>
                  </a:lnTo>
                  <a:lnTo>
                    <a:pt x="18964" y="13826"/>
                  </a:lnTo>
                  <a:cubicBezTo>
                    <a:pt x="19231" y="13504"/>
                    <a:pt x="19365" y="13118"/>
                    <a:pt x="19361" y="12661"/>
                  </a:cubicBezTo>
                  <a:cubicBezTo>
                    <a:pt x="19356" y="12206"/>
                    <a:pt x="19224" y="11812"/>
                    <a:pt x="18964" y="11485"/>
                  </a:cubicBezTo>
                  <a:lnTo>
                    <a:pt x="11247" y="1185"/>
                  </a:lnTo>
                  <a:cubicBezTo>
                    <a:pt x="11009" y="866"/>
                    <a:pt x="10689" y="604"/>
                    <a:pt x="10283" y="408"/>
                  </a:cubicBezTo>
                  <a:cubicBezTo>
                    <a:pt x="9874" y="210"/>
                    <a:pt x="9484" y="83"/>
                    <a:pt x="9109" y="29"/>
                  </a:cubicBezTo>
                  <a:lnTo>
                    <a:pt x="11113" y="29"/>
                  </a:lnTo>
                  <a:cubicBezTo>
                    <a:pt x="11502" y="29"/>
                    <a:pt x="11935" y="141"/>
                    <a:pt x="12407" y="365"/>
                  </a:cubicBezTo>
                  <a:cubicBezTo>
                    <a:pt x="12878" y="590"/>
                    <a:pt x="13237" y="874"/>
                    <a:pt x="13482" y="1214"/>
                  </a:cubicBezTo>
                  <a:lnTo>
                    <a:pt x="21198" y="115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1000">
                  <a:solidFill>
                    <a:srgbClr val="FFFFFF"/>
                  </a:solidFill>
                  <a:effectLst>
                    <a:outerShdw blurRad="38100" dist="12700" dir="5400000" rotWithShape="0">
                      <a:srgbClr val="000000">
                        <a:alpha val="50000"/>
                      </a:srgbClr>
                    </a:outerShdw>
                  </a:effectLst>
                  <a:latin typeface="FontAwesome Regular"/>
                  <a:ea typeface="FontAwesome Regular"/>
                  <a:cs typeface="FontAwesome Regular"/>
                  <a:sym typeface="FontAwesome Regular"/>
                </a:defRPr>
              </a:pPr>
              <a:endParaRPr>
                <a:solidFill>
                  <a:schemeClr val="tx1">
                    <a:lumMod val="65000"/>
                    <a:lumOff val="35000"/>
                  </a:schemeClr>
                </a:solidFill>
              </a:endParaRPr>
            </a:p>
          </p:txBody>
        </p:sp>
        <p:sp>
          <p:nvSpPr>
            <p:cNvPr id="1450" name="Shape 1450"/>
            <p:cNvSpPr/>
            <p:nvPr/>
          </p:nvSpPr>
          <p:spPr>
            <a:xfrm>
              <a:off x="10694487" y="4588179"/>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6"/>
                    <a:pt x="21336" y="314"/>
                  </a:cubicBezTo>
                  <a:cubicBezTo>
                    <a:pt x="21512" y="529"/>
                    <a:pt x="21600" y="781"/>
                    <a:pt x="21600" y="1069"/>
                  </a:cubicBezTo>
                  <a:lnTo>
                    <a:pt x="21600" y="4118"/>
                  </a:lnTo>
                  <a:cubicBezTo>
                    <a:pt x="21600" y="4412"/>
                    <a:pt x="21512" y="4661"/>
                    <a:pt x="21336" y="4873"/>
                  </a:cubicBezTo>
                  <a:cubicBezTo>
                    <a:pt x="21162" y="5084"/>
                    <a:pt x="20944" y="5190"/>
                    <a:pt x="20684" y="5190"/>
                  </a:cubicBezTo>
                  <a:lnTo>
                    <a:pt x="891" y="5190"/>
                  </a:lnTo>
                  <a:cubicBezTo>
                    <a:pt x="646" y="5190"/>
                    <a:pt x="438" y="5084"/>
                    <a:pt x="262" y="4873"/>
                  </a:cubicBezTo>
                  <a:cubicBezTo>
                    <a:pt x="88" y="4661"/>
                    <a:pt x="0" y="4412"/>
                    <a:pt x="0" y="4118"/>
                  </a:cubicBezTo>
                  <a:lnTo>
                    <a:pt x="0" y="1069"/>
                  </a:lnTo>
                  <a:cubicBezTo>
                    <a:pt x="0" y="781"/>
                    <a:pt x="88" y="529"/>
                    <a:pt x="262" y="314"/>
                  </a:cubicBezTo>
                  <a:cubicBezTo>
                    <a:pt x="438" y="106"/>
                    <a:pt x="646" y="0"/>
                    <a:pt x="891" y="0"/>
                  </a:cubicBezTo>
                  <a:lnTo>
                    <a:pt x="20684" y="0"/>
                  </a:lnTo>
                  <a:close/>
                  <a:moveTo>
                    <a:pt x="20684" y="8212"/>
                  </a:moveTo>
                  <a:cubicBezTo>
                    <a:pt x="20941" y="8212"/>
                    <a:pt x="21159" y="8318"/>
                    <a:pt x="21336" y="8527"/>
                  </a:cubicBezTo>
                  <a:cubicBezTo>
                    <a:pt x="21512" y="8741"/>
                    <a:pt x="21600" y="8988"/>
                    <a:pt x="21600" y="9267"/>
                  </a:cubicBezTo>
                  <a:lnTo>
                    <a:pt x="21600" y="12292"/>
                  </a:lnTo>
                  <a:cubicBezTo>
                    <a:pt x="21600" y="12598"/>
                    <a:pt x="21512" y="12859"/>
                    <a:pt x="21336" y="13071"/>
                  </a:cubicBezTo>
                  <a:cubicBezTo>
                    <a:pt x="21162" y="13282"/>
                    <a:pt x="20944" y="13388"/>
                    <a:pt x="20684" y="13388"/>
                  </a:cubicBezTo>
                  <a:lnTo>
                    <a:pt x="891" y="13388"/>
                  </a:lnTo>
                  <a:cubicBezTo>
                    <a:pt x="646" y="13388"/>
                    <a:pt x="438" y="13282"/>
                    <a:pt x="262" y="13071"/>
                  </a:cubicBezTo>
                  <a:cubicBezTo>
                    <a:pt x="88" y="12859"/>
                    <a:pt x="0" y="12598"/>
                    <a:pt x="0" y="12292"/>
                  </a:cubicBezTo>
                  <a:lnTo>
                    <a:pt x="0" y="9267"/>
                  </a:lnTo>
                  <a:cubicBezTo>
                    <a:pt x="0" y="8976"/>
                    <a:pt x="88" y="8729"/>
                    <a:pt x="262" y="8521"/>
                  </a:cubicBezTo>
                  <a:cubicBezTo>
                    <a:pt x="438" y="8315"/>
                    <a:pt x="646" y="8212"/>
                    <a:pt x="891" y="8212"/>
                  </a:cubicBezTo>
                  <a:lnTo>
                    <a:pt x="20684" y="8212"/>
                  </a:lnTo>
                  <a:close/>
                  <a:moveTo>
                    <a:pt x="20684" y="16410"/>
                  </a:moveTo>
                  <a:cubicBezTo>
                    <a:pt x="20941" y="16410"/>
                    <a:pt x="21159" y="16516"/>
                    <a:pt x="21336" y="16724"/>
                  </a:cubicBezTo>
                  <a:cubicBezTo>
                    <a:pt x="21512" y="16939"/>
                    <a:pt x="21600" y="17188"/>
                    <a:pt x="21600" y="17479"/>
                  </a:cubicBezTo>
                  <a:lnTo>
                    <a:pt x="21600" y="20528"/>
                  </a:lnTo>
                  <a:cubicBezTo>
                    <a:pt x="21600" y="20822"/>
                    <a:pt x="21512" y="21071"/>
                    <a:pt x="21336" y="21283"/>
                  </a:cubicBezTo>
                  <a:cubicBezTo>
                    <a:pt x="21162" y="21491"/>
                    <a:pt x="20944" y="21600"/>
                    <a:pt x="20684" y="21600"/>
                  </a:cubicBezTo>
                  <a:lnTo>
                    <a:pt x="891" y="21600"/>
                  </a:lnTo>
                  <a:cubicBezTo>
                    <a:pt x="646" y="21600"/>
                    <a:pt x="438" y="21491"/>
                    <a:pt x="262" y="21283"/>
                  </a:cubicBezTo>
                  <a:cubicBezTo>
                    <a:pt x="88" y="21071"/>
                    <a:pt x="0" y="20822"/>
                    <a:pt x="0" y="20528"/>
                  </a:cubicBezTo>
                  <a:lnTo>
                    <a:pt x="0" y="17479"/>
                  </a:lnTo>
                  <a:cubicBezTo>
                    <a:pt x="0" y="17188"/>
                    <a:pt x="88" y="16939"/>
                    <a:pt x="262" y="16724"/>
                  </a:cubicBezTo>
                  <a:cubicBezTo>
                    <a:pt x="438" y="16516"/>
                    <a:pt x="646" y="16410"/>
                    <a:pt x="891" y="16410"/>
                  </a:cubicBezTo>
                  <a:lnTo>
                    <a:pt x="20684" y="16410"/>
                  </a:lnTo>
                  <a:close/>
                  <a:moveTo>
                    <a:pt x="20520" y="9704"/>
                  </a:moveTo>
                  <a:lnTo>
                    <a:pt x="8811" y="9704"/>
                  </a:lnTo>
                  <a:lnTo>
                    <a:pt x="8811" y="11869"/>
                  </a:lnTo>
                  <a:lnTo>
                    <a:pt x="20520" y="11869"/>
                  </a:lnTo>
                  <a:lnTo>
                    <a:pt x="20520" y="9704"/>
                  </a:lnTo>
                  <a:close/>
                  <a:moveTo>
                    <a:pt x="20520" y="17917"/>
                  </a:moveTo>
                  <a:lnTo>
                    <a:pt x="12410" y="17917"/>
                  </a:lnTo>
                  <a:lnTo>
                    <a:pt x="12410" y="20067"/>
                  </a:lnTo>
                  <a:lnTo>
                    <a:pt x="20520" y="20067"/>
                  </a:lnTo>
                  <a:lnTo>
                    <a:pt x="20520" y="17917"/>
                  </a:lnTo>
                  <a:close/>
                  <a:moveTo>
                    <a:pt x="20520" y="1533"/>
                  </a:moveTo>
                  <a:lnTo>
                    <a:pt x="16004" y="1533"/>
                  </a:lnTo>
                  <a:lnTo>
                    <a:pt x="16004" y="3683"/>
                  </a:lnTo>
                  <a:lnTo>
                    <a:pt x="20520" y="3683"/>
                  </a:lnTo>
                  <a:lnTo>
                    <a:pt x="20520" y="15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1" name="Shape 1451"/>
            <p:cNvSpPr/>
            <p:nvPr/>
          </p:nvSpPr>
          <p:spPr>
            <a:xfrm>
              <a:off x="11831304" y="4588179"/>
              <a:ext cx="321846" cy="321805"/>
            </a:xfrm>
            <a:custGeom>
              <a:avLst/>
              <a:gdLst/>
              <a:ahLst/>
              <a:cxnLst>
                <a:cxn ang="0">
                  <a:pos x="wd2" y="hd2"/>
                </a:cxn>
                <a:cxn ang="5400000">
                  <a:pos x="wd2" y="hd2"/>
                </a:cxn>
                <a:cxn ang="10800000">
                  <a:pos x="wd2" y="hd2"/>
                </a:cxn>
                <a:cxn ang="16200000">
                  <a:pos x="wd2" y="hd2"/>
                </a:cxn>
              </a:cxnLst>
              <a:rect l="0" t="0" r="r" b="b"/>
              <a:pathLst>
                <a:path w="21600" h="21600" extrusionOk="0">
                  <a:moveTo>
                    <a:pt x="274" y="10050"/>
                  </a:moveTo>
                  <a:cubicBezTo>
                    <a:pt x="110" y="9663"/>
                    <a:pt x="28" y="9253"/>
                    <a:pt x="28" y="8829"/>
                  </a:cubicBezTo>
                  <a:cubicBezTo>
                    <a:pt x="28" y="8129"/>
                    <a:pt x="212" y="7493"/>
                    <a:pt x="582" y="6925"/>
                  </a:cubicBezTo>
                  <a:cubicBezTo>
                    <a:pt x="494" y="6391"/>
                    <a:pt x="526" y="5854"/>
                    <a:pt x="684" y="5314"/>
                  </a:cubicBezTo>
                  <a:cubicBezTo>
                    <a:pt x="842" y="4775"/>
                    <a:pt x="1105" y="4300"/>
                    <a:pt x="1475" y="3896"/>
                  </a:cubicBezTo>
                  <a:cubicBezTo>
                    <a:pt x="1512" y="3133"/>
                    <a:pt x="1712" y="2512"/>
                    <a:pt x="2083" y="2014"/>
                  </a:cubicBezTo>
                  <a:cubicBezTo>
                    <a:pt x="2453" y="1517"/>
                    <a:pt x="2913" y="1116"/>
                    <a:pt x="3462" y="811"/>
                  </a:cubicBezTo>
                  <a:cubicBezTo>
                    <a:pt x="4013" y="503"/>
                    <a:pt x="4620" y="294"/>
                    <a:pt x="5287" y="178"/>
                  </a:cubicBezTo>
                  <a:cubicBezTo>
                    <a:pt x="5954" y="56"/>
                    <a:pt x="6604" y="0"/>
                    <a:pt x="7234" y="0"/>
                  </a:cubicBezTo>
                  <a:cubicBezTo>
                    <a:pt x="7881" y="0"/>
                    <a:pt x="8537" y="45"/>
                    <a:pt x="9189" y="133"/>
                  </a:cubicBezTo>
                  <a:cubicBezTo>
                    <a:pt x="9839" y="226"/>
                    <a:pt x="10481" y="353"/>
                    <a:pt x="11102" y="526"/>
                  </a:cubicBezTo>
                  <a:cubicBezTo>
                    <a:pt x="11735" y="706"/>
                    <a:pt x="12363" y="898"/>
                    <a:pt x="12990" y="1099"/>
                  </a:cubicBezTo>
                  <a:cubicBezTo>
                    <a:pt x="13617" y="1302"/>
                    <a:pt x="14264" y="1407"/>
                    <a:pt x="14931" y="1407"/>
                  </a:cubicBezTo>
                  <a:lnTo>
                    <a:pt x="20006" y="1407"/>
                  </a:lnTo>
                  <a:cubicBezTo>
                    <a:pt x="20447" y="1407"/>
                    <a:pt x="20823" y="1562"/>
                    <a:pt x="21134" y="1876"/>
                  </a:cubicBezTo>
                  <a:cubicBezTo>
                    <a:pt x="21445" y="2195"/>
                    <a:pt x="21600" y="2571"/>
                    <a:pt x="21600" y="3012"/>
                  </a:cubicBezTo>
                  <a:lnTo>
                    <a:pt x="21600" y="11711"/>
                  </a:lnTo>
                  <a:cubicBezTo>
                    <a:pt x="21600" y="12152"/>
                    <a:pt x="21445" y="12533"/>
                    <a:pt x="21134" y="12847"/>
                  </a:cubicBezTo>
                  <a:cubicBezTo>
                    <a:pt x="20823" y="13161"/>
                    <a:pt x="20447" y="13322"/>
                    <a:pt x="20006" y="13322"/>
                  </a:cubicBezTo>
                  <a:lnTo>
                    <a:pt x="15284" y="13322"/>
                  </a:lnTo>
                  <a:cubicBezTo>
                    <a:pt x="15044" y="13449"/>
                    <a:pt x="14846" y="13587"/>
                    <a:pt x="14702" y="13734"/>
                  </a:cubicBezTo>
                  <a:cubicBezTo>
                    <a:pt x="14558" y="13884"/>
                    <a:pt x="14406" y="14056"/>
                    <a:pt x="14242" y="14254"/>
                  </a:cubicBezTo>
                  <a:cubicBezTo>
                    <a:pt x="14098" y="14435"/>
                    <a:pt x="13951" y="14613"/>
                    <a:pt x="13804" y="14782"/>
                  </a:cubicBezTo>
                  <a:cubicBezTo>
                    <a:pt x="13654" y="14955"/>
                    <a:pt x="13496" y="15121"/>
                    <a:pt x="13323" y="15280"/>
                  </a:cubicBezTo>
                  <a:cubicBezTo>
                    <a:pt x="13027" y="15602"/>
                    <a:pt x="12682" y="15910"/>
                    <a:pt x="12298" y="16212"/>
                  </a:cubicBezTo>
                  <a:cubicBezTo>
                    <a:pt x="11908" y="16523"/>
                    <a:pt x="11617" y="16853"/>
                    <a:pt x="11416" y="17218"/>
                  </a:cubicBezTo>
                  <a:cubicBezTo>
                    <a:pt x="11190" y="17605"/>
                    <a:pt x="11052" y="18051"/>
                    <a:pt x="10998" y="18563"/>
                  </a:cubicBezTo>
                  <a:cubicBezTo>
                    <a:pt x="10941" y="19071"/>
                    <a:pt x="10859" y="19552"/>
                    <a:pt x="10746" y="20004"/>
                  </a:cubicBezTo>
                  <a:cubicBezTo>
                    <a:pt x="10633" y="20450"/>
                    <a:pt x="10438" y="20831"/>
                    <a:pt x="10153" y="21139"/>
                  </a:cubicBezTo>
                  <a:cubicBezTo>
                    <a:pt x="9868" y="21445"/>
                    <a:pt x="9384" y="21600"/>
                    <a:pt x="8698" y="21600"/>
                  </a:cubicBezTo>
                  <a:cubicBezTo>
                    <a:pt x="8147" y="21600"/>
                    <a:pt x="7644" y="21484"/>
                    <a:pt x="7189" y="21258"/>
                  </a:cubicBezTo>
                  <a:cubicBezTo>
                    <a:pt x="6734" y="21024"/>
                    <a:pt x="6349" y="20716"/>
                    <a:pt x="6039" y="20329"/>
                  </a:cubicBezTo>
                  <a:cubicBezTo>
                    <a:pt x="5731" y="19939"/>
                    <a:pt x="5485" y="19495"/>
                    <a:pt x="5310" y="18995"/>
                  </a:cubicBezTo>
                  <a:cubicBezTo>
                    <a:pt x="5134" y="18492"/>
                    <a:pt x="5044" y="17992"/>
                    <a:pt x="5044" y="17472"/>
                  </a:cubicBezTo>
                  <a:cubicBezTo>
                    <a:pt x="5044" y="16941"/>
                    <a:pt x="5123" y="16432"/>
                    <a:pt x="5281" y="15955"/>
                  </a:cubicBezTo>
                  <a:cubicBezTo>
                    <a:pt x="5440" y="15469"/>
                    <a:pt x="5626" y="14989"/>
                    <a:pt x="5841" y="14514"/>
                  </a:cubicBezTo>
                  <a:cubicBezTo>
                    <a:pt x="5527" y="14531"/>
                    <a:pt x="5211" y="14548"/>
                    <a:pt x="4903" y="14562"/>
                  </a:cubicBezTo>
                  <a:cubicBezTo>
                    <a:pt x="4592" y="14585"/>
                    <a:pt x="4275" y="14590"/>
                    <a:pt x="3962" y="14590"/>
                  </a:cubicBezTo>
                  <a:cubicBezTo>
                    <a:pt x="3464" y="14590"/>
                    <a:pt x="2978" y="14548"/>
                    <a:pt x="2506" y="14452"/>
                  </a:cubicBezTo>
                  <a:cubicBezTo>
                    <a:pt x="2032" y="14353"/>
                    <a:pt x="1613" y="14198"/>
                    <a:pt x="1243" y="13977"/>
                  </a:cubicBezTo>
                  <a:cubicBezTo>
                    <a:pt x="870" y="13757"/>
                    <a:pt x="574" y="13454"/>
                    <a:pt x="345" y="13062"/>
                  </a:cubicBezTo>
                  <a:cubicBezTo>
                    <a:pt x="113" y="12675"/>
                    <a:pt x="0" y="12191"/>
                    <a:pt x="0" y="11604"/>
                  </a:cubicBezTo>
                  <a:cubicBezTo>
                    <a:pt x="0" y="11341"/>
                    <a:pt x="23" y="11081"/>
                    <a:pt x="65" y="10827"/>
                  </a:cubicBezTo>
                  <a:cubicBezTo>
                    <a:pt x="116" y="10570"/>
                    <a:pt x="184" y="10310"/>
                    <a:pt x="274" y="10050"/>
                  </a:cubicBezTo>
                  <a:moveTo>
                    <a:pt x="2439" y="7250"/>
                  </a:moveTo>
                  <a:cubicBezTo>
                    <a:pt x="1907" y="7696"/>
                    <a:pt x="1642" y="8247"/>
                    <a:pt x="1642" y="8914"/>
                  </a:cubicBezTo>
                  <a:cubicBezTo>
                    <a:pt x="1642" y="9126"/>
                    <a:pt x="1695" y="9318"/>
                    <a:pt x="1803" y="9505"/>
                  </a:cubicBezTo>
                  <a:cubicBezTo>
                    <a:pt x="1913" y="9688"/>
                    <a:pt x="2035" y="9841"/>
                    <a:pt x="2170" y="9968"/>
                  </a:cubicBezTo>
                  <a:cubicBezTo>
                    <a:pt x="2026" y="10234"/>
                    <a:pt x="1896" y="10488"/>
                    <a:pt x="1783" y="10748"/>
                  </a:cubicBezTo>
                  <a:cubicBezTo>
                    <a:pt x="1670" y="11008"/>
                    <a:pt x="1613" y="11293"/>
                    <a:pt x="1613" y="11607"/>
                  </a:cubicBezTo>
                  <a:cubicBezTo>
                    <a:pt x="1613" y="11923"/>
                    <a:pt x="1690" y="12172"/>
                    <a:pt x="1851" y="12358"/>
                  </a:cubicBezTo>
                  <a:cubicBezTo>
                    <a:pt x="2009" y="12542"/>
                    <a:pt x="2201" y="12677"/>
                    <a:pt x="2430" y="12768"/>
                  </a:cubicBezTo>
                  <a:cubicBezTo>
                    <a:pt x="2662" y="12861"/>
                    <a:pt x="2913" y="12915"/>
                    <a:pt x="3190" y="12932"/>
                  </a:cubicBezTo>
                  <a:cubicBezTo>
                    <a:pt x="3467" y="12949"/>
                    <a:pt x="3724" y="12960"/>
                    <a:pt x="3967" y="12960"/>
                  </a:cubicBezTo>
                  <a:cubicBezTo>
                    <a:pt x="4388" y="12960"/>
                    <a:pt x="4804" y="12943"/>
                    <a:pt x="5199" y="12915"/>
                  </a:cubicBezTo>
                  <a:cubicBezTo>
                    <a:pt x="5598" y="12895"/>
                    <a:pt x="5996" y="12878"/>
                    <a:pt x="6403" y="12878"/>
                  </a:cubicBezTo>
                  <a:cubicBezTo>
                    <a:pt x="6683" y="12878"/>
                    <a:pt x="6960" y="12895"/>
                    <a:pt x="7237" y="12915"/>
                  </a:cubicBezTo>
                  <a:cubicBezTo>
                    <a:pt x="7511" y="12943"/>
                    <a:pt x="7779" y="13017"/>
                    <a:pt x="8039" y="13121"/>
                  </a:cubicBezTo>
                  <a:cubicBezTo>
                    <a:pt x="8039" y="13491"/>
                    <a:pt x="7966" y="13844"/>
                    <a:pt x="7819" y="14175"/>
                  </a:cubicBezTo>
                  <a:cubicBezTo>
                    <a:pt x="7669" y="14511"/>
                    <a:pt x="7508" y="14847"/>
                    <a:pt x="7330" y="15189"/>
                  </a:cubicBezTo>
                  <a:cubicBezTo>
                    <a:pt x="7152" y="15531"/>
                    <a:pt x="6999" y="15890"/>
                    <a:pt x="6864" y="16260"/>
                  </a:cubicBezTo>
                  <a:cubicBezTo>
                    <a:pt x="6728" y="16630"/>
                    <a:pt x="6660" y="17031"/>
                    <a:pt x="6660" y="17475"/>
                  </a:cubicBezTo>
                  <a:cubicBezTo>
                    <a:pt x="6660" y="17772"/>
                    <a:pt x="6708" y="18071"/>
                    <a:pt x="6796" y="18362"/>
                  </a:cubicBezTo>
                  <a:cubicBezTo>
                    <a:pt x="6886" y="18656"/>
                    <a:pt x="7019" y="18919"/>
                    <a:pt x="7197" y="19162"/>
                  </a:cubicBezTo>
                  <a:cubicBezTo>
                    <a:pt x="7372" y="19399"/>
                    <a:pt x="7584" y="19594"/>
                    <a:pt x="7833" y="19741"/>
                  </a:cubicBezTo>
                  <a:cubicBezTo>
                    <a:pt x="8082" y="19891"/>
                    <a:pt x="8373" y="19964"/>
                    <a:pt x="8709" y="19964"/>
                  </a:cubicBezTo>
                  <a:cubicBezTo>
                    <a:pt x="8746" y="19964"/>
                    <a:pt x="8794" y="19967"/>
                    <a:pt x="8864" y="19978"/>
                  </a:cubicBezTo>
                  <a:cubicBezTo>
                    <a:pt x="8932" y="19984"/>
                    <a:pt x="8983" y="19984"/>
                    <a:pt x="9020" y="19964"/>
                  </a:cubicBezTo>
                  <a:cubicBezTo>
                    <a:pt x="9090" y="19930"/>
                    <a:pt x="9133" y="19891"/>
                    <a:pt x="9141" y="19857"/>
                  </a:cubicBezTo>
                  <a:cubicBezTo>
                    <a:pt x="9153" y="19820"/>
                    <a:pt x="9167" y="19763"/>
                    <a:pt x="9184" y="19693"/>
                  </a:cubicBezTo>
                  <a:cubicBezTo>
                    <a:pt x="9291" y="19162"/>
                    <a:pt x="9393" y="18605"/>
                    <a:pt x="9486" y="18014"/>
                  </a:cubicBezTo>
                  <a:cubicBezTo>
                    <a:pt x="9582" y="17430"/>
                    <a:pt x="9760" y="16901"/>
                    <a:pt x="10009" y="16421"/>
                  </a:cubicBezTo>
                  <a:cubicBezTo>
                    <a:pt x="10272" y="15963"/>
                    <a:pt x="10605" y="15565"/>
                    <a:pt x="11009" y="15234"/>
                  </a:cubicBezTo>
                  <a:cubicBezTo>
                    <a:pt x="11416" y="14898"/>
                    <a:pt x="11803" y="14545"/>
                    <a:pt x="12173" y="14175"/>
                  </a:cubicBezTo>
                  <a:cubicBezTo>
                    <a:pt x="12433" y="13898"/>
                    <a:pt x="12656" y="13644"/>
                    <a:pt x="12840" y="13412"/>
                  </a:cubicBezTo>
                  <a:cubicBezTo>
                    <a:pt x="13024" y="13180"/>
                    <a:pt x="13216" y="12966"/>
                    <a:pt x="13408" y="12762"/>
                  </a:cubicBezTo>
                  <a:cubicBezTo>
                    <a:pt x="13600" y="12556"/>
                    <a:pt x="13815" y="12369"/>
                    <a:pt x="14044" y="12194"/>
                  </a:cubicBezTo>
                  <a:cubicBezTo>
                    <a:pt x="14276" y="12016"/>
                    <a:pt x="14575" y="11855"/>
                    <a:pt x="14942" y="11714"/>
                  </a:cubicBezTo>
                  <a:lnTo>
                    <a:pt x="14971" y="11714"/>
                  </a:lnTo>
                  <a:lnTo>
                    <a:pt x="14971" y="3015"/>
                  </a:lnTo>
                  <a:cubicBezTo>
                    <a:pt x="14324" y="3015"/>
                    <a:pt x="13702" y="2944"/>
                    <a:pt x="13111" y="2794"/>
                  </a:cubicBezTo>
                  <a:cubicBezTo>
                    <a:pt x="12521" y="2647"/>
                    <a:pt x="11922" y="2481"/>
                    <a:pt x="11311" y="2308"/>
                  </a:cubicBezTo>
                  <a:cubicBezTo>
                    <a:pt x="10704" y="2133"/>
                    <a:pt x="10068" y="1966"/>
                    <a:pt x="9404" y="1819"/>
                  </a:cubicBezTo>
                  <a:cubicBezTo>
                    <a:pt x="8743" y="1670"/>
                    <a:pt x="8022" y="1599"/>
                    <a:pt x="7245" y="1599"/>
                  </a:cubicBezTo>
                  <a:cubicBezTo>
                    <a:pt x="6838" y="1599"/>
                    <a:pt x="6395" y="1630"/>
                    <a:pt x="5911" y="1698"/>
                  </a:cubicBezTo>
                  <a:cubicBezTo>
                    <a:pt x="5428" y="1769"/>
                    <a:pt x="4982" y="1890"/>
                    <a:pt x="4566" y="2062"/>
                  </a:cubicBezTo>
                  <a:cubicBezTo>
                    <a:pt x="4151" y="2238"/>
                    <a:pt x="3801" y="2492"/>
                    <a:pt x="3510" y="2822"/>
                  </a:cubicBezTo>
                  <a:cubicBezTo>
                    <a:pt x="3221" y="3147"/>
                    <a:pt x="3077" y="3585"/>
                    <a:pt x="3077" y="4125"/>
                  </a:cubicBezTo>
                  <a:cubicBezTo>
                    <a:pt x="3077" y="4218"/>
                    <a:pt x="3083" y="4297"/>
                    <a:pt x="3091" y="4368"/>
                  </a:cubicBezTo>
                  <a:cubicBezTo>
                    <a:pt x="3100" y="4439"/>
                    <a:pt x="3114" y="4529"/>
                    <a:pt x="3134" y="4628"/>
                  </a:cubicBezTo>
                  <a:cubicBezTo>
                    <a:pt x="2817" y="4772"/>
                    <a:pt x="2580" y="5009"/>
                    <a:pt x="2416" y="5346"/>
                  </a:cubicBezTo>
                  <a:cubicBezTo>
                    <a:pt x="2252" y="5676"/>
                    <a:pt x="2173" y="6012"/>
                    <a:pt x="2173" y="6343"/>
                  </a:cubicBezTo>
                  <a:cubicBezTo>
                    <a:pt x="2167" y="6696"/>
                    <a:pt x="2261" y="7001"/>
                    <a:pt x="2439" y="7250"/>
                  </a:cubicBezTo>
                  <a:moveTo>
                    <a:pt x="17344" y="3071"/>
                  </a:moveTo>
                  <a:cubicBezTo>
                    <a:pt x="17051" y="3071"/>
                    <a:pt x="16793" y="3170"/>
                    <a:pt x="16579" y="3373"/>
                  </a:cubicBezTo>
                  <a:cubicBezTo>
                    <a:pt x="16367" y="3580"/>
                    <a:pt x="16262" y="3837"/>
                    <a:pt x="16262" y="4153"/>
                  </a:cubicBezTo>
                  <a:cubicBezTo>
                    <a:pt x="16262" y="4450"/>
                    <a:pt x="16367" y="4704"/>
                    <a:pt x="16579" y="4919"/>
                  </a:cubicBezTo>
                  <a:cubicBezTo>
                    <a:pt x="16791" y="5131"/>
                    <a:pt x="17048" y="5235"/>
                    <a:pt x="17344" y="5235"/>
                  </a:cubicBezTo>
                  <a:cubicBezTo>
                    <a:pt x="17658" y="5235"/>
                    <a:pt x="17918" y="5131"/>
                    <a:pt x="18122" y="4919"/>
                  </a:cubicBezTo>
                  <a:cubicBezTo>
                    <a:pt x="18322" y="4704"/>
                    <a:pt x="18424" y="4450"/>
                    <a:pt x="18424" y="4153"/>
                  </a:cubicBezTo>
                  <a:cubicBezTo>
                    <a:pt x="18424" y="3837"/>
                    <a:pt x="18322" y="3580"/>
                    <a:pt x="18122" y="3373"/>
                  </a:cubicBezTo>
                  <a:cubicBezTo>
                    <a:pt x="17921" y="3170"/>
                    <a:pt x="17661" y="3071"/>
                    <a:pt x="17344" y="307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2" name="Shape 1452"/>
            <p:cNvSpPr/>
            <p:nvPr/>
          </p:nvSpPr>
          <p:spPr>
            <a:xfrm>
              <a:off x="14652290" y="4209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3" name="Shape 1453"/>
            <p:cNvSpPr/>
            <p:nvPr/>
          </p:nvSpPr>
          <p:spPr>
            <a:xfrm>
              <a:off x="15747000"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4" name="Shape 1454"/>
            <p:cNvSpPr/>
            <p:nvPr/>
          </p:nvSpPr>
          <p:spPr>
            <a:xfrm>
              <a:off x="16841708" y="42093"/>
              <a:ext cx="321901" cy="321973"/>
            </a:xfrm>
            <a:custGeom>
              <a:avLst/>
              <a:gdLst/>
              <a:ahLst/>
              <a:cxnLst>
                <a:cxn ang="0">
                  <a:pos x="wd2" y="hd2"/>
                </a:cxn>
                <a:cxn ang="5400000">
                  <a:pos x="wd2" y="hd2"/>
                </a:cxn>
                <a:cxn ang="10800000">
                  <a:pos x="wd2" y="hd2"/>
                </a:cxn>
                <a:cxn ang="16200000">
                  <a:pos x="wd2" y="hd2"/>
                </a:cxn>
              </a:cxnLst>
              <a:rect l="0" t="0" r="r" b="b"/>
              <a:pathLst>
                <a:path w="21590" h="21600" extrusionOk="0">
                  <a:moveTo>
                    <a:pt x="21292" y="12679"/>
                  </a:moveTo>
                  <a:cubicBezTo>
                    <a:pt x="21501" y="12885"/>
                    <a:pt x="21600" y="13137"/>
                    <a:pt x="21589" y="13436"/>
                  </a:cubicBezTo>
                  <a:cubicBezTo>
                    <a:pt x="21589" y="13662"/>
                    <a:pt x="21518" y="13865"/>
                    <a:pt x="21374" y="14043"/>
                  </a:cubicBezTo>
                  <a:cubicBezTo>
                    <a:pt x="21230" y="14224"/>
                    <a:pt x="21047" y="14343"/>
                    <a:pt x="20821" y="14393"/>
                  </a:cubicBezTo>
                  <a:lnTo>
                    <a:pt x="18197" y="15057"/>
                  </a:lnTo>
                  <a:cubicBezTo>
                    <a:pt x="18251" y="15221"/>
                    <a:pt x="18319" y="15438"/>
                    <a:pt x="18401" y="15707"/>
                  </a:cubicBezTo>
                  <a:cubicBezTo>
                    <a:pt x="18480" y="15978"/>
                    <a:pt x="18564" y="16254"/>
                    <a:pt x="18649" y="16531"/>
                  </a:cubicBezTo>
                  <a:cubicBezTo>
                    <a:pt x="18737" y="16811"/>
                    <a:pt x="18810" y="17082"/>
                    <a:pt x="18875" y="17333"/>
                  </a:cubicBezTo>
                  <a:cubicBezTo>
                    <a:pt x="18937" y="17593"/>
                    <a:pt x="18968" y="17802"/>
                    <a:pt x="18968" y="17963"/>
                  </a:cubicBezTo>
                  <a:cubicBezTo>
                    <a:pt x="18968" y="18225"/>
                    <a:pt x="18872" y="18460"/>
                    <a:pt x="18677" y="18660"/>
                  </a:cubicBezTo>
                  <a:cubicBezTo>
                    <a:pt x="18482" y="18861"/>
                    <a:pt x="18245" y="18965"/>
                    <a:pt x="17968" y="18965"/>
                  </a:cubicBezTo>
                  <a:cubicBezTo>
                    <a:pt x="17805" y="18965"/>
                    <a:pt x="17593" y="18934"/>
                    <a:pt x="17333" y="18869"/>
                  </a:cubicBezTo>
                  <a:cubicBezTo>
                    <a:pt x="17070" y="18807"/>
                    <a:pt x="16802" y="18734"/>
                    <a:pt x="16525" y="18646"/>
                  </a:cubicBezTo>
                  <a:cubicBezTo>
                    <a:pt x="16252" y="18562"/>
                    <a:pt x="15983" y="18477"/>
                    <a:pt x="15715" y="18398"/>
                  </a:cubicBezTo>
                  <a:cubicBezTo>
                    <a:pt x="15450" y="18316"/>
                    <a:pt x="15232" y="18251"/>
                    <a:pt x="15060" y="18194"/>
                  </a:cubicBezTo>
                  <a:lnTo>
                    <a:pt x="14399" y="20818"/>
                  </a:lnTo>
                  <a:cubicBezTo>
                    <a:pt x="14345" y="21041"/>
                    <a:pt x="14224" y="21227"/>
                    <a:pt x="14040" y="21377"/>
                  </a:cubicBezTo>
                  <a:cubicBezTo>
                    <a:pt x="13854" y="21527"/>
                    <a:pt x="13651" y="21600"/>
                    <a:pt x="13425" y="21600"/>
                  </a:cubicBezTo>
                  <a:cubicBezTo>
                    <a:pt x="13128" y="21600"/>
                    <a:pt x="12880" y="21498"/>
                    <a:pt x="12682" y="21289"/>
                  </a:cubicBezTo>
                  <a:lnTo>
                    <a:pt x="10801" y="19358"/>
                  </a:lnTo>
                  <a:lnTo>
                    <a:pt x="8881" y="21289"/>
                  </a:lnTo>
                  <a:cubicBezTo>
                    <a:pt x="8720" y="21498"/>
                    <a:pt x="8480" y="21600"/>
                    <a:pt x="8167" y="21600"/>
                  </a:cubicBezTo>
                  <a:cubicBezTo>
                    <a:pt x="7941" y="21600"/>
                    <a:pt x="7737" y="21527"/>
                    <a:pt x="7557" y="21377"/>
                  </a:cubicBezTo>
                  <a:cubicBezTo>
                    <a:pt x="7379" y="21227"/>
                    <a:pt x="7255" y="21041"/>
                    <a:pt x="7192" y="20818"/>
                  </a:cubicBezTo>
                  <a:lnTo>
                    <a:pt x="6529" y="18194"/>
                  </a:lnTo>
                  <a:cubicBezTo>
                    <a:pt x="6368" y="18251"/>
                    <a:pt x="6153" y="18316"/>
                    <a:pt x="5888" y="18398"/>
                  </a:cubicBezTo>
                  <a:cubicBezTo>
                    <a:pt x="5622" y="18480"/>
                    <a:pt x="5348" y="18562"/>
                    <a:pt x="5069" y="18646"/>
                  </a:cubicBezTo>
                  <a:cubicBezTo>
                    <a:pt x="4792" y="18734"/>
                    <a:pt x="4524" y="18807"/>
                    <a:pt x="4267" y="18869"/>
                  </a:cubicBezTo>
                  <a:cubicBezTo>
                    <a:pt x="4010" y="18934"/>
                    <a:pt x="3795" y="18965"/>
                    <a:pt x="3623" y="18965"/>
                  </a:cubicBezTo>
                  <a:cubicBezTo>
                    <a:pt x="3346" y="18965"/>
                    <a:pt x="3112" y="18861"/>
                    <a:pt x="2923" y="18660"/>
                  </a:cubicBezTo>
                  <a:cubicBezTo>
                    <a:pt x="2731" y="18460"/>
                    <a:pt x="2638" y="18225"/>
                    <a:pt x="2638" y="17963"/>
                  </a:cubicBezTo>
                  <a:cubicBezTo>
                    <a:pt x="2638" y="17802"/>
                    <a:pt x="2669" y="17593"/>
                    <a:pt x="2731" y="17333"/>
                  </a:cubicBezTo>
                  <a:cubicBezTo>
                    <a:pt x="2796" y="17082"/>
                    <a:pt x="2866" y="16811"/>
                    <a:pt x="2948" y="16531"/>
                  </a:cubicBezTo>
                  <a:cubicBezTo>
                    <a:pt x="3030" y="16254"/>
                    <a:pt x="3112" y="15980"/>
                    <a:pt x="3197" y="15712"/>
                  </a:cubicBezTo>
                  <a:cubicBezTo>
                    <a:pt x="3284" y="15447"/>
                    <a:pt x="3352" y="15229"/>
                    <a:pt x="3408" y="15057"/>
                  </a:cubicBezTo>
                  <a:lnTo>
                    <a:pt x="771" y="14393"/>
                  </a:lnTo>
                  <a:cubicBezTo>
                    <a:pt x="545" y="14343"/>
                    <a:pt x="361" y="14224"/>
                    <a:pt x="217" y="14035"/>
                  </a:cubicBezTo>
                  <a:cubicBezTo>
                    <a:pt x="73" y="13854"/>
                    <a:pt x="0" y="13651"/>
                    <a:pt x="0" y="13436"/>
                  </a:cubicBezTo>
                  <a:cubicBezTo>
                    <a:pt x="0" y="13137"/>
                    <a:pt x="104" y="12885"/>
                    <a:pt x="311" y="12679"/>
                  </a:cubicBezTo>
                  <a:lnTo>
                    <a:pt x="2245" y="10799"/>
                  </a:lnTo>
                  <a:lnTo>
                    <a:pt x="311" y="8921"/>
                  </a:lnTo>
                  <a:cubicBezTo>
                    <a:pt x="104" y="8715"/>
                    <a:pt x="0" y="8460"/>
                    <a:pt x="0" y="8161"/>
                  </a:cubicBezTo>
                  <a:cubicBezTo>
                    <a:pt x="0" y="7938"/>
                    <a:pt x="76" y="7735"/>
                    <a:pt x="226" y="7557"/>
                  </a:cubicBezTo>
                  <a:cubicBezTo>
                    <a:pt x="373" y="7373"/>
                    <a:pt x="556" y="7257"/>
                    <a:pt x="771" y="7204"/>
                  </a:cubicBezTo>
                  <a:lnTo>
                    <a:pt x="3408" y="6540"/>
                  </a:lnTo>
                  <a:cubicBezTo>
                    <a:pt x="3352" y="6382"/>
                    <a:pt x="3284" y="6162"/>
                    <a:pt x="3197" y="5893"/>
                  </a:cubicBezTo>
                  <a:cubicBezTo>
                    <a:pt x="3112" y="5622"/>
                    <a:pt x="3030" y="5346"/>
                    <a:pt x="2948" y="5069"/>
                  </a:cubicBezTo>
                  <a:cubicBezTo>
                    <a:pt x="2866" y="4786"/>
                    <a:pt x="2796" y="4518"/>
                    <a:pt x="2731" y="4264"/>
                  </a:cubicBezTo>
                  <a:cubicBezTo>
                    <a:pt x="2669" y="4007"/>
                    <a:pt x="2638" y="3795"/>
                    <a:pt x="2638" y="3634"/>
                  </a:cubicBezTo>
                  <a:cubicBezTo>
                    <a:pt x="2638" y="3355"/>
                    <a:pt x="2734" y="3118"/>
                    <a:pt x="2928" y="2926"/>
                  </a:cubicBezTo>
                  <a:cubicBezTo>
                    <a:pt x="3120" y="2731"/>
                    <a:pt x="3352" y="2635"/>
                    <a:pt x="3623" y="2635"/>
                  </a:cubicBezTo>
                  <a:cubicBezTo>
                    <a:pt x="3787" y="2635"/>
                    <a:pt x="3996" y="2666"/>
                    <a:pt x="4258" y="2731"/>
                  </a:cubicBezTo>
                  <a:cubicBezTo>
                    <a:pt x="4521" y="2793"/>
                    <a:pt x="4792" y="2866"/>
                    <a:pt x="5069" y="2951"/>
                  </a:cubicBezTo>
                  <a:cubicBezTo>
                    <a:pt x="5348" y="3039"/>
                    <a:pt x="5622" y="3120"/>
                    <a:pt x="5888" y="3205"/>
                  </a:cubicBezTo>
                  <a:cubicBezTo>
                    <a:pt x="6153" y="3284"/>
                    <a:pt x="6368" y="3349"/>
                    <a:pt x="6529" y="3406"/>
                  </a:cubicBezTo>
                  <a:lnTo>
                    <a:pt x="7192" y="782"/>
                  </a:lnTo>
                  <a:cubicBezTo>
                    <a:pt x="7246" y="556"/>
                    <a:pt x="7368" y="370"/>
                    <a:pt x="7557" y="220"/>
                  </a:cubicBezTo>
                  <a:cubicBezTo>
                    <a:pt x="7749" y="71"/>
                    <a:pt x="7949" y="0"/>
                    <a:pt x="8167" y="0"/>
                  </a:cubicBezTo>
                  <a:cubicBezTo>
                    <a:pt x="8480" y="0"/>
                    <a:pt x="8720" y="102"/>
                    <a:pt x="8881" y="308"/>
                  </a:cubicBezTo>
                  <a:lnTo>
                    <a:pt x="10801" y="2242"/>
                  </a:lnTo>
                  <a:lnTo>
                    <a:pt x="12682" y="308"/>
                  </a:lnTo>
                  <a:cubicBezTo>
                    <a:pt x="12888" y="102"/>
                    <a:pt x="13128" y="0"/>
                    <a:pt x="13399" y="0"/>
                  </a:cubicBezTo>
                  <a:cubicBezTo>
                    <a:pt x="13642" y="0"/>
                    <a:pt x="13854" y="68"/>
                    <a:pt x="14040" y="209"/>
                  </a:cubicBezTo>
                  <a:cubicBezTo>
                    <a:pt x="14224" y="347"/>
                    <a:pt x="14345" y="539"/>
                    <a:pt x="14399" y="782"/>
                  </a:cubicBezTo>
                  <a:lnTo>
                    <a:pt x="15060" y="3406"/>
                  </a:lnTo>
                  <a:cubicBezTo>
                    <a:pt x="15224" y="3349"/>
                    <a:pt x="15438" y="3284"/>
                    <a:pt x="15709" y="3205"/>
                  </a:cubicBezTo>
                  <a:cubicBezTo>
                    <a:pt x="15980" y="3120"/>
                    <a:pt x="16252" y="3039"/>
                    <a:pt x="16525" y="2951"/>
                  </a:cubicBezTo>
                  <a:cubicBezTo>
                    <a:pt x="16802" y="2866"/>
                    <a:pt x="17070" y="2793"/>
                    <a:pt x="17333" y="2731"/>
                  </a:cubicBezTo>
                  <a:cubicBezTo>
                    <a:pt x="17593" y="2666"/>
                    <a:pt x="17805" y="2635"/>
                    <a:pt x="17968" y="2635"/>
                  </a:cubicBezTo>
                  <a:cubicBezTo>
                    <a:pt x="18228" y="2635"/>
                    <a:pt x="18460" y="2731"/>
                    <a:pt x="18663" y="2926"/>
                  </a:cubicBezTo>
                  <a:cubicBezTo>
                    <a:pt x="18866" y="3118"/>
                    <a:pt x="18968" y="3355"/>
                    <a:pt x="18968" y="3634"/>
                  </a:cubicBezTo>
                  <a:cubicBezTo>
                    <a:pt x="18968" y="3795"/>
                    <a:pt x="18937" y="4007"/>
                    <a:pt x="18875" y="4264"/>
                  </a:cubicBezTo>
                  <a:cubicBezTo>
                    <a:pt x="18810" y="4518"/>
                    <a:pt x="18737" y="4786"/>
                    <a:pt x="18649" y="5069"/>
                  </a:cubicBezTo>
                  <a:cubicBezTo>
                    <a:pt x="18564" y="5346"/>
                    <a:pt x="18480" y="5620"/>
                    <a:pt x="18401" y="5885"/>
                  </a:cubicBezTo>
                  <a:cubicBezTo>
                    <a:pt x="18319" y="6150"/>
                    <a:pt x="18251" y="6371"/>
                    <a:pt x="18197" y="6540"/>
                  </a:cubicBezTo>
                  <a:lnTo>
                    <a:pt x="20821" y="7204"/>
                  </a:lnTo>
                  <a:cubicBezTo>
                    <a:pt x="21047" y="7257"/>
                    <a:pt x="21230" y="7379"/>
                    <a:pt x="21374" y="7560"/>
                  </a:cubicBezTo>
                  <a:cubicBezTo>
                    <a:pt x="21518" y="7749"/>
                    <a:pt x="21589" y="7946"/>
                    <a:pt x="21589" y="8161"/>
                  </a:cubicBezTo>
                  <a:cubicBezTo>
                    <a:pt x="21589" y="8460"/>
                    <a:pt x="21490" y="8715"/>
                    <a:pt x="21292" y="8921"/>
                  </a:cubicBezTo>
                  <a:lnTo>
                    <a:pt x="19332" y="10799"/>
                  </a:lnTo>
                  <a:lnTo>
                    <a:pt x="21292" y="1267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5" name="Shape 1455"/>
            <p:cNvSpPr/>
            <p:nvPr/>
          </p:nvSpPr>
          <p:spPr>
            <a:xfrm>
              <a:off x="17894313" y="42093"/>
              <a:ext cx="371573" cy="30947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6" name="Shape 1456"/>
            <p:cNvSpPr/>
            <p:nvPr/>
          </p:nvSpPr>
          <p:spPr>
            <a:xfrm>
              <a:off x="18989025" y="42093"/>
              <a:ext cx="340667" cy="309556"/>
            </a:xfrm>
            <a:custGeom>
              <a:avLst/>
              <a:gdLst/>
              <a:ahLst/>
              <a:cxnLst>
                <a:cxn ang="0">
                  <a:pos x="wd2" y="hd2"/>
                </a:cxn>
                <a:cxn ang="5400000">
                  <a:pos x="wd2" y="hd2"/>
                </a:cxn>
                <a:cxn ang="10800000">
                  <a:pos x="wd2" y="hd2"/>
                </a:cxn>
                <a:cxn ang="16200000">
                  <a:pos x="wd2" y="hd2"/>
                </a:cxn>
              </a:cxnLst>
              <a:rect l="0" t="0" r="r" b="b"/>
              <a:pathLst>
                <a:path w="21600" h="21600" extrusionOk="0">
                  <a:moveTo>
                    <a:pt x="17662" y="0"/>
                  </a:moveTo>
                  <a:cubicBezTo>
                    <a:pt x="18199" y="0"/>
                    <a:pt x="18703" y="118"/>
                    <a:pt x="19176" y="344"/>
                  </a:cubicBezTo>
                  <a:cubicBezTo>
                    <a:pt x="19651" y="576"/>
                    <a:pt x="20065" y="887"/>
                    <a:pt x="20423" y="1281"/>
                  </a:cubicBezTo>
                  <a:cubicBezTo>
                    <a:pt x="20780" y="1674"/>
                    <a:pt x="21066" y="2132"/>
                    <a:pt x="21280" y="2652"/>
                  </a:cubicBezTo>
                  <a:cubicBezTo>
                    <a:pt x="21493" y="3169"/>
                    <a:pt x="21600" y="3727"/>
                    <a:pt x="21600" y="4318"/>
                  </a:cubicBezTo>
                  <a:lnTo>
                    <a:pt x="21600" y="17282"/>
                  </a:lnTo>
                  <a:cubicBezTo>
                    <a:pt x="21600" y="17873"/>
                    <a:pt x="21493" y="18431"/>
                    <a:pt x="21280" y="18948"/>
                  </a:cubicBezTo>
                  <a:cubicBezTo>
                    <a:pt x="21066" y="19468"/>
                    <a:pt x="20780" y="19926"/>
                    <a:pt x="20423" y="20319"/>
                  </a:cubicBezTo>
                  <a:cubicBezTo>
                    <a:pt x="20065" y="20713"/>
                    <a:pt x="19651" y="21024"/>
                    <a:pt x="19184" y="21256"/>
                  </a:cubicBezTo>
                  <a:cubicBezTo>
                    <a:pt x="18714" y="21485"/>
                    <a:pt x="18210" y="21600"/>
                    <a:pt x="17662" y="21600"/>
                  </a:cubicBezTo>
                  <a:lnTo>
                    <a:pt x="3924" y="21600"/>
                  </a:lnTo>
                  <a:cubicBezTo>
                    <a:pt x="3388" y="21600"/>
                    <a:pt x="2883" y="21485"/>
                    <a:pt x="2411" y="21256"/>
                  </a:cubicBezTo>
                  <a:cubicBezTo>
                    <a:pt x="1935" y="21024"/>
                    <a:pt x="1522" y="20713"/>
                    <a:pt x="1164" y="20319"/>
                  </a:cubicBezTo>
                  <a:cubicBezTo>
                    <a:pt x="806" y="19926"/>
                    <a:pt x="523" y="19468"/>
                    <a:pt x="312" y="18948"/>
                  </a:cubicBezTo>
                  <a:cubicBezTo>
                    <a:pt x="104" y="18431"/>
                    <a:pt x="0" y="17873"/>
                    <a:pt x="0" y="17282"/>
                  </a:cubicBezTo>
                  <a:lnTo>
                    <a:pt x="0" y="4318"/>
                  </a:lnTo>
                  <a:cubicBezTo>
                    <a:pt x="0" y="3727"/>
                    <a:pt x="104" y="3169"/>
                    <a:pt x="312" y="2652"/>
                  </a:cubicBezTo>
                  <a:cubicBezTo>
                    <a:pt x="523" y="2132"/>
                    <a:pt x="806" y="1674"/>
                    <a:pt x="1164" y="1281"/>
                  </a:cubicBezTo>
                  <a:cubicBezTo>
                    <a:pt x="1522" y="887"/>
                    <a:pt x="1935" y="576"/>
                    <a:pt x="2411" y="344"/>
                  </a:cubicBezTo>
                  <a:cubicBezTo>
                    <a:pt x="2883" y="118"/>
                    <a:pt x="3388" y="0"/>
                    <a:pt x="3924" y="0"/>
                  </a:cubicBezTo>
                  <a:lnTo>
                    <a:pt x="17662" y="0"/>
                  </a:lnTo>
                  <a:close/>
                  <a:moveTo>
                    <a:pt x="17662" y="2714"/>
                  </a:moveTo>
                  <a:lnTo>
                    <a:pt x="3924" y="2714"/>
                  </a:lnTo>
                  <a:cubicBezTo>
                    <a:pt x="3524" y="2714"/>
                    <a:pt x="3180" y="2873"/>
                    <a:pt x="2897" y="3187"/>
                  </a:cubicBezTo>
                  <a:cubicBezTo>
                    <a:pt x="2608" y="3501"/>
                    <a:pt x="2467" y="3877"/>
                    <a:pt x="2467" y="4318"/>
                  </a:cubicBezTo>
                  <a:lnTo>
                    <a:pt x="2467" y="17282"/>
                  </a:lnTo>
                  <a:cubicBezTo>
                    <a:pt x="2467" y="17723"/>
                    <a:pt x="2608" y="18099"/>
                    <a:pt x="2897" y="18413"/>
                  </a:cubicBezTo>
                  <a:cubicBezTo>
                    <a:pt x="3180" y="18728"/>
                    <a:pt x="3524" y="18886"/>
                    <a:pt x="3924" y="18886"/>
                  </a:cubicBezTo>
                  <a:lnTo>
                    <a:pt x="17662" y="18886"/>
                  </a:lnTo>
                  <a:cubicBezTo>
                    <a:pt x="18063" y="18886"/>
                    <a:pt x="18407" y="18728"/>
                    <a:pt x="18698" y="18413"/>
                  </a:cubicBezTo>
                  <a:cubicBezTo>
                    <a:pt x="18989" y="18102"/>
                    <a:pt x="19133" y="17723"/>
                    <a:pt x="19133" y="17282"/>
                  </a:cubicBezTo>
                  <a:lnTo>
                    <a:pt x="19133" y="4318"/>
                  </a:lnTo>
                  <a:cubicBezTo>
                    <a:pt x="19133" y="3877"/>
                    <a:pt x="18989" y="3501"/>
                    <a:pt x="18698" y="3187"/>
                  </a:cubicBezTo>
                  <a:cubicBezTo>
                    <a:pt x="18407" y="2873"/>
                    <a:pt x="18063" y="2714"/>
                    <a:pt x="17662" y="27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7" name="Shape 1457"/>
            <p:cNvSpPr/>
            <p:nvPr/>
          </p:nvSpPr>
          <p:spPr>
            <a:xfrm>
              <a:off x="20041634" y="42093"/>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8" name="Shape 1458"/>
            <p:cNvSpPr/>
            <p:nvPr/>
          </p:nvSpPr>
          <p:spPr>
            <a:xfrm>
              <a:off x="0" y="1010241"/>
              <a:ext cx="321088" cy="322020"/>
            </a:xfrm>
            <a:custGeom>
              <a:avLst/>
              <a:gdLst/>
              <a:ahLst/>
              <a:cxnLst>
                <a:cxn ang="0">
                  <a:pos x="wd2" y="hd2"/>
                </a:cxn>
                <a:cxn ang="5400000">
                  <a:pos x="wd2" y="hd2"/>
                </a:cxn>
                <a:cxn ang="10800000">
                  <a:pos x="wd2" y="hd2"/>
                </a:cxn>
                <a:cxn ang="16200000">
                  <a:pos x="wd2" y="hd2"/>
                </a:cxn>
              </a:cxnLst>
              <a:rect l="0" t="0" r="r" b="b"/>
              <a:pathLst>
                <a:path w="21600" h="21600" extrusionOk="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2"/>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8"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7"/>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4"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1"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9" name="Shape 1459"/>
            <p:cNvSpPr/>
            <p:nvPr/>
          </p:nvSpPr>
          <p:spPr>
            <a:xfrm>
              <a:off x="1094710" y="968147"/>
              <a:ext cx="386392" cy="32201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0" name="Shape 1460"/>
            <p:cNvSpPr/>
            <p:nvPr/>
          </p:nvSpPr>
          <p:spPr>
            <a:xfrm>
              <a:off x="2147317" y="1010241"/>
              <a:ext cx="386392" cy="322086"/>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1" name="Shape 1461"/>
            <p:cNvSpPr/>
            <p:nvPr/>
          </p:nvSpPr>
          <p:spPr>
            <a:xfrm>
              <a:off x="3199924" y="1010241"/>
              <a:ext cx="386434" cy="322053"/>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1530" y="0"/>
                    <a:pt x="12259" y="68"/>
                    <a:pt x="12986" y="200"/>
                  </a:cubicBezTo>
                  <a:cubicBezTo>
                    <a:pt x="13711" y="330"/>
                    <a:pt x="14427" y="533"/>
                    <a:pt x="15133" y="810"/>
                  </a:cubicBezTo>
                  <a:cubicBezTo>
                    <a:pt x="15928" y="1129"/>
                    <a:pt x="16717" y="1547"/>
                    <a:pt x="17498" y="2069"/>
                  </a:cubicBezTo>
                  <a:cubicBezTo>
                    <a:pt x="18279" y="2592"/>
                    <a:pt x="18974" y="3218"/>
                    <a:pt x="19583" y="3950"/>
                  </a:cubicBezTo>
                  <a:cubicBezTo>
                    <a:pt x="20190" y="4678"/>
                    <a:pt x="20680" y="5505"/>
                    <a:pt x="21047" y="6431"/>
                  </a:cubicBezTo>
                  <a:cubicBezTo>
                    <a:pt x="21414" y="7352"/>
                    <a:pt x="21600" y="8368"/>
                    <a:pt x="21600" y="9477"/>
                  </a:cubicBezTo>
                  <a:cubicBezTo>
                    <a:pt x="21600" y="10584"/>
                    <a:pt x="21414" y="11598"/>
                    <a:pt x="21047" y="12518"/>
                  </a:cubicBezTo>
                  <a:cubicBezTo>
                    <a:pt x="20680" y="13436"/>
                    <a:pt x="20190" y="14260"/>
                    <a:pt x="19583" y="14991"/>
                  </a:cubicBezTo>
                  <a:cubicBezTo>
                    <a:pt x="18974" y="15722"/>
                    <a:pt x="18282" y="16352"/>
                    <a:pt x="17503" y="16891"/>
                  </a:cubicBezTo>
                  <a:cubicBezTo>
                    <a:pt x="16726" y="17425"/>
                    <a:pt x="15935" y="17843"/>
                    <a:pt x="15133" y="18139"/>
                  </a:cubicBezTo>
                  <a:cubicBezTo>
                    <a:pt x="14427" y="18419"/>
                    <a:pt x="13714" y="18622"/>
                    <a:pt x="12991" y="18749"/>
                  </a:cubicBezTo>
                  <a:cubicBezTo>
                    <a:pt x="12271" y="18876"/>
                    <a:pt x="11537" y="18935"/>
                    <a:pt x="10793" y="18935"/>
                  </a:cubicBezTo>
                  <a:cubicBezTo>
                    <a:pt x="10103" y="18935"/>
                    <a:pt x="9428" y="18884"/>
                    <a:pt x="8767" y="18777"/>
                  </a:cubicBezTo>
                  <a:cubicBezTo>
                    <a:pt x="8075" y="19423"/>
                    <a:pt x="7340" y="19963"/>
                    <a:pt x="6564" y="20383"/>
                  </a:cubicBezTo>
                  <a:cubicBezTo>
                    <a:pt x="5785" y="20804"/>
                    <a:pt x="4978" y="21137"/>
                    <a:pt x="4135" y="21371"/>
                  </a:cubicBezTo>
                  <a:cubicBezTo>
                    <a:pt x="3933" y="21405"/>
                    <a:pt x="3723" y="21453"/>
                    <a:pt x="3511" y="21510"/>
                  </a:cubicBezTo>
                  <a:cubicBezTo>
                    <a:pt x="3297" y="21569"/>
                    <a:pt x="3095" y="21600"/>
                    <a:pt x="2907" y="21600"/>
                  </a:cubicBezTo>
                  <a:cubicBezTo>
                    <a:pt x="2789" y="21600"/>
                    <a:pt x="2685" y="21546"/>
                    <a:pt x="2598" y="21445"/>
                  </a:cubicBezTo>
                  <a:cubicBezTo>
                    <a:pt x="2511" y="21340"/>
                    <a:pt x="2469" y="21216"/>
                    <a:pt x="2469" y="21072"/>
                  </a:cubicBezTo>
                  <a:cubicBezTo>
                    <a:pt x="2469" y="20965"/>
                    <a:pt x="2499" y="20866"/>
                    <a:pt x="2563" y="20784"/>
                  </a:cubicBezTo>
                  <a:cubicBezTo>
                    <a:pt x="2629" y="20694"/>
                    <a:pt x="2690" y="20617"/>
                    <a:pt x="2749" y="20547"/>
                  </a:cubicBezTo>
                  <a:cubicBezTo>
                    <a:pt x="2984" y="20248"/>
                    <a:pt x="3182" y="19977"/>
                    <a:pt x="3347" y="19728"/>
                  </a:cubicBezTo>
                  <a:cubicBezTo>
                    <a:pt x="3511" y="19480"/>
                    <a:pt x="3653" y="19220"/>
                    <a:pt x="3770" y="18949"/>
                  </a:cubicBezTo>
                  <a:cubicBezTo>
                    <a:pt x="3886" y="18681"/>
                    <a:pt x="3980" y="18390"/>
                    <a:pt x="4050" y="18080"/>
                  </a:cubicBezTo>
                  <a:cubicBezTo>
                    <a:pt x="4123" y="17766"/>
                    <a:pt x="4189" y="17408"/>
                    <a:pt x="4248" y="17004"/>
                  </a:cubicBezTo>
                  <a:cubicBezTo>
                    <a:pt x="3662" y="16617"/>
                    <a:pt x="3116" y="16163"/>
                    <a:pt x="2610" y="15643"/>
                  </a:cubicBezTo>
                  <a:cubicBezTo>
                    <a:pt x="2102" y="15129"/>
                    <a:pt x="1652" y="14554"/>
                    <a:pt x="1257" y="13915"/>
                  </a:cubicBezTo>
                  <a:cubicBezTo>
                    <a:pt x="864" y="13280"/>
                    <a:pt x="555" y="12589"/>
                    <a:pt x="334" y="11843"/>
                  </a:cubicBezTo>
                  <a:cubicBezTo>
                    <a:pt x="111" y="11095"/>
                    <a:pt x="0" y="10307"/>
                    <a:pt x="0" y="9477"/>
                  </a:cubicBezTo>
                  <a:cubicBezTo>
                    <a:pt x="0" y="8368"/>
                    <a:pt x="186" y="7351"/>
                    <a:pt x="553" y="6431"/>
                  </a:cubicBezTo>
                  <a:cubicBezTo>
                    <a:pt x="920" y="5505"/>
                    <a:pt x="1410" y="4678"/>
                    <a:pt x="2017" y="3949"/>
                  </a:cubicBezTo>
                  <a:cubicBezTo>
                    <a:pt x="2626" y="3218"/>
                    <a:pt x="3318" y="2589"/>
                    <a:pt x="4097" y="2063"/>
                  </a:cubicBezTo>
                  <a:cubicBezTo>
                    <a:pt x="4874" y="1535"/>
                    <a:pt x="5660" y="1121"/>
                    <a:pt x="6458" y="810"/>
                  </a:cubicBezTo>
                  <a:cubicBezTo>
                    <a:pt x="7162" y="533"/>
                    <a:pt x="7879" y="330"/>
                    <a:pt x="8602" y="200"/>
                  </a:cubicBezTo>
                  <a:cubicBezTo>
                    <a:pt x="9327" y="68"/>
                    <a:pt x="10059" y="0"/>
                    <a:pt x="10793" y="0"/>
                  </a:cubicBezTo>
                  <a:moveTo>
                    <a:pt x="14264" y="2747"/>
                  </a:moveTo>
                  <a:cubicBezTo>
                    <a:pt x="13123" y="2357"/>
                    <a:pt x="11965" y="2165"/>
                    <a:pt x="10793" y="2165"/>
                  </a:cubicBezTo>
                  <a:cubicBezTo>
                    <a:pt x="9607" y="2165"/>
                    <a:pt x="8454" y="2357"/>
                    <a:pt x="7336" y="2747"/>
                  </a:cubicBezTo>
                  <a:cubicBezTo>
                    <a:pt x="6705" y="2973"/>
                    <a:pt x="6062" y="3281"/>
                    <a:pt x="5408" y="3679"/>
                  </a:cubicBezTo>
                  <a:cubicBezTo>
                    <a:pt x="4754" y="4077"/>
                    <a:pt x="4161" y="4562"/>
                    <a:pt x="3624" y="5133"/>
                  </a:cubicBezTo>
                  <a:cubicBezTo>
                    <a:pt x="3085" y="5703"/>
                    <a:pt x="2648" y="6347"/>
                    <a:pt x="2311" y="7064"/>
                  </a:cubicBezTo>
                  <a:cubicBezTo>
                    <a:pt x="1972" y="7781"/>
                    <a:pt x="1805" y="8583"/>
                    <a:pt x="1805" y="9477"/>
                  </a:cubicBezTo>
                  <a:cubicBezTo>
                    <a:pt x="1805" y="10124"/>
                    <a:pt x="1895" y="10725"/>
                    <a:pt x="2080" y="11276"/>
                  </a:cubicBezTo>
                  <a:cubicBezTo>
                    <a:pt x="2264" y="11824"/>
                    <a:pt x="2509" y="12335"/>
                    <a:pt x="2817" y="12806"/>
                  </a:cubicBezTo>
                  <a:cubicBezTo>
                    <a:pt x="3125" y="13280"/>
                    <a:pt x="3478" y="13712"/>
                    <a:pt x="3876" y="14099"/>
                  </a:cubicBezTo>
                  <a:cubicBezTo>
                    <a:pt x="4274" y="14486"/>
                    <a:pt x="4693" y="14822"/>
                    <a:pt x="5128" y="15113"/>
                  </a:cubicBezTo>
                  <a:cubicBezTo>
                    <a:pt x="5331" y="15240"/>
                    <a:pt x="5521" y="15364"/>
                    <a:pt x="5702" y="15485"/>
                  </a:cubicBezTo>
                  <a:cubicBezTo>
                    <a:pt x="5881" y="15607"/>
                    <a:pt x="6067" y="15734"/>
                    <a:pt x="6253" y="15869"/>
                  </a:cubicBezTo>
                  <a:cubicBezTo>
                    <a:pt x="6178" y="16293"/>
                    <a:pt x="6114" y="16716"/>
                    <a:pt x="6058" y="17140"/>
                  </a:cubicBezTo>
                  <a:cubicBezTo>
                    <a:pt x="6001" y="17563"/>
                    <a:pt x="5928" y="17987"/>
                    <a:pt x="5837" y="18410"/>
                  </a:cubicBezTo>
                  <a:cubicBezTo>
                    <a:pt x="6279" y="18148"/>
                    <a:pt x="6698" y="17860"/>
                    <a:pt x="7093" y="17538"/>
                  </a:cubicBezTo>
                  <a:cubicBezTo>
                    <a:pt x="7489" y="17219"/>
                    <a:pt x="7884" y="16874"/>
                    <a:pt x="8282" y="16504"/>
                  </a:cubicBezTo>
                  <a:cubicBezTo>
                    <a:pt x="8694" y="16575"/>
                    <a:pt x="9110" y="16640"/>
                    <a:pt x="9527" y="16691"/>
                  </a:cubicBezTo>
                  <a:cubicBezTo>
                    <a:pt x="9943" y="16747"/>
                    <a:pt x="10367" y="16776"/>
                    <a:pt x="10793" y="16776"/>
                  </a:cubicBezTo>
                  <a:cubicBezTo>
                    <a:pt x="11965" y="16776"/>
                    <a:pt x="13123" y="16581"/>
                    <a:pt x="14264" y="16194"/>
                  </a:cubicBezTo>
                  <a:cubicBezTo>
                    <a:pt x="14895" y="15971"/>
                    <a:pt x="15538" y="15660"/>
                    <a:pt x="16192" y="15271"/>
                  </a:cubicBezTo>
                  <a:cubicBezTo>
                    <a:pt x="16844" y="14875"/>
                    <a:pt x="17439" y="14393"/>
                    <a:pt x="17978" y="13822"/>
                  </a:cubicBezTo>
                  <a:cubicBezTo>
                    <a:pt x="18515" y="13252"/>
                    <a:pt x="18952" y="12603"/>
                    <a:pt x="19289" y="11883"/>
                  </a:cubicBezTo>
                  <a:cubicBezTo>
                    <a:pt x="19628" y="11160"/>
                    <a:pt x="19797" y="10358"/>
                    <a:pt x="19797" y="9477"/>
                  </a:cubicBezTo>
                  <a:cubicBezTo>
                    <a:pt x="19797" y="8591"/>
                    <a:pt x="19628" y="7792"/>
                    <a:pt x="19289" y="7069"/>
                  </a:cubicBezTo>
                  <a:cubicBezTo>
                    <a:pt x="18952" y="6349"/>
                    <a:pt x="18515" y="5703"/>
                    <a:pt x="17978" y="5130"/>
                  </a:cubicBezTo>
                  <a:cubicBezTo>
                    <a:pt x="17439" y="4559"/>
                    <a:pt x="16844" y="4074"/>
                    <a:pt x="16192" y="3676"/>
                  </a:cubicBezTo>
                  <a:cubicBezTo>
                    <a:pt x="15538" y="3281"/>
                    <a:pt x="14895" y="2973"/>
                    <a:pt x="14264" y="2747"/>
                  </a:cubicBezTo>
                </a:path>
              </a:pathLst>
            </a:custGeom>
            <a:solidFill>
              <a:srgbClr val="000000"/>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2" name="Shape 1462"/>
            <p:cNvSpPr/>
            <p:nvPr/>
          </p:nvSpPr>
          <p:spPr>
            <a:xfrm>
              <a:off x="4378844" y="1010241"/>
              <a:ext cx="386392" cy="322096"/>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39"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3" name="Shape 1463"/>
            <p:cNvSpPr/>
            <p:nvPr/>
          </p:nvSpPr>
          <p:spPr>
            <a:xfrm>
              <a:off x="5431449" y="1010241"/>
              <a:ext cx="386391" cy="32201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4" name="Shape 1464"/>
            <p:cNvSpPr/>
            <p:nvPr/>
          </p:nvSpPr>
          <p:spPr>
            <a:xfrm>
              <a:off x="6441953" y="1010241"/>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19806" y="0"/>
                  </a:moveTo>
                  <a:cubicBezTo>
                    <a:pt x="20300" y="0"/>
                    <a:pt x="20721" y="212"/>
                    <a:pt x="21074" y="632"/>
                  </a:cubicBezTo>
                  <a:cubicBezTo>
                    <a:pt x="21424" y="1055"/>
                    <a:pt x="21600" y="1566"/>
                    <a:pt x="21600" y="2165"/>
                  </a:cubicBezTo>
                  <a:lnTo>
                    <a:pt x="21600" y="19432"/>
                  </a:lnTo>
                  <a:cubicBezTo>
                    <a:pt x="21600" y="20023"/>
                    <a:pt x="21424" y="20534"/>
                    <a:pt x="21074" y="20957"/>
                  </a:cubicBezTo>
                  <a:cubicBezTo>
                    <a:pt x="20721" y="21386"/>
                    <a:pt x="20300" y="21600"/>
                    <a:pt x="19806" y="21600"/>
                  </a:cubicBezTo>
                  <a:lnTo>
                    <a:pt x="1804" y="21600"/>
                  </a:lnTo>
                  <a:cubicBezTo>
                    <a:pt x="1312" y="21600"/>
                    <a:pt x="889" y="21388"/>
                    <a:pt x="534" y="20965"/>
                  </a:cubicBezTo>
                  <a:cubicBezTo>
                    <a:pt x="176" y="20545"/>
                    <a:pt x="0" y="20034"/>
                    <a:pt x="0" y="19432"/>
                  </a:cubicBezTo>
                  <a:lnTo>
                    <a:pt x="0" y="2165"/>
                  </a:lnTo>
                  <a:cubicBezTo>
                    <a:pt x="0" y="1575"/>
                    <a:pt x="176" y="1066"/>
                    <a:pt x="526" y="637"/>
                  </a:cubicBezTo>
                  <a:cubicBezTo>
                    <a:pt x="879" y="211"/>
                    <a:pt x="1305" y="0"/>
                    <a:pt x="1804" y="0"/>
                  </a:cubicBezTo>
                  <a:lnTo>
                    <a:pt x="19806" y="0"/>
                  </a:lnTo>
                  <a:close/>
                  <a:moveTo>
                    <a:pt x="19806" y="2165"/>
                  </a:moveTo>
                  <a:lnTo>
                    <a:pt x="1804" y="2165"/>
                  </a:lnTo>
                  <a:lnTo>
                    <a:pt x="1804" y="5931"/>
                  </a:lnTo>
                  <a:lnTo>
                    <a:pt x="19806" y="5931"/>
                  </a:lnTo>
                  <a:lnTo>
                    <a:pt x="19806" y="2165"/>
                  </a:lnTo>
                  <a:close/>
                  <a:moveTo>
                    <a:pt x="19806" y="11348"/>
                  </a:moveTo>
                  <a:lnTo>
                    <a:pt x="1804" y="11348"/>
                  </a:lnTo>
                  <a:lnTo>
                    <a:pt x="1804" y="19432"/>
                  </a:lnTo>
                  <a:lnTo>
                    <a:pt x="19806" y="19432"/>
                  </a:lnTo>
                  <a:lnTo>
                    <a:pt x="19806" y="11348"/>
                  </a:lnTo>
                  <a:close/>
                  <a:moveTo>
                    <a:pt x="6647" y="18084"/>
                  </a:moveTo>
                  <a:lnTo>
                    <a:pt x="3048" y="18084"/>
                  </a:lnTo>
                  <a:lnTo>
                    <a:pt x="3048" y="16465"/>
                  </a:lnTo>
                  <a:lnTo>
                    <a:pt x="6647" y="16465"/>
                  </a:lnTo>
                  <a:lnTo>
                    <a:pt x="6647" y="18084"/>
                  </a:lnTo>
                  <a:close/>
                  <a:moveTo>
                    <a:pt x="13149" y="18084"/>
                  </a:moveTo>
                  <a:lnTo>
                    <a:pt x="7922" y="18084"/>
                  </a:lnTo>
                  <a:lnTo>
                    <a:pt x="7922" y="16465"/>
                  </a:lnTo>
                  <a:lnTo>
                    <a:pt x="13149" y="16465"/>
                  </a:lnTo>
                  <a:lnTo>
                    <a:pt x="13149" y="180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5" name="Shape 1465"/>
            <p:cNvSpPr/>
            <p:nvPr/>
          </p:nvSpPr>
          <p:spPr>
            <a:xfrm>
              <a:off x="7326141" y="1010241"/>
              <a:ext cx="378940" cy="3157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6" name="Shape 1466"/>
            <p:cNvSpPr/>
            <p:nvPr/>
          </p:nvSpPr>
          <p:spPr>
            <a:xfrm>
              <a:off x="8420854" y="1010241"/>
              <a:ext cx="321889"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22" y="1406"/>
                    <a:pt x="17466" y="2177"/>
                    <a:pt x="18450" y="3154"/>
                  </a:cubicBezTo>
                  <a:cubicBezTo>
                    <a:pt x="19433" y="4134"/>
                    <a:pt x="20204" y="5278"/>
                    <a:pt x="20761" y="6591"/>
                  </a:cubicBezTo>
                  <a:cubicBezTo>
                    <a:pt x="21323" y="7901"/>
                    <a:pt x="21600" y="9305"/>
                    <a:pt x="21600" y="10799"/>
                  </a:cubicBezTo>
                  <a:cubicBezTo>
                    <a:pt x="21600" y="12295"/>
                    <a:pt x="21323" y="13699"/>
                    <a:pt x="20761" y="15012"/>
                  </a:cubicBezTo>
                  <a:cubicBezTo>
                    <a:pt x="20204" y="16322"/>
                    <a:pt x="19433" y="17466"/>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6"/>
                    <a:pt x="1410" y="16322"/>
                    <a:pt x="848" y="15012"/>
                  </a:cubicBezTo>
                  <a:cubicBezTo>
                    <a:pt x="283" y="13699"/>
                    <a:pt x="0" y="12295"/>
                    <a:pt x="0" y="10799"/>
                  </a:cubicBezTo>
                  <a:cubicBezTo>
                    <a:pt x="0" y="9305"/>
                    <a:pt x="283" y="7901"/>
                    <a:pt x="848" y="6591"/>
                  </a:cubicBezTo>
                  <a:cubicBezTo>
                    <a:pt x="1410" y="5278"/>
                    <a:pt x="2181" y="4134"/>
                    <a:pt x="3159" y="3154"/>
                  </a:cubicBezTo>
                  <a:cubicBezTo>
                    <a:pt x="4136" y="2177"/>
                    <a:pt x="5281" y="1406"/>
                    <a:pt x="6594" y="844"/>
                  </a:cubicBezTo>
                  <a:cubicBezTo>
                    <a:pt x="7905" y="280"/>
                    <a:pt x="9310" y="0"/>
                    <a:pt x="10807" y="0"/>
                  </a:cubicBezTo>
                  <a:moveTo>
                    <a:pt x="10807" y="18358"/>
                  </a:moveTo>
                  <a:cubicBezTo>
                    <a:pt x="11864" y="18358"/>
                    <a:pt x="12844" y="18158"/>
                    <a:pt x="13757" y="17762"/>
                  </a:cubicBezTo>
                  <a:cubicBezTo>
                    <a:pt x="14667" y="17367"/>
                    <a:pt x="15463" y="16825"/>
                    <a:pt x="16150" y="16142"/>
                  </a:cubicBezTo>
                  <a:cubicBezTo>
                    <a:pt x="16836" y="15453"/>
                    <a:pt x="17376" y="14656"/>
                    <a:pt x="17774" y="13747"/>
                  </a:cubicBezTo>
                  <a:cubicBezTo>
                    <a:pt x="18170" y="12838"/>
                    <a:pt x="18368" y="11855"/>
                    <a:pt x="18368" y="10799"/>
                  </a:cubicBezTo>
                  <a:cubicBezTo>
                    <a:pt x="18368" y="9745"/>
                    <a:pt x="18170" y="8763"/>
                    <a:pt x="17774" y="7853"/>
                  </a:cubicBezTo>
                  <a:cubicBezTo>
                    <a:pt x="17376" y="6944"/>
                    <a:pt x="16836" y="6145"/>
                    <a:pt x="16150" y="5459"/>
                  </a:cubicBezTo>
                  <a:cubicBezTo>
                    <a:pt x="15463" y="4775"/>
                    <a:pt x="14664" y="4236"/>
                    <a:pt x="13748" y="3838"/>
                  </a:cubicBezTo>
                  <a:cubicBezTo>
                    <a:pt x="12833" y="3442"/>
                    <a:pt x="11855" y="3242"/>
                    <a:pt x="10807" y="3242"/>
                  </a:cubicBezTo>
                  <a:cubicBezTo>
                    <a:pt x="9753" y="3242"/>
                    <a:pt x="8767" y="3442"/>
                    <a:pt x="7852" y="3838"/>
                  </a:cubicBezTo>
                  <a:cubicBezTo>
                    <a:pt x="6936" y="4236"/>
                    <a:pt x="6140" y="4775"/>
                    <a:pt x="5459" y="5459"/>
                  </a:cubicBezTo>
                  <a:cubicBezTo>
                    <a:pt x="4778" y="6145"/>
                    <a:pt x="4238" y="6944"/>
                    <a:pt x="3843" y="7853"/>
                  </a:cubicBezTo>
                  <a:cubicBezTo>
                    <a:pt x="3447" y="8763"/>
                    <a:pt x="3246" y="9745"/>
                    <a:pt x="3246" y="10799"/>
                  </a:cubicBezTo>
                  <a:cubicBezTo>
                    <a:pt x="3246" y="11855"/>
                    <a:pt x="3447" y="12838"/>
                    <a:pt x="3843" y="13747"/>
                  </a:cubicBezTo>
                  <a:cubicBezTo>
                    <a:pt x="4238" y="14656"/>
                    <a:pt x="4778" y="15453"/>
                    <a:pt x="5459" y="16142"/>
                  </a:cubicBezTo>
                  <a:cubicBezTo>
                    <a:pt x="6140" y="16825"/>
                    <a:pt x="6936" y="17367"/>
                    <a:pt x="7852" y="17762"/>
                  </a:cubicBezTo>
                  <a:cubicBezTo>
                    <a:pt x="8764" y="18158"/>
                    <a:pt x="9753" y="18358"/>
                    <a:pt x="10807" y="18358"/>
                  </a:cubicBezTo>
                  <a:moveTo>
                    <a:pt x="15514" y="10799"/>
                  </a:moveTo>
                  <a:cubicBezTo>
                    <a:pt x="15757" y="10799"/>
                    <a:pt x="15927" y="10915"/>
                    <a:pt x="16014" y="11138"/>
                  </a:cubicBezTo>
                  <a:cubicBezTo>
                    <a:pt x="16105" y="11364"/>
                    <a:pt x="16059" y="11558"/>
                    <a:pt x="15879" y="11719"/>
                  </a:cubicBezTo>
                  <a:lnTo>
                    <a:pt x="11186" y="16396"/>
                  </a:lnTo>
                  <a:cubicBezTo>
                    <a:pt x="11059" y="16489"/>
                    <a:pt x="10934" y="16531"/>
                    <a:pt x="10807" y="16531"/>
                  </a:cubicBezTo>
                  <a:cubicBezTo>
                    <a:pt x="10683" y="16531"/>
                    <a:pt x="10550" y="16489"/>
                    <a:pt x="10414" y="16396"/>
                  </a:cubicBezTo>
                  <a:lnTo>
                    <a:pt x="5736" y="11719"/>
                  </a:lnTo>
                  <a:cubicBezTo>
                    <a:pt x="5555" y="11558"/>
                    <a:pt x="5509" y="11364"/>
                    <a:pt x="5600" y="11138"/>
                  </a:cubicBezTo>
                  <a:cubicBezTo>
                    <a:pt x="5690" y="10915"/>
                    <a:pt x="5857" y="10799"/>
                    <a:pt x="6100" y="10799"/>
                  </a:cubicBezTo>
                  <a:lnTo>
                    <a:pt x="8914" y="10799"/>
                  </a:lnTo>
                  <a:lnTo>
                    <a:pt x="8914" y="5961"/>
                  </a:lnTo>
                  <a:cubicBezTo>
                    <a:pt x="8914" y="5814"/>
                    <a:pt x="8965" y="5685"/>
                    <a:pt x="9069" y="5574"/>
                  </a:cubicBezTo>
                  <a:cubicBezTo>
                    <a:pt x="9174" y="5461"/>
                    <a:pt x="9298" y="5405"/>
                    <a:pt x="9442" y="5405"/>
                  </a:cubicBezTo>
                  <a:lnTo>
                    <a:pt x="12160" y="5405"/>
                  </a:lnTo>
                  <a:cubicBezTo>
                    <a:pt x="12305" y="5405"/>
                    <a:pt x="12429" y="5459"/>
                    <a:pt x="12531" y="5566"/>
                  </a:cubicBezTo>
                  <a:cubicBezTo>
                    <a:pt x="12635" y="5676"/>
                    <a:pt x="12689" y="5806"/>
                    <a:pt x="12689" y="5961"/>
                  </a:cubicBezTo>
                  <a:lnTo>
                    <a:pt x="12689" y="10799"/>
                  </a:lnTo>
                  <a:lnTo>
                    <a:pt x="15514" y="10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7" name="Shape 1467"/>
            <p:cNvSpPr/>
            <p:nvPr/>
          </p:nvSpPr>
          <p:spPr>
            <a:xfrm>
              <a:off x="9431355" y="1010241"/>
              <a:ext cx="371487" cy="309552"/>
            </a:xfrm>
            <a:custGeom>
              <a:avLst/>
              <a:gdLst/>
              <a:ahLst/>
              <a:cxnLst>
                <a:cxn ang="0">
                  <a:pos x="wd2" y="hd2"/>
                </a:cxn>
                <a:cxn ang="5400000">
                  <a:pos x="wd2" y="hd2"/>
                </a:cxn>
                <a:cxn ang="10800000">
                  <a:pos x="wd2" y="hd2"/>
                </a:cxn>
                <a:cxn ang="16200000">
                  <a:pos x="wd2" y="hd2"/>
                </a:cxn>
              </a:cxnLst>
              <a:rect l="0" t="0" r="r" b="b"/>
              <a:pathLst>
                <a:path w="21600" h="21600" extrusionOk="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8" name="Shape 1468"/>
            <p:cNvSpPr/>
            <p:nvPr/>
          </p:nvSpPr>
          <p:spPr>
            <a:xfrm>
              <a:off x="10399753" y="1010241"/>
              <a:ext cx="371783" cy="310015"/>
            </a:xfrm>
            <a:custGeom>
              <a:avLst/>
              <a:gdLst/>
              <a:ahLst/>
              <a:cxnLst>
                <a:cxn ang="0">
                  <a:pos x="wd2" y="hd2"/>
                </a:cxn>
                <a:cxn ang="5400000">
                  <a:pos x="wd2" y="hd2"/>
                </a:cxn>
                <a:cxn ang="10800000">
                  <a:pos x="wd2" y="hd2"/>
                </a:cxn>
                <a:cxn ang="16200000">
                  <a:pos x="wd2" y="hd2"/>
                </a:cxn>
              </a:cxnLst>
              <a:rect l="0" t="0" r="r" b="b"/>
              <a:pathLst>
                <a:path w="21598" h="21600" extrusionOk="0">
                  <a:moveTo>
                    <a:pt x="17528" y="11039"/>
                  </a:moveTo>
                  <a:lnTo>
                    <a:pt x="19788" y="8347"/>
                  </a:lnTo>
                  <a:lnTo>
                    <a:pt x="19788" y="17289"/>
                  </a:lnTo>
                  <a:cubicBezTo>
                    <a:pt x="19788" y="17878"/>
                    <a:pt x="19690" y="18436"/>
                    <a:pt x="19494" y="18955"/>
                  </a:cubicBezTo>
                  <a:cubicBezTo>
                    <a:pt x="19298" y="19471"/>
                    <a:pt x="19039" y="19928"/>
                    <a:pt x="18711" y="20324"/>
                  </a:cubicBezTo>
                  <a:cubicBezTo>
                    <a:pt x="18384" y="20714"/>
                    <a:pt x="18004" y="21028"/>
                    <a:pt x="17574" y="21257"/>
                  </a:cubicBezTo>
                  <a:cubicBezTo>
                    <a:pt x="17146" y="21486"/>
                    <a:pt x="16681" y="21600"/>
                    <a:pt x="16180" y="21600"/>
                  </a:cubicBezTo>
                  <a:lnTo>
                    <a:pt x="3593" y="21600"/>
                  </a:lnTo>
                  <a:cubicBezTo>
                    <a:pt x="3101" y="21600"/>
                    <a:pt x="2634" y="21486"/>
                    <a:pt x="2194" y="21257"/>
                  </a:cubicBezTo>
                  <a:cubicBezTo>
                    <a:pt x="1754" y="21028"/>
                    <a:pt x="1372" y="20711"/>
                    <a:pt x="1052" y="20324"/>
                  </a:cubicBezTo>
                  <a:cubicBezTo>
                    <a:pt x="734" y="19928"/>
                    <a:pt x="477" y="19471"/>
                    <a:pt x="286" y="18955"/>
                  </a:cubicBezTo>
                  <a:cubicBezTo>
                    <a:pt x="95" y="18433"/>
                    <a:pt x="0" y="17878"/>
                    <a:pt x="0" y="17289"/>
                  </a:cubicBezTo>
                  <a:lnTo>
                    <a:pt x="0" y="4341"/>
                  </a:lnTo>
                  <a:cubicBezTo>
                    <a:pt x="0" y="3751"/>
                    <a:pt x="95" y="3194"/>
                    <a:pt x="286" y="2663"/>
                  </a:cubicBezTo>
                  <a:cubicBezTo>
                    <a:pt x="477" y="2135"/>
                    <a:pt x="734" y="1677"/>
                    <a:pt x="1052" y="1293"/>
                  </a:cubicBezTo>
                  <a:cubicBezTo>
                    <a:pt x="1372" y="915"/>
                    <a:pt x="1754" y="607"/>
                    <a:pt x="2194" y="378"/>
                  </a:cubicBezTo>
                  <a:cubicBezTo>
                    <a:pt x="2634" y="149"/>
                    <a:pt x="3101" y="35"/>
                    <a:pt x="3593" y="35"/>
                  </a:cubicBezTo>
                  <a:lnTo>
                    <a:pt x="16180" y="35"/>
                  </a:lnTo>
                  <a:cubicBezTo>
                    <a:pt x="16212" y="35"/>
                    <a:pt x="16253" y="41"/>
                    <a:pt x="16305" y="47"/>
                  </a:cubicBezTo>
                  <a:cubicBezTo>
                    <a:pt x="16356" y="59"/>
                    <a:pt x="16395" y="64"/>
                    <a:pt x="16427" y="64"/>
                  </a:cubicBezTo>
                  <a:lnTo>
                    <a:pt x="14191" y="2745"/>
                  </a:lnTo>
                  <a:lnTo>
                    <a:pt x="3593" y="2745"/>
                  </a:lnTo>
                  <a:cubicBezTo>
                    <a:pt x="3226" y="2745"/>
                    <a:pt x="2913" y="2900"/>
                    <a:pt x="2651" y="3214"/>
                  </a:cubicBezTo>
                  <a:cubicBezTo>
                    <a:pt x="2390" y="3528"/>
                    <a:pt x="2260" y="3906"/>
                    <a:pt x="2260" y="4343"/>
                  </a:cubicBezTo>
                  <a:lnTo>
                    <a:pt x="2260" y="17289"/>
                  </a:lnTo>
                  <a:cubicBezTo>
                    <a:pt x="2260" y="17729"/>
                    <a:pt x="2390" y="18107"/>
                    <a:pt x="2651" y="18424"/>
                  </a:cubicBezTo>
                  <a:cubicBezTo>
                    <a:pt x="2913" y="18732"/>
                    <a:pt x="3226" y="18893"/>
                    <a:pt x="3593" y="18893"/>
                  </a:cubicBezTo>
                  <a:lnTo>
                    <a:pt x="16180" y="18893"/>
                  </a:lnTo>
                  <a:cubicBezTo>
                    <a:pt x="16547" y="18893"/>
                    <a:pt x="16865" y="18732"/>
                    <a:pt x="17129" y="18424"/>
                  </a:cubicBezTo>
                  <a:cubicBezTo>
                    <a:pt x="17395" y="18110"/>
                    <a:pt x="17528" y="17732"/>
                    <a:pt x="17528" y="17289"/>
                  </a:cubicBezTo>
                  <a:lnTo>
                    <a:pt x="17528" y="11039"/>
                  </a:lnTo>
                  <a:close/>
                  <a:moveTo>
                    <a:pt x="18875" y="6393"/>
                  </a:moveTo>
                  <a:lnTo>
                    <a:pt x="11251" y="15535"/>
                  </a:lnTo>
                  <a:lnTo>
                    <a:pt x="7387" y="17054"/>
                  </a:lnTo>
                  <a:lnTo>
                    <a:pt x="8651" y="12432"/>
                  </a:lnTo>
                  <a:lnTo>
                    <a:pt x="16287" y="3279"/>
                  </a:lnTo>
                  <a:lnTo>
                    <a:pt x="18875" y="6393"/>
                  </a:lnTo>
                  <a:close/>
                  <a:moveTo>
                    <a:pt x="16525" y="5607"/>
                  </a:moveTo>
                  <a:cubicBezTo>
                    <a:pt x="16664" y="5440"/>
                    <a:pt x="16664" y="5282"/>
                    <a:pt x="16525" y="5115"/>
                  </a:cubicBezTo>
                  <a:cubicBezTo>
                    <a:pt x="16383" y="4965"/>
                    <a:pt x="16246" y="4965"/>
                    <a:pt x="16114" y="5115"/>
                  </a:cubicBezTo>
                  <a:lnTo>
                    <a:pt x="10141" y="12273"/>
                  </a:lnTo>
                  <a:cubicBezTo>
                    <a:pt x="10001" y="12447"/>
                    <a:pt x="10001" y="12611"/>
                    <a:pt x="10141" y="12766"/>
                  </a:cubicBezTo>
                  <a:cubicBezTo>
                    <a:pt x="10190" y="12840"/>
                    <a:pt x="10256" y="12881"/>
                    <a:pt x="10341" y="12881"/>
                  </a:cubicBezTo>
                  <a:cubicBezTo>
                    <a:pt x="10420" y="12881"/>
                    <a:pt x="10481" y="12840"/>
                    <a:pt x="10527" y="12766"/>
                  </a:cubicBezTo>
                  <a:lnTo>
                    <a:pt x="16525" y="5607"/>
                  </a:lnTo>
                  <a:close/>
                  <a:moveTo>
                    <a:pt x="21275" y="1677"/>
                  </a:moveTo>
                  <a:cubicBezTo>
                    <a:pt x="21485" y="1947"/>
                    <a:pt x="21593" y="2255"/>
                    <a:pt x="21598" y="2610"/>
                  </a:cubicBezTo>
                  <a:cubicBezTo>
                    <a:pt x="21600" y="2959"/>
                    <a:pt x="21492" y="3270"/>
                    <a:pt x="21275" y="3543"/>
                  </a:cubicBezTo>
                  <a:lnTo>
                    <a:pt x="20162" y="4830"/>
                  </a:lnTo>
                  <a:lnTo>
                    <a:pt x="17574" y="1724"/>
                  </a:lnTo>
                  <a:lnTo>
                    <a:pt x="18653" y="408"/>
                  </a:lnTo>
                  <a:cubicBezTo>
                    <a:pt x="18880" y="138"/>
                    <a:pt x="19144" y="0"/>
                    <a:pt x="19448" y="0"/>
                  </a:cubicBezTo>
                  <a:cubicBezTo>
                    <a:pt x="19753" y="0"/>
                    <a:pt x="20005" y="138"/>
                    <a:pt x="20208" y="408"/>
                  </a:cubicBezTo>
                  <a:lnTo>
                    <a:pt x="20749" y="1038"/>
                  </a:lnTo>
                  <a:lnTo>
                    <a:pt x="21275" y="167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9" name="Shape 1469"/>
            <p:cNvSpPr/>
            <p:nvPr/>
          </p:nvSpPr>
          <p:spPr>
            <a:xfrm>
              <a:off x="11452360"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0" name="Shape 1470"/>
            <p:cNvSpPr/>
            <p:nvPr/>
          </p:nvSpPr>
          <p:spPr>
            <a:xfrm>
              <a:off x="12547072" y="1010241"/>
              <a:ext cx="371445" cy="309518"/>
            </a:xfrm>
            <a:custGeom>
              <a:avLst/>
              <a:gdLst/>
              <a:ahLst/>
              <a:cxnLst>
                <a:cxn ang="0">
                  <a:pos x="wd2" y="hd2"/>
                </a:cxn>
                <a:cxn ang="5400000">
                  <a:pos x="wd2" y="hd2"/>
                </a:cxn>
                <a:cxn ang="10800000">
                  <a:pos x="wd2" y="hd2"/>
                </a:cxn>
                <a:cxn ang="16200000">
                  <a:pos x="wd2" y="hd2"/>
                </a:cxn>
              </a:cxnLst>
              <a:rect l="0" t="0" r="r" b="b"/>
              <a:pathLst>
                <a:path w="21600" h="21600" extrusionOk="0">
                  <a:moveTo>
                    <a:pt x="10783" y="15634"/>
                  </a:moveTo>
                  <a:cubicBezTo>
                    <a:pt x="11211" y="15634"/>
                    <a:pt x="11623" y="15566"/>
                    <a:pt x="12012" y="15416"/>
                  </a:cubicBezTo>
                  <a:cubicBezTo>
                    <a:pt x="12404" y="15272"/>
                    <a:pt x="12778" y="15084"/>
                    <a:pt x="13138" y="14855"/>
                  </a:cubicBezTo>
                  <a:cubicBezTo>
                    <a:pt x="13498" y="14626"/>
                    <a:pt x="13846" y="14362"/>
                    <a:pt x="14181" y="14074"/>
                  </a:cubicBezTo>
                  <a:cubicBezTo>
                    <a:pt x="14517" y="13774"/>
                    <a:pt x="14845" y="13472"/>
                    <a:pt x="15168" y="13160"/>
                  </a:cubicBezTo>
                  <a:cubicBezTo>
                    <a:pt x="16142" y="12226"/>
                    <a:pt x="17127" y="11307"/>
                    <a:pt x="18121" y="10411"/>
                  </a:cubicBezTo>
                  <a:cubicBezTo>
                    <a:pt x="19112" y="9515"/>
                    <a:pt x="20114" y="8616"/>
                    <a:pt x="21120" y="7714"/>
                  </a:cubicBezTo>
                  <a:cubicBezTo>
                    <a:pt x="21198" y="7641"/>
                    <a:pt x="21279" y="7570"/>
                    <a:pt x="21360" y="7497"/>
                  </a:cubicBezTo>
                  <a:cubicBezTo>
                    <a:pt x="21443" y="7429"/>
                    <a:pt x="21524" y="7347"/>
                    <a:pt x="21600" y="7250"/>
                  </a:cubicBezTo>
                  <a:lnTo>
                    <a:pt x="21600" y="19981"/>
                  </a:lnTo>
                  <a:cubicBezTo>
                    <a:pt x="21600" y="20416"/>
                    <a:pt x="21470" y="20801"/>
                    <a:pt x="21208" y="21118"/>
                  </a:cubicBezTo>
                  <a:cubicBezTo>
                    <a:pt x="20946" y="21438"/>
                    <a:pt x="20633" y="21600"/>
                    <a:pt x="20266" y="21600"/>
                  </a:cubicBezTo>
                  <a:lnTo>
                    <a:pt x="1347" y="21600"/>
                  </a:lnTo>
                  <a:cubicBezTo>
                    <a:pt x="979" y="21600"/>
                    <a:pt x="664" y="21438"/>
                    <a:pt x="397" y="21118"/>
                  </a:cubicBezTo>
                  <a:cubicBezTo>
                    <a:pt x="132" y="20804"/>
                    <a:pt x="0" y="20419"/>
                    <a:pt x="0" y="19981"/>
                  </a:cubicBezTo>
                  <a:lnTo>
                    <a:pt x="0" y="7250"/>
                  </a:lnTo>
                  <a:cubicBezTo>
                    <a:pt x="76" y="7347"/>
                    <a:pt x="157" y="7429"/>
                    <a:pt x="240" y="7497"/>
                  </a:cubicBezTo>
                  <a:cubicBezTo>
                    <a:pt x="321" y="7570"/>
                    <a:pt x="402" y="7641"/>
                    <a:pt x="480" y="7714"/>
                  </a:cubicBezTo>
                  <a:cubicBezTo>
                    <a:pt x="1489" y="8616"/>
                    <a:pt x="2488" y="9515"/>
                    <a:pt x="3482" y="10411"/>
                  </a:cubicBezTo>
                  <a:cubicBezTo>
                    <a:pt x="4473" y="11307"/>
                    <a:pt x="5458" y="12223"/>
                    <a:pt x="6434" y="13160"/>
                  </a:cubicBezTo>
                  <a:cubicBezTo>
                    <a:pt x="6738" y="13454"/>
                    <a:pt x="7059" y="13745"/>
                    <a:pt x="7394" y="14039"/>
                  </a:cubicBezTo>
                  <a:cubicBezTo>
                    <a:pt x="7730" y="14338"/>
                    <a:pt x="8080" y="14600"/>
                    <a:pt x="8437" y="14841"/>
                  </a:cubicBezTo>
                  <a:cubicBezTo>
                    <a:pt x="8797" y="15076"/>
                    <a:pt x="9174" y="15270"/>
                    <a:pt x="9568" y="15414"/>
                  </a:cubicBezTo>
                  <a:cubicBezTo>
                    <a:pt x="9965" y="15563"/>
                    <a:pt x="10372" y="15634"/>
                    <a:pt x="10783" y="15634"/>
                  </a:cubicBezTo>
                  <a:moveTo>
                    <a:pt x="10783" y="12414"/>
                  </a:moveTo>
                  <a:cubicBezTo>
                    <a:pt x="10540" y="12414"/>
                    <a:pt x="10278" y="12335"/>
                    <a:pt x="9997" y="12167"/>
                  </a:cubicBezTo>
                  <a:cubicBezTo>
                    <a:pt x="9715" y="12006"/>
                    <a:pt x="9441" y="11806"/>
                    <a:pt x="9172" y="11577"/>
                  </a:cubicBezTo>
                  <a:cubicBezTo>
                    <a:pt x="8900" y="11348"/>
                    <a:pt x="8638" y="11107"/>
                    <a:pt x="8381" y="10854"/>
                  </a:cubicBezTo>
                  <a:cubicBezTo>
                    <a:pt x="8121" y="10602"/>
                    <a:pt x="7896" y="10390"/>
                    <a:pt x="7700" y="10223"/>
                  </a:cubicBezTo>
                  <a:cubicBezTo>
                    <a:pt x="6753" y="9356"/>
                    <a:pt x="5820" y="8507"/>
                    <a:pt x="4892" y="7664"/>
                  </a:cubicBezTo>
                  <a:cubicBezTo>
                    <a:pt x="3966" y="6815"/>
                    <a:pt x="3024" y="5960"/>
                    <a:pt x="2062" y="5088"/>
                  </a:cubicBezTo>
                  <a:cubicBezTo>
                    <a:pt x="1883" y="4920"/>
                    <a:pt x="1672" y="4691"/>
                    <a:pt x="1435" y="4406"/>
                  </a:cubicBezTo>
                  <a:cubicBezTo>
                    <a:pt x="1195" y="4119"/>
                    <a:pt x="974" y="3804"/>
                    <a:pt x="766" y="3461"/>
                  </a:cubicBezTo>
                  <a:cubicBezTo>
                    <a:pt x="561" y="3111"/>
                    <a:pt x="384" y="2761"/>
                    <a:pt x="240" y="2406"/>
                  </a:cubicBezTo>
                  <a:cubicBezTo>
                    <a:pt x="95" y="2051"/>
                    <a:pt x="22" y="1724"/>
                    <a:pt x="22" y="1436"/>
                  </a:cubicBezTo>
                  <a:cubicBezTo>
                    <a:pt x="22" y="1052"/>
                    <a:pt x="164" y="714"/>
                    <a:pt x="443" y="426"/>
                  </a:cubicBezTo>
                  <a:cubicBezTo>
                    <a:pt x="727" y="144"/>
                    <a:pt x="1026" y="0"/>
                    <a:pt x="1347" y="0"/>
                  </a:cubicBezTo>
                  <a:lnTo>
                    <a:pt x="20266" y="0"/>
                  </a:lnTo>
                  <a:cubicBezTo>
                    <a:pt x="20584" y="0"/>
                    <a:pt x="20883" y="144"/>
                    <a:pt x="21162" y="426"/>
                  </a:cubicBezTo>
                  <a:cubicBezTo>
                    <a:pt x="21438" y="714"/>
                    <a:pt x="21578" y="1052"/>
                    <a:pt x="21578" y="1436"/>
                  </a:cubicBezTo>
                  <a:cubicBezTo>
                    <a:pt x="21578" y="1724"/>
                    <a:pt x="21505" y="2050"/>
                    <a:pt x="21360" y="2406"/>
                  </a:cubicBezTo>
                  <a:cubicBezTo>
                    <a:pt x="21216" y="2761"/>
                    <a:pt x="21039" y="3111"/>
                    <a:pt x="20834" y="3461"/>
                  </a:cubicBezTo>
                  <a:cubicBezTo>
                    <a:pt x="20628" y="3804"/>
                    <a:pt x="20403" y="4121"/>
                    <a:pt x="20165" y="4406"/>
                  </a:cubicBezTo>
                  <a:cubicBezTo>
                    <a:pt x="19928" y="4692"/>
                    <a:pt x="19717" y="4924"/>
                    <a:pt x="19538" y="5088"/>
                  </a:cubicBezTo>
                  <a:cubicBezTo>
                    <a:pt x="18579" y="5949"/>
                    <a:pt x="17634" y="6803"/>
                    <a:pt x="16708" y="7652"/>
                  </a:cubicBezTo>
                  <a:cubicBezTo>
                    <a:pt x="15783" y="8501"/>
                    <a:pt x="14845" y="9356"/>
                    <a:pt x="13900" y="10223"/>
                  </a:cubicBezTo>
                  <a:cubicBezTo>
                    <a:pt x="13704" y="10390"/>
                    <a:pt x="13481" y="10602"/>
                    <a:pt x="13226" y="10854"/>
                  </a:cubicBezTo>
                  <a:cubicBezTo>
                    <a:pt x="12972" y="11107"/>
                    <a:pt x="12710" y="11348"/>
                    <a:pt x="12436" y="11577"/>
                  </a:cubicBezTo>
                  <a:cubicBezTo>
                    <a:pt x="12161" y="11806"/>
                    <a:pt x="11885" y="12006"/>
                    <a:pt x="11603" y="12167"/>
                  </a:cubicBezTo>
                  <a:cubicBezTo>
                    <a:pt x="11322" y="12335"/>
                    <a:pt x="11064" y="12414"/>
                    <a:pt x="10829" y="12414"/>
                  </a:cubicBezTo>
                  <a:lnTo>
                    <a:pt x="10805" y="12414"/>
                  </a:lnTo>
                  <a:lnTo>
                    <a:pt x="10783" y="124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1" name="Shape 1471"/>
            <p:cNvSpPr/>
            <p:nvPr/>
          </p:nvSpPr>
          <p:spPr>
            <a:xfrm>
              <a:off x="7410353" y="1810016"/>
              <a:ext cx="378939" cy="315743"/>
            </a:xfrm>
            <a:custGeom>
              <a:avLst/>
              <a:gdLst/>
              <a:ahLst/>
              <a:cxnLst>
                <a:cxn ang="0">
                  <a:pos x="wd2" y="hd2"/>
                </a:cxn>
                <a:cxn ang="5400000">
                  <a:pos x="wd2" y="hd2"/>
                </a:cxn>
                <a:cxn ang="10800000">
                  <a:pos x="wd2" y="hd2"/>
                </a:cxn>
                <a:cxn ang="16200000">
                  <a:pos x="wd2" y="hd2"/>
                </a:cxn>
              </a:cxnLst>
              <a:rect l="0" t="0" r="r" b="b"/>
              <a:pathLst>
                <a:path w="21600" h="21600" extrusionOk="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2" name="Shape 1472"/>
            <p:cNvSpPr/>
            <p:nvPr/>
          </p:nvSpPr>
          <p:spPr>
            <a:xfrm>
              <a:off x="8505062" y="1810016"/>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3" name="Shape 1473"/>
            <p:cNvSpPr/>
            <p:nvPr/>
          </p:nvSpPr>
          <p:spPr>
            <a:xfrm>
              <a:off x="9389253" y="1810016"/>
              <a:ext cx="386434" cy="321969"/>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6"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4"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4"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4" y="11355"/>
                  </a:cubicBezTo>
                  <a:cubicBezTo>
                    <a:pt x="18894"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4" name="Shape 1474"/>
            <p:cNvSpPr/>
            <p:nvPr/>
          </p:nvSpPr>
          <p:spPr>
            <a:xfrm>
              <a:off x="10441860" y="1810016"/>
              <a:ext cx="363234" cy="321973"/>
            </a:xfrm>
            <a:custGeom>
              <a:avLst/>
              <a:gdLst/>
              <a:ahLst/>
              <a:cxnLst>
                <a:cxn ang="0">
                  <a:pos x="wd2" y="hd2"/>
                </a:cxn>
                <a:cxn ang="5400000">
                  <a:pos x="wd2" y="hd2"/>
                </a:cxn>
                <a:cxn ang="10800000">
                  <a:pos x="wd2" y="hd2"/>
                </a:cxn>
                <a:cxn ang="16200000">
                  <a:pos x="wd2" y="hd2"/>
                </a:cxn>
              </a:cxnLst>
              <a:rect l="0" t="0" r="r" b="b"/>
              <a:pathLst>
                <a:path w="21600" h="21600" extrusionOk="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5" name="Shape 1475"/>
            <p:cNvSpPr/>
            <p:nvPr/>
          </p:nvSpPr>
          <p:spPr>
            <a:xfrm>
              <a:off x="11494466" y="1810016"/>
              <a:ext cx="363235" cy="322062"/>
            </a:xfrm>
            <a:custGeom>
              <a:avLst/>
              <a:gdLst/>
              <a:ahLst/>
              <a:cxnLst>
                <a:cxn ang="0">
                  <a:pos x="wd2" y="hd2"/>
                </a:cxn>
                <a:cxn ang="5400000">
                  <a:pos x="wd2" y="hd2"/>
                </a:cxn>
                <a:cxn ang="10800000">
                  <a:pos x="wd2" y="hd2"/>
                </a:cxn>
                <a:cxn ang="16200000">
                  <a:pos x="wd2" y="hd2"/>
                </a:cxn>
              </a:cxnLst>
              <a:rect l="0" t="0" r="r" b="b"/>
              <a:pathLst>
                <a:path w="21600" h="21600" extrusionOk="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lnTo>
                    <a:pt x="5864" y="2166"/>
                  </a:ln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6" name="Shape 1476"/>
            <p:cNvSpPr/>
            <p:nvPr/>
          </p:nvSpPr>
          <p:spPr>
            <a:xfrm>
              <a:off x="12547072" y="1767923"/>
              <a:ext cx="379066" cy="3157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7" name="Shape 1477"/>
            <p:cNvSpPr/>
            <p:nvPr/>
          </p:nvSpPr>
          <p:spPr>
            <a:xfrm>
              <a:off x="13599681" y="176792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1238" y="10309"/>
                  </a:moveTo>
                  <a:cubicBezTo>
                    <a:pt x="21331" y="10580"/>
                    <a:pt x="21414" y="10918"/>
                    <a:pt x="21487" y="11320"/>
                  </a:cubicBezTo>
                  <a:cubicBezTo>
                    <a:pt x="21563" y="11726"/>
                    <a:pt x="21600" y="12081"/>
                    <a:pt x="21600" y="12392"/>
                  </a:cubicBezTo>
                  <a:lnTo>
                    <a:pt x="21600" y="20504"/>
                  </a:lnTo>
                  <a:cubicBezTo>
                    <a:pt x="21600" y="20813"/>
                    <a:pt x="21512" y="21077"/>
                    <a:pt x="21336" y="21286"/>
                  </a:cubicBezTo>
                  <a:cubicBezTo>
                    <a:pt x="21159" y="21497"/>
                    <a:pt x="20951" y="21600"/>
                    <a:pt x="20709" y="21600"/>
                  </a:cubicBezTo>
                  <a:lnTo>
                    <a:pt x="913" y="21600"/>
                  </a:lnTo>
                  <a:cubicBezTo>
                    <a:pt x="656" y="21600"/>
                    <a:pt x="438" y="21497"/>
                    <a:pt x="262" y="21286"/>
                  </a:cubicBezTo>
                  <a:cubicBezTo>
                    <a:pt x="88" y="21077"/>
                    <a:pt x="0" y="20816"/>
                    <a:pt x="0" y="20504"/>
                  </a:cubicBezTo>
                  <a:lnTo>
                    <a:pt x="0" y="12392"/>
                  </a:lnTo>
                  <a:cubicBezTo>
                    <a:pt x="0" y="12081"/>
                    <a:pt x="34" y="11726"/>
                    <a:pt x="105" y="11320"/>
                  </a:cubicBezTo>
                  <a:cubicBezTo>
                    <a:pt x="176" y="10918"/>
                    <a:pt x="262" y="10580"/>
                    <a:pt x="362" y="10309"/>
                  </a:cubicBezTo>
                  <a:lnTo>
                    <a:pt x="3692" y="984"/>
                  </a:lnTo>
                  <a:cubicBezTo>
                    <a:pt x="3787" y="714"/>
                    <a:pt x="3959" y="479"/>
                    <a:pt x="4208" y="288"/>
                  </a:cubicBezTo>
                  <a:cubicBezTo>
                    <a:pt x="4456" y="94"/>
                    <a:pt x="4705" y="0"/>
                    <a:pt x="4945" y="0"/>
                  </a:cubicBezTo>
                  <a:lnTo>
                    <a:pt x="16655" y="0"/>
                  </a:lnTo>
                  <a:cubicBezTo>
                    <a:pt x="16897" y="0"/>
                    <a:pt x="17142" y="94"/>
                    <a:pt x="17392" y="288"/>
                  </a:cubicBezTo>
                  <a:cubicBezTo>
                    <a:pt x="17644" y="479"/>
                    <a:pt x="17815" y="714"/>
                    <a:pt x="17908" y="984"/>
                  </a:cubicBezTo>
                  <a:lnTo>
                    <a:pt x="21238" y="10309"/>
                  </a:lnTo>
                  <a:close/>
                  <a:moveTo>
                    <a:pt x="2835" y="11602"/>
                  </a:moveTo>
                  <a:cubicBezTo>
                    <a:pt x="2820" y="11623"/>
                    <a:pt x="2813" y="11658"/>
                    <a:pt x="2813" y="11708"/>
                  </a:cubicBezTo>
                  <a:cubicBezTo>
                    <a:pt x="2813" y="11761"/>
                    <a:pt x="2806" y="11805"/>
                    <a:pt x="2788" y="11840"/>
                  </a:cubicBezTo>
                  <a:lnTo>
                    <a:pt x="7325" y="11840"/>
                  </a:lnTo>
                  <a:lnTo>
                    <a:pt x="8662" y="15092"/>
                  </a:lnTo>
                  <a:lnTo>
                    <a:pt x="13149" y="15092"/>
                  </a:lnTo>
                  <a:lnTo>
                    <a:pt x="14520" y="11840"/>
                  </a:lnTo>
                  <a:lnTo>
                    <a:pt x="18821" y="11840"/>
                  </a:lnTo>
                  <a:cubicBezTo>
                    <a:pt x="18804" y="11805"/>
                    <a:pt x="18799" y="11761"/>
                    <a:pt x="18799" y="11708"/>
                  </a:cubicBezTo>
                  <a:cubicBezTo>
                    <a:pt x="18799" y="11658"/>
                    <a:pt x="18792" y="11611"/>
                    <a:pt x="18777" y="11576"/>
                  </a:cubicBezTo>
                  <a:lnTo>
                    <a:pt x="15773" y="3220"/>
                  </a:lnTo>
                  <a:lnTo>
                    <a:pt x="5839" y="3220"/>
                  </a:lnTo>
                  <a:lnTo>
                    <a:pt x="2835" y="116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8" name="Shape 1478"/>
            <p:cNvSpPr/>
            <p:nvPr/>
          </p:nvSpPr>
          <p:spPr>
            <a:xfrm>
              <a:off x="14778598" y="1810016"/>
              <a:ext cx="321846"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2" y="1409"/>
                    <a:pt x="17466" y="2177"/>
                    <a:pt x="18449" y="3157"/>
                  </a:cubicBezTo>
                  <a:cubicBezTo>
                    <a:pt x="19433" y="4134"/>
                    <a:pt x="20204" y="5278"/>
                    <a:pt x="20761" y="6588"/>
                  </a:cubicBezTo>
                  <a:cubicBezTo>
                    <a:pt x="21323" y="7901"/>
                    <a:pt x="21600" y="9305"/>
                    <a:pt x="21600" y="10801"/>
                  </a:cubicBezTo>
                  <a:cubicBezTo>
                    <a:pt x="21600" y="12295"/>
                    <a:pt x="21323" y="13699"/>
                    <a:pt x="20761" y="15009"/>
                  </a:cubicBezTo>
                  <a:cubicBezTo>
                    <a:pt x="20204" y="16322"/>
                    <a:pt x="19433" y="17466"/>
                    <a:pt x="18449" y="18446"/>
                  </a:cubicBezTo>
                  <a:cubicBezTo>
                    <a:pt x="17466" y="19423"/>
                    <a:pt x="16322" y="20194"/>
                    <a:pt x="15013" y="20756"/>
                  </a:cubicBezTo>
                  <a:cubicBezTo>
                    <a:pt x="13705" y="21320"/>
                    <a:pt x="12303" y="21600"/>
                    <a:pt x="10806" y="21600"/>
                  </a:cubicBezTo>
                  <a:cubicBezTo>
                    <a:pt x="9311" y="21600"/>
                    <a:pt x="7906" y="21320"/>
                    <a:pt x="6595" y="20756"/>
                  </a:cubicBezTo>
                  <a:cubicBezTo>
                    <a:pt x="5281" y="20194"/>
                    <a:pt x="4137" y="19423"/>
                    <a:pt x="3156" y="18446"/>
                  </a:cubicBezTo>
                  <a:cubicBezTo>
                    <a:pt x="2179" y="17466"/>
                    <a:pt x="1407" y="16322"/>
                    <a:pt x="845" y="15009"/>
                  </a:cubicBezTo>
                  <a:cubicBezTo>
                    <a:pt x="280" y="13699"/>
                    <a:pt x="0" y="12295"/>
                    <a:pt x="0" y="10801"/>
                  </a:cubicBezTo>
                  <a:cubicBezTo>
                    <a:pt x="0" y="9305"/>
                    <a:pt x="280" y="7901"/>
                    <a:pt x="845" y="6588"/>
                  </a:cubicBezTo>
                  <a:cubicBezTo>
                    <a:pt x="1407" y="5278"/>
                    <a:pt x="2179" y="4134"/>
                    <a:pt x="3156" y="3157"/>
                  </a:cubicBezTo>
                  <a:cubicBezTo>
                    <a:pt x="4137" y="2177"/>
                    <a:pt x="5281" y="1409"/>
                    <a:pt x="6595" y="844"/>
                  </a:cubicBezTo>
                  <a:cubicBezTo>
                    <a:pt x="7906" y="280"/>
                    <a:pt x="9308" y="0"/>
                    <a:pt x="10806" y="0"/>
                  </a:cubicBezTo>
                  <a:moveTo>
                    <a:pt x="14064" y="15899"/>
                  </a:moveTo>
                  <a:cubicBezTo>
                    <a:pt x="14064" y="15636"/>
                    <a:pt x="13937" y="15506"/>
                    <a:pt x="13685" y="15506"/>
                  </a:cubicBezTo>
                  <a:lnTo>
                    <a:pt x="12631" y="15506"/>
                  </a:lnTo>
                  <a:lnTo>
                    <a:pt x="12631" y="7704"/>
                  </a:lnTo>
                  <a:cubicBezTo>
                    <a:pt x="12631" y="7596"/>
                    <a:pt x="12597" y="7498"/>
                    <a:pt x="12521" y="7416"/>
                  </a:cubicBezTo>
                  <a:cubicBezTo>
                    <a:pt x="12450" y="7328"/>
                    <a:pt x="12354" y="7286"/>
                    <a:pt x="12238" y="7286"/>
                  </a:cubicBezTo>
                  <a:lnTo>
                    <a:pt x="8141" y="7286"/>
                  </a:lnTo>
                  <a:cubicBezTo>
                    <a:pt x="8034" y="7286"/>
                    <a:pt x="7938" y="7328"/>
                    <a:pt x="7861" y="7407"/>
                  </a:cubicBezTo>
                  <a:cubicBezTo>
                    <a:pt x="7785" y="7486"/>
                    <a:pt x="7745" y="7585"/>
                    <a:pt x="7745" y="7704"/>
                  </a:cubicBezTo>
                  <a:lnTo>
                    <a:pt x="7745" y="9582"/>
                  </a:lnTo>
                  <a:cubicBezTo>
                    <a:pt x="7745" y="9844"/>
                    <a:pt x="7878" y="9974"/>
                    <a:pt x="8141" y="9974"/>
                  </a:cubicBezTo>
                  <a:lnTo>
                    <a:pt x="9302" y="9974"/>
                  </a:lnTo>
                  <a:lnTo>
                    <a:pt x="9302" y="15506"/>
                  </a:lnTo>
                  <a:lnTo>
                    <a:pt x="8248" y="15506"/>
                  </a:lnTo>
                  <a:cubicBezTo>
                    <a:pt x="8141" y="15506"/>
                    <a:pt x="8042" y="15545"/>
                    <a:pt x="7963" y="15619"/>
                  </a:cubicBezTo>
                  <a:cubicBezTo>
                    <a:pt x="7884" y="15695"/>
                    <a:pt x="7841" y="15788"/>
                    <a:pt x="7841" y="15898"/>
                  </a:cubicBezTo>
                  <a:lnTo>
                    <a:pt x="7841" y="17776"/>
                  </a:lnTo>
                  <a:cubicBezTo>
                    <a:pt x="7841" y="17884"/>
                    <a:pt x="7884" y="17982"/>
                    <a:pt x="7963" y="18064"/>
                  </a:cubicBezTo>
                  <a:cubicBezTo>
                    <a:pt x="8042" y="18155"/>
                    <a:pt x="8141" y="18194"/>
                    <a:pt x="8248" y="18194"/>
                  </a:cubicBezTo>
                  <a:lnTo>
                    <a:pt x="13685" y="18194"/>
                  </a:lnTo>
                  <a:cubicBezTo>
                    <a:pt x="13795" y="18194"/>
                    <a:pt x="13883" y="18155"/>
                    <a:pt x="13956" y="18064"/>
                  </a:cubicBezTo>
                  <a:cubicBezTo>
                    <a:pt x="14030" y="17982"/>
                    <a:pt x="14064" y="17883"/>
                    <a:pt x="14064" y="17776"/>
                  </a:cubicBezTo>
                  <a:lnTo>
                    <a:pt x="14064" y="15899"/>
                  </a:lnTo>
                  <a:close/>
                  <a:moveTo>
                    <a:pt x="9277" y="5622"/>
                  </a:moveTo>
                  <a:cubicBezTo>
                    <a:pt x="9277" y="5730"/>
                    <a:pt x="9322" y="5826"/>
                    <a:pt x="9407" y="5916"/>
                  </a:cubicBezTo>
                  <a:cubicBezTo>
                    <a:pt x="9492" y="5998"/>
                    <a:pt x="9591" y="6040"/>
                    <a:pt x="9695" y="6040"/>
                  </a:cubicBezTo>
                  <a:lnTo>
                    <a:pt x="12241" y="6040"/>
                  </a:lnTo>
                  <a:cubicBezTo>
                    <a:pt x="12351" y="6040"/>
                    <a:pt x="12442" y="5998"/>
                    <a:pt x="12515" y="5916"/>
                  </a:cubicBezTo>
                  <a:cubicBezTo>
                    <a:pt x="12594" y="5826"/>
                    <a:pt x="12634" y="5730"/>
                    <a:pt x="12634" y="5622"/>
                  </a:cubicBezTo>
                  <a:lnTo>
                    <a:pt x="12634" y="3377"/>
                  </a:lnTo>
                  <a:cubicBezTo>
                    <a:pt x="12634" y="3118"/>
                    <a:pt x="12504" y="2985"/>
                    <a:pt x="12241" y="2985"/>
                  </a:cubicBezTo>
                  <a:lnTo>
                    <a:pt x="9695" y="2985"/>
                  </a:lnTo>
                  <a:cubicBezTo>
                    <a:pt x="9591" y="2985"/>
                    <a:pt x="9492" y="3024"/>
                    <a:pt x="9407" y="3101"/>
                  </a:cubicBezTo>
                  <a:cubicBezTo>
                    <a:pt x="9322" y="3180"/>
                    <a:pt x="9277" y="3270"/>
                    <a:pt x="9277" y="3378"/>
                  </a:cubicBezTo>
                  <a:lnTo>
                    <a:pt x="9277" y="56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9" name="Shape 1479"/>
            <p:cNvSpPr/>
            <p:nvPr/>
          </p:nvSpPr>
          <p:spPr>
            <a:xfrm>
              <a:off x="15915413" y="1767923"/>
              <a:ext cx="386570" cy="321565"/>
            </a:xfrm>
            <a:custGeom>
              <a:avLst/>
              <a:gdLst/>
              <a:ahLst/>
              <a:cxnLst>
                <a:cxn ang="0">
                  <a:pos x="wd2" y="hd2"/>
                </a:cxn>
                <a:cxn ang="5400000">
                  <a:pos x="wd2" y="hd2"/>
                </a:cxn>
                <a:cxn ang="10800000">
                  <a:pos x="wd2" y="hd2"/>
                </a:cxn>
                <a:cxn ang="16200000">
                  <a:pos x="wd2" y="hd2"/>
                </a:cxn>
              </a:cxnLst>
              <a:rect l="0" t="0" r="r" b="b"/>
              <a:pathLst>
                <a:path w="21549" h="21483" extrusionOk="0">
                  <a:moveTo>
                    <a:pt x="19089" y="14102"/>
                  </a:moveTo>
                  <a:lnTo>
                    <a:pt x="17953" y="15972"/>
                  </a:lnTo>
                  <a:lnTo>
                    <a:pt x="20739" y="18368"/>
                  </a:lnTo>
                  <a:cubicBezTo>
                    <a:pt x="21061" y="18646"/>
                    <a:pt x="21258" y="19020"/>
                    <a:pt x="21331" y="19487"/>
                  </a:cubicBezTo>
                  <a:cubicBezTo>
                    <a:pt x="21401" y="19954"/>
                    <a:pt x="21321" y="20378"/>
                    <a:pt x="21087" y="20766"/>
                  </a:cubicBezTo>
                  <a:cubicBezTo>
                    <a:pt x="20842" y="21149"/>
                    <a:pt x="20528" y="21382"/>
                    <a:pt x="20145" y="21458"/>
                  </a:cubicBezTo>
                  <a:cubicBezTo>
                    <a:pt x="19763" y="21534"/>
                    <a:pt x="19408" y="21433"/>
                    <a:pt x="19089" y="21155"/>
                  </a:cubicBezTo>
                  <a:lnTo>
                    <a:pt x="10067" y="13441"/>
                  </a:lnTo>
                  <a:cubicBezTo>
                    <a:pt x="9483" y="14158"/>
                    <a:pt x="8844" y="14740"/>
                    <a:pt x="8154" y="15190"/>
                  </a:cubicBezTo>
                  <a:cubicBezTo>
                    <a:pt x="7467" y="15643"/>
                    <a:pt x="6769" y="15949"/>
                    <a:pt x="6061" y="16112"/>
                  </a:cubicBezTo>
                  <a:cubicBezTo>
                    <a:pt x="5354" y="16278"/>
                    <a:pt x="4657" y="16290"/>
                    <a:pt x="3976" y="16141"/>
                  </a:cubicBezTo>
                  <a:cubicBezTo>
                    <a:pt x="3296" y="15994"/>
                    <a:pt x="2667" y="15671"/>
                    <a:pt x="2099" y="15176"/>
                  </a:cubicBezTo>
                  <a:cubicBezTo>
                    <a:pt x="1456" y="14630"/>
                    <a:pt x="958" y="13922"/>
                    <a:pt x="606" y="13058"/>
                  </a:cubicBezTo>
                  <a:cubicBezTo>
                    <a:pt x="252" y="12192"/>
                    <a:pt x="55" y="11259"/>
                    <a:pt x="10" y="10258"/>
                  </a:cubicBezTo>
                  <a:cubicBezTo>
                    <a:pt x="-37" y="9256"/>
                    <a:pt x="78" y="8222"/>
                    <a:pt x="348" y="7156"/>
                  </a:cubicBezTo>
                  <a:cubicBezTo>
                    <a:pt x="615" y="6084"/>
                    <a:pt x="1040" y="5063"/>
                    <a:pt x="1618" y="4085"/>
                  </a:cubicBezTo>
                  <a:cubicBezTo>
                    <a:pt x="2200" y="3106"/>
                    <a:pt x="2873" y="2299"/>
                    <a:pt x="3634" y="1663"/>
                  </a:cubicBezTo>
                  <a:cubicBezTo>
                    <a:pt x="4394" y="1025"/>
                    <a:pt x="5176" y="567"/>
                    <a:pt x="5983" y="291"/>
                  </a:cubicBezTo>
                  <a:cubicBezTo>
                    <a:pt x="6786" y="10"/>
                    <a:pt x="7584" y="-66"/>
                    <a:pt x="8375" y="55"/>
                  </a:cubicBezTo>
                  <a:cubicBezTo>
                    <a:pt x="9163" y="173"/>
                    <a:pt x="9884" y="511"/>
                    <a:pt x="10525" y="1056"/>
                  </a:cubicBezTo>
                  <a:cubicBezTo>
                    <a:pt x="11095" y="1531"/>
                    <a:pt x="11550" y="2133"/>
                    <a:pt x="11886" y="2862"/>
                  </a:cubicBezTo>
                  <a:cubicBezTo>
                    <a:pt x="12224" y="3584"/>
                    <a:pt x="12445" y="4380"/>
                    <a:pt x="12548" y="5235"/>
                  </a:cubicBezTo>
                  <a:cubicBezTo>
                    <a:pt x="12654" y="6093"/>
                    <a:pt x="12639" y="6984"/>
                    <a:pt x="12506" y="7912"/>
                  </a:cubicBezTo>
                  <a:cubicBezTo>
                    <a:pt x="12367" y="8843"/>
                    <a:pt x="12116" y="9757"/>
                    <a:pt x="11741" y="10654"/>
                  </a:cubicBezTo>
                  <a:lnTo>
                    <a:pt x="16392" y="14653"/>
                  </a:lnTo>
                  <a:lnTo>
                    <a:pt x="17526" y="12780"/>
                  </a:lnTo>
                  <a:lnTo>
                    <a:pt x="16348" y="11785"/>
                  </a:lnTo>
                  <a:cubicBezTo>
                    <a:pt x="16242" y="11695"/>
                    <a:pt x="16176" y="11571"/>
                    <a:pt x="16155" y="11416"/>
                  </a:cubicBezTo>
                  <a:cubicBezTo>
                    <a:pt x="16134" y="11259"/>
                    <a:pt x="16160" y="11110"/>
                    <a:pt x="16235" y="10978"/>
                  </a:cubicBezTo>
                  <a:lnTo>
                    <a:pt x="16808" y="10049"/>
                  </a:lnTo>
                  <a:cubicBezTo>
                    <a:pt x="16883" y="9923"/>
                    <a:pt x="16982" y="9844"/>
                    <a:pt x="17106" y="9813"/>
                  </a:cubicBezTo>
                  <a:cubicBezTo>
                    <a:pt x="17230" y="9782"/>
                    <a:pt x="17350" y="9813"/>
                    <a:pt x="17470" y="9912"/>
                  </a:cubicBezTo>
                  <a:lnTo>
                    <a:pt x="21335" y="13238"/>
                  </a:lnTo>
                  <a:cubicBezTo>
                    <a:pt x="21455" y="13328"/>
                    <a:pt x="21525" y="13452"/>
                    <a:pt x="21542" y="13610"/>
                  </a:cubicBezTo>
                  <a:cubicBezTo>
                    <a:pt x="21563" y="13767"/>
                    <a:pt x="21535" y="13911"/>
                    <a:pt x="21457" y="14046"/>
                  </a:cubicBezTo>
                  <a:lnTo>
                    <a:pt x="20908" y="14976"/>
                  </a:lnTo>
                  <a:cubicBezTo>
                    <a:pt x="20835" y="15103"/>
                    <a:pt x="20730" y="15179"/>
                    <a:pt x="20601" y="15213"/>
                  </a:cubicBezTo>
                  <a:cubicBezTo>
                    <a:pt x="20467" y="15244"/>
                    <a:pt x="20347" y="15213"/>
                    <a:pt x="20235" y="15125"/>
                  </a:cubicBezTo>
                  <a:lnTo>
                    <a:pt x="19089" y="14102"/>
                  </a:lnTo>
                  <a:close/>
                  <a:moveTo>
                    <a:pt x="9558" y="7732"/>
                  </a:moveTo>
                  <a:cubicBezTo>
                    <a:pt x="9762" y="7403"/>
                    <a:pt x="9896" y="7046"/>
                    <a:pt x="9964" y="6669"/>
                  </a:cubicBezTo>
                  <a:cubicBezTo>
                    <a:pt x="10030" y="6292"/>
                    <a:pt x="10037" y="5915"/>
                    <a:pt x="9987" y="5539"/>
                  </a:cubicBezTo>
                  <a:cubicBezTo>
                    <a:pt x="9931" y="5162"/>
                    <a:pt x="9821" y="4807"/>
                    <a:pt x="9654" y="4476"/>
                  </a:cubicBezTo>
                  <a:cubicBezTo>
                    <a:pt x="9485" y="4144"/>
                    <a:pt x="9262" y="3860"/>
                    <a:pt x="8985" y="3626"/>
                  </a:cubicBezTo>
                  <a:cubicBezTo>
                    <a:pt x="8708" y="3385"/>
                    <a:pt x="8412" y="3221"/>
                    <a:pt x="8098" y="3140"/>
                  </a:cubicBezTo>
                  <a:cubicBezTo>
                    <a:pt x="7781" y="3061"/>
                    <a:pt x="7469" y="3053"/>
                    <a:pt x="7154" y="3115"/>
                  </a:cubicBezTo>
                  <a:cubicBezTo>
                    <a:pt x="6840" y="3179"/>
                    <a:pt x="6544" y="3312"/>
                    <a:pt x="6267" y="3514"/>
                  </a:cubicBezTo>
                  <a:cubicBezTo>
                    <a:pt x="5988" y="3714"/>
                    <a:pt x="5753" y="3981"/>
                    <a:pt x="5558" y="4313"/>
                  </a:cubicBezTo>
                  <a:cubicBezTo>
                    <a:pt x="5281" y="4788"/>
                    <a:pt x="5136" y="5306"/>
                    <a:pt x="5120" y="5854"/>
                  </a:cubicBezTo>
                  <a:cubicBezTo>
                    <a:pt x="5105" y="6408"/>
                    <a:pt x="5202" y="6920"/>
                    <a:pt x="5411" y="7398"/>
                  </a:cubicBezTo>
                  <a:cubicBezTo>
                    <a:pt x="4972" y="7308"/>
                    <a:pt x="4533" y="7364"/>
                    <a:pt x="4103" y="7564"/>
                  </a:cubicBezTo>
                  <a:cubicBezTo>
                    <a:pt x="3671" y="7766"/>
                    <a:pt x="3312" y="8106"/>
                    <a:pt x="3019" y="8582"/>
                  </a:cubicBezTo>
                  <a:cubicBezTo>
                    <a:pt x="2817" y="8913"/>
                    <a:pt x="2681" y="9268"/>
                    <a:pt x="2615" y="9645"/>
                  </a:cubicBezTo>
                  <a:cubicBezTo>
                    <a:pt x="2547" y="10021"/>
                    <a:pt x="2542" y="10393"/>
                    <a:pt x="2596" y="10761"/>
                  </a:cubicBezTo>
                  <a:cubicBezTo>
                    <a:pt x="2655" y="11129"/>
                    <a:pt x="2765" y="11478"/>
                    <a:pt x="2937" y="11813"/>
                  </a:cubicBezTo>
                  <a:cubicBezTo>
                    <a:pt x="3103" y="12142"/>
                    <a:pt x="3322" y="12429"/>
                    <a:pt x="3592" y="12659"/>
                  </a:cubicBezTo>
                  <a:cubicBezTo>
                    <a:pt x="3869" y="12901"/>
                    <a:pt x="4164" y="13064"/>
                    <a:pt x="4481" y="13146"/>
                  </a:cubicBezTo>
                  <a:cubicBezTo>
                    <a:pt x="4793" y="13225"/>
                    <a:pt x="5105" y="13236"/>
                    <a:pt x="5411" y="13171"/>
                  </a:cubicBezTo>
                  <a:cubicBezTo>
                    <a:pt x="5718" y="13109"/>
                    <a:pt x="6011" y="12977"/>
                    <a:pt x="6286" y="12774"/>
                  </a:cubicBezTo>
                  <a:cubicBezTo>
                    <a:pt x="6568" y="12572"/>
                    <a:pt x="6805" y="12308"/>
                    <a:pt x="7007" y="11973"/>
                  </a:cubicBezTo>
                  <a:cubicBezTo>
                    <a:pt x="7300" y="11498"/>
                    <a:pt x="7452" y="10983"/>
                    <a:pt x="7469" y="10432"/>
                  </a:cubicBezTo>
                  <a:cubicBezTo>
                    <a:pt x="7483" y="9881"/>
                    <a:pt x="7382" y="9366"/>
                    <a:pt x="7164" y="8891"/>
                  </a:cubicBezTo>
                  <a:cubicBezTo>
                    <a:pt x="7607" y="8978"/>
                    <a:pt x="8042" y="8930"/>
                    <a:pt x="8473" y="8736"/>
                  </a:cubicBezTo>
                  <a:cubicBezTo>
                    <a:pt x="8908" y="8542"/>
                    <a:pt x="9267" y="8210"/>
                    <a:pt x="9558" y="773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0" name="Shape 1480"/>
            <p:cNvSpPr/>
            <p:nvPr/>
          </p:nvSpPr>
          <p:spPr>
            <a:xfrm>
              <a:off x="16841708" y="1767923"/>
              <a:ext cx="386609" cy="322011"/>
            </a:xfrm>
            <a:custGeom>
              <a:avLst/>
              <a:gdLst/>
              <a:ahLst/>
              <a:cxnLst>
                <a:cxn ang="0">
                  <a:pos x="wd2" y="hd2"/>
                </a:cxn>
                <a:cxn ang="5400000">
                  <a:pos x="wd2" y="hd2"/>
                </a:cxn>
                <a:cxn ang="10800000">
                  <a:pos x="wd2" y="hd2"/>
                </a:cxn>
                <a:cxn ang="16200000">
                  <a:pos x="wd2" y="hd2"/>
                </a:cxn>
              </a:cxnLst>
              <a:rect l="0" t="0" r="r" b="b"/>
              <a:pathLst>
                <a:path w="21483" h="21600" extrusionOk="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8"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1" name="Shape 1481"/>
            <p:cNvSpPr/>
            <p:nvPr/>
          </p:nvSpPr>
          <p:spPr>
            <a:xfrm>
              <a:off x="17936419" y="1810016"/>
              <a:ext cx="386392" cy="322053"/>
            </a:xfrm>
            <a:custGeom>
              <a:avLst/>
              <a:gdLst/>
              <a:ahLst/>
              <a:cxnLst>
                <a:cxn ang="0">
                  <a:pos x="wd2" y="hd2"/>
                </a:cxn>
                <a:cxn ang="5400000">
                  <a:pos x="wd2" y="hd2"/>
                </a:cxn>
                <a:cxn ang="10800000">
                  <a:pos x="wd2" y="hd2"/>
                </a:cxn>
                <a:cxn ang="16200000">
                  <a:pos x="wd2" y="hd2"/>
                </a:cxn>
              </a:cxnLst>
              <a:rect l="0" t="0" r="r" b="b"/>
              <a:pathLst>
                <a:path w="21600" h="21600" extrusionOk="0">
                  <a:moveTo>
                    <a:pt x="14287" y="12518"/>
                  </a:moveTo>
                  <a:cubicBezTo>
                    <a:pt x="14687" y="12518"/>
                    <a:pt x="15038" y="12648"/>
                    <a:pt x="15346" y="12910"/>
                  </a:cubicBezTo>
                  <a:lnTo>
                    <a:pt x="20701" y="17165"/>
                  </a:lnTo>
                  <a:cubicBezTo>
                    <a:pt x="20976" y="17407"/>
                    <a:pt x="21198" y="17704"/>
                    <a:pt x="21358" y="18051"/>
                  </a:cubicBezTo>
                  <a:cubicBezTo>
                    <a:pt x="21518" y="18398"/>
                    <a:pt x="21600" y="18780"/>
                    <a:pt x="21600" y="19192"/>
                  </a:cubicBezTo>
                  <a:cubicBezTo>
                    <a:pt x="21600" y="19861"/>
                    <a:pt x="21402" y="20428"/>
                    <a:pt x="21007" y="20897"/>
                  </a:cubicBezTo>
                  <a:cubicBezTo>
                    <a:pt x="20614" y="21366"/>
                    <a:pt x="20143" y="21600"/>
                    <a:pt x="19595" y="21600"/>
                  </a:cubicBezTo>
                  <a:cubicBezTo>
                    <a:pt x="19183" y="21600"/>
                    <a:pt x="18811" y="21459"/>
                    <a:pt x="18479" y="21179"/>
                  </a:cubicBezTo>
                  <a:lnTo>
                    <a:pt x="13129" y="16925"/>
                  </a:lnTo>
                  <a:cubicBezTo>
                    <a:pt x="12599" y="16498"/>
                    <a:pt x="12319" y="15908"/>
                    <a:pt x="12282" y="15155"/>
                  </a:cubicBezTo>
                  <a:lnTo>
                    <a:pt x="9714" y="13097"/>
                  </a:lnTo>
                  <a:lnTo>
                    <a:pt x="8518" y="15234"/>
                  </a:lnTo>
                  <a:cubicBezTo>
                    <a:pt x="8412" y="15412"/>
                    <a:pt x="8273" y="15505"/>
                    <a:pt x="8101" y="15505"/>
                  </a:cubicBezTo>
                  <a:cubicBezTo>
                    <a:pt x="7996" y="15505"/>
                    <a:pt x="7901" y="15468"/>
                    <a:pt x="7819" y="15397"/>
                  </a:cubicBezTo>
                  <a:cubicBezTo>
                    <a:pt x="8233" y="15748"/>
                    <a:pt x="8445" y="16199"/>
                    <a:pt x="8452" y="16747"/>
                  </a:cubicBezTo>
                  <a:cubicBezTo>
                    <a:pt x="8452" y="16973"/>
                    <a:pt x="8412" y="17187"/>
                    <a:pt x="8334" y="17391"/>
                  </a:cubicBezTo>
                  <a:cubicBezTo>
                    <a:pt x="8254" y="17591"/>
                    <a:pt x="8151" y="17778"/>
                    <a:pt x="8017" y="17944"/>
                  </a:cubicBezTo>
                  <a:cubicBezTo>
                    <a:pt x="7885" y="18108"/>
                    <a:pt x="7737" y="18240"/>
                    <a:pt x="7567" y="18342"/>
                  </a:cubicBezTo>
                  <a:cubicBezTo>
                    <a:pt x="7395" y="18441"/>
                    <a:pt x="7221" y="18489"/>
                    <a:pt x="7042" y="18489"/>
                  </a:cubicBezTo>
                  <a:cubicBezTo>
                    <a:pt x="6781" y="18489"/>
                    <a:pt x="6546" y="18410"/>
                    <a:pt x="6343" y="18246"/>
                  </a:cubicBezTo>
                  <a:lnTo>
                    <a:pt x="551" y="13627"/>
                  </a:lnTo>
                  <a:cubicBezTo>
                    <a:pt x="184" y="13328"/>
                    <a:pt x="0" y="12916"/>
                    <a:pt x="0" y="12380"/>
                  </a:cubicBezTo>
                  <a:cubicBezTo>
                    <a:pt x="0" y="11939"/>
                    <a:pt x="137" y="11530"/>
                    <a:pt x="417" y="11151"/>
                  </a:cubicBezTo>
                  <a:cubicBezTo>
                    <a:pt x="694" y="10773"/>
                    <a:pt x="1024" y="10581"/>
                    <a:pt x="1408" y="10581"/>
                  </a:cubicBezTo>
                  <a:cubicBezTo>
                    <a:pt x="1673" y="10581"/>
                    <a:pt x="1925" y="10683"/>
                    <a:pt x="2175" y="10880"/>
                  </a:cubicBezTo>
                  <a:cubicBezTo>
                    <a:pt x="2024" y="10756"/>
                    <a:pt x="1944" y="10587"/>
                    <a:pt x="1939" y="10381"/>
                  </a:cubicBezTo>
                  <a:cubicBezTo>
                    <a:pt x="1939" y="10310"/>
                    <a:pt x="1968" y="10203"/>
                    <a:pt x="2027" y="10059"/>
                  </a:cubicBezTo>
                  <a:lnTo>
                    <a:pt x="5792" y="3272"/>
                  </a:lnTo>
                  <a:cubicBezTo>
                    <a:pt x="5898" y="3094"/>
                    <a:pt x="6035" y="2998"/>
                    <a:pt x="6209" y="2990"/>
                  </a:cubicBezTo>
                  <a:cubicBezTo>
                    <a:pt x="6329" y="2990"/>
                    <a:pt x="6419" y="3029"/>
                    <a:pt x="6480" y="3111"/>
                  </a:cubicBezTo>
                  <a:cubicBezTo>
                    <a:pt x="6294" y="2947"/>
                    <a:pt x="6141" y="2755"/>
                    <a:pt x="6028" y="2530"/>
                  </a:cubicBezTo>
                  <a:cubicBezTo>
                    <a:pt x="5915" y="2304"/>
                    <a:pt x="5861" y="2052"/>
                    <a:pt x="5861" y="1770"/>
                  </a:cubicBezTo>
                  <a:cubicBezTo>
                    <a:pt x="5861" y="1330"/>
                    <a:pt x="6002" y="926"/>
                    <a:pt x="6289" y="556"/>
                  </a:cubicBezTo>
                  <a:cubicBezTo>
                    <a:pt x="6574" y="189"/>
                    <a:pt x="6899" y="0"/>
                    <a:pt x="7268" y="0"/>
                  </a:cubicBezTo>
                  <a:cubicBezTo>
                    <a:pt x="7515" y="0"/>
                    <a:pt x="7751" y="90"/>
                    <a:pt x="7965" y="260"/>
                  </a:cubicBezTo>
                  <a:lnTo>
                    <a:pt x="13757" y="4881"/>
                  </a:lnTo>
                  <a:cubicBezTo>
                    <a:pt x="13932" y="5025"/>
                    <a:pt x="14066" y="5206"/>
                    <a:pt x="14162" y="5426"/>
                  </a:cubicBezTo>
                  <a:cubicBezTo>
                    <a:pt x="14259" y="5646"/>
                    <a:pt x="14311" y="5889"/>
                    <a:pt x="14311" y="6152"/>
                  </a:cubicBezTo>
                  <a:cubicBezTo>
                    <a:pt x="14311" y="6375"/>
                    <a:pt x="14271" y="6595"/>
                    <a:pt x="14191" y="6807"/>
                  </a:cubicBezTo>
                  <a:cubicBezTo>
                    <a:pt x="14113" y="7021"/>
                    <a:pt x="14014" y="7205"/>
                    <a:pt x="13892" y="7368"/>
                  </a:cubicBezTo>
                  <a:cubicBezTo>
                    <a:pt x="13772" y="7529"/>
                    <a:pt x="13623" y="7662"/>
                    <a:pt x="13442" y="7764"/>
                  </a:cubicBezTo>
                  <a:cubicBezTo>
                    <a:pt x="13261" y="7871"/>
                    <a:pt x="13082" y="7922"/>
                    <a:pt x="12901" y="7922"/>
                  </a:cubicBezTo>
                  <a:cubicBezTo>
                    <a:pt x="12656" y="7922"/>
                    <a:pt x="12397" y="7820"/>
                    <a:pt x="12136" y="7611"/>
                  </a:cubicBezTo>
                  <a:cubicBezTo>
                    <a:pt x="12284" y="7738"/>
                    <a:pt x="12366" y="7902"/>
                    <a:pt x="12373" y="8111"/>
                  </a:cubicBezTo>
                  <a:cubicBezTo>
                    <a:pt x="12373" y="8238"/>
                    <a:pt x="12343" y="8348"/>
                    <a:pt x="12282" y="8450"/>
                  </a:cubicBezTo>
                  <a:lnTo>
                    <a:pt x="11100" y="10581"/>
                  </a:lnTo>
                  <a:lnTo>
                    <a:pt x="13656" y="12625"/>
                  </a:lnTo>
                  <a:cubicBezTo>
                    <a:pt x="13762" y="12589"/>
                    <a:pt x="13866" y="12563"/>
                    <a:pt x="13972" y="12546"/>
                  </a:cubicBezTo>
                  <a:cubicBezTo>
                    <a:pt x="14078" y="12526"/>
                    <a:pt x="14183" y="12518"/>
                    <a:pt x="14287" y="1251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2" name="Shape 1482"/>
            <p:cNvSpPr/>
            <p:nvPr/>
          </p:nvSpPr>
          <p:spPr>
            <a:xfrm>
              <a:off x="18946919" y="1810016"/>
              <a:ext cx="324036" cy="309935"/>
            </a:xfrm>
            <a:custGeom>
              <a:avLst/>
              <a:gdLst/>
              <a:ahLst/>
              <a:cxnLst>
                <a:cxn ang="0">
                  <a:pos x="wd2" y="hd2"/>
                </a:cxn>
                <a:cxn ang="5400000">
                  <a:pos x="wd2" y="hd2"/>
                </a:cxn>
                <a:cxn ang="10800000">
                  <a:pos x="wd2" y="hd2"/>
                </a:cxn>
                <a:cxn ang="16200000">
                  <a:pos x="wd2" y="hd2"/>
                </a:cxn>
              </a:cxnLst>
              <a:rect l="0" t="0" r="r" b="b"/>
              <a:pathLst>
                <a:path w="21575" h="21600" extrusionOk="0">
                  <a:moveTo>
                    <a:pt x="12387" y="0"/>
                  </a:moveTo>
                  <a:lnTo>
                    <a:pt x="12387" y="0"/>
                  </a:lnTo>
                  <a:cubicBezTo>
                    <a:pt x="12914" y="0"/>
                    <a:pt x="13416" y="44"/>
                    <a:pt x="13895" y="126"/>
                  </a:cubicBezTo>
                  <a:cubicBezTo>
                    <a:pt x="14374" y="211"/>
                    <a:pt x="14851" y="305"/>
                    <a:pt x="15325" y="408"/>
                  </a:cubicBezTo>
                  <a:cubicBezTo>
                    <a:pt x="15692" y="481"/>
                    <a:pt x="16070" y="552"/>
                    <a:pt x="16466" y="619"/>
                  </a:cubicBezTo>
                  <a:cubicBezTo>
                    <a:pt x="16861" y="684"/>
                    <a:pt x="17276" y="716"/>
                    <a:pt x="17713" y="716"/>
                  </a:cubicBezTo>
                  <a:lnTo>
                    <a:pt x="17741" y="716"/>
                  </a:lnTo>
                  <a:cubicBezTo>
                    <a:pt x="17999" y="716"/>
                    <a:pt x="18279" y="693"/>
                    <a:pt x="18579" y="649"/>
                  </a:cubicBezTo>
                  <a:cubicBezTo>
                    <a:pt x="18877" y="602"/>
                    <a:pt x="19176" y="575"/>
                    <a:pt x="19471" y="575"/>
                  </a:cubicBezTo>
                  <a:cubicBezTo>
                    <a:pt x="19695" y="575"/>
                    <a:pt x="19900" y="604"/>
                    <a:pt x="20079" y="660"/>
                  </a:cubicBezTo>
                  <a:cubicBezTo>
                    <a:pt x="20267" y="716"/>
                    <a:pt x="20410" y="833"/>
                    <a:pt x="20516" y="1012"/>
                  </a:cubicBezTo>
                  <a:cubicBezTo>
                    <a:pt x="20724" y="1300"/>
                    <a:pt x="20842" y="1637"/>
                    <a:pt x="20867" y="2018"/>
                  </a:cubicBezTo>
                  <a:cubicBezTo>
                    <a:pt x="20895" y="2394"/>
                    <a:pt x="20884" y="2752"/>
                    <a:pt x="20842" y="3078"/>
                  </a:cubicBezTo>
                  <a:cubicBezTo>
                    <a:pt x="20802" y="3403"/>
                    <a:pt x="20769" y="3735"/>
                    <a:pt x="20732" y="4075"/>
                  </a:cubicBezTo>
                  <a:cubicBezTo>
                    <a:pt x="20699" y="4412"/>
                    <a:pt x="20704" y="4747"/>
                    <a:pt x="20758" y="5081"/>
                  </a:cubicBezTo>
                  <a:cubicBezTo>
                    <a:pt x="20797" y="5301"/>
                    <a:pt x="20847" y="5483"/>
                    <a:pt x="20912" y="5639"/>
                  </a:cubicBezTo>
                  <a:cubicBezTo>
                    <a:pt x="20979" y="5794"/>
                    <a:pt x="21049" y="5964"/>
                    <a:pt x="21119" y="6152"/>
                  </a:cubicBezTo>
                  <a:cubicBezTo>
                    <a:pt x="21195" y="6319"/>
                    <a:pt x="21243" y="6510"/>
                    <a:pt x="21268" y="6712"/>
                  </a:cubicBezTo>
                  <a:cubicBezTo>
                    <a:pt x="21296" y="6918"/>
                    <a:pt x="21327" y="7117"/>
                    <a:pt x="21363" y="7302"/>
                  </a:cubicBezTo>
                  <a:cubicBezTo>
                    <a:pt x="21526" y="8276"/>
                    <a:pt x="21593" y="9191"/>
                    <a:pt x="21571" y="10051"/>
                  </a:cubicBezTo>
                  <a:cubicBezTo>
                    <a:pt x="21548" y="10904"/>
                    <a:pt x="21444" y="11702"/>
                    <a:pt x="21262" y="12445"/>
                  </a:cubicBezTo>
                  <a:cubicBezTo>
                    <a:pt x="21080" y="13184"/>
                    <a:pt x="20828" y="13876"/>
                    <a:pt x="20505" y="14530"/>
                  </a:cubicBezTo>
                  <a:cubicBezTo>
                    <a:pt x="20183" y="15179"/>
                    <a:pt x="19818" y="15800"/>
                    <a:pt x="19418" y="16390"/>
                  </a:cubicBezTo>
                  <a:cubicBezTo>
                    <a:pt x="19087" y="16848"/>
                    <a:pt x="18734" y="17302"/>
                    <a:pt x="18358" y="17760"/>
                  </a:cubicBezTo>
                  <a:cubicBezTo>
                    <a:pt x="17982" y="18215"/>
                    <a:pt x="17570" y="18640"/>
                    <a:pt x="17122" y="19045"/>
                  </a:cubicBezTo>
                  <a:cubicBezTo>
                    <a:pt x="16673" y="19447"/>
                    <a:pt x="16182" y="19808"/>
                    <a:pt x="15639" y="20130"/>
                  </a:cubicBezTo>
                  <a:cubicBezTo>
                    <a:pt x="15098" y="20456"/>
                    <a:pt x="14495" y="20732"/>
                    <a:pt x="13836" y="20966"/>
                  </a:cubicBezTo>
                  <a:cubicBezTo>
                    <a:pt x="13152" y="21219"/>
                    <a:pt x="12446" y="21380"/>
                    <a:pt x="11708" y="21447"/>
                  </a:cubicBezTo>
                  <a:cubicBezTo>
                    <a:pt x="10968" y="21509"/>
                    <a:pt x="10259" y="21562"/>
                    <a:pt x="9581" y="21600"/>
                  </a:cubicBezTo>
                  <a:lnTo>
                    <a:pt x="9166" y="21600"/>
                  </a:lnTo>
                  <a:cubicBezTo>
                    <a:pt x="8235" y="21600"/>
                    <a:pt x="7363" y="21521"/>
                    <a:pt x="6556" y="21365"/>
                  </a:cubicBezTo>
                  <a:cubicBezTo>
                    <a:pt x="5746" y="21213"/>
                    <a:pt x="4882" y="21136"/>
                    <a:pt x="3971" y="21136"/>
                  </a:cubicBezTo>
                  <a:lnTo>
                    <a:pt x="3918" y="21136"/>
                  </a:lnTo>
                  <a:cubicBezTo>
                    <a:pt x="3604" y="21136"/>
                    <a:pt x="3259" y="21186"/>
                    <a:pt x="2880" y="21283"/>
                  </a:cubicBezTo>
                  <a:cubicBezTo>
                    <a:pt x="2510" y="21383"/>
                    <a:pt x="2138" y="21442"/>
                    <a:pt x="1770" y="21456"/>
                  </a:cubicBezTo>
                  <a:lnTo>
                    <a:pt x="1742" y="21456"/>
                  </a:lnTo>
                  <a:cubicBezTo>
                    <a:pt x="1411" y="21456"/>
                    <a:pt x="1117" y="21377"/>
                    <a:pt x="865" y="21213"/>
                  </a:cubicBezTo>
                  <a:cubicBezTo>
                    <a:pt x="610" y="21051"/>
                    <a:pt x="416" y="20849"/>
                    <a:pt x="293" y="20614"/>
                  </a:cubicBezTo>
                  <a:cubicBezTo>
                    <a:pt x="114" y="20289"/>
                    <a:pt x="35" y="19951"/>
                    <a:pt x="57" y="19599"/>
                  </a:cubicBezTo>
                  <a:cubicBezTo>
                    <a:pt x="80" y="19247"/>
                    <a:pt x="139" y="18925"/>
                    <a:pt x="226" y="18637"/>
                  </a:cubicBezTo>
                  <a:cubicBezTo>
                    <a:pt x="313" y="18347"/>
                    <a:pt x="363" y="18036"/>
                    <a:pt x="369" y="17701"/>
                  </a:cubicBezTo>
                  <a:cubicBezTo>
                    <a:pt x="371" y="17370"/>
                    <a:pt x="349" y="17018"/>
                    <a:pt x="299" y="16642"/>
                  </a:cubicBezTo>
                  <a:cubicBezTo>
                    <a:pt x="251" y="16267"/>
                    <a:pt x="192" y="15888"/>
                    <a:pt x="133" y="15504"/>
                  </a:cubicBezTo>
                  <a:cubicBezTo>
                    <a:pt x="69" y="15120"/>
                    <a:pt x="29" y="14735"/>
                    <a:pt x="13" y="14354"/>
                  </a:cubicBezTo>
                  <a:cubicBezTo>
                    <a:pt x="-7" y="14025"/>
                    <a:pt x="-4" y="13706"/>
                    <a:pt x="24" y="13389"/>
                  </a:cubicBezTo>
                  <a:cubicBezTo>
                    <a:pt x="52" y="13078"/>
                    <a:pt x="83" y="12729"/>
                    <a:pt x="119" y="12344"/>
                  </a:cubicBezTo>
                  <a:cubicBezTo>
                    <a:pt x="156" y="12019"/>
                    <a:pt x="186" y="11679"/>
                    <a:pt x="212" y="11332"/>
                  </a:cubicBezTo>
                  <a:cubicBezTo>
                    <a:pt x="240" y="10986"/>
                    <a:pt x="285" y="10681"/>
                    <a:pt x="346" y="10405"/>
                  </a:cubicBezTo>
                  <a:cubicBezTo>
                    <a:pt x="472" y="9789"/>
                    <a:pt x="610" y="9191"/>
                    <a:pt x="758" y="8610"/>
                  </a:cubicBezTo>
                  <a:cubicBezTo>
                    <a:pt x="904" y="8026"/>
                    <a:pt x="1103" y="7484"/>
                    <a:pt x="1353" y="6967"/>
                  </a:cubicBezTo>
                  <a:cubicBezTo>
                    <a:pt x="1532" y="6583"/>
                    <a:pt x="1731" y="6202"/>
                    <a:pt x="1955" y="5826"/>
                  </a:cubicBezTo>
                  <a:cubicBezTo>
                    <a:pt x="2180" y="5454"/>
                    <a:pt x="2421" y="5081"/>
                    <a:pt x="2681" y="4717"/>
                  </a:cubicBezTo>
                  <a:cubicBezTo>
                    <a:pt x="2771" y="4588"/>
                    <a:pt x="2866" y="4474"/>
                    <a:pt x="2965" y="4374"/>
                  </a:cubicBezTo>
                  <a:cubicBezTo>
                    <a:pt x="3063" y="4277"/>
                    <a:pt x="3169" y="4183"/>
                    <a:pt x="3287" y="4087"/>
                  </a:cubicBezTo>
                  <a:cubicBezTo>
                    <a:pt x="3492" y="3872"/>
                    <a:pt x="3691" y="3658"/>
                    <a:pt x="3890" y="3450"/>
                  </a:cubicBezTo>
                  <a:cubicBezTo>
                    <a:pt x="4086" y="3239"/>
                    <a:pt x="4305" y="3036"/>
                    <a:pt x="4546" y="2852"/>
                  </a:cubicBezTo>
                  <a:cubicBezTo>
                    <a:pt x="4787" y="2664"/>
                    <a:pt x="5045" y="2494"/>
                    <a:pt x="5319" y="2338"/>
                  </a:cubicBezTo>
                  <a:cubicBezTo>
                    <a:pt x="5591" y="2183"/>
                    <a:pt x="5886" y="2027"/>
                    <a:pt x="6200" y="1869"/>
                  </a:cubicBezTo>
                  <a:cubicBezTo>
                    <a:pt x="6494" y="1719"/>
                    <a:pt x="6797" y="1581"/>
                    <a:pt x="7102" y="1455"/>
                  </a:cubicBezTo>
                  <a:cubicBezTo>
                    <a:pt x="7414" y="1329"/>
                    <a:pt x="7733" y="1197"/>
                    <a:pt x="8064" y="1065"/>
                  </a:cubicBezTo>
                  <a:cubicBezTo>
                    <a:pt x="8692" y="795"/>
                    <a:pt x="9387" y="555"/>
                    <a:pt x="10158" y="349"/>
                  </a:cubicBezTo>
                  <a:lnTo>
                    <a:pt x="10186" y="323"/>
                  </a:lnTo>
                  <a:cubicBezTo>
                    <a:pt x="10584" y="211"/>
                    <a:pt x="10968" y="129"/>
                    <a:pt x="11324" y="77"/>
                  </a:cubicBezTo>
                  <a:cubicBezTo>
                    <a:pt x="11683" y="26"/>
                    <a:pt x="12036" y="0"/>
                    <a:pt x="12387"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3" name="Shape 1483"/>
            <p:cNvSpPr/>
            <p:nvPr/>
          </p:nvSpPr>
          <p:spPr>
            <a:xfrm>
              <a:off x="20167947" y="1767923"/>
              <a:ext cx="252584" cy="315790"/>
            </a:xfrm>
            <a:custGeom>
              <a:avLst/>
              <a:gdLst/>
              <a:ahLst/>
              <a:cxnLst>
                <a:cxn ang="0">
                  <a:pos x="wd2" y="hd2"/>
                </a:cxn>
                <a:cxn ang="5400000">
                  <a:pos x="wd2" y="hd2"/>
                </a:cxn>
                <a:cxn ang="10800000">
                  <a:pos x="wd2" y="hd2"/>
                </a:cxn>
                <a:cxn ang="16200000">
                  <a:pos x="wd2" y="hd2"/>
                </a:cxn>
              </a:cxnLst>
              <a:rect l="0" t="0" r="r" b="b"/>
              <a:pathLst>
                <a:path w="21600" h="21600" extrusionOk="0">
                  <a:moveTo>
                    <a:pt x="20271" y="9830"/>
                  </a:moveTo>
                  <a:cubicBezTo>
                    <a:pt x="20671" y="9939"/>
                    <a:pt x="20995" y="10132"/>
                    <a:pt x="21233" y="10408"/>
                  </a:cubicBezTo>
                  <a:cubicBezTo>
                    <a:pt x="21481" y="10682"/>
                    <a:pt x="21600" y="11001"/>
                    <a:pt x="21600" y="11358"/>
                  </a:cubicBezTo>
                  <a:lnTo>
                    <a:pt x="21600" y="19987"/>
                  </a:lnTo>
                  <a:cubicBezTo>
                    <a:pt x="21600" y="20419"/>
                    <a:pt x="21398" y="20797"/>
                    <a:pt x="21002" y="21116"/>
                  </a:cubicBezTo>
                  <a:cubicBezTo>
                    <a:pt x="20606" y="21439"/>
                    <a:pt x="20138" y="21600"/>
                    <a:pt x="19598" y="21600"/>
                  </a:cubicBezTo>
                  <a:lnTo>
                    <a:pt x="2016" y="21600"/>
                  </a:lnTo>
                  <a:cubicBezTo>
                    <a:pt x="1476" y="21600"/>
                    <a:pt x="1005" y="21439"/>
                    <a:pt x="605" y="21116"/>
                  </a:cubicBezTo>
                  <a:cubicBezTo>
                    <a:pt x="198" y="20797"/>
                    <a:pt x="0" y="20419"/>
                    <a:pt x="0" y="19987"/>
                  </a:cubicBezTo>
                  <a:lnTo>
                    <a:pt x="0" y="11358"/>
                  </a:lnTo>
                  <a:cubicBezTo>
                    <a:pt x="0" y="11001"/>
                    <a:pt x="122" y="10682"/>
                    <a:pt x="367" y="10408"/>
                  </a:cubicBezTo>
                  <a:cubicBezTo>
                    <a:pt x="619" y="10132"/>
                    <a:pt x="940" y="9939"/>
                    <a:pt x="1347" y="9830"/>
                  </a:cubicBezTo>
                  <a:lnTo>
                    <a:pt x="1347" y="7567"/>
                  </a:lnTo>
                  <a:cubicBezTo>
                    <a:pt x="1347" y="6530"/>
                    <a:pt x="1591" y="5551"/>
                    <a:pt x="2085" y="4633"/>
                  </a:cubicBezTo>
                  <a:cubicBezTo>
                    <a:pt x="2582" y="3711"/>
                    <a:pt x="3255" y="2908"/>
                    <a:pt x="4108" y="2220"/>
                  </a:cubicBezTo>
                  <a:cubicBezTo>
                    <a:pt x="4969" y="1532"/>
                    <a:pt x="5973" y="990"/>
                    <a:pt x="7126" y="593"/>
                  </a:cubicBezTo>
                  <a:cubicBezTo>
                    <a:pt x="8281" y="199"/>
                    <a:pt x="9509" y="0"/>
                    <a:pt x="10809" y="0"/>
                  </a:cubicBezTo>
                  <a:cubicBezTo>
                    <a:pt x="12105" y="0"/>
                    <a:pt x="13329" y="199"/>
                    <a:pt x="14478" y="593"/>
                  </a:cubicBezTo>
                  <a:cubicBezTo>
                    <a:pt x="15630" y="990"/>
                    <a:pt x="16635" y="1532"/>
                    <a:pt x="17495" y="2220"/>
                  </a:cubicBezTo>
                  <a:cubicBezTo>
                    <a:pt x="18356" y="2908"/>
                    <a:pt x="19036" y="3714"/>
                    <a:pt x="19533" y="4641"/>
                  </a:cubicBezTo>
                  <a:cubicBezTo>
                    <a:pt x="20023" y="5563"/>
                    <a:pt x="20271" y="6539"/>
                    <a:pt x="20271" y="7567"/>
                  </a:cubicBezTo>
                  <a:lnTo>
                    <a:pt x="20271" y="9830"/>
                  </a:lnTo>
                  <a:close/>
                  <a:moveTo>
                    <a:pt x="16203" y="7567"/>
                  </a:moveTo>
                  <a:cubicBezTo>
                    <a:pt x="16203" y="6962"/>
                    <a:pt x="16062" y="6395"/>
                    <a:pt x="15781" y="5871"/>
                  </a:cubicBezTo>
                  <a:cubicBezTo>
                    <a:pt x="15497" y="5349"/>
                    <a:pt x="15108" y="4895"/>
                    <a:pt x="14615" y="4509"/>
                  </a:cubicBezTo>
                  <a:cubicBezTo>
                    <a:pt x="14125" y="4123"/>
                    <a:pt x="13545" y="3818"/>
                    <a:pt x="12887" y="3593"/>
                  </a:cubicBezTo>
                  <a:cubicBezTo>
                    <a:pt x="12224" y="3366"/>
                    <a:pt x="11533" y="3254"/>
                    <a:pt x="10809" y="3254"/>
                  </a:cubicBezTo>
                  <a:cubicBezTo>
                    <a:pt x="10049" y="3254"/>
                    <a:pt x="9347" y="3366"/>
                    <a:pt x="8706" y="3593"/>
                  </a:cubicBezTo>
                  <a:cubicBezTo>
                    <a:pt x="8062" y="3818"/>
                    <a:pt x="7489" y="4123"/>
                    <a:pt x="6989" y="4509"/>
                  </a:cubicBezTo>
                  <a:cubicBezTo>
                    <a:pt x="6488" y="4895"/>
                    <a:pt x="6099" y="5352"/>
                    <a:pt x="5819" y="5879"/>
                  </a:cubicBezTo>
                  <a:cubicBezTo>
                    <a:pt x="5538" y="6406"/>
                    <a:pt x="5397" y="6971"/>
                    <a:pt x="5397" y="7567"/>
                  </a:cubicBezTo>
                  <a:lnTo>
                    <a:pt x="5397" y="9717"/>
                  </a:lnTo>
                  <a:lnTo>
                    <a:pt x="16203" y="9717"/>
                  </a:lnTo>
                  <a:lnTo>
                    <a:pt x="16203" y="7567"/>
                  </a:lnTo>
                  <a:close/>
                  <a:moveTo>
                    <a:pt x="11965" y="15409"/>
                  </a:moveTo>
                  <a:cubicBezTo>
                    <a:pt x="12296" y="15245"/>
                    <a:pt x="12570" y="15021"/>
                    <a:pt x="12782" y="14744"/>
                  </a:cubicBezTo>
                  <a:cubicBezTo>
                    <a:pt x="12991" y="14462"/>
                    <a:pt x="13099" y="14160"/>
                    <a:pt x="13099" y="13840"/>
                  </a:cubicBezTo>
                  <a:cubicBezTo>
                    <a:pt x="13099" y="13333"/>
                    <a:pt x="12876" y="12899"/>
                    <a:pt x="12429" y="12530"/>
                  </a:cubicBezTo>
                  <a:cubicBezTo>
                    <a:pt x="11979" y="12162"/>
                    <a:pt x="11439" y="11980"/>
                    <a:pt x="10809" y="11980"/>
                  </a:cubicBezTo>
                  <a:cubicBezTo>
                    <a:pt x="10175" y="11980"/>
                    <a:pt x="9639" y="12162"/>
                    <a:pt x="9189" y="12530"/>
                  </a:cubicBezTo>
                  <a:cubicBezTo>
                    <a:pt x="8739" y="12899"/>
                    <a:pt x="8515" y="13333"/>
                    <a:pt x="8515" y="13840"/>
                  </a:cubicBezTo>
                  <a:cubicBezTo>
                    <a:pt x="8515" y="14160"/>
                    <a:pt x="8616" y="14462"/>
                    <a:pt x="8825" y="14744"/>
                  </a:cubicBezTo>
                  <a:cubicBezTo>
                    <a:pt x="9034" y="15021"/>
                    <a:pt x="9300" y="15234"/>
                    <a:pt x="9639" y="15383"/>
                  </a:cubicBezTo>
                  <a:lnTo>
                    <a:pt x="8515" y="19340"/>
                  </a:lnTo>
                  <a:lnTo>
                    <a:pt x="13099" y="19340"/>
                  </a:lnTo>
                  <a:lnTo>
                    <a:pt x="11965" y="1540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4" name="Shape 1484"/>
            <p:cNvSpPr/>
            <p:nvPr/>
          </p:nvSpPr>
          <p:spPr>
            <a:xfrm>
              <a:off x="0" y="2693978"/>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50"/>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7"/>
                    <a:pt x="14002" y="21116"/>
                  </a:cubicBezTo>
                  <a:cubicBezTo>
                    <a:pt x="13735" y="21439"/>
                    <a:pt x="13423" y="21600"/>
                    <a:pt x="13063" y="21600"/>
                  </a:cubicBezTo>
                  <a:lnTo>
                    <a:pt x="1344" y="21600"/>
                  </a:lnTo>
                  <a:cubicBezTo>
                    <a:pt x="984" y="21600"/>
                    <a:pt x="670" y="21439"/>
                    <a:pt x="403" y="21116"/>
                  </a:cubicBezTo>
                  <a:cubicBezTo>
                    <a:pt x="134" y="20797"/>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5" name="Shape 1485"/>
            <p:cNvSpPr/>
            <p:nvPr/>
          </p:nvSpPr>
          <p:spPr>
            <a:xfrm>
              <a:off x="1010502" y="2693978"/>
              <a:ext cx="371487" cy="309467"/>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6" name="Shape 1486"/>
            <p:cNvSpPr/>
            <p:nvPr/>
          </p:nvSpPr>
          <p:spPr>
            <a:xfrm>
              <a:off x="2147317" y="2693978"/>
              <a:ext cx="315867" cy="315785"/>
            </a:xfrm>
            <a:custGeom>
              <a:avLst/>
              <a:gdLst/>
              <a:ahLst/>
              <a:cxnLst>
                <a:cxn ang="0">
                  <a:pos x="wd2" y="hd2"/>
                </a:cxn>
                <a:cxn ang="5400000">
                  <a:pos x="wd2" y="hd2"/>
                </a:cxn>
                <a:cxn ang="10800000">
                  <a:pos x="wd2" y="hd2"/>
                </a:cxn>
                <a:cxn ang="16200000">
                  <a:pos x="wd2" y="hd2"/>
                </a:cxn>
              </a:cxnLst>
              <a:rect l="0" t="0" r="r" b="b"/>
              <a:pathLst>
                <a:path w="21600" h="21600" extrusionOk="0">
                  <a:moveTo>
                    <a:pt x="536" y="6464"/>
                  </a:moveTo>
                  <a:cubicBezTo>
                    <a:pt x="386" y="6464"/>
                    <a:pt x="262" y="6412"/>
                    <a:pt x="155" y="6306"/>
                  </a:cubicBezTo>
                  <a:cubicBezTo>
                    <a:pt x="49" y="6202"/>
                    <a:pt x="0" y="6075"/>
                    <a:pt x="0" y="5925"/>
                  </a:cubicBezTo>
                  <a:lnTo>
                    <a:pt x="0" y="538"/>
                  </a:lnTo>
                  <a:cubicBezTo>
                    <a:pt x="0" y="389"/>
                    <a:pt x="49" y="265"/>
                    <a:pt x="155" y="158"/>
                  </a:cubicBezTo>
                  <a:cubicBezTo>
                    <a:pt x="262" y="52"/>
                    <a:pt x="386" y="0"/>
                    <a:pt x="536" y="0"/>
                  </a:cubicBezTo>
                  <a:lnTo>
                    <a:pt x="5925" y="0"/>
                  </a:lnTo>
                  <a:cubicBezTo>
                    <a:pt x="6072" y="0"/>
                    <a:pt x="6202" y="52"/>
                    <a:pt x="6320" y="158"/>
                  </a:cubicBezTo>
                  <a:cubicBezTo>
                    <a:pt x="6432" y="265"/>
                    <a:pt x="6487" y="389"/>
                    <a:pt x="6487" y="538"/>
                  </a:cubicBezTo>
                  <a:lnTo>
                    <a:pt x="6487" y="5925"/>
                  </a:lnTo>
                  <a:cubicBezTo>
                    <a:pt x="6487" y="6075"/>
                    <a:pt x="6432" y="6202"/>
                    <a:pt x="6320" y="6306"/>
                  </a:cubicBezTo>
                  <a:cubicBezTo>
                    <a:pt x="6202" y="6412"/>
                    <a:pt x="6072" y="6464"/>
                    <a:pt x="5925" y="6464"/>
                  </a:cubicBezTo>
                  <a:lnTo>
                    <a:pt x="536" y="6464"/>
                  </a:lnTo>
                  <a:close/>
                  <a:moveTo>
                    <a:pt x="21059" y="8105"/>
                  </a:moveTo>
                  <a:cubicBezTo>
                    <a:pt x="21206" y="8105"/>
                    <a:pt x="21335" y="8157"/>
                    <a:pt x="21439" y="8258"/>
                  </a:cubicBezTo>
                  <a:cubicBezTo>
                    <a:pt x="21542" y="8358"/>
                    <a:pt x="21600" y="8488"/>
                    <a:pt x="21600" y="8643"/>
                  </a:cubicBezTo>
                  <a:lnTo>
                    <a:pt x="21600" y="12614"/>
                  </a:lnTo>
                  <a:cubicBezTo>
                    <a:pt x="21600" y="13855"/>
                    <a:pt x="21315" y="15021"/>
                    <a:pt x="20751" y="16115"/>
                  </a:cubicBezTo>
                  <a:cubicBezTo>
                    <a:pt x="20183" y="17209"/>
                    <a:pt x="19412" y="18159"/>
                    <a:pt x="18433" y="18968"/>
                  </a:cubicBezTo>
                  <a:cubicBezTo>
                    <a:pt x="17454" y="19775"/>
                    <a:pt x="16314" y="20417"/>
                    <a:pt x="15001" y="20892"/>
                  </a:cubicBezTo>
                  <a:cubicBezTo>
                    <a:pt x="13691" y="21364"/>
                    <a:pt x="12291" y="21600"/>
                    <a:pt x="10803" y="21600"/>
                  </a:cubicBezTo>
                  <a:cubicBezTo>
                    <a:pt x="9297" y="21600"/>
                    <a:pt x="7892" y="21364"/>
                    <a:pt x="6588" y="20892"/>
                  </a:cubicBezTo>
                  <a:cubicBezTo>
                    <a:pt x="5283" y="20417"/>
                    <a:pt x="4140" y="19775"/>
                    <a:pt x="3161" y="18968"/>
                  </a:cubicBezTo>
                  <a:cubicBezTo>
                    <a:pt x="2182" y="18159"/>
                    <a:pt x="1411" y="17212"/>
                    <a:pt x="844" y="16121"/>
                  </a:cubicBezTo>
                  <a:cubicBezTo>
                    <a:pt x="279" y="15032"/>
                    <a:pt x="0" y="13866"/>
                    <a:pt x="0" y="12614"/>
                  </a:cubicBezTo>
                  <a:lnTo>
                    <a:pt x="0" y="8643"/>
                  </a:lnTo>
                  <a:cubicBezTo>
                    <a:pt x="0" y="8496"/>
                    <a:pt x="49" y="8370"/>
                    <a:pt x="155" y="8263"/>
                  </a:cubicBezTo>
                  <a:cubicBezTo>
                    <a:pt x="262" y="8160"/>
                    <a:pt x="386" y="8105"/>
                    <a:pt x="536" y="8105"/>
                  </a:cubicBezTo>
                  <a:lnTo>
                    <a:pt x="5925" y="8105"/>
                  </a:lnTo>
                  <a:cubicBezTo>
                    <a:pt x="6072" y="8105"/>
                    <a:pt x="6202" y="8157"/>
                    <a:pt x="6320" y="8257"/>
                  </a:cubicBezTo>
                  <a:cubicBezTo>
                    <a:pt x="6432" y="8358"/>
                    <a:pt x="6487" y="8488"/>
                    <a:pt x="6487" y="8643"/>
                  </a:cubicBezTo>
                  <a:lnTo>
                    <a:pt x="6487" y="12614"/>
                  </a:lnTo>
                  <a:cubicBezTo>
                    <a:pt x="6487" y="12881"/>
                    <a:pt x="6596" y="13155"/>
                    <a:pt x="6801" y="13440"/>
                  </a:cubicBezTo>
                  <a:cubicBezTo>
                    <a:pt x="7005" y="13725"/>
                    <a:pt x="7299" y="13993"/>
                    <a:pt x="7676" y="14246"/>
                  </a:cubicBezTo>
                  <a:cubicBezTo>
                    <a:pt x="8050" y="14500"/>
                    <a:pt x="8505" y="14704"/>
                    <a:pt x="9032" y="14865"/>
                  </a:cubicBezTo>
                  <a:cubicBezTo>
                    <a:pt x="9562" y="15029"/>
                    <a:pt x="10152" y="15107"/>
                    <a:pt x="10803" y="15107"/>
                  </a:cubicBezTo>
                  <a:cubicBezTo>
                    <a:pt x="11448" y="15107"/>
                    <a:pt x="12038" y="15029"/>
                    <a:pt x="12577" y="14865"/>
                  </a:cubicBezTo>
                  <a:cubicBezTo>
                    <a:pt x="13112" y="14704"/>
                    <a:pt x="13567" y="14500"/>
                    <a:pt x="13944" y="14246"/>
                  </a:cubicBezTo>
                  <a:cubicBezTo>
                    <a:pt x="14321" y="13993"/>
                    <a:pt x="14615" y="13722"/>
                    <a:pt x="14822" y="13440"/>
                  </a:cubicBezTo>
                  <a:cubicBezTo>
                    <a:pt x="15030" y="13155"/>
                    <a:pt x="15130" y="12881"/>
                    <a:pt x="15130" y="12614"/>
                  </a:cubicBezTo>
                  <a:lnTo>
                    <a:pt x="15130" y="8643"/>
                  </a:lnTo>
                  <a:cubicBezTo>
                    <a:pt x="15130" y="8286"/>
                    <a:pt x="15312" y="8105"/>
                    <a:pt x="15672" y="8105"/>
                  </a:cubicBezTo>
                  <a:lnTo>
                    <a:pt x="21059" y="8105"/>
                  </a:lnTo>
                  <a:close/>
                  <a:moveTo>
                    <a:pt x="21059" y="3"/>
                  </a:moveTo>
                  <a:cubicBezTo>
                    <a:pt x="21206" y="3"/>
                    <a:pt x="21335" y="55"/>
                    <a:pt x="21439" y="161"/>
                  </a:cubicBezTo>
                  <a:cubicBezTo>
                    <a:pt x="21542" y="268"/>
                    <a:pt x="21600" y="392"/>
                    <a:pt x="21600" y="541"/>
                  </a:cubicBezTo>
                  <a:lnTo>
                    <a:pt x="21600" y="5928"/>
                  </a:lnTo>
                  <a:cubicBezTo>
                    <a:pt x="21600" y="6078"/>
                    <a:pt x="21542" y="6205"/>
                    <a:pt x="21439" y="6308"/>
                  </a:cubicBezTo>
                  <a:cubicBezTo>
                    <a:pt x="21335" y="6415"/>
                    <a:pt x="21206" y="6467"/>
                    <a:pt x="21059" y="6467"/>
                  </a:cubicBezTo>
                  <a:lnTo>
                    <a:pt x="15672" y="6467"/>
                  </a:lnTo>
                  <a:cubicBezTo>
                    <a:pt x="15312" y="6467"/>
                    <a:pt x="15130" y="6288"/>
                    <a:pt x="15130" y="5928"/>
                  </a:cubicBezTo>
                  <a:lnTo>
                    <a:pt x="15130" y="541"/>
                  </a:lnTo>
                  <a:cubicBezTo>
                    <a:pt x="15130" y="392"/>
                    <a:pt x="15182" y="268"/>
                    <a:pt x="15283" y="161"/>
                  </a:cubicBezTo>
                  <a:cubicBezTo>
                    <a:pt x="15384" y="55"/>
                    <a:pt x="15513" y="3"/>
                    <a:pt x="15672" y="3"/>
                  </a:cubicBezTo>
                  <a:lnTo>
                    <a:pt x="21059"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7" name="Shape 1487"/>
            <p:cNvSpPr/>
            <p:nvPr/>
          </p:nvSpPr>
          <p:spPr>
            <a:xfrm>
              <a:off x="3284132" y="2693978"/>
              <a:ext cx="227364" cy="322053"/>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8" name="Shape 1488"/>
            <p:cNvSpPr/>
            <p:nvPr/>
          </p:nvSpPr>
          <p:spPr>
            <a:xfrm>
              <a:off x="4336740" y="2820257"/>
              <a:ext cx="309594" cy="66887"/>
            </a:xfrm>
            <a:custGeom>
              <a:avLst/>
              <a:gdLst/>
              <a:ahLst/>
              <a:cxnLst>
                <a:cxn ang="0">
                  <a:pos x="wd2" y="hd2"/>
                </a:cxn>
                <a:cxn ang="5400000">
                  <a:pos x="wd2" y="hd2"/>
                </a:cxn>
                <a:cxn ang="10800000">
                  <a:pos x="wd2" y="hd2"/>
                </a:cxn>
                <a:cxn ang="16200000">
                  <a:pos x="wd2" y="hd2"/>
                </a:cxn>
              </a:cxnLst>
              <a:rect l="0" t="0" r="r" b="b"/>
              <a:pathLst>
                <a:path w="21600" h="21600" extrusionOk="0">
                  <a:moveTo>
                    <a:pt x="20275" y="0"/>
                  </a:moveTo>
                  <a:cubicBezTo>
                    <a:pt x="20642" y="0"/>
                    <a:pt x="20951" y="611"/>
                    <a:pt x="21209" y="1808"/>
                  </a:cubicBezTo>
                  <a:cubicBezTo>
                    <a:pt x="21468" y="3004"/>
                    <a:pt x="21600" y="4431"/>
                    <a:pt x="21600" y="6131"/>
                  </a:cubicBezTo>
                  <a:lnTo>
                    <a:pt x="21600" y="15497"/>
                  </a:lnTo>
                  <a:cubicBezTo>
                    <a:pt x="21600" y="17169"/>
                    <a:pt x="21468" y="18623"/>
                    <a:pt x="21209" y="19819"/>
                  </a:cubicBezTo>
                  <a:cubicBezTo>
                    <a:pt x="20951" y="21016"/>
                    <a:pt x="20642" y="21600"/>
                    <a:pt x="20275" y="21600"/>
                  </a:cubicBezTo>
                  <a:lnTo>
                    <a:pt x="1348" y="21600"/>
                  </a:lnTo>
                  <a:cubicBezTo>
                    <a:pt x="964" y="21600"/>
                    <a:pt x="640" y="21015"/>
                    <a:pt x="385" y="19873"/>
                  </a:cubicBezTo>
                  <a:cubicBezTo>
                    <a:pt x="126" y="18732"/>
                    <a:pt x="0" y="17277"/>
                    <a:pt x="0" y="15496"/>
                  </a:cubicBezTo>
                  <a:lnTo>
                    <a:pt x="0" y="6131"/>
                  </a:lnTo>
                  <a:cubicBezTo>
                    <a:pt x="0" y="4431"/>
                    <a:pt x="126" y="3004"/>
                    <a:pt x="385" y="1808"/>
                  </a:cubicBezTo>
                  <a:cubicBezTo>
                    <a:pt x="640" y="611"/>
                    <a:pt x="955" y="0"/>
                    <a:pt x="1319" y="0"/>
                  </a:cubicBezTo>
                  <a:lnTo>
                    <a:pt x="2027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9" name="Shape 1489"/>
            <p:cNvSpPr/>
            <p:nvPr/>
          </p:nvSpPr>
          <p:spPr>
            <a:xfrm>
              <a:off x="5305140" y="2651883"/>
              <a:ext cx="321846"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6"/>
                    <a:pt x="17466" y="2180"/>
                    <a:pt x="18449" y="3154"/>
                  </a:cubicBezTo>
                  <a:cubicBezTo>
                    <a:pt x="19433" y="4128"/>
                    <a:pt x="20204" y="5277"/>
                    <a:pt x="20761" y="6590"/>
                  </a:cubicBezTo>
                  <a:cubicBezTo>
                    <a:pt x="21323" y="7897"/>
                    <a:pt x="21600" y="9303"/>
                    <a:pt x="21600" y="10797"/>
                  </a:cubicBezTo>
                  <a:cubicBezTo>
                    <a:pt x="21600" y="12291"/>
                    <a:pt x="21323" y="13697"/>
                    <a:pt x="20761" y="15010"/>
                  </a:cubicBezTo>
                  <a:cubicBezTo>
                    <a:pt x="20204" y="16317"/>
                    <a:pt x="19433" y="17463"/>
                    <a:pt x="18449" y="18440"/>
                  </a:cubicBezTo>
                  <a:cubicBezTo>
                    <a:pt x="17466" y="19423"/>
                    <a:pt x="16322" y="20188"/>
                    <a:pt x="15013" y="20750"/>
                  </a:cubicBezTo>
                  <a:cubicBezTo>
                    <a:pt x="13705" y="21312"/>
                    <a:pt x="12303" y="21600"/>
                    <a:pt x="10806" y="21600"/>
                  </a:cubicBezTo>
                  <a:cubicBezTo>
                    <a:pt x="9311" y="21600"/>
                    <a:pt x="7906" y="21312"/>
                    <a:pt x="6595" y="20750"/>
                  </a:cubicBezTo>
                  <a:cubicBezTo>
                    <a:pt x="5281" y="20188"/>
                    <a:pt x="4137" y="19420"/>
                    <a:pt x="3156" y="18440"/>
                  </a:cubicBezTo>
                  <a:cubicBezTo>
                    <a:pt x="2179" y="17463"/>
                    <a:pt x="1407" y="16317"/>
                    <a:pt x="845" y="15010"/>
                  </a:cubicBezTo>
                  <a:cubicBezTo>
                    <a:pt x="280" y="13697"/>
                    <a:pt x="0" y="12291"/>
                    <a:pt x="0" y="10797"/>
                  </a:cubicBezTo>
                  <a:cubicBezTo>
                    <a:pt x="0" y="9303"/>
                    <a:pt x="280" y="7897"/>
                    <a:pt x="845" y="6590"/>
                  </a:cubicBezTo>
                  <a:cubicBezTo>
                    <a:pt x="1407" y="5277"/>
                    <a:pt x="2179" y="4131"/>
                    <a:pt x="3156" y="3154"/>
                  </a:cubicBezTo>
                  <a:cubicBezTo>
                    <a:pt x="4137" y="2177"/>
                    <a:pt x="5281" y="1406"/>
                    <a:pt x="6595" y="844"/>
                  </a:cubicBezTo>
                  <a:cubicBezTo>
                    <a:pt x="7906" y="280"/>
                    <a:pt x="9311" y="0"/>
                    <a:pt x="10806" y="0"/>
                  </a:cubicBezTo>
                  <a:moveTo>
                    <a:pt x="17042" y="9744"/>
                  </a:moveTo>
                  <a:cubicBezTo>
                    <a:pt x="17042" y="9617"/>
                    <a:pt x="16997" y="9512"/>
                    <a:pt x="16901" y="9425"/>
                  </a:cubicBezTo>
                  <a:cubicBezTo>
                    <a:pt x="16805" y="9343"/>
                    <a:pt x="16706" y="9298"/>
                    <a:pt x="16596" y="9298"/>
                  </a:cubicBezTo>
                  <a:lnTo>
                    <a:pt x="5016" y="9298"/>
                  </a:lnTo>
                  <a:cubicBezTo>
                    <a:pt x="4719" y="9298"/>
                    <a:pt x="4569" y="9453"/>
                    <a:pt x="4569" y="9744"/>
                  </a:cubicBezTo>
                  <a:lnTo>
                    <a:pt x="4569" y="11879"/>
                  </a:lnTo>
                  <a:cubicBezTo>
                    <a:pt x="4569" y="12175"/>
                    <a:pt x="4719" y="12325"/>
                    <a:pt x="5016" y="12325"/>
                  </a:cubicBezTo>
                  <a:lnTo>
                    <a:pt x="16596" y="12325"/>
                  </a:lnTo>
                  <a:cubicBezTo>
                    <a:pt x="16706" y="12325"/>
                    <a:pt x="16805" y="12280"/>
                    <a:pt x="16901" y="12198"/>
                  </a:cubicBezTo>
                  <a:cubicBezTo>
                    <a:pt x="16997" y="12110"/>
                    <a:pt x="17042" y="12006"/>
                    <a:pt x="17042" y="11879"/>
                  </a:cubicBezTo>
                  <a:lnTo>
                    <a:pt x="17042" y="97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0" name="Shape 1490"/>
            <p:cNvSpPr/>
            <p:nvPr/>
          </p:nvSpPr>
          <p:spPr>
            <a:xfrm>
              <a:off x="84208" y="3704219"/>
              <a:ext cx="309594" cy="3094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17" y="0"/>
                  </a:lnTo>
                  <a:lnTo>
                    <a:pt x="9817" y="9816"/>
                  </a:lnTo>
                  <a:lnTo>
                    <a:pt x="0" y="9816"/>
                  </a:lnTo>
                  <a:lnTo>
                    <a:pt x="0" y="0"/>
                  </a:lnTo>
                  <a:close/>
                  <a:moveTo>
                    <a:pt x="0" y="11784"/>
                  </a:moveTo>
                  <a:lnTo>
                    <a:pt x="9817" y="11784"/>
                  </a:lnTo>
                  <a:lnTo>
                    <a:pt x="9817" y="21600"/>
                  </a:lnTo>
                  <a:lnTo>
                    <a:pt x="0" y="21600"/>
                  </a:lnTo>
                  <a:lnTo>
                    <a:pt x="0" y="11784"/>
                  </a:lnTo>
                  <a:close/>
                  <a:moveTo>
                    <a:pt x="1956" y="7859"/>
                  </a:moveTo>
                  <a:lnTo>
                    <a:pt x="7861" y="7859"/>
                  </a:lnTo>
                  <a:lnTo>
                    <a:pt x="7861" y="1951"/>
                  </a:lnTo>
                  <a:lnTo>
                    <a:pt x="1956" y="1951"/>
                  </a:lnTo>
                  <a:lnTo>
                    <a:pt x="1956" y="7859"/>
                  </a:lnTo>
                  <a:close/>
                  <a:moveTo>
                    <a:pt x="1956" y="19646"/>
                  </a:moveTo>
                  <a:lnTo>
                    <a:pt x="7861" y="19646"/>
                  </a:lnTo>
                  <a:lnTo>
                    <a:pt x="7861" y="13738"/>
                  </a:lnTo>
                  <a:lnTo>
                    <a:pt x="1956" y="13738"/>
                  </a:lnTo>
                  <a:lnTo>
                    <a:pt x="1956" y="19646"/>
                  </a:lnTo>
                  <a:close/>
                  <a:moveTo>
                    <a:pt x="3925" y="3949"/>
                  </a:moveTo>
                  <a:lnTo>
                    <a:pt x="5907" y="3949"/>
                  </a:lnTo>
                  <a:lnTo>
                    <a:pt x="5907" y="5905"/>
                  </a:lnTo>
                  <a:lnTo>
                    <a:pt x="3925" y="5905"/>
                  </a:lnTo>
                  <a:lnTo>
                    <a:pt x="3925" y="3949"/>
                  </a:lnTo>
                  <a:close/>
                  <a:moveTo>
                    <a:pt x="3925" y="15695"/>
                  </a:moveTo>
                  <a:lnTo>
                    <a:pt x="5907" y="15695"/>
                  </a:lnTo>
                  <a:lnTo>
                    <a:pt x="5907" y="17678"/>
                  </a:lnTo>
                  <a:lnTo>
                    <a:pt x="3925" y="17678"/>
                  </a:lnTo>
                  <a:lnTo>
                    <a:pt x="3925" y="15695"/>
                  </a:lnTo>
                  <a:close/>
                  <a:moveTo>
                    <a:pt x="21600" y="9816"/>
                  </a:moveTo>
                  <a:lnTo>
                    <a:pt x="11783" y="9816"/>
                  </a:lnTo>
                  <a:lnTo>
                    <a:pt x="11783" y="0"/>
                  </a:lnTo>
                  <a:lnTo>
                    <a:pt x="21600" y="0"/>
                  </a:lnTo>
                  <a:lnTo>
                    <a:pt x="21600" y="9816"/>
                  </a:lnTo>
                  <a:close/>
                  <a:moveTo>
                    <a:pt x="19644" y="11784"/>
                  </a:moveTo>
                  <a:lnTo>
                    <a:pt x="21600" y="11784"/>
                  </a:lnTo>
                  <a:lnTo>
                    <a:pt x="21600" y="17678"/>
                  </a:lnTo>
                  <a:lnTo>
                    <a:pt x="15693" y="17678"/>
                  </a:lnTo>
                  <a:lnTo>
                    <a:pt x="15693" y="15724"/>
                  </a:lnTo>
                  <a:lnTo>
                    <a:pt x="13739" y="15724"/>
                  </a:lnTo>
                  <a:lnTo>
                    <a:pt x="13739" y="21600"/>
                  </a:lnTo>
                  <a:lnTo>
                    <a:pt x="11783" y="21600"/>
                  </a:lnTo>
                  <a:lnTo>
                    <a:pt x="11783" y="11784"/>
                  </a:lnTo>
                  <a:lnTo>
                    <a:pt x="17646" y="11784"/>
                  </a:lnTo>
                  <a:lnTo>
                    <a:pt x="17646" y="13738"/>
                  </a:lnTo>
                  <a:lnTo>
                    <a:pt x="19644" y="13738"/>
                  </a:lnTo>
                  <a:lnTo>
                    <a:pt x="19644" y="11784"/>
                  </a:lnTo>
                  <a:close/>
                  <a:moveTo>
                    <a:pt x="19644" y="1954"/>
                  </a:moveTo>
                  <a:lnTo>
                    <a:pt x="13739" y="1954"/>
                  </a:lnTo>
                  <a:lnTo>
                    <a:pt x="13739" y="7862"/>
                  </a:lnTo>
                  <a:lnTo>
                    <a:pt x="19644" y="7862"/>
                  </a:lnTo>
                  <a:lnTo>
                    <a:pt x="19644" y="1954"/>
                  </a:lnTo>
                  <a:close/>
                  <a:moveTo>
                    <a:pt x="17646" y="5905"/>
                  </a:moveTo>
                  <a:lnTo>
                    <a:pt x="15693" y="5905"/>
                  </a:lnTo>
                  <a:lnTo>
                    <a:pt x="15693" y="3949"/>
                  </a:lnTo>
                  <a:lnTo>
                    <a:pt x="17646" y="3949"/>
                  </a:lnTo>
                  <a:lnTo>
                    <a:pt x="17646" y="5905"/>
                  </a:lnTo>
                  <a:close/>
                  <a:moveTo>
                    <a:pt x="15693" y="19646"/>
                  </a:moveTo>
                  <a:lnTo>
                    <a:pt x="17646" y="19646"/>
                  </a:lnTo>
                  <a:lnTo>
                    <a:pt x="17646" y="21600"/>
                  </a:lnTo>
                  <a:lnTo>
                    <a:pt x="15693" y="21600"/>
                  </a:lnTo>
                  <a:lnTo>
                    <a:pt x="15693" y="19646"/>
                  </a:lnTo>
                  <a:close/>
                  <a:moveTo>
                    <a:pt x="19644" y="19646"/>
                  </a:moveTo>
                  <a:lnTo>
                    <a:pt x="21600" y="19646"/>
                  </a:lnTo>
                  <a:lnTo>
                    <a:pt x="21600" y="21600"/>
                  </a:lnTo>
                  <a:lnTo>
                    <a:pt x="19644" y="21600"/>
                  </a:lnTo>
                  <a:lnTo>
                    <a:pt x="19644" y="1964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1" name="Shape 1491"/>
            <p:cNvSpPr/>
            <p:nvPr/>
          </p:nvSpPr>
          <p:spPr>
            <a:xfrm>
              <a:off x="1136815" y="3662125"/>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4"/>
                  </a:cubicBezTo>
                  <a:cubicBezTo>
                    <a:pt x="16319" y="1409"/>
                    <a:pt x="17464" y="2180"/>
                    <a:pt x="18450" y="3157"/>
                  </a:cubicBezTo>
                  <a:cubicBezTo>
                    <a:pt x="19433" y="4134"/>
                    <a:pt x="20201" y="5277"/>
                    <a:pt x="20761" y="6587"/>
                  </a:cubicBezTo>
                  <a:cubicBezTo>
                    <a:pt x="21317" y="7900"/>
                    <a:pt x="21600" y="9304"/>
                    <a:pt x="21600" y="10800"/>
                  </a:cubicBezTo>
                  <a:cubicBezTo>
                    <a:pt x="21600" y="12296"/>
                    <a:pt x="21317" y="13700"/>
                    <a:pt x="20761" y="15010"/>
                  </a:cubicBezTo>
                  <a:cubicBezTo>
                    <a:pt x="20201" y="16320"/>
                    <a:pt x="19430" y="17466"/>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6"/>
                    <a:pt x="1410" y="16320"/>
                    <a:pt x="848" y="15010"/>
                  </a:cubicBezTo>
                  <a:cubicBezTo>
                    <a:pt x="283" y="13700"/>
                    <a:pt x="0" y="12296"/>
                    <a:pt x="0" y="10800"/>
                  </a:cubicBezTo>
                  <a:cubicBezTo>
                    <a:pt x="0" y="9304"/>
                    <a:pt x="283" y="7900"/>
                    <a:pt x="848" y="6587"/>
                  </a:cubicBezTo>
                  <a:cubicBezTo>
                    <a:pt x="1410" y="5277"/>
                    <a:pt x="2181" y="4134"/>
                    <a:pt x="3159" y="3157"/>
                  </a:cubicBezTo>
                  <a:cubicBezTo>
                    <a:pt x="4136" y="2180"/>
                    <a:pt x="5281" y="1409"/>
                    <a:pt x="6594" y="844"/>
                  </a:cubicBezTo>
                  <a:cubicBezTo>
                    <a:pt x="7903" y="280"/>
                    <a:pt x="9307" y="0"/>
                    <a:pt x="10807" y="0"/>
                  </a:cubicBezTo>
                  <a:moveTo>
                    <a:pt x="13296" y="11689"/>
                  </a:moveTo>
                  <a:lnTo>
                    <a:pt x="13296" y="11689"/>
                  </a:lnTo>
                  <a:cubicBezTo>
                    <a:pt x="13522" y="11512"/>
                    <a:pt x="13743" y="11300"/>
                    <a:pt x="13966" y="11068"/>
                  </a:cubicBezTo>
                  <a:cubicBezTo>
                    <a:pt x="14186" y="10831"/>
                    <a:pt x="14392" y="10577"/>
                    <a:pt x="14587" y="10297"/>
                  </a:cubicBezTo>
                  <a:cubicBezTo>
                    <a:pt x="14782" y="10018"/>
                    <a:pt x="14938" y="9707"/>
                    <a:pt x="15054" y="9360"/>
                  </a:cubicBezTo>
                  <a:cubicBezTo>
                    <a:pt x="15172" y="9013"/>
                    <a:pt x="15229" y="8603"/>
                    <a:pt x="15229" y="8135"/>
                  </a:cubicBezTo>
                  <a:cubicBezTo>
                    <a:pt x="15229" y="7522"/>
                    <a:pt x="15107" y="6977"/>
                    <a:pt x="14856" y="6497"/>
                  </a:cubicBezTo>
                  <a:cubicBezTo>
                    <a:pt x="14607" y="6023"/>
                    <a:pt x="14277" y="5625"/>
                    <a:pt x="13861" y="5317"/>
                  </a:cubicBezTo>
                  <a:cubicBezTo>
                    <a:pt x="13446" y="5006"/>
                    <a:pt x="12980" y="4766"/>
                    <a:pt x="12460" y="4600"/>
                  </a:cubicBezTo>
                  <a:cubicBezTo>
                    <a:pt x="11940" y="4433"/>
                    <a:pt x="11426" y="4348"/>
                    <a:pt x="10912" y="4348"/>
                  </a:cubicBezTo>
                  <a:cubicBezTo>
                    <a:pt x="10344" y="4348"/>
                    <a:pt x="9832" y="4425"/>
                    <a:pt x="9377" y="4571"/>
                  </a:cubicBezTo>
                  <a:cubicBezTo>
                    <a:pt x="8923" y="4721"/>
                    <a:pt x="8535" y="4882"/>
                    <a:pt x="8222" y="5051"/>
                  </a:cubicBezTo>
                  <a:cubicBezTo>
                    <a:pt x="7905" y="5224"/>
                    <a:pt x="7668" y="5382"/>
                    <a:pt x="7504" y="5531"/>
                  </a:cubicBezTo>
                  <a:cubicBezTo>
                    <a:pt x="7340" y="5681"/>
                    <a:pt x="7250" y="5763"/>
                    <a:pt x="7233" y="5783"/>
                  </a:cubicBezTo>
                  <a:cubicBezTo>
                    <a:pt x="7086" y="5927"/>
                    <a:pt x="7075" y="6102"/>
                    <a:pt x="7191" y="6308"/>
                  </a:cubicBezTo>
                  <a:lnTo>
                    <a:pt x="8476" y="7864"/>
                  </a:lnTo>
                  <a:cubicBezTo>
                    <a:pt x="8513" y="7937"/>
                    <a:pt x="8600" y="7991"/>
                    <a:pt x="8747" y="8025"/>
                  </a:cubicBezTo>
                  <a:cubicBezTo>
                    <a:pt x="8855" y="8025"/>
                    <a:pt x="8959" y="7999"/>
                    <a:pt x="9058" y="7946"/>
                  </a:cubicBezTo>
                  <a:lnTo>
                    <a:pt x="9194" y="7838"/>
                  </a:lnTo>
                  <a:cubicBezTo>
                    <a:pt x="9281" y="7765"/>
                    <a:pt x="9406" y="7686"/>
                    <a:pt x="9564" y="7601"/>
                  </a:cubicBezTo>
                  <a:cubicBezTo>
                    <a:pt x="9725" y="7514"/>
                    <a:pt x="9897" y="7440"/>
                    <a:pt x="10095" y="7375"/>
                  </a:cubicBezTo>
                  <a:cubicBezTo>
                    <a:pt x="10287" y="7313"/>
                    <a:pt x="10499" y="7282"/>
                    <a:pt x="10725" y="7282"/>
                  </a:cubicBezTo>
                  <a:cubicBezTo>
                    <a:pt x="11092" y="7282"/>
                    <a:pt x="11406" y="7384"/>
                    <a:pt x="11663" y="7587"/>
                  </a:cubicBezTo>
                  <a:cubicBezTo>
                    <a:pt x="11920" y="7790"/>
                    <a:pt x="12050" y="8050"/>
                    <a:pt x="12050" y="8363"/>
                  </a:cubicBezTo>
                  <a:cubicBezTo>
                    <a:pt x="12050" y="8697"/>
                    <a:pt x="11940" y="8990"/>
                    <a:pt x="11720" y="9236"/>
                  </a:cubicBezTo>
                  <a:cubicBezTo>
                    <a:pt x="11499" y="9484"/>
                    <a:pt x="11222" y="9755"/>
                    <a:pt x="10886" y="10055"/>
                  </a:cubicBezTo>
                  <a:cubicBezTo>
                    <a:pt x="10680" y="10216"/>
                    <a:pt x="10471" y="10399"/>
                    <a:pt x="10256" y="10600"/>
                  </a:cubicBezTo>
                  <a:cubicBezTo>
                    <a:pt x="10047" y="10803"/>
                    <a:pt x="9849" y="11034"/>
                    <a:pt x="9677" y="11297"/>
                  </a:cubicBezTo>
                  <a:cubicBezTo>
                    <a:pt x="9502" y="11560"/>
                    <a:pt x="9358" y="11845"/>
                    <a:pt x="9250" y="12155"/>
                  </a:cubicBezTo>
                  <a:cubicBezTo>
                    <a:pt x="9143" y="12466"/>
                    <a:pt x="9086" y="12825"/>
                    <a:pt x="9086" y="13231"/>
                  </a:cubicBezTo>
                  <a:lnTo>
                    <a:pt x="9086" y="14095"/>
                  </a:lnTo>
                  <a:cubicBezTo>
                    <a:pt x="9086" y="14202"/>
                    <a:pt x="9129" y="14298"/>
                    <a:pt x="9211" y="14378"/>
                  </a:cubicBezTo>
                  <a:cubicBezTo>
                    <a:pt x="9290" y="14459"/>
                    <a:pt x="9386" y="14499"/>
                    <a:pt x="9493" y="14499"/>
                  </a:cubicBezTo>
                  <a:lnTo>
                    <a:pt x="11711" y="14499"/>
                  </a:lnTo>
                  <a:cubicBezTo>
                    <a:pt x="11821" y="14499"/>
                    <a:pt x="11912" y="14459"/>
                    <a:pt x="11991" y="14378"/>
                  </a:cubicBezTo>
                  <a:cubicBezTo>
                    <a:pt x="12067" y="14298"/>
                    <a:pt x="12107" y="14202"/>
                    <a:pt x="12107" y="14095"/>
                  </a:cubicBezTo>
                  <a:lnTo>
                    <a:pt x="12107" y="13406"/>
                  </a:lnTo>
                  <a:cubicBezTo>
                    <a:pt x="12107" y="13053"/>
                    <a:pt x="12220" y="12757"/>
                    <a:pt x="12451" y="12508"/>
                  </a:cubicBezTo>
                  <a:cubicBezTo>
                    <a:pt x="12680" y="12260"/>
                    <a:pt x="12960" y="11989"/>
                    <a:pt x="13296" y="11689"/>
                  </a:cubicBezTo>
                  <a:moveTo>
                    <a:pt x="12107" y="15665"/>
                  </a:moveTo>
                  <a:cubicBezTo>
                    <a:pt x="12107" y="15558"/>
                    <a:pt x="12067" y="15464"/>
                    <a:pt x="11997" y="15383"/>
                  </a:cubicBezTo>
                  <a:cubicBezTo>
                    <a:pt x="11929" y="15301"/>
                    <a:pt x="11830" y="15258"/>
                    <a:pt x="11711" y="15258"/>
                  </a:cubicBezTo>
                  <a:lnTo>
                    <a:pt x="9493" y="15258"/>
                  </a:lnTo>
                  <a:cubicBezTo>
                    <a:pt x="9386" y="15258"/>
                    <a:pt x="9293" y="15301"/>
                    <a:pt x="9211" y="15383"/>
                  </a:cubicBezTo>
                  <a:cubicBezTo>
                    <a:pt x="9129" y="15464"/>
                    <a:pt x="9086" y="15558"/>
                    <a:pt x="9086" y="15665"/>
                  </a:cubicBezTo>
                  <a:lnTo>
                    <a:pt x="9086" y="17774"/>
                  </a:lnTo>
                  <a:cubicBezTo>
                    <a:pt x="9086" y="17881"/>
                    <a:pt x="9129" y="17980"/>
                    <a:pt x="9211" y="18065"/>
                  </a:cubicBezTo>
                  <a:cubicBezTo>
                    <a:pt x="9290" y="18152"/>
                    <a:pt x="9386" y="18195"/>
                    <a:pt x="9493" y="18195"/>
                  </a:cubicBezTo>
                  <a:lnTo>
                    <a:pt x="11711" y="18195"/>
                  </a:lnTo>
                  <a:cubicBezTo>
                    <a:pt x="11821" y="18195"/>
                    <a:pt x="11912" y="18152"/>
                    <a:pt x="11991" y="18065"/>
                  </a:cubicBezTo>
                  <a:cubicBezTo>
                    <a:pt x="12067" y="17980"/>
                    <a:pt x="12107" y="17881"/>
                    <a:pt x="12107" y="17774"/>
                  </a:cubicBezTo>
                  <a:lnTo>
                    <a:pt x="12107" y="156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2" name="Shape 1492"/>
            <p:cNvSpPr/>
            <p:nvPr/>
          </p:nvSpPr>
          <p:spPr>
            <a:xfrm>
              <a:off x="2189421" y="3662125"/>
              <a:ext cx="371542" cy="309979"/>
            </a:xfrm>
            <a:custGeom>
              <a:avLst/>
              <a:gdLst/>
              <a:ahLst/>
              <a:cxnLst>
                <a:cxn ang="0">
                  <a:pos x="wd2" y="hd2"/>
                </a:cxn>
                <a:cxn ang="5400000">
                  <a:pos x="wd2" y="hd2"/>
                </a:cxn>
                <a:cxn ang="10800000">
                  <a:pos x="wd2" y="hd2"/>
                </a:cxn>
                <a:cxn ang="16200000">
                  <a:pos x="wd2" y="hd2"/>
                </a:cxn>
              </a:cxnLst>
              <a:rect l="0" t="0" r="r" b="b"/>
              <a:pathLst>
                <a:path w="21591" h="21498" extrusionOk="0">
                  <a:moveTo>
                    <a:pt x="14059" y="6524"/>
                  </a:moveTo>
                  <a:cubicBezTo>
                    <a:pt x="13646" y="6524"/>
                    <a:pt x="13257" y="6670"/>
                    <a:pt x="12887" y="6962"/>
                  </a:cubicBezTo>
                  <a:cubicBezTo>
                    <a:pt x="12520" y="7257"/>
                    <a:pt x="12156" y="7651"/>
                    <a:pt x="11798" y="8139"/>
                  </a:cubicBezTo>
                  <a:cubicBezTo>
                    <a:pt x="11441" y="8626"/>
                    <a:pt x="11081" y="9184"/>
                    <a:pt x="10727" y="9814"/>
                  </a:cubicBezTo>
                  <a:cubicBezTo>
                    <a:pt x="10372" y="10445"/>
                    <a:pt x="10017" y="11093"/>
                    <a:pt x="9665" y="11765"/>
                  </a:cubicBezTo>
                  <a:cubicBezTo>
                    <a:pt x="9234" y="12585"/>
                    <a:pt x="8794" y="13394"/>
                    <a:pt x="8336" y="14196"/>
                  </a:cubicBezTo>
                  <a:cubicBezTo>
                    <a:pt x="7876" y="14996"/>
                    <a:pt x="7384" y="15717"/>
                    <a:pt x="6858" y="16357"/>
                  </a:cubicBezTo>
                  <a:cubicBezTo>
                    <a:pt x="6330" y="16996"/>
                    <a:pt x="5752" y="17510"/>
                    <a:pt x="5119" y="17898"/>
                  </a:cubicBezTo>
                  <a:cubicBezTo>
                    <a:pt x="4485" y="18289"/>
                    <a:pt x="3788" y="18488"/>
                    <a:pt x="3022" y="18488"/>
                  </a:cubicBezTo>
                  <a:lnTo>
                    <a:pt x="458" y="18488"/>
                  </a:lnTo>
                  <a:cubicBezTo>
                    <a:pt x="333" y="18488"/>
                    <a:pt x="225" y="18432"/>
                    <a:pt x="135" y="18324"/>
                  </a:cubicBezTo>
                  <a:cubicBezTo>
                    <a:pt x="44" y="18219"/>
                    <a:pt x="0" y="18091"/>
                    <a:pt x="0" y="17942"/>
                  </a:cubicBezTo>
                  <a:lnTo>
                    <a:pt x="0" y="15790"/>
                  </a:lnTo>
                  <a:cubicBezTo>
                    <a:pt x="0" y="15638"/>
                    <a:pt x="44" y="15513"/>
                    <a:pt x="135" y="15411"/>
                  </a:cubicBezTo>
                  <a:cubicBezTo>
                    <a:pt x="225" y="15311"/>
                    <a:pt x="333" y="15256"/>
                    <a:pt x="458" y="15256"/>
                  </a:cubicBezTo>
                  <a:lnTo>
                    <a:pt x="3022" y="15256"/>
                  </a:lnTo>
                  <a:cubicBezTo>
                    <a:pt x="3421" y="15256"/>
                    <a:pt x="3810" y="15113"/>
                    <a:pt x="4189" y="14824"/>
                  </a:cubicBezTo>
                  <a:cubicBezTo>
                    <a:pt x="4568" y="14538"/>
                    <a:pt x="4933" y="14150"/>
                    <a:pt x="5285" y="13665"/>
                  </a:cubicBezTo>
                  <a:cubicBezTo>
                    <a:pt x="5637" y="13180"/>
                    <a:pt x="5985" y="12623"/>
                    <a:pt x="6340" y="11995"/>
                  </a:cubicBezTo>
                  <a:cubicBezTo>
                    <a:pt x="6692" y="11367"/>
                    <a:pt x="7042" y="10716"/>
                    <a:pt x="7394" y="10045"/>
                  </a:cubicBezTo>
                  <a:cubicBezTo>
                    <a:pt x="7822" y="9225"/>
                    <a:pt x="8270" y="8407"/>
                    <a:pt x="8735" y="7599"/>
                  </a:cubicBezTo>
                  <a:cubicBezTo>
                    <a:pt x="9200" y="6790"/>
                    <a:pt x="9696" y="6063"/>
                    <a:pt x="10223" y="5421"/>
                  </a:cubicBezTo>
                  <a:cubicBezTo>
                    <a:pt x="10749" y="4776"/>
                    <a:pt x="11324" y="4262"/>
                    <a:pt x="11950" y="3876"/>
                  </a:cubicBezTo>
                  <a:cubicBezTo>
                    <a:pt x="12574" y="3488"/>
                    <a:pt x="13276" y="3293"/>
                    <a:pt x="14057" y="3293"/>
                  </a:cubicBezTo>
                  <a:lnTo>
                    <a:pt x="16435" y="3293"/>
                  </a:lnTo>
                  <a:lnTo>
                    <a:pt x="16435" y="712"/>
                  </a:lnTo>
                  <a:cubicBezTo>
                    <a:pt x="16435" y="329"/>
                    <a:pt x="16530" y="102"/>
                    <a:pt x="16721" y="23"/>
                  </a:cubicBezTo>
                  <a:cubicBezTo>
                    <a:pt x="16914" y="-50"/>
                    <a:pt x="17147" y="49"/>
                    <a:pt x="17418" y="318"/>
                  </a:cubicBezTo>
                  <a:lnTo>
                    <a:pt x="21331" y="4203"/>
                  </a:lnTo>
                  <a:cubicBezTo>
                    <a:pt x="21512" y="4373"/>
                    <a:pt x="21598" y="4583"/>
                    <a:pt x="21588" y="4834"/>
                  </a:cubicBezTo>
                  <a:cubicBezTo>
                    <a:pt x="21588" y="5103"/>
                    <a:pt x="21502" y="5322"/>
                    <a:pt x="21331" y="5488"/>
                  </a:cubicBezTo>
                  <a:lnTo>
                    <a:pt x="17418" y="9362"/>
                  </a:lnTo>
                  <a:cubicBezTo>
                    <a:pt x="17147" y="9630"/>
                    <a:pt x="16914" y="9727"/>
                    <a:pt x="16721" y="9645"/>
                  </a:cubicBezTo>
                  <a:cubicBezTo>
                    <a:pt x="16530" y="9569"/>
                    <a:pt x="16435" y="9338"/>
                    <a:pt x="16435" y="8956"/>
                  </a:cubicBezTo>
                  <a:lnTo>
                    <a:pt x="16435" y="6524"/>
                  </a:lnTo>
                  <a:lnTo>
                    <a:pt x="14059" y="6524"/>
                  </a:lnTo>
                  <a:close/>
                  <a:moveTo>
                    <a:pt x="462" y="6495"/>
                  </a:moveTo>
                  <a:cubicBezTo>
                    <a:pt x="338" y="6495"/>
                    <a:pt x="230" y="6449"/>
                    <a:pt x="139" y="6349"/>
                  </a:cubicBezTo>
                  <a:cubicBezTo>
                    <a:pt x="49" y="6250"/>
                    <a:pt x="5" y="6127"/>
                    <a:pt x="5" y="5978"/>
                  </a:cubicBezTo>
                  <a:lnTo>
                    <a:pt x="5" y="3824"/>
                  </a:lnTo>
                  <a:cubicBezTo>
                    <a:pt x="5" y="3462"/>
                    <a:pt x="157" y="3287"/>
                    <a:pt x="462" y="3293"/>
                  </a:cubicBezTo>
                  <a:lnTo>
                    <a:pt x="3027" y="3293"/>
                  </a:lnTo>
                  <a:cubicBezTo>
                    <a:pt x="3560" y="3293"/>
                    <a:pt x="4054" y="3389"/>
                    <a:pt x="4514" y="3573"/>
                  </a:cubicBezTo>
                  <a:cubicBezTo>
                    <a:pt x="4974" y="3763"/>
                    <a:pt x="5410" y="4022"/>
                    <a:pt x="5821" y="4358"/>
                  </a:cubicBezTo>
                  <a:cubicBezTo>
                    <a:pt x="6229" y="4691"/>
                    <a:pt x="6609" y="5085"/>
                    <a:pt x="6963" y="5532"/>
                  </a:cubicBezTo>
                  <a:cubicBezTo>
                    <a:pt x="7318" y="5979"/>
                    <a:pt x="7656" y="6463"/>
                    <a:pt x="7994" y="6983"/>
                  </a:cubicBezTo>
                  <a:cubicBezTo>
                    <a:pt x="7519" y="7824"/>
                    <a:pt x="7059" y="8653"/>
                    <a:pt x="6621" y="9473"/>
                  </a:cubicBezTo>
                  <a:cubicBezTo>
                    <a:pt x="6589" y="9549"/>
                    <a:pt x="6557" y="9610"/>
                    <a:pt x="6516" y="9668"/>
                  </a:cubicBezTo>
                  <a:cubicBezTo>
                    <a:pt x="6477" y="9727"/>
                    <a:pt x="6442" y="9794"/>
                    <a:pt x="6410" y="9876"/>
                  </a:cubicBezTo>
                  <a:cubicBezTo>
                    <a:pt x="5862" y="8927"/>
                    <a:pt x="5319" y="8127"/>
                    <a:pt x="4776" y="7473"/>
                  </a:cubicBezTo>
                  <a:cubicBezTo>
                    <a:pt x="4233" y="6822"/>
                    <a:pt x="3651" y="6495"/>
                    <a:pt x="3024" y="6495"/>
                  </a:cubicBezTo>
                  <a:lnTo>
                    <a:pt x="462" y="6495"/>
                  </a:lnTo>
                  <a:close/>
                  <a:moveTo>
                    <a:pt x="21333" y="15997"/>
                  </a:moveTo>
                  <a:cubicBezTo>
                    <a:pt x="21514" y="16167"/>
                    <a:pt x="21600" y="16386"/>
                    <a:pt x="21590" y="16657"/>
                  </a:cubicBezTo>
                  <a:cubicBezTo>
                    <a:pt x="21590" y="16908"/>
                    <a:pt x="21505" y="17116"/>
                    <a:pt x="21333" y="17285"/>
                  </a:cubicBezTo>
                  <a:lnTo>
                    <a:pt x="17421" y="21182"/>
                  </a:lnTo>
                  <a:cubicBezTo>
                    <a:pt x="17149" y="21454"/>
                    <a:pt x="16917" y="21550"/>
                    <a:pt x="16724" y="21471"/>
                  </a:cubicBezTo>
                  <a:cubicBezTo>
                    <a:pt x="16533" y="21392"/>
                    <a:pt x="16437" y="21162"/>
                    <a:pt x="16437" y="20779"/>
                  </a:cubicBezTo>
                  <a:lnTo>
                    <a:pt x="16437" y="18432"/>
                  </a:lnTo>
                  <a:lnTo>
                    <a:pt x="14059" y="18432"/>
                  </a:lnTo>
                  <a:cubicBezTo>
                    <a:pt x="13528" y="18432"/>
                    <a:pt x="13031" y="18336"/>
                    <a:pt x="12574" y="18143"/>
                  </a:cubicBezTo>
                  <a:cubicBezTo>
                    <a:pt x="12114" y="17953"/>
                    <a:pt x="11681" y="17691"/>
                    <a:pt x="11280" y="17355"/>
                  </a:cubicBezTo>
                  <a:cubicBezTo>
                    <a:pt x="10878" y="17019"/>
                    <a:pt x="10497" y="16628"/>
                    <a:pt x="10137" y="16181"/>
                  </a:cubicBezTo>
                  <a:cubicBezTo>
                    <a:pt x="9780" y="15732"/>
                    <a:pt x="9440" y="15253"/>
                    <a:pt x="9119" y="14739"/>
                  </a:cubicBezTo>
                  <a:cubicBezTo>
                    <a:pt x="9344" y="14360"/>
                    <a:pt x="9567" y="13963"/>
                    <a:pt x="9780" y="13551"/>
                  </a:cubicBezTo>
                  <a:cubicBezTo>
                    <a:pt x="9995" y="13142"/>
                    <a:pt x="10218" y="12740"/>
                    <a:pt x="10443" y="12337"/>
                  </a:cubicBezTo>
                  <a:cubicBezTo>
                    <a:pt x="10475" y="12246"/>
                    <a:pt x="10514" y="12165"/>
                    <a:pt x="10560" y="12091"/>
                  </a:cubicBezTo>
                  <a:cubicBezTo>
                    <a:pt x="10609" y="12024"/>
                    <a:pt x="10646" y="11940"/>
                    <a:pt x="10680" y="11846"/>
                  </a:cubicBezTo>
                  <a:cubicBezTo>
                    <a:pt x="11226" y="12798"/>
                    <a:pt x="11769" y="13592"/>
                    <a:pt x="12315" y="14231"/>
                  </a:cubicBezTo>
                  <a:cubicBezTo>
                    <a:pt x="12855" y="14868"/>
                    <a:pt x="13440" y="15189"/>
                    <a:pt x="14064" y="15189"/>
                  </a:cubicBezTo>
                  <a:lnTo>
                    <a:pt x="16442" y="15189"/>
                  </a:lnTo>
                  <a:lnTo>
                    <a:pt x="16442" y="12532"/>
                  </a:lnTo>
                  <a:cubicBezTo>
                    <a:pt x="16442" y="12153"/>
                    <a:pt x="16538" y="11922"/>
                    <a:pt x="16728" y="11846"/>
                  </a:cubicBezTo>
                  <a:cubicBezTo>
                    <a:pt x="16922" y="11773"/>
                    <a:pt x="17154" y="11867"/>
                    <a:pt x="17426" y="12126"/>
                  </a:cubicBezTo>
                  <a:lnTo>
                    <a:pt x="21333" y="159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3" name="Shape 1493"/>
            <p:cNvSpPr/>
            <p:nvPr/>
          </p:nvSpPr>
          <p:spPr>
            <a:xfrm>
              <a:off x="3284132" y="3662125"/>
              <a:ext cx="386821" cy="322140"/>
            </a:xfrm>
            <a:custGeom>
              <a:avLst/>
              <a:gdLst/>
              <a:ahLst/>
              <a:cxnLst>
                <a:cxn ang="0">
                  <a:pos x="wd2" y="hd2"/>
                </a:cxn>
                <a:cxn ang="5400000">
                  <a:pos x="wd2" y="hd2"/>
                </a:cxn>
                <a:cxn ang="10800000">
                  <a:pos x="wd2" y="hd2"/>
                </a:cxn>
                <a:cxn ang="16200000">
                  <a:pos x="wd2" y="hd2"/>
                </a:cxn>
              </a:cxnLst>
              <a:rect l="0" t="0" r="r" b="b"/>
              <a:pathLst>
                <a:path w="21518" h="21432" extrusionOk="0">
                  <a:moveTo>
                    <a:pt x="18959" y="13479"/>
                  </a:moveTo>
                  <a:cubicBezTo>
                    <a:pt x="19079" y="13532"/>
                    <a:pt x="19165" y="13624"/>
                    <a:pt x="19217" y="13756"/>
                  </a:cubicBezTo>
                  <a:cubicBezTo>
                    <a:pt x="19268" y="13885"/>
                    <a:pt x="19273" y="14022"/>
                    <a:pt x="19228" y="14165"/>
                  </a:cubicBezTo>
                  <a:cubicBezTo>
                    <a:pt x="18833" y="15579"/>
                    <a:pt x="18235" y="16806"/>
                    <a:pt x="17439" y="17842"/>
                  </a:cubicBezTo>
                  <a:cubicBezTo>
                    <a:pt x="16643" y="18886"/>
                    <a:pt x="15732" y="19707"/>
                    <a:pt x="14708" y="20309"/>
                  </a:cubicBezTo>
                  <a:cubicBezTo>
                    <a:pt x="13684" y="20911"/>
                    <a:pt x="12579" y="21275"/>
                    <a:pt x="11389" y="21396"/>
                  </a:cubicBezTo>
                  <a:cubicBezTo>
                    <a:pt x="10202" y="21516"/>
                    <a:pt x="9023" y="21337"/>
                    <a:pt x="7857" y="20866"/>
                  </a:cubicBezTo>
                  <a:cubicBezTo>
                    <a:pt x="6847" y="20443"/>
                    <a:pt x="5946" y="19850"/>
                    <a:pt x="5149" y="19068"/>
                  </a:cubicBezTo>
                  <a:cubicBezTo>
                    <a:pt x="4353" y="18293"/>
                    <a:pt x="3683" y="17363"/>
                    <a:pt x="3137" y="16282"/>
                  </a:cubicBezTo>
                  <a:lnTo>
                    <a:pt x="840" y="17623"/>
                  </a:lnTo>
                  <a:cubicBezTo>
                    <a:pt x="519" y="17828"/>
                    <a:pt x="282" y="17853"/>
                    <a:pt x="130" y="17693"/>
                  </a:cubicBezTo>
                  <a:cubicBezTo>
                    <a:pt x="-25" y="17539"/>
                    <a:pt x="-41" y="17251"/>
                    <a:pt x="78" y="16828"/>
                  </a:cubicBezTo>
                  <a:lnTo>
                    <a:pt x="1760" y="10972"/>
                  </a:lnTo>
                  <a:cubicBezTo>
                    <a:pt x="1835" y="10675"/>
                    <a:pt x="1985" y="10477"/>
                    <a:pt x="2201" y="10370"/>
                  </a:cubicBezTo>
                  <a:cubicBezTo>
                    <a:pt x="2416" y="10261"/>
                    <a:pt x="2638" y="10244"/>
                    <a:pt x="2863" y="10314"/>
                  </a:cubicBezTo>
                  <a:lnTo>
                    <a:pt x="7773" y="12328"/>
                  </a:lnTo>
                  <a:cubicBezTo>
                    <a:pt x="8110" y="12471"/>
                    <a:pt x="8281" y="12650"/>
                    <a:pt x="8288" y="12868"/>
                  </a:cubicBezTo>
                  <a:cubicBezTo>
                    <a:pt x="8297" y="13089"/>
                    <a:pt x="8140" y="13302"/>
                    <a:pt x="7820" y="13507"/>
                  </a:cubicBezTo>
                  <a:lnTo>
                    <a:pt x="5552" y="14845"/>
                  </a:lnTo>
                  <a:cubicBezTo>
                    <a:pt x="5948" y="15543"/>
                    <a:pt x="6409" y="16145"/>
                    <a:pt x="6939" y="16649"/>
                  </a:cubicBezTo>
                  <a:cubicBezTo>
                    <a:pt x="7466" y="17156"/>
                    <a:pt x="8063" y="17539"/>
                    <a:pt x="8740" y="17808"/>
                  </a:cubicBezTo>
                  <a:cubicBezTo>
                    <a:pt x="9569" y="18141"/>
                    <a:pt x="10396" y="18265"/>
                    <a:pt x="11223" y="18186"/>
                  </a:cubicBezTo>
                  <a:cubicBezTo>
                    <a:pt x="12050" y="18105"/>
                    <a:pt x="12827" y="17856"/>
                    <a:pt x="13544" y="17433"/>
                  </a:cubicBezTo>
                  <a:cubicBezTo>
                    <a:pt x="14265" y="17016"/>
                    <a:pt x="14900" y="16439"/>
                    <a:pt x="15448" y="15702"/>
                  </a:cubicBezTo>
                  <a:cubicBezTo>
                    <a:pt x="15999" y="14971"/>
                    <a:pt x="16411" y="14112"/>
                    <a:pt x="16687" y="13115"/>
                  </a:cubicBezTo>
                  <a:cubicBezTo>
                    <a:pt x="16734" y="12972"/>
                    <a:pt x="16809" y="12874"/>
                    <a:pt x="16919" y="12823"/>
                  </a:cubicBezTo>
                  <a:cubicBezTo>
                    <a:pt x="17027" y="12767"/>
                    <a:pt x="17142" y="12759"/>
                    <a:pt x="17261" y="12795"/>
                  </a:cubicBezTo>
                  <a:lnTo>
                    <a:pt x="18959" y="13479"/>
                  </a:lnTo>
                  <a:close/>
                  <a:moveTo>
                    <a:pt x="20676" y="3812"/>
                  </a:moveTo>
                  <a:cubicBezTo>
                    <a:pt x="20999" y="3610"/>
                    <a:pt x="21236" y="3582"/>
                    <a:pt x="21390" y="3742"/>
                  </a:cubicBezTo>
                  <a:cubicBezTo>
                    <a:pt x="21543" y="3896"/>
                    <a:pt x="21559" y="4176"/>
                    <a:pt x="21440" y="4576"/>
                  </a:cubicBezTo>
                  <a:lnTo>
                    <a:pt x="19756" y="10463"/>
                  </a:lnTo>
                  <a:cubicBezTo>
                    <a:pt x="19683" y="10757"/>
                    <a:pt x="19535" y="10961"/>
                    <a:pt x="19318" y="11065"/>
                  </a:cubicBezTo>
                  <a:cubicBezTo>
                    <a:pt x="19100" y="11174"/>
                    <a:pt x="18880" y="11191"/>
                    <a:pt x="18657" y="11118"/>
                  </a:cubicBezTo>
                  <a:lnTo>
                    <a:pt x="13745" y="9110"/>
                  </a:lnTo>
                  <a:cubicBezTo>
                    <a:pt x="13408" y="8964"/>
                    <a:pt x="13235" y="8782"/>
                    <a:pt x="13228" y="8564"/>
                  </a:cubicBezTo>
                  <a:cubicBezTo>
                    <a:pt x="13221" y="8345"/>
                    <a:pt x="13371" y="8133"/>
                    <a:pt x="13675" y="7928"/>
                  </a:cubicBezTo>
                  <a:lnTo>
                    <a:pt x="15942" y="6587"/>
                  </a:lnTo>
                  <a:cubicBezTo>
                    <a:pt x="15561" y="5889"/>
                    <a:pt x="15104" y="5287"/>
                    <a:pt x="14570" y="4786"/>
                  </a:cubicBezTo>
                  <a:cubicBezTo>
                    <a:pt x="14033" y="4279"/>
                    <a:pt x="13439" y="3893"/>
                    <a:pt x="12778" y="3627"/>
                  </a:cubicBezTo>
                  <a:cubicBezTo>
                    <a:pt x="11949" y="3293"/>
                    <a:pt x="11120" y="3170"/>
                    <a:pt x="10293" y="3249"/>
                  </a:cubicBezTo>
                  <a:cubicBezTo>
                    <a:pt x="9466" y="3330"/>
                    <a:pt x="8693" y="3582"/>
                    <a:pt x="7974" y="3999"/>
                  </a:cubicBezTo>
                  <a:cubicBezTo>
                    <a:pt x="7253" y="4422"/>
                    <a:pt x="6616" y="4999"/>
                    <a:pt x="6068" y="5733"/>
                  </a:cubicBezTo>
                  <a:cubicBezTo>
                    <a:pt x="5519" y="6463"/>
                    <a:pt x="5107" y="7326"/>
                    <a:pt x="4831" y="8317"/>
                  </a:cubicBezTo>
                  <a:cubicBezTo>
                    <a:pt x="4784" y="8460"/>
                    <a:pt x="4707" y="8558"/>
                    <a:pt x="4599" y="8614"/>
                  </a:cubicBezTo>
                  <a:cubicBezTo>
                    <a:pt x="4491" y="8665"/>
                    <a:pt x="4376" y="8673"/>
                    <a:pt x="4257" y="8639"/>
                  </a:cubicBezTo>
                  <a:lnTo>
                    <a:pt x="2550" y="7953"/>
                  </a:lnTo>
                  <a:cubicBezTo>
                    <a:pt x="2430" y="7903"/>
                    <a:pt x="2346" y="7811"/>
                    <a:pt x="2294" y="7682"/>
                  </a:cubicBezTo>
                  <a:cubicBezTo>
                    <a:pt x="2243" y="7553"/>
                    <a:pt x="2238" y="7416"/>
                    <a:pt x="2283" y="7270"/>
                  </a:cubicBezTo>
                  <a:cubicBezTo>
                    <a:pt x="2678" y="5878"/>
                    <a:pt x="3276" y="4654"/>
                    <a:pt x="4072" y="3604"/>
                  </a:cubicBezTo>
                  <a:cubicBezTo>
                    <a:pt x="4868" y="2554"/>
                    <a:pt x="5779" y="1728"/>
                    <a:pt x="6801" y="1126"/>
                  </a:cubicBezTo>
                  <a:cubicBezTo>
                    <a:pt x="7827" y="521"/>
                    <a:pt x="8927" y="157"/>
                    <a:pt x="10108" y="36"/>
                  </a:cubicBezTo>
                  <a:cubicBezTo>
                    <a:pt x="11291" y="-84"/>
                    <a:pt x="12471" y="95"/>
                    <a:pt x="13654" y="569"/>
                  </a:cubicBezTo>
                  <a:cubicBezTo>
                    <a:pt x="14647" y="989"/>
                    <a:pt x="15549" y="1588"/>
                    <a:pt x="16350" y="2364"/>
                  </a:cubicBezTo>
                  <a:cubicBezTo>
                    <a:pt x="17153" y="3145"/>
                    <a:pt x="17828" y="4072"/>
                    <a:pt x="18374" y="5153"/>
                  </a:cubicBezTo>
                  <a:lnTo>
                    <a:pt x="20676" y="3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4" name="Shape 1494"/>
            <p:cNvSpPr/>
            <p:nvPr/>
          </p:nvSpPr>
          <p:spPr>
            <a:xfrm>
              <a:off x="4336740" y="3704219"/>
              <a:ext cx="309552" cy="309935"/>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4" y="21192"/>
                  </a:lnTo>
                  <a:cubicBezTo>
                    <a:pt x="19514" y="21465"/>
                    <a:pt x="19197" y="21600"/>
                    <a:pt x="18830" y="21600"/>
                  </a:cubicBezTo>
                  <a:cubicBezTo>
                    <a:pt x="18465" y="21600"/>
                    <a:pt x="18151" y="21465"/>
                    <a:pt x="17889" y="21192"/>
                  </a:cubicBezTo>
                  <a:lnTo>
                    <a:pt x="10800" y="14102"/>
                  </a:lnTo>
                  <a:lnTo>
                    <a:pt x="3684" y="21192"/>
                  </a:lnTo>
                  <a:cubicBezTo>
                    <a:pt x="3411" y="21465"/>
                    <a:pt x="3100" y="21600"/>
                    <a:pt x="2750" y="21600"/>
                  </a:cubicBezTo>
                  <a:cubicBezTo>
                    <a:pt x="2397" y="21600"/>
                    <a:pt x="2083" y="21465"/>
                    <a:pt x="1816" y="21192"/>
                  </a:cubicBezTo>
                  <a:lnTo>
                    <a:pt x="408" y="19787"/>
                  </a:lnTo>
                  <a:cubicBezTo>
                    <a:pt x="135" y="19520"/>
                    <a:pt x="0" y="19200"/>
                    <a:pt x="0" y="18839"/>
                  </a:cubicBezTo>
                  <a:cubicBezTo>
                    <a:pt x="0" y="18482"/>
                    <a:pt x="135" y="18165"/>
                    <a:pt x="408" y="17892"/>
                  </a:cubicBezTo>
                  <a:lnTo>
                    <a:pt x="7556" y="10731"/>
                  </a:lnTo>
                  <a:lnTo>
                    <a:pt x="408" y="3708"/>
                  </a:lnTo>
                  <a:cubicBezTo>
                    <a:pt x="135" y="3435"/>
                    <a:pt x="0" y="3121"/>
                    <a:pt x="0" y="2761"/>
                  </a:cubicBezTo>
                  <a:cubicBezTo>
                    <a:pt x="0" y="2400"/>
                    <a:pt x="135" y="2083"/>
                    <a:pt x="408" y="1816"/>
                  </a:cubicBezTo>
                  <a:lnTo>
                    <a:pt x="1816" y="408"/>
                  </a:lnTo>
                  <a:cubicBezTo>
                    <a:pt x="2086" y="135"/>
                    <a:pt x="2403" y="0"/>
                    <a:pt x="2770" y="0"/>
                  </a:cubicBezTo>
                  <a:cubicBezTo>
                    <a:pt x="3135" y="0"/>
                    <a:pt x="3449" y="135"/>
                    <a:pt x="3711" y="408"/>
                  </a:cubicBezTo>
                  <a:lnTo>
                    <a:pt x="10800" y="7486"/>
                  </a:lnTo>
                  <a:lnTo>
                    <a:pt x="17889" y="408"/>
                  </a:lnTo>
                  <a:cubicBezTo>
                    <a:pt x="18160" y="135"/>
                    <a:pt x="18477" y="0"/>
                    <a:pt x="18838" y="0"/>
                  </a:cubicBezTo>
                  <a:cubicBezTo>
                    <a:pt x="19197" y="0"/>
                    <a:pt x="19514" y="135"/>
                    <a:pt x="19784" y="408"/>
                  </a:cubicBezTo>
                  <a:lnTo>
                    <a:pt x="21192" y="1816"/>
                  </a:lnTo>
                  <a:cubicBezTo>
                    <a:pt x="21462" y="2083"/>
                    <a:pt x="21600" y="2403"/>
                    <a:pt x="21600" y="2769"/>
                  </a:cubicBezTo>
                  <a:cubicBezTo>
                    <a:pt x="21600" y="3133"/>
                    <a:pt x="21462" y="3447"/>
                    <a:pt x="21192" y="3708"/>
                  </a:cubicBezTo>
                  <a:lnTo>
                    <a:pt x="14044" y="10869"/>
                  </a:lnTo>
                  <a:lnTo>
                    <a:pt x="21192" y="178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5" name="Shape 1495"/>
            <p:cNvSpPr/>
            <p:nvPr/>
          </p:nvSpPr>
          <p:spPr>
            <a:xfrm>
              <a:off x="5473556" y="3704219"/>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80"/>
                    <a:pt x="18450" y="3157"/>
                  </a:cubicBezTo>
                  <a:cubicBezTo>
                    <a:pt x="19433" y="4134"/>
                    <a:pt x="20201" y="5280"/>
                    <a:pt x="20761" y="6590"/>
                  </a:cubicBezTo>
                  <a:cubicBezTo>
                    <a:pt x="21317" y="7900"/>
                    <a:pt x="21600" y="9306"/>
                    <a:pt x="21600" y="10800"/>
                  </a:cubicBezTo>
                  <a:cubicBezTo>
                    <a:pt x="21600" y="12297"/>
                    <a:pt x="21317" y="13703"/>
                    <a:pt x="20761" y="15013"/>
                  </a:cubicBezTo>
                  <a:cubicBezTo>
                    <a:pt x="20201" y="16320"/>
                    <a:pt x="19430" y="17469"/>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9"/>
                    <a:pt x="1410" y="16320"/>
                    <a:pt x="848" y="15013"/>
                  </a:cubicBezTo>
                  <a:cubicBezTo>
                    <a:pt x="283" y="13703"/>
                    <a:pt x="0" y="12297"/>
                    <a:pt x="0" y="10800"/>
                  </a:cubicBezTo>
                  <a:cubicBezTo>
                    <a:pt x="0" y="9306"/>
                    <a:pt x="283" y="7900"/>
                    <a:pt x="848" y="6590"/>
                  </a:cubicBezTo>
                  <a:cubicBezTo>
                    <a:pt x="1410" y="5280"/>
                    <a:pt x="2181" y="4134"/>
                    <a:pt x="3159" y="3157"/>
                  </a:cubicBezTo>
                  <a:cubicBezTo>
                    <a:pt x="4136" y="2180"/>
                    <a:pt x="5281" y="1409"/>
                    <a:pt x="6594" y="847"/>
                  </a:cubicBezTo>
                  <a:cubicBezTo>
                    <a:pt x="7903" y="282"/>
                    <a:pt x="9307" y="0"/>
                    <a:pt x="10807" y="0"/>
                  </a:cubicBezTo>
                  <a:moveTo>
                    <a:pt x="10807" y="18356"/>
                  </a:moveTo>
                  <a:cubicBezTo>
                    <a:pt x="11861" y="18356"/>
                    <a:pt x="12844" y="18158"/>
                    <a:pt x="13757" y="17760"/>
                  </a:cubicBezTo>
                  <a:cubicBezTo>
                    <a:pt x="14667" y="17367"/>
                    <a:pt x="15463" y="16823"/>
                    <a:pt x="16150" y="16139"/>
                  </a:cubicBezTo>
                  <a:cubicBezTo>
                    <a:pt x="16836" y="15456"/>
                    <a:pt x="17379" y="14657"/>
                    <a:pt x="17774" y="13745"/>
                  </a:cubicBezTo>
                  <a:cubicBezTo>
                    <a:pt x="18170" y="12836"/>
                    <a:pt x="18368" y="11853"/>
                    <a:pt x="18368" y="10800"/>
                  </a:cubicBezTo>
                  <a:cubicBezTo>
                    <a:pt x="18368" y="9747"/>
                    <a:pt x="18170" y="8767"/>
                    <a:pt x="17774" y="7852"/>
                  </a:cubicBezTo>
                  <a:cubicBezTo>
                    <a:pt x="17376" y="6943"/>
                    <a:pt x="16836" y="6147"/>
                    <a:pt x="16150" y="5463"/>
                  </a:cubicBezTo>
                  <a:cubicBezTo>
                    <a:pt x="15466" y="4777"/>
                    <a:pt x="14667" y="4235"/>
                    <a:pt x="13748" y="3840"/>
                  </a:cubicBezTo>
                  <a:cubicBezTo>
                    <a:pt x="12830" y="3444"/>
                    <a:pt x="11852" y="3247"/>
                    <a:pt x="10807" y="3247"/>
                  </a:cubicBezTo>
                  <a:cubicBezTo>
                    <a:pt x="9753" y="3247"/>
                    <a:pt x="8764" y="3444"/>
                    <a:pt x="7852" y="3840"/>
                  </a:cubicBezTo>
                  <a:cubicBezTo>
                    <a:pt x="6933" y="4235"/>
                    <a:pt x="6140" y="4777"/>
                    <a:pt x="5456" y="5463"/>
                  </a:cubicBezTo>
                  <a:cubicBezTo>
                    <a:pt x="4775" y="6147"/>
                    <a:pt x="4235" y="6943"/>
                    <a:pt x="3840" y="7852"/>
                  </a:cubicBezTo>
                  <a:cubicBezTo>
                    <a:pt x="3444" y="8767"/>
                    <a:pt x="3246" y="9747"/>
                    <a:pt x="3246" y="10800"/>
                  </a:cubicBezTo>
                  <a:cubicBezTo>
                    <a:pt x="3246" y="11853"/>
                    <a:pt x="3444" y="12836"/>
                    <a:pt x="3840" y="13745"/>
                  </a:cubicBezTo>
                  <a:cubicBezTo>
                    <a:pt x="4238" y="14657"/>
                    <a:pt x="4775" y="15456"/>
                    <a:pt x="5456" y="16139"/>
                  </a:cubicBezTo>
                  <a:cubicBezTo>
                    <a:pt x="6137" y="16823"/>
                    <a:pt x="6931" y="17367"/>
                    <a:pt x="7852" y="17760"/>
                  </a:cubicBezTo>
                  <a:cubicBezTo>
                    <a:pt x="8764" y="18158"/>
                    <a:pt x="9753" y="18356"/>
                    <a:pt x="10807" y="18356"/>
                  </a:cubicBezTo>
                  <a:moveTo>
                    <a:pt x="15350" y="7785"/>
                  </a:moveTo>
                  <a:cubicBezTo>
                    <a:pt x="15613" y="8050"/>
                    <a:pt x="15613" y="8304"/>
                    <a:pt x="15350" y="8555"/>
                  </a:cubicBezTo>
                  <a:lnTo>
                    <a:pt x="13104" y="10800"/>
                  </a:lnTo>
                  <a:lnTo>
                    <a:pt x="15350" y="13045"/>
                  </a:lnTo>
                  <a:cubicBezTo>
                    <a:pt x="15613" y="13304"/>
                    <a:pt x="15613" y="13564"/>
                    <a:pt x="15350" y="13813"/>
                  </a:cubicBezTo>
                  <a:lnTo>
                    <a:pt x="13822" y="15340"/>
                  </a:lnTo>
                  <a:cubicBezTo>
                    <a:pt x="13714" y="15448"/>
                    <a:pt x="13584" y="15501"/>
                    <a:pt x="13435" y="15501"/>
                  </a:cubicBezTo>
                  <a:cubicBezTo>
                    <a:pt x="13288" y="15501"/>
                    <a:pt x="13158" y="15448"/>
                    <a:pt x="13050" y="15340"/>
                  </a:cubicBezTo>
                  <a:lnTo>
                    <a:pt x="10804" y="13095"/>
                  </a:lnTo>
                  <a:lnTo>
                    <a:pt x="8558" y="15340"/>
                  </a:lnTo>
                  <a:cubicBezTo>
                    <a:pt x="8451" y="15448"/>
                    <a:pt x="8321" y="15501"/>
                    <a:pt x="8171" y="15501"/>
                  </a:cubicBezTo>
                  <a:cubicBezTo>
                    <a:pt x="8024" y="15501"/>
                    <a:pt x="7888" y="15448"/>
                    <a:pt x="7773" y="15340"/>
                  </a:cubicBezTo>
                  <a:lnTo>
                    <a:pt x="6258" y="13813"/>
                  </a:lnTo>
                  <a:cubicBezTo>
                    <a:pt x="6151" y="13705"/>
                    <a:pt x="6094" y="13575"/>
                    <a:pt x="6094" y="13429"/>
                  </a:cubicBezTo>
                  <a:cubicBezTo>
                    <a:pt x="6094" y="13279"/>
                    <a:pt x="6151" y="13149"/>
                    <a:pt x="6258" y="13042"/>
                  </a:cubicBezTo>
                  <a:lnTo>
                    <a:pt x="8504" y="10797"/>
                  </a:lnTo>
                  <a:lnTo>
                    <a:pt x="6258" y="8552"/>
                  </a:lnTo>
                  <a:cubicBezTo>
                    <a:pt x="6151" y="8445"/>
                    <a:pt x="6094" y="8315"/>
                    <a:pt x="6094" y="8168"/>
                  </a:cubicBezTo>
                  <a:cubicBezTo>
                    <a:pt x="6094" y="8019"/>
                    <a:pt x="6151" y="7892"/>
                    <a:pt x="6258" y="7782"/>
                  </a:cubicBezTo>
                  <a:lnTo>
                    <a:pt x="7773" y="6257"/>
                  </a:lnTo>
                  <a:cubicBezTo>
                    <a:pt x="8035" y="5994"/>
                    <a:pt x="8295" y="5994"/>
                    <a:pt x="8555" y="6257"/>
                  </a:cubicBezTo>
                  <a:lnTo>
                    <a:pt x="10801" y="8499"/>
                  </a:lnTo>
                  <a:lnTo>
                    <a:pt x="13048" y="6257"/>
                  </a:lnTo>
                  <a:cubicBezTo>
                    <a:pt x="13308" y="5994"/>
                    <a:pt x="13567" y="5994"/>
                    <a:pt x="13816" y="6257"/>
                  </a:cubicBezTo>
                  <a:lnTo>
                    <a:pt x="15350" y="77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6" name="Shape 1496"/>
            <p:cNvSpPr/>
            <p:nvPr/>
          </p:nvSpPr>
          <p:spPr>
            <a:xfrm>
              <a:off x="6526162" y="3662125"/>
              <a:ext cx="321888" cy="322020"/>
            </a:xfrm>
            <a:custGeom>
              <a:avLst/>
              <a:gdLst/>
              <a:ahLst/>
              <a:cxnLst>
                <a:cxn ang="0">
                  <a:pos x="wd2" y="hd2"/>
                </a:cxn>
                <a:cxn ang="5400000">
                  <a:pos x="wd2" y="hd2"/>
                </a:cxn>
                <a:cxn ang="10800000">
                  <a:pos x="wd2" y="hd2"/>
                </a:cxn>
                <a:cxn ang="16200000">
                  <a:pos x="wd2" y="hd2"/>
                </a:cxn>
              </a:cxnLst>
              <a:rect l="0" t="0" r="r" b="b"/>
              <a:pathLst>
                <a:path w="21600" h="21600" extrusionOk="0">
                  <a:moveTo>
                    <a:pt x="18450" y="3163"/>
                  </a:moveTo>
                  <a:cubicBezTo>
                    <a:pt x="19504" y="4216"/>
                    <a:pt x="20292" y="5407"/>
                    <a:pt x="20817" y="6731"/>
                  </a:cubicBezTo>
                  <a:cubicBezTo>
                    <a:pt x="21340" y="8058"/>
                    <a:pt x="21600" y="9411"/>
                    <a:pt x="21600" y="10800"/>
                  </a:cubicBezTo>
                  <a:cubicBezTo>
                    <a:pt x="21600" y="12186"/>
                    <a:pt x="21337" y="13544"/>
                    <a:pt x="20817" y="14871"/>
                  </a:cubicBezTo>
                  <a:cubicBezTo>
                    <a:pt x="20292" y="16193"/>
                    <a:pt x="19504" y="17381"/>
                    <a:pt x="18450" y="18438"/>
                  </a:cubicBezTo>
                  <a:cubicBezTo>
                    <a:pt x="17393" y="19491"/>
                    <a:pt x="16201" y="20284"/>
                    <a:pt x="14870" y="20809"/>
                  </a:cubicBezTo>
                  <a:cubicBezTo>
                    <a:pt x="13539" y="21337"/>
                    <a:pt x="12183" y="21600"/>
                    <a:pt x="10801" y="21600"/>
                  </a:cubicBezTo>
                  <a:cubicBezTo>
                    <a:pt x="9417" y="21600"/>
                    <a:pt x="8058" y="21337"/>
                    <a:pt x="6730" y="20809"/>
                  </a:cubicBezTo>
                  <a:cubicBezTo>
                    <a:pt x="5399" y="20284"/>
                    <a:pt x="4207" y="19491"/>
                    <a:pt x="3150" y="18438"/>
                  </a:cubicBezTo>
                  <a:cubicBezTo>
                    <a:pt x="2099" y="17381"/>
                    <a:pt x="1308" y="16193"/>
                    <a:pt x="783" y="14871"/>
                  </a:cubicBezTo>
                  <a:cubicBezTo>
                    <a:pt x="260" y="13545"/>
                    <a:pt x="0" y="12186"/>
                    <a:pt x="0" y="10800"/>
                  </a:cubicBezTo>
                  <a:cubicBezTo>
                    <a:pt x="0" y="9411"/>
                    <a:pt x="266" y="8056"/>
                    <a:pt x="791" y="6726"/>
                  </a:cubicBezTo>
                  <a:cubicBezTo>
                    <a:pt x="1319" y="5396"/>
                    <a:pt x="2105" y="4210"/>
                    <a:pt x="3150" y="3162"/>
                  </a:cubicBezTo>
                  <a:cubicBezTo>
                    <a:pt x="4207" y="2109"/>
                    <a:pt x="5399" y="1319"/>
                    <a:pt x="6730" y="791"/>
                  </a:cubicBezTo>
                  <a:cubicBezTo>
                    <a:pt x="8061" y="263"/>
                    <a:pt x="9417" y="0"/>
                    <a:pt x="10801" y="0"/>
                  </a:cubicBezTo>
                  <a:cubicBezTo>
                    <a:pt x="12183" y="0"/>
                    <a:pt x="13542" y="263"/>
                    <a:pt x="14870" y="791"/>
                  </a:cubicBezTo>
                  <a:cubicBezTo>
                    <a:pt x="16198" y="1319"/>
                    <a:pt x="17393" y="2110"/>
                    <a:pt x="18450" y="3163"/>
                  </a:cubicBezTo>
                  <a:moveTo>
                    <a:pt x="16283" y="7531"/>
                  </a:moveTo>
                  <a:cubicBezTo>
                    <a:pt x="16489" y="7322"/>
                    <a:pt x="16489" y="7113"/>
                    <a:pt x="16283" y="6892"/>
                  </a:cubicBezTo>
                  <a:lnTo>
                    <a:pt x="14700" y="5342"/>
                  </a:lnTo>
                  <a:cubicBezTo>
                    <a:pt x="14474" y="5116"/>
                    <a:pt x="14263" y="5116"/>
                    <a:pt x="14062" y="5342"/>
                  </a:cubicBezTo>
                  <a:lnTo>
                    <a:pt x="10776" y="8640"/>
                  </a:lnTo>
                  <a:lnTo>
                    <a:pt x="7775" y="5650"/>
                  </a:lnTo>
                  <a:cubicBezTo>
                    <a:pt x="7685" y="5563"/>
                    <a:pt x="7583" y="5515"/>
                    <a:pt x="7465" y="5515"/>
                  </a:cubicBezTo>
                  <a:cubicBezTo>
                    <a:pt x="7349" y="5515"/>
                    <a:pt x="7239" y="5563"/>
                    <a:pt x="7140" y="5650"/>
                  </a:cubicBezTo>
                  <a:lnTo>
                    <a:pt x="5654" y="7178"/>
                  </a:lnTo>
                  <a:cubicBezTo>
                    <a:pt x="5428" y="7386"/>
                    <a:pt x="5428" y="7595"/>
                    <a:pt x="5654" y="7813"/>
                  </a:cubicBezTo>
                  <a:lnTo>
                    <a:pt x="8617" y="10772"/>
                  </a:lnTo>
                  <a:lnTo>
                    <a:pt x="5346" y="14070"/>
                  </a:lnTo>
                  <a:cubicBezTo>
                    <a:pt x="5255" y="14163"/>
                    <a:pt x="5207" y="14264"/>
                    <a:pt x="5207" y="14383"/>
                  </a:cubicBezTo>
                  <a:cubicBezTo>
                    <a:pt x="5207" y="14502"/>
                    <a:pt x="5255" y="14609"/>
                    <a:pt x="5346" y="14705"/>
                  </a:cubicBezTo>
                  <a:lnTo>
                    <a:pt x="6900" y="16275"/>
                  </a:lnTo>
                  <a:cubicBezTo>
                    <a:pt x="6990" y="16365"/>
                    <a:pt x="7095" y="16413"/>
                    <a:pt x="7216" y="16416"/>
                  </a:cubicBezTo>
                  <a:cubicBezTo>
                    <a:pt x="7340" y="16419"/>
                    <a:pt x="7445" y="16374"/>
                    <a:pt x="7535" y="16275"/>
                  </a:cubicBezTo>
                  <a:lnTo>
                    <a:pt x="10835" y="12991"/>
                  </a:lnTo>
                  <a:lnTo>
                    <a:pt x="13796" y="15978"/>
                  </a:lnTo>
                  <a:cubicBezTo>
                    <a:pt x="13887" y="16066"/>
                    <a:pt x="13991" y="16111"/>
                    <a:pt x="14116" y="16111"/>
                  </a:cubicBezTo>
                  <a:cubicBezTo>
                    <a:pt x="14237" y="16111"/>
                    <a:pt x="14342" y="16066"/>
                    <a:pt x="14432" y="15978"/>
                  </a:cubicBezTo>
                  <a:lnTo>
                    <a:pt x="15961" y="14451"/>
                  </a:lnTo>
                  <a:cubicBezTo>
                    <a:pt x="16167" y="14242"/>
                    <a:pt x="16167" y="14033"/>
                    <a:pt x="15961" y="13816"/>
                  </a:cubicBezTo>
                  <a:lnTo>
                    <a:pt x="12957" y="10857"/>
                  </a:lnTo>
                  <a:lnTo>
                    <a:pt x="16283" y="753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7" name="Shape 1497"/>
            <p:cNvSpPr/>
            <p:nvPr/>
          </p:nvSpPr>
          <p:spPr>
            <a:xfrm>
              <a:off x="7578769" y="3662125"/>
              <a:ext cx="371445" cy="309514"/>
            </a:xfrm>
            <a:custGeom>
              <a:avLst/>
              <a:gdLst/>
              <a:ahLst/>
              <a:cxnLst>
                <a:cxn ang="0">
                  <a:pos x="wd2" y="hd2"/>
                </a:cxn>
                <a:cxn ang="5400000">
                  <a:pos x="wd2" y="hd2"/>
                </a:cxn>
                <a:cxn ang="10800000">
                  <a:pos x="wd2" y="hd2"/>
                </a:cxn>
                <a:cxn ang="16200000">
                  <a:pos x="wd2" y="hd2"/>
                </a:cxn>
              </a:cxnLst>
              <a:rect l="0" t="0" r="r" b="b"/>
              <a:pathLst>
                <a:path w="21600" h="21600" extrusionOk="0">
                  <a:moveTo>
                    <a:pt x="20711" y="0"/>
                  </a:moveTo>
                  <a:cubicBezTo>
                    <a:pt x="20954" y="0"/>
                    <a:pt x="21162" y="106"/>
                    <a:pt x="21338" y="317"/>
                  </a:cubicBezTo>
                  <a:cubicBezTo>
                    <a:pt x="21514" y="526"/>
                    <a:pt x="21600" y="778"/>
                    <a:pt x="21600" y="1066"/>
                  </a:cubicBezTo>
                  <a:lnTo>
                    <a:pt x="21600" y="4118"/>
                  </a:lnTo>
                  <a:cubicBezTo>
                    <a:pt x="21600" y="4409"/>
                    <a:pt x="21514" y="4662"/>
                    <a:pt x="21338" y="4870"/>
                  </a:cubicBezTo>
                  <a:cubicBezTo>
                    <a:pt x="21162" y="5085"/>
                    <a:pt x="20954" y="5191"/>
                    <a:pt x="20711" y="5191"/>
                  </a:cubicBezTo>
                  <a:lnTo>
                    <a:pt x="913" y="5191"/>
                  </a:lnTo>
                  <a:cubicBezTo>
                    <a:pt x="656" y="5191"/>
                    <a:pt x="441" y="5085"/>
                    <a:pt x="262" y="4870"/>
                  </a:cubicBezTo>
                  <a:cubicBezTo>
                    <a:pt x="86" y="4662"/>
                    <a:pt x="0" y="4409"/>
                    <a:pt x="0" y="4118"/>
                  </a:cubicBezTo>
                  <a:lnTo>
                    <a:pt x="0" y="1066"/>
                  </a:lnTo>
                  <a:cubicBezTo>
                    <a:pt x="0" y="778"/>
                    <a:pt x="86" y="526"/>
                    <a:pt x="262" y="317"/>
                  </a:cubicBezTo>
                  <a:cubicBezTo>
                    <a:pt x="438" y="106"/>
                    <a:pt x="654" y="0"/>
                    <a:pt x="913" y="0"/>
                  </a:cubicBezTo>
                  <a:lnTo>
                    <a:pt x="20711" y="0"/>
                  </a:lnTo>
                  <a:close/>
                  <a:moveTo>
                    <a:pt x="20711" y="8213"/>
                  </a:moveTo>
                  <a:cubicBezTo>
                    <a:pt x="20954" y="8213"/>
                    <a:pt x="21162" y="8316"/>
                    <a:pt x="21338" y="8528"/>
                  </a:cubicBezTo>
                  <a:cubicBezTo>
                    <a:pt x="21514" y="8742"/>
                    <a:pt x="21600" y="8986"/>
                    <a:pt x="21600" y="9265"/>
                  </a:cubicBezTo>
                  <a:lnTo>
                    <a:pt x="21600" y="12332"/>
                  </a:lnTo>
                  <a:cubicBezTo>
                    <a:pt x="21600" y="12623"/>
                    <a:pt x="21514" y="12872"/>
                    <a:pt x="21338" y="13078"/>
                  </a:cubicBezTo>
                  <a:cubicBezTo>
                    <a:pt x="21162" y="13287"/>
                    <a:pt x="20954" y="13389"/>
                    <a:pt x="20711" y="13389"/>
                  </a:cubicBezTo>
                  <a:lnTo>
                    <a:pt x="913" y="13389"/>
                  </a:lnTo>
                  <a:cubicBezTo>
                    <a:pt x="656" y="13389"/>
                    <a:pt x="441" y="13284"/>
                    <a:pt x="262" y="13069"/>
                  </a:cubicBezTo>
                  <a:cubicBezTo>
                    <a:pt x="86" y="12861"/>
                    <a:pt x="0" y="12614"/>
                    <a:pt x="0" y="12332"/>
                  </a:cubicBezTo>
                  <a:lnTo>
                    <a:pt x="0" y="9265"/>
                  </a:lnTo>
                  <a:cubicBezTo>
                    <a:pt x="0" y="8977"/>
                    <a:pt x="86" y="8730"/>
                    <a:pt x="262" y="8522"/>
                  </a:cubicBezTo>
                  <a:cubicBezTo>
                    <a:pt x="438" y="8316"/>
                    <a:pt x="654" y="8214"/>
                    <a:pt x="913" y="8214"/>
                  </a:cubicBezTo>
                  <a:lnTo>
                    <a:pt x="20711" y="8214"/>
                  </a:lnTo>
                  <a:close/>
                  <a:moveTo>
                    <a:pt x="20711" y="16412"/>
                  </a:moveTo>
                  <a:cubicBezTo>
                    <a:pt x="20954" y="16412"/>
                    <a:pt x="21162" y="16515"/>
                    <a:pt x="21338" y="16727"/>
                  </a:cubicBezTo>
                  <a:cubicBezTo>
                    <a:pt x="21514" y="16941"/>
                    <a:pt x="21600" y="17191"/>
                    <a:pt x="21600" y="17479"/>
                  </a:cubicBezTo>
                  <a:lnTo>
                    <a:pt x="21600" y="20504"/>
                  </a:lnTo>
                  <a:cubicBezTo>
                    <a:pt x="21600" y="20813"/>
                    <a:pt x="21514" y="21071"/>
                    <a:pt x="21338" y="21283"/>
                  </a:cubicBezTo>
                  <a:cubicBezTo>
                    <a:pt x="21162" y="21494"/>
                    <a:pt x="20954" y="21600"/>
                    <a:pt x="20711" y="21600"/>
                  </a:cubicBezTo>
                  <a:lnTo>
                    <a:pt x="913" y="21600"/>
                  </a:lnTo>
                  <a:cubicBezTo>
                    <a:pt x="656" y="21600"/>
                    <a:pt x="441" y="21494"/>
                    <a:pt x="262" y="21283"/>
                  </a:cubicBezTo>
                  <a:cubicBezTo>
                    <a:pt x="86" y="21071"/>
                    <a:pt x="0" y="20813"/>
                    <a:pt x="0" y="20504"/>
                  </a:cubicBezTo>
                  <a:lnTo>
                    <a:pt x="0" y="17479"/>
                  </a:lnTo>
                  <a:cubicBezTo>
                    <a:pt x="0" y="17191"/>
                    <a:pt x="86" y="16941"/>
                    <a:pt x="262" y="16727"/>
                  </a:cubicBezTo>
                  <a:cubicBezTo>
                    <a:pt x="438" y="16515"/>
                    <a:pt x="654" y="16412"/>
                    <a:pt x="913" y="16412"/>
                  </a:cubicBezTo>
                  <a:lnTo>
                    <a:pt x="20711" y="164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8" name="Shape 1498"/>
            <p:cNvSpPr/>
            <p:nvPr/>
          </p:nvSpPr>
          <p:spPr>
            <a:xfrm>
              <a:off x="8589271" y="3788405"/>
              <a:ext cx="321853" cy="161341"/>
            </a:xfrm>
            <a:custGeom>
              <a:avLst/>
              <a:gdLst/>
              <a:ahLst/>
              <a:cxnLst>
                <a:cxn ang="0">
                  <a:pos x="wd2" y="hd2"/>
                </a:cxn>
                <a:cxn ang="5400000">
                  <a:pos x="wd2" y="hd2"/>
                </a:cxn>
                <a:cxn ang="10800000">
                  <a:pos x="wd2" y="hd2"/>
                </a:cxn>
                <a:cxn ang="16200000">
                  <a:pos x="wd2" y="hd2"/>
                </a:cxn>
              </a:cxnLst>
              <a:rect l="0" t="0" r="r" b="b"/>
              <a:pathLst>
                <a:path w="21592" h="21365" extrusionOk="0">
                  <a:moveTo>
                    <a:pt x="5706" y="19761"/>
                  </a:moveTo>
                  <a:cubicBezTo>
                    <a:pt x="5706" y="20597"/>
                    <a:pt x="5604" y="21104"/>
                    <a:pt x="5404" y="21282"/>
                  </a:cubicBezTo>
                  <a:cubicBezTo>
                    <a:pt x="5200" y="21467"/>
                    <a:pt x="4940" y="21249"/>
                    <a:pt x="4627" y="20642"/>
                  </a:cubicBezTo>
                  <a:lnTo>
                    <a:pt x="314" y="12102"/>
                  </a:lnTo>
                  <a:cubicBezTo>
                    <a:pt x="107" y="11701"/>
                    <a:pt x="0" y="11221"/>
                    <a:pt x="0" y="10686"/>
                  </a:cubicBezTo>
                  <a:cubicBezTo>
                    <a:pt x="0" y="10134"/>
                    <a:pt x="107" y="9666"/>
                    <a:pt x="314" y="9276"/>
                  </a:cubicBezTo>
                  <a:lnTo>
                    <a:pt x="4627" y="681"/>
                  </a:lnTo>
                  <a:cubicBezTo>
                    <a:pt x="4940" y="96"/>
                    <a:pt x="5200" y="-111"/>
                    <a:pt x="5404" y="56"/>
                  </a:cubicBezTo>
                  <a:cubicBezTo>
                    <a:pt x="5604" y="224"/>
                    <a:pt x="5706" y="725"/>
                    <a:pt x="5706" y="1562"/>
                  </a:cubicBezTo>
                  <a:lnTo>
                    <a:pt x="5706" y="7035"/>
                  </a:lnTo>
                  <a:lnTo>
                    <a:pt x="15900" y="7035"/>
                  </a:lnTo>
                  <a:lnTo>
                    <a:pt x="15900" y="1617"/>
                  </a:lnTo>
                  <a:cubicBezTo>
                    <a:pt x="15900" y="781"/>
                    <a:pt x="16004" y="268"/>
                    <a:pt x="16202" y="84"/>
                  </a:cubicBezTo>
                  <a:cubicBezTo>
                    <a:pt x="16405" y="-100"/>
                    <a:pt x="16660" y="96"/>
                    <a:pt x="16968" y="681"/>
                  </a:cubicBezTo>
                  <a:lnTo>
                    <a:pt x="21295" y="9276"/>
                  </a:lnTo>
                  <a:cubicBezTo>
                    <a:pt x="21501" y="9683"/>
                    <a:pt x="21600" y="10151"/>
                    <a:pt x="21592" y="10686"/>
                  </a:cubicBezTo>
                  <a:cubicBezTo>
                    <a:pt x="21592" y="11243"/>
                    <a:pt x="21493" y="11712"/>
                    <a:pt x="21295" y="12102"/>
                  </a:cubicBezTo>
                  <a:lnTo>
                    <a:pt x="16968" y="20697"/>
                  </a:lnTo>
                  <a:cubicBezTo>
                    <a:pt x="16654" y="21282"/>
                    <a:pt x="16397" y="21489"/>
                    <a:pt x="16199" y="21294"/>
                  </a:cubicBezTo>
                  <a:cubicBezTo>
                    <a:pt x="16002" y="21110"/>
                    <a:pt x="15903" y="20597"/>
                    <a:pt x="15903" y="19761"/>
                  </a:cubicBezTo>
                  <a:lnTo>
                    <a:pt x="15903" y="14343"/>
                  </a:lnTo>
                  <a:lnTo>
                    <a:pt x="5706" y="14343"/>
                  </a:lnTo>
                  <a:lnTo>
                    <a:pt x="5706" y="1976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9" name="Shape 1499"/>
            <p:cNvSpPr/>
            <p:nvPr/>
          </p:nvSpPr>
          <p:spPr>
            <a:xfrm>
              <a:off x="9683982" y="3662125"/>
              <a:ext cx="161115" cy="322057"/>
            </a:xfrm>
            <a:custGeom>
              <a:avLst/>
              <a:gdLst/>
              <a:ahLst/>
              <a:cxnLst>
                <a:cxn ang="0">
                  <a:pos x="wd2" y="hd2"/>
                </a:cxn>
                <a:cxn ang="5400000">
                  <a:pos x="wd2" y="hd2"/>
                </a:cxn>
                <a:cxn ang="10800000">
                  <a:pos x="wd2" y="hd2"/>
                </a:cxn>
                <a:cxn ang="16200000">
                  <a:pos x="wd2" y="hd2"/>
                </a:cxn>
              </a:cxnLst>
              <a:rect l="0" t="0" r="r" b="b"/>
              <a:pathLst>
                <a:path w="21363" h="21600" extrusionOk="0">
                  <a:moveTo>
                    <a:pt x="19759" y="15897"/>
                  </a:moveTo>
                  <a:cubicBezTo>
                    <a:pt x="20596" y="15897"/>
                    <a:pt x="21110" y="15996"/>
                    <a:pt x="21294" y="16199"/>
                  </a:cubicBezTo>
                  <a:cubicBezTo>
                    <a:pt x="21478" y="16403"/>
                    <a:pt x="21261" y="16662"/>
                    <a:pt x="20641" y="16978"/>
                  </a:cubicBezTo>
                  <a:lnTo>
                    <a:pt x="12116" y="21287"/>
                  </a:lnTo>
                  <a:cubicBezTo>
                    <a:pt x="11708" y="21493"/>
                    <a:pt x="11228" y="21600"/>
                    <a:pt x="10676" y="21600"/>
                  </a:cubicBezTo>
                  <a:cubicBezTo>
                    <a:pt x="10117" y="21600"/>
                    <a:pt x="9648" y="21493"/>
                    <a:pt x="9258" y="21287"/>
                  </a:cubicBezTo>
                  <a:lnTo>
                    <a:pt x="677" y="16978"/>
                  </a:lnTo>
                  <a:cubicBezTo>
                    <a:pt x="91" y="16662"/>
                    <a:pt x="-116" y="16403"/>
                    <a:pt x="63" y="16199"/>
                  </a:cubicBezTo>
                  <a:cubicBezTo>
                    <a:pt x="241" y="15996"/>
                    <a:pt x="749" y="15897"/>
                    <a:pt x="1587" y="15897"/>
                  </a:cubicBezTo>
                  <a:lnTo>
                    <a:pt x="7013" y="15897"/>
                  </a:lnTo>
                  <a:lnTo>
                    <a:pt x="7013" y="5706"/>
                  </a:lnTo>
                  <a:lnTo>
                    <a:pt x="1587" y="5706"/>
                  </a:lnTo>
                  <a:cubicBezTo>
                    <a:pt x="749" y="5706"/>
                    <a:pt x="241" y="5604"/>
                    <a:pt x="63" y="5401"/>
                  </a:cubicBezTo>
                  <a:cubicBezTo>
                    <a:pt x="-110" y="5197"/>
                    <a:pt x="113" y="4941"/>
                    <a:pt x="733" y="4624"/>
                  </a:cubicBezTo>
                  <a:lnTo>
                    <a:pt x="9258" y="311"/>
                  </a:lnTo>
                  <a:cubicBezTo>
                    <a:pt x="9665" y="104"/>
                    <a:pt x="10134" y="0"/>
                    <a:pt x="10676" y="0"/>
                  </a:cubicBezTo>
                  <a:cubicBezTo>
                    <a:pt x="11228" y="0"/>
                    <a:pt x="11708" y="104"/>
                    <a:pt x="12116" y="311"/>
                  </a:cubicBezTo>
                  <a:lnTo>
                    <a:pt x="20697" y="4624"/>
                  </a:lnTo>
                  <a:cubicBezTo>
                    <a:pt x="21283" y="4941"/>
                    <a:pt x="21484" y="5197"/>
                    <a:pt x="21294" y="5401"/>
                  </a:cubicBezTo>
                  <a:cubicBezTo>
                    <a:pt x="21110" y="5604"/>
                    <a:pt x="20596" y="5706"/>
                    <a:pt x="19759" y="5706"/>
                  </a:cubicBezTo>
                  <a:lnTo>
                    <a:pt x="14360" y="5706"/>
                  </a:lnTo>
                  <a:lnTo>
                    <a:pt x="14360" y="15897"/>
                  </a:lnTo>
                  <a:lnTo>
                    <a:pt x="19759" y="158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0" name="Shape 1500"/>
            <p:cNvSpPr/>
            <p:nvPr/>
          </p:nvSpPr>
          <p:spPr>
            <a:xfrm>
              <a:off x="10736588" y="3662125"/>
              <a:ext cx="386515" cy="322062"/>
            </a:xfrm>
            <a:custGeom>
              <a:avLst/>
              <a:gdLst/>
              <a:ahLst/>
              <a:cxnLst>
                <a:cxn ang="0">
                  <a:pos x="wd2" y="hd2"/>
                </a:cxn>
                <a:cxn ang="5400000">
                  <a:pos x="wd2" y="hd2"/>
                </a:cxn>
                <a:cxn ang="10800000">
                  <a:pos x="wd2" y="hd2"/>
                </a:cxn>
                <a:cxn ang="16200000">
                  <a:pos x="wd2" y="hd2"/>
                </a:cxn>
              </a:cxnLst>
              <a:rect l="0" t="0" r="r" b="b"/>
              <a:pathLst>
                <a:path w="21478" h="21600" extrusionOk="0">
                  <a:moveTo>
                    <a:pt x="9108" y="16747"/>
                  </a:moveTo>
                  <a:cubicBezTo>
                    <a:pt x="9155" y="16837"/>
                    <a:pt x="9197" y="16925"/>
                    <a:pt x="9244" y="17012"/>
                  </a:cubicBezTo>
                  <a:cubicBezTo>
                    <a:pt x="9291" y="17097"/>
                    <a:pt x="9352" y="17182"/>
                    <a:pt x="9431" y="17275"/>
                  </a:cubicBezTo>
                  <a:lnTo>
                    <a:pt x="12260" y="21069"/>
                  </a:lnTo>
                  <a:lnTo>
                    <a:pt x="4473" y="21069"/>
                  </a:lnTo>
                  <a:cubicBezTo>
                    <a:pt x="4228" y="21069"/>
                    <a:pt x="4015" y="20965"/>
                    <a:pt x="3839" y="20756"/>
                  </a:cubicBezTo>
                  <a:cubicBezTo>
                    <a:pt x="3664" y="20544"/>
                    <a:pt x="3575" y="20287"/>
                    <a:pt x="3575" y="19988"/>
                  </a:cubicBezTo>
                  <a:lnTo>
                    <a:pt x="3575" y="7555"/>
                  </a:lnTo>
                  <a:lnTo>
                    <a:pt x="788" y="7555"/>
                  </a:lnTo>
                  <a:cubicBezTo>
                    <a:pt x="377" y="7555"/>
                    <a:pt x="126" y="7419"/>
                    <a:pt x="33" y="7145"/>
                  </a:cubicBezTo>
                  <a:cubicBezTo>
                    <a:pt x="-61" y="6872"/>
                    <a:pt x="47" y="6530"/>
                    <a:pt x="353" y="6123"/>
                  </a:cubicBezTo>
                  <a:lnTo>
                    <a:pt x="4665" y="392"/>
                  </a:lnTo>
                  <a:cubicBezTo>
                    <a:pt x="4850" y="133"/>
                    <a:pt x="5089" y="0"/>
                    <a:pt x="5372" y="0"/>
                  </a:cubicBezTo>
                  <a:cubicBezTo>
                    <a:pt x="5662" y="0"/>
                    <a:pt x="5903" y="133"/>
                    <a:pt x="6090" y="392"/>
                  </a:cubicBezTo>
                  <a:lnTo>
                    <a:pt x="10402" y="6123"/>
                  </a:lnTo>
                  <a:cubicBezTo>
                    <a:pt x="10709" y="6530"/>
                    <a:pt x="10814" y="6872"/>
                    <a:pt x="10723" y="7145"/>
                  </a:cubicBezTo>
                  <a:cubicBezTo>
                    <a:pt x="10629" y="7419"/>
                    <a:pt x="10376" y="7555"/>
                    <a:pt x="9967" y="7555"/>
                  </a:cubicBezTo>
                  <a:lnTo>
                    <a:pt x="7166" y="7555"/>
                  </a:lnTo>
                  <a:lnTo>
                    <a:pt x="7166" y="16747"/>
                  </a:lnTo>
                  <a:lnTo>
                    <a:pt x="9108" y="16747"/>
                  </a:lnTo>
                  <a:close/>
                  <a:moveTo>
                    <a:pt x="20690" y="14045"/>
                  </a:moveTo>
                  <a:cubicBezTo>
                    <a:pt x="21101" y="14045"/>
                    <a:pt x="21352" y="14184"/>
                    <a:pt x="21445" y="14457"/>
                  </a:cubicBezTo>
                  <a:cubicBezTo>
                    <a:pt x="21539" y="14731"/>
                    <a:pt x="21431" y="15070"/>
                    <a:pt x="21127" y="15477"/>
                  </a:cubicBezTo>
                  <a:lnTo>
                    <a:pt x="16813" y="21208"/>
                  </a:lnTo>
                  <a:cubicBezTo>
                    <a:pt x="16626" y="21467"/>
                    <a:pt x="16389" y="21600"/>
                    <a:pt x="16106" y="21600"/>
                  </a:cubicBezTo>
                  <a:cubicBezTo>
                    <a:pt x="15814" y="21600"/>
                    <a:pt x="15575" y="21467"/>
                    <a:pt x="15388" y="21208"/>
                  </a:cubicBezTo>
                  <a:lnTo>
                    <a:pt x="11076" y="15477"/>
                  </a:lnTo>
                  <a:cubicBezTo>
                    <a:pt x="10769" y="15070"/>
                    <a:pt x="10662" y="14731"/>
                    <a:pt x="10755" y="14457"/>
                  </a:cubicBezTo>
                  <a:cubicBezTo>
                    <a:pt x="10849" y="14183"/>
                    <a:pt x="11099" y="14045"/>
                    <a:pt x="11511" y="14045"/>
                  </a:cubicBezTo>
                  <a:lnTo>
                    <a:pt x="14312" y="14045"/>
                  </a:lnTo>
                  <a:lnTo>
                    <a:pt x="14312" y="4881"/>
                  </a:lnTo>
                  <a:lnTo>
                    <a:pt x="12363" y="4881"/>
                  </a:lnTo>
                  <a:cubicBezTo>
                    <a:pt x="12316" y="4791"/>
                    <a:pt x="12271" y="4698"/>
                    <a:pt x="12220" y="4605"/>
                  </a:cubicBezTo>
                  <a:cubicBezTo>
                    <a:pt x="12171" y="4509"/>
                    <a:pt x="12117" y="4418"/>
                    <a:pt x="12056" y="4328"/>
                  </a:cubicBezTo>
                  <a:lnTo>
                    <a:pt x="9214" y="556"/>
                  </a:lnTo>
                  <a:lnTo>
                    <a:pt x="16998" y="556"/>
                  </a:lnTo>
                  <a:cubicBezTo>
                    <a:pt x="17243" y="556"/>
                    <a:pt x="17452" y="658"/>
                    <a:pt x="17627" y="861"/>
                  </a:cubicBezTo>
                  <a:cubicBezTo>
                    <a:pt x="17798" y="1061"/>
                    <a:pt x="17882" y="1321"/>
                    <a:pt x="17882" y="1637"/>
                  </a:cubicBezTo>
                  <a:lnTo>
                    <a:pt x="17882" y="14045"/>
                  </a:lnTo>
                  <a:lnTo>
                    <a:pt x="20690" y="140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1" name="Shape 1501"/>
            <p:cNvSpPr/>
            <p:nvPr/>
          </p:nvSpPr>
          <p:spPr>
            <a:xfrm>
              <a:off x="11831304" y="3620030"/>
              <a:ext cx="371738" cy="309514"/>
            </a:xfrm>
            <a:custGeom>
              <a:avLst/>
              <a:gdLst/>
              <a:ahLst/>
              <a:cxnLst>
                <a:cxn ang="0">
                  <a:pos x="wd2" y="hd2"/>
                </a:cxn>
                <a:cxn ang="5400000">
                  <a:pos x="wd2" y="hd2"/>
                </a:cxn>
                <a:cxn ang="10800000">
                  <a:pos x="wd2" y="hd2"/>
                </a:cxn>
                <a:cxn ang="16200000">
                  <a:pos x="wd2" y="hd2"/>
                </a:cxn>
              </a:cxnLst>
              <a:rect l="0" t="0" r="r" b="b"/>
              <a:pathLst>
                <a:path w="21571" h="21600" extrusionOk="0">
                  <a:moveTo>
                    <a:pt x="21539" y="21107"/>
                  </a:moveTo>
                  <a:cubicBezTo>
                    <a:pt x="21585" y="21239"/>
                    <a:pt x="21580" y="21353"/>
                    <a:pt x="21526" y="21453"/>
                  </a:cubicBezTo>
                  <a:cubicBezTo>
                    <a:pt x="21473" y="21550"/>
                    <a:pt x="21380" y="21600"/>
                    <a:pt x="21258" y="21600"/>
                  </a:cubicBezTo>
                  <a:lnTo>
                    <a:pt x="12601" y="21600"/>
                  </a:lnTo>
                  <a:lnTo>
                    <a:pt x="12299" y="14400"/>
                  </a:lnTo>
                  <a:lnTo>
                    <a:pt x="9281" y="14400"/>
                  </a:lnTo>
                  <a:lnTo>
                    <a:pt x="8966" y="21600"/>
                  </a:lnTo>
                  <a:lnTo>
                    <a:pt x="322" y="21600"/>
                  </a:lnTo>
                  <a:cubicBezTo>
                    <a:pt x="198" y="21600"/>
                    <a:pt x="105" y="21556"/>
                    <a:pt x="49" y="21462"/>
                  </a:cubicBezTo>
                  <a:cubicBezTo>
                    <a:pt x="-10" y="21365"/>
                    <a:pt x="-15" y="21248"/>
                    <a:pt x="29" y="21107"/>
                  </a:cubicBezTo>
                  <a:lnTo>
                    <a:pt x="6980" y="494"/>
                  </a:lnTo>
                  <a:cubicBezTo>
                    <a:pt x="7026" y="361"/>
                    <a:pt x="7109" y="247"/>
                    <a:pt x="7231" y="150"/>
                  </a:cubicBezTo>
                  <a:cubicBezTo>
                    <a:pt x="7351" y="50"/>
                    <a:pt x="7476" y="0"/>
                    <a:pt x="7598" y="0"/>
                  </a:cubicBezTo>
                  <a:lnTo>
                    <a:pt x="9880" y="0"/>
                  </a:lnTo>
                  <a:lnTo>
                    <a:pt x="9787" y="2391"/>
                  </a:lnTo>
                  <a:lnTo>
                    <a:pt x="11798" y="2391"/>
                  </a:lnTo>
                  <a:lnTo>
                    <a:pt x="11693" y="0"/>
                  </a:lnTo>
                  <a:lnTo>
                    <a:pt x="13975" y="0"/>
                  </a:lnTo>
                  <a:cubicBezTo>
                    <a:pt x="14099" y="0"/>
                    <a:pt x="14224" y="47"/>
                    <a:pt x="14341" y="141"/>
                  </a:cubicBezTo>
                  <a:cubicBezTo>
                    <a:pt x="14463" y="235"/>
                    <a:pt x="14546" y="349"/>
                    <a:pt x="14595" y="493"/>
                  </a:cubicBezTo>
                  <a:lnTo>
                    <a:pt x="21539" y="21107"/>
                  </a:lnTo>
                  <a:close/>
                  <a:moveTo>
                    <a:pt x="12120" y="10393"/>
                  </a:moveTo>
                  <a:lnTo>
                    <a:pt x="11886" y="4583"/>
                  </a:lnTo>
                  <a:lnTo>
                    <a:pt x="9677" y="4583"/>
                  </a:lnTo>
                  <a:lnTo>
                    <a:pt x="9442" y="10393"/>
                  </a:lnTo>
                  <a:lnTo>
                    <a:pt x="12120" y="103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2" name="Shape 1502"/>
            <p:cNvSpPr/>
            <p:nvPr/>
          </p:nvSpPr>
          <p:spPr>
            <a:xfrm>
              <a:off x="12926011" y="3620030"/>
              <a:ext cx="316017" cy="315828"/>
            </a:xfrm>
            <a:custGeom>
              <a:avLst/>
              <a:gdLst/>
              <a:ahLst/>
              <a:cxnLst>
                <a:cxn ang="0">
                  <a:pos x="wd2" y="hd2"/>
                </a:cxn>
                <a:cxn ang="5400000">
                  <a:pos x="wd2" y="hd2"/>
                </a:cxn>
                <a:cxn ang="10800000">
                  <a:pos x="wd2" y="hd2"/>
                </a:cxn>
                <a:cxn ang="16200000">
                  <a:pos x="wd2" y="hd2"/>
                </a:cxn>
              </a:cxnLst>
              <a:rect l="0" t="0" r="r" b="b"/>
              <a:pathLst>
                <a:path w="21570" h="21600" extrusionOk="0">
                  <a:moveTo>
                    <a:pt x="1132" y="0"/>
                  </a:moveTo>
                  <a:cubicBezTo>
                    <a:pt x="3894" y="147"/>
                    <a:pt x="6483" y="774"/>
                    <a:pt x="8906" y="1889"/>
                  </a:cubicBezTo>
                  <a:cubicBezTo>
                    <a:pt x="11329" y="3000"/>
                    <a:pt x="13450" y="4471"/>
                    <a:pt x="15275" y="6296"/>
                  </a:cubicBezTo>
                  <a:cubicBezTo>
                    <a:pt x="17102" y="8124"/>
                    <a:pt x="18568" y="10252"/>
                    <a:pt x="19672" y="12678"/>
                  </a:cubicBezTo>
                  <a:cubicBezTo>
                    <a:pt x="20778" y="15102"/>
                    <a:pt x="21407" y="17699"/>
                    <a:pt x="21563" y="20466"/>
                  </a:cubicBezTo>
                  <a:cubicBezTo>
                    <a:pt x="21600" y="20751"/>
                    <a:pt x="21494" y="21013"/>
                    <a:pt x="21247" y="21252"/>
                  </a:cubicBezTo>
                  <a:cubicBezTo>
                    <a:pt x="21037" y="21482"/>
                    <a:pt x="20784" y="21597"/>
                    <a:pt x="20488" y="21597"/>
                  </a:cubicBezTo>
                  <a:lnTo>
                    <a:pt x="18315" y="21597"/>
                  </a:lnTo>
                  <a:cubicBezTo>
                    <a:pt x="18034" y="21597"/>
                    <a:pt x="17784" y="21497"/>
                    <a:pt x="17579" y="21298"/>
                  </a:cubicBezTo>
                  <a:cubicBezTo>
                    <a:pt x="17373" y="21102"/>
                    <a:pt x="17260" y="20860"/>
                    <a:pt x="17243" y="20575"/>
                  </a:cubicBezTo>
                  <a:cubicBezTo>
                    <a:pt x="17114" y="18390"/>
                    <a:pt x="16608" y="16340"/>
                    <a:pt x="15729" y="14423"/>
                  </a:cubicBezTo>
                  <a:cubicBezTo>
                    <a:pt x="14849" y="12506"/>
                    <a:pt x="13680" y="10819"/>
                    <a:pt x="12220" y="9356"/>
                  </a:cubicBezTo>
                  <a:cubicBezTo>
                    <a:pt x="10763" y="7897"/>
                    <a:pt x="9073" y="6725"/>
                    <a:pt x="7156" y="5841"/>
                  </a:cubicBezTo>
                  <a:cubicBezTo>
                    <a:pt x="5239" y="4963"/>
                    <a:pt x="3193" y="4456"/>
                    <a:pt x="1020" y="4327"/>
                  </a:cubicBezTo>
                  <a:cubicBezTo>
                    <a:pt x="736" y="4310"/>
                    <a:pt x="494" y="4194"/>
                    <a:pt x="299" y="3990"/>
                  </a:cubicBezTo>
                  <a:cubicBezTo>
                    <a:pt x="101" y="3783"/>
                    <a:pt x="0" y="3535"/>
                    <a:pt x="0" y="3253"/>
                  </a:cubicBezTo>
                  <a:lnTo>
                    <a:pt x="0" y="1074"/>
                  </a:lnTo>
                  <a:cubicBezTo>
                    <a:pt x="0" y="769"/>
                    <a:pt x="115" y="521"/>
                    <a:pt x="345" y="317"/>
                  </a:cubicBezTo>
                  <a:cubicBezTo>
                    <a:pt x="555" y="106"/>
                    <a:pt x="796" y="0"/>
                    <a:pt x="1075" y="0"/>
                  </a:cubicBezTo>
                  <a:lnTo>
                    <a:pt x="1132" y="0"/>
                  </a:lnTo>
                  <a:close/>
                  <a:moveTo>
                    <a:pt x="1161" y="7059"/>
                  </a:moveTo>
                  <a:cubicBezTo>
                    <a:pt x="2931" y="7188"/>
                    <a:pt x="4592" y="7623"/>
                    <a:pt x="6147" y="8369"/>
                  </a:cubicBezTo>
                  <a:cubicBezTo>
                    <a:pt x="7702" y="9112"/>
                    <a:pt x="9081" y="10090"/>
                    <a:pt x="10288" y="11297"/>
                  </a:cubicBezTo>
                  <a:cubicBezTo>
                    <a:pt x="11493" y="12506"/>
                    <a:pt x="12467" y="13890"/>
                    <a:pt x="13205" y="15451"/>
                  </a:cubicBezTo>
                  <a:cubicBezTo>
                    <a:pt x="13944" y="17014"/>
                    <a:pt x="14381" y="18675"/>
                    <a:pt x="14519" y="20443"/>
                  </a:cubicBezTo>
                  <a:cubicBezTo>
                    <a:pt x="14556" y="20762"/>
                    <a:pt x="14458" y="21033"/>
                    <a:pt x="14229" y="21255"/>
                  </a:cubicBezTo>
                  <a:cubicBezTo>
                    <a:pt x="14019" y="21485"/>
                    <a:pt x="13757" y="21600"/>
                    <a:pt x="13447" y="21600"/>
                  </a:cubicBezTo>
                  <a:lnTo>
                    <a:pt x="11271" y="21600"/>
                  </a:lnTo>
                  <a:cubicBezTo>
                    <a:pt x="11004" y="21600"/>
                    <a:pt x="10768" y="21505"/>
                    <a:pt x="10564" y="21315"/>
                  </a:cubicBezTo>
                  <a:cubicBezTo>
                    <a:pt x="10357" y="21128"/>
                    <a:pt x="10237" y="20892"/>
                    <a:pt x="10199" y="20604"/>
                  </a:cubicBezTo>
                  <a:cubicBezTo>
                    <a:pt x="10087" y="19383"/>
                    <a:pt x="9774" y="18237"/>
                    <a:pt x="9257" y="17169"/>
                  </a:cubicBezTo>
                  <a:cubicBezTo>
                    <a:pt x="8737" y="16098"/>
                    <a:pt x="8070" y="15154"/>
                    <a:pt x="7259" y="14334"/>
                  </a:cubicBezTo>
                  <a:cubicBezTo>
                    <a:pt x="6440" y="13519"/>
                    <a:pt x="5498" y="12851"/>
                    <a:pt x="4429" y="12330"/>
                  </a:cubicBezTo>
                  <a:cubicBezTo>
                    <a:pt x="3360" y="11809"/>
                    <a:pt x="2216" y="11495"/>
                    <a:pt x="997" y="11386"/>
                  </a:cubicBezTo>
                  <a:cubicBezTo>
                    <a:pt x="713" y="11348"/>
                    <a:pt x="477" y="11225"/>
                    <a:pt x="290" y="11014"/>
                  </a:cubicBezTo>
                  <a:cubicBezTo>
                    <a:pt x="103" y="10804"/>
                    <a:pt x="6" y="10568"/>
                    <a:pt x="6" y="10312"/>
                  </a:cubicBezTo>
                  <a:lnTo>
                    <a:pt x="6" y="8133"/>
                  </a:lnTo>
                  <a:cubicBezTo>
                    <a:pt x="6" y="7813"/>
                    <a:pt x="121" y="7551"/>
                    <a:pt x="351" y="7350"/>
                  </a:cubicBezTo>
                  <a:cubicBezTo>
                    <a:pt x="560" y="7137"/>
                    <a:pt x="802" y="7030"/>
                    <a:pt x="1081" y="7030"/>
                  </a:cubicBezTo>
                  <a:cubicBezTo>
                    <a:pt x="1098" y="7030"/>
                    <a:pt x="1112" y="7036"/>
                    <a:pt x="1121" y="7044"/>
                  </a:cubicBezTo>
                  <a:cubicBezTo>
                    <a:pt x="1129" y="7053"/>
                    <a:pt x="1141" y="7059"/>
                    <a:pt x="1161" y="7059"/>
                  </a:cubicBezTo>
                  <a:moveTo>
                    <a:pt x="3250" y="15102"/>
                  </a:moveTo>
                  <a:cubicBezTo>
                    <a:pt x="3699" y="15102"/>
                    <a:pt x="4118" y="15189"/>
                    <a:pt x="4503" y="15362"/>
                  </a:cubicBezTo>
                  <a:cubicBezTo>
                    <a:pt x="4888" y="15528"/>
                    <a:pt x="5230" y="15762"/>
                    <a:pt x="5526" y="16064"/>
                  </a:cubicBezTo>
                  <a:cubicBezTo>
                    <a:pt x="5825" y="16363"/>
                    <a:pt x="6064" y="16706"/>
                    <a:pt x="6228" y="17086"/>
                  </a:cubicBezTo>
                  <a:cubicBezTo>
                    <a:pt x="6400" y="17475"/>
                    <a:pt x="6483" y="17892"/>
                    <a:pt x="6483" y="18341"/>
                  </a:cubicBezTo>
                  <a:cubicBezTo>
                    <a:pt x="6483" y="18793"/>
                    <a:pt x="6400" y="19219"/>
                    <a:pt x="6228" y="19616"/>
                  </a:cubicBezTo>
                  <a:cubicBezTo>
                    <a:pt x="6061" y="20016"/>
                    <a:pt x="5825" y="20362"/>
                    <a:pt x="5526" y="20653"/>
                  </a:cubicBezTo>
                  <a:cubicBezTo>
                    <a:pt x="5228" y="20941"/>
                    <a:pt x="4886" y="21168"/>
                    <a:pt x="4503" y="21341"/>
                  </a:cubicBezTo>
                  <a:cubicBezTo>
                    <a:pt x="4121" y="21514"/>
                    <a:pt x="3702" y="21597"/>
                    <a:pt x="3250" y="21597"/>
                  </a:cubicBezTo>
                  <a:cubicBezTo>
                    <a:pt x="2799" y="21597"/>
                    <a:pt x="2377" y="21514"/>
                    <a:pt x="1980" y="21341"/>
                  </a:cubicBezTo>
                  <a:cubicBezTo>
                    <a:pt x="1578" y="21168"/>
                    <a:pt x="1236" y="20941"/>
                    <a:pt x="948" y="20653"/>
                  </a:cubicBezTo>
                  <a:cubicBezTo>
                    <a:pt x="658" y="20362"/>
                    <a:pt x="428" y="20019"/>
                    <a:pt x="261" y="19622"/>
                  </a:cubicBezTo>
                  <a:cubicBezTo>
                    <a:pt x="89" y="19231"/>
                    <a:pt x="6" y="18802"/>
                    <a:pt x="6" y="18341"/>
                  </a:cubicBezTo>
                  <a:cubicBezTo>
                    <a:pt x="6" y="17892"/>
                    <a:pt x="89" y="17474"/>
                    <a:pt x="261" y="17086"/>
                  </a:cubicBezTo>
                  <a:cubicBezTo>
                    <a:pt x="431" y="16706"/>
                    <a:pt x="661" y="16363"/>
                    <a:pt x="948" y="16064"/>
                  </a:cubicBezTo>
                  <a:cubicBezTo>
                    <a:pt x="1239" y="15762"/>
                    <a:pt x="1581" y="15529"/>
                    <a:pt x="1980" y="15362"/>
                  </a:cubicBezTo>
                  <a:cubicBezTo>
                    <a:pt x="2380" y="15192"/>
                    <a:pt x="2802" y="15102"/>
                    <a:pt x="3250" y="1510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3" name="Shape 1503"/>
            <p:cNvSpPr/>
            <p:nvPr/>
          </p:nvSpPr>
          <p:spPr>
            <a:xfrm>
              <a:off x="13894409" y="3577938"/>
              <a:ext cx="309762" cy="309510"/>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3"/>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4" name="Shape 1504"/>
            <p:cNvSpPr/>
            <p:nvPr/>
          </p:nvSpPr>
          <p:spPr>
            <a:xfrm>
              <a:off x="14820706" y="3620030"/>
              <a:ext cx="321888" cy="321965"/>
            </a:xfrm>
            <a:custGeom>
              <a:avLst/>
              <a:gdLst/>
              <a:ahLst/>
              <a:cxnLst>
                <a:cxn ang="0">
                  <a:pos x="wd2" y="hd2"/>
                </a:cxn>
                <a:cxn ang="5400000">
                  <a:pos x="wd2" y="hd2"/>
                </a:cxn>
                <a:cxn ang="10800000">
                  <a:pos x="wd2" y="hd2"/>
                </a:cxn>
                <a:cxn ang="16200000">
                  <a:pos x="wd2" y="hd2"/>
                </a:cxn>
              </a:cxnLst>
              <a:rect l="0" t="0" r="r" b="b"/>
              <a:pathLst>
                <a:path w="21600" h="21600" extrusionOk="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5" name="Shape 1505"/>
            <p:cNvSpPr/>
            <p:nvPr/>
          </p:nvSpPr>
          <p:spPr>
            <a:xfrm>
              <a:off x="15831204" y="3704219"/>
              <a:ext cx="371456" cy="309468"/>
            </a:xfrm>
            <a:custGeom>
              <a:avLst/>
              <a:gdLst/>
              <a:ahLst/>
              <a:cxnLst>
                <a:cxn ang="0">
                  <a:pos x="wd2" y="hd2"/>
                </a:cxn>
                <a:cxn ang="5400000">
                  <a:pos x="wd2" y="hd2"/>
                </a:cxn>
                <a:cxn ang="10800000">
                  <a:pos x="wd2" y="hd2"/>
                </a:cxn>
                <a:cxn ang="16200000">
                  <a:pos x="wd2" y="hd2"/>
                </a:cxn>
              </a:cxnLst>
              <a:rect l="0" t="0" r="r" b="b"/>
              <a:pathLst>
                <a:path w="21591" h="21524" extrusionOk="0">
                  <a:moveTo>
                    <a:pt x="17535" y="15669"/>
                  </a:moveTo>
                  <a:cubicBezTo>
                    <a:pt x="17660" y="15575"/>
                    <a:pt x="17785" y="15475"/>
                    <a:pt x="17905" y="15367"/>
                  </a:cubicBezTo>
                  <a:cubicBezTo>
                    <a:pt x="18024" y="15259"/>
                    <a:pt x="18152" y="15130"/>
                    <a:pt x="18284" y="14981"/>
                  </a:cubicBezTo>
                  <a:lnTo>
                    <a:pt x="19794" y="13201"/>
                  </a:lnTo>
                  <a:lnTo>
                    <a:pt x="19794" y="17223"/>
                  </a:lnTo>
                  <a:cubicBezTo>
                    <a:pt x="19794" y="17812"/>
                    <a:pt x="19696" y="18368"/>
                    <a:pt x="19503" y="18883"/>
                  </a:cubicBezTo>
                  <a:cubicBezTo>
                    <a:pt x="19307" y="19402"/>
                    <a:pt x="19045" y="19858"/>
                    <a:pt x="18717" y="20250"/>
                  </a:cubicBezTo>
                  <a:cubicBezTo>
                    <a:pt x="18389" y="20643"/>
                    <a:pt x="18010" y="20953"/>
                    <a:pt x="17581" y="21181"/>
                  </a:cubicBezTo>
                  <a:cubicBezTo>
                    <a:pt x="17151" y="21410"/>
                    <a:pt x="16688" y="21524"/>
                    <a:pt x="16187" y="21524"/>
                  </a:cubicBezTo>
                  <a:lnTo>
                    <a:pt x="3593" y="21524"/>
                  </a:lnTo>
                  <a:cubicBezTo>
                    <a:pt x="3103" y="21524"/>
                    <a:pt x="2633" y="21410"/>
                    <a:pt x="2195" y="21181"/>
                  </a:cubicBezTo>
                  <a:cubicBezTo>
                    <a:pt x="1752" y="20953"/>
                    <a:pt x="1373" y="20640"/>
                    <a:pt x="1052" y="20250"/>
                  </a:cubicBezTo>
                  <a:cubicBezTo>
                    <a:pt x="732" y="19861"/>
                    <a:pt x="477" y="19402"/>
                    <a:pt x="286" y="18883"/>
                  </a:cubicBezTo>
                  <a:cubicBezTo>
                    <a:pt x="95" y="18365"/>
                    <a:pt x="0" y="17812"/>
                    <a:pt x="0" y="17223"/>
                  </a:cubicBezTo>
                  <a:lnTo>
                    <a:pt x="0" y="4301"/>
                  </a:lnTo>
                  <a:cubicBezTo>
                    <a:pt x="0" y="3712"/>
                    <a:pt x="95" y="3153"/>
                    <a:pt x="286" y="2629"/>
                  </a:cubicBezTo>
                  <a:cubicBezTo>
                    <a:pt x="477" y="2099"/>
                    <a:pt x="734" y="1645"/>
                    <a:pt x="1052" y="1262"/>
                  </a:cubicBezTo>
                  <a:cubicBezTo>
                    <a:pt x="1371" y="878"/>
                    <a:pt x="1752" y="574"/>
                    <a:pt x="2195" y="345"/>
                  </a:cubicBezTo>
                  <a:cubicBezTo>
                    <a:pt x="2636" y="120"/>
                    <a:pt x="3103" y="0"/>
                    <a:pt x="3593" y="0"/>
                  </a:cubicBezTo>
                  <a:lnTo>
                    <a:pt x="13389" y="0"/>
                  </a:lnTo>
                  <a:cubicBezTo>
                    <a:pt x="13340" y="293"/>
                    <a:pt x="13318" y="586"/>
                    <a:pt x="13318" y="884"/>
                  </a:cubicBezTo>
                  <a:lnTo>
                    <a:pt x="13318" y="1613"/>
                  </a:lnTo>
                  <a:cubicBezTo>
                    <a:pt x="12038" y="1801"/>
                    <a:pt x="10827" y="2164"/>
                    <a:pt x="9689" y="2708"/>
                  </a:cubicBezTo>
                  <a:lnTo>
                    <a:pt x="3595" y="2708"/>
                  </a:lnTo>
                  <a:cubicBezTo>
                    <a:pt x="3230" y="2708"/>
                    <a:pt x="2915" y="2863"/>
                    <a:pt x="2653" y="3177"/>
                  </a:cubicBezTo>
                  <a:cubicBezTo>
                    <a:pt x="2391" y="3487"/>
                    <a:pt x="2261" y="3864"/>
                    <a:pt x="2261" y="4304"/>
                  </a:cubicBezTo>
                  <a:lnTo>
                    <a:pt x="2261" y="17226"/>
                  </a:lnTo>
                  <a:cubicBezTo>
                    <a:pt x="2261" y="17666"/>
                    <a:pt x="2391" y="18040"/>
                    <a:pt x="2653" y="18357"/>
                  </a:cubicBezTo>
                  <a:cubicBezTo>
                    <a:pt x="2912" y="18664"/>
                    <a:pt x="3228" y="18825"/>
                    <a:pt x="3595" y="18825"/>
                  </a:cubicBezTo>
                  <a:lnTo>
                    <a:pt x="16189" y="18825"/>
                  </a:lnTo>
                  <a:cubicBezTo>
                    <a:pt x="16556" y="18825"/>
                    <a:pt x="16872" y="18664"/>
                    <a:pt x="17141" y="18357"/>
                  </a:cubicBezTo>
                  <a:cubicBezTo>
                    <a:pt x="17405" y="18043"/>
                    <a:pt x="17537" y="17669"/>
                    <a:pt x="17537" y="17226"/>
                  </a:cubicBezTo>
                  <a:lnTo>
                    <a:pt x="17537" y="15669"/>
                  </a:lnTo>
                  <a:close/>
                  <a:moveTo>
                    <a:pt x="21287" y="5914"/>
                  </a:moveTo>
                  <a:cubicBezTo>
                    <a:pt x="21497" y="6148"/>
                    <a:pt x="21600" y="6452"/>
                    <a:pt x="21590" y="6827"/>
                  </a:cubicBezTo>
                  <a:cubicBezTo>
                    <a:pt x="21590" y="7190"/>
                    <a:pt x="21490" y="7492"/>
                    <a:pt x="21287" y="7723"/>
                  </a:cubicBezTo>
                  <a:lnTo>
                    <a:pt x="16693" y="13204"/>
                  </a:lnTo>
                  <a:cubicBezTo>
                    <a:pt x="16373" y="13587"/>
                    <a:pt x="16103" y="13722"/>
                    <a:pt x="15878" y="13605"/>
                  </a:cubicBezTo>
                  <a:cubicBezTo>
                    <a:pt x="15655" y="13488"/>
                    <a:pt x="15545" y="13163"/>
                    <a:pt x="15545" y="12630"/>
                  </a:cubicBezTo>
                  <a:lnTo>
                    <a:pt x="15545" y="8988"/>
                  </a:lnTo>
                  <a:cubicBezTo>
                    <a:pt x="13928" y="8988"/>
                    <a:pt x="12506" y="9187"/>
                    <a:pt x="11275" y="9588"/>
                  </a:cubicBezTo>
                  <a:cubicBezTo>
                    <a:pt x="10044" y="9992"/>
                    <a:pt x="9006" y="10534"/>
                    <a:pt x="8159" y="11228"/>
                  </a:cubicBezTo>
                  <a:cubicBezTo>
                    <a:pt x="7310" y="11910"/>
                    <a:pt x="6649" y="12724"/>
                    <a:pt x="6170" y="13663"/>
                  </a:cubicBezTo>
                  <a:cubicBezTo>
                    <a:pt x="5690" y="14600"/>
                    <a:pt x="5387" y="15607"/>
                    <a:pt x="5262" y="16682"/>
                  </a:cubicBezTo>
                  <a:cubicBezTo>
                    <a:pt x="5227" y="16934"/>
                    <a:pt x="5110" y="17060"/>
                    <a:pt x="4899" y="17060"/>
                  </a:cubicBezTo>
                  <a:cubicBezTo>
                    <a:pt x="4704" y="17060"/>
                    <a:pt x="4591" y="16934"/>
                    <a:pt x="4559" y="16682"/>
                  </a:cubicBezTo>
                  <a:cubicBezTo>
                    <a:pt x="4528" y="16471"/>
                    <a:pt x="4510" y="16266"/>
                    <a:pt x="4510" y="16088"/>
                  </a:cubicBezTo>
                  <a:lnTo>
                    <a:pt x="4510" y="15561"/>
                  </a:lnTo>
                  <a:cubicBezTo>
                    <a:pt x="4510" y="14009"/>
                    <a:pt x="4731" y="12551"/>
                    <a:pt x="5174" y="11181"/>
                  </a:cubicBezTo>
                  <a:cubicBezTo>
                    <a:pt x="5617" y="9811"/>
                    <a:pt x="6290" y="8616"/>
                    <a:pt x="7200" y="7591"/>
                  </a:cubicBezTo>
                  <a:cubicBezTo>
                    <a:pt x="8110" y="6567"/>
                    <a:pt x="9256" y="5762"/>
                    <a:pt x="10638" y="5167"/>
                  </a:cubicBezTo>
                  <a:cubicBezTo>
                    <a:pt x="12019" y="4573"/>
                    <a:pt x="13656" y="4266"/>
                    <a:pt x="15548" y="4251"/>
                  </a:cubicBezTo>
                  <a:lnTo>
                    <a:pt x="15548" y="1013"/>
                  </a:lnTo>
                  <a:cubicBezTo>
                    <a:pt x="15548" y="480"/>
                    <a:pt x="15658" y="158"/>
                    <a:pt x="15881" y="41"/>
                  </a:cubicBezTo>
                  <a:cubicBezTo>
                    <a:pt x="16106" y="-76"/>
                    <a:pt x="16375" y="59"/>
                    <a:pt x="16696" y="439"/>
                  </a:cubicBezTo>
                  <a:lnTo>
                    <a:pt x="21287" y="5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6" name="Shape 1506"/>
            <p:cNvSpPr/>
            <p:nvPr/>
          </p:nvSpPr>
          <p:spPr>
            <a:xfrm>
              <a:off x="16883819" y="3704219"/>
              <a:ext cx="371487" cy="309589"/>
            </a:xfrm>
            <a:custGeom>
              <a:avLst/>
              <a:gdLst/>
              <a:ahLst/>
              <a:cxnLst>
                <a:cxn ang="0">
                  <a:pos x="wd2" y="hd2"/>
                </a:cxn>
                <a:cxn ang="5400000">
                  <a:pos x="wd2" y="hd2"/>
                </a:cxn>
                <a:cxn ang="10800000">
                  <a:pos x="wd2" y="hd2"/>
                </a:cxn>
                <a:cxn ang="16200000">
                  <a:pos x="wd2" y="hd2"/>
                </a:cxn>
              </a:cxnLst>
              <a:rect l="0" t="0" r="r" b="b"/>
              <a:pathLst>
                <a:path w="21600" h="21508" extrusionOk="0">
                  <a:moveTo>
                    <a:pt x="21191" y="7447"/>
                  </a:moveTo>
                  <a:cubicBezTo>
                    <a:pt x="21463" y="7754"/>
                    <a:pt x="21600" y="8138"/>
                    <a:pt x="21600" y="8597"/>
                  </a:cubicBezTo>
                  <a:cubicBezTo>
                    <a:pt x="21600" y="9035"/>
                    <a:pt x="21463" y="9418"/>
                    <a:pt x="21191" y="9746"/>
                  </a:cubicBezTo>
                  <a:lnTo>
                    <a:pt x="15436" y="16662"/>
                  </a:lnTo>
                  <a:cubicBezTo>
                    <a:pt x="15037" y="17136"/>
                    <a:pt x="14691" y="17303"/>
                    <a:pt x="14402" y="17159"/>
                  </a:cubicBezTo>
                  <a:cubicBezTo>
                    <a:pt x="14114" y="17016"/>
                    <a:pt x="13969" y="16610"/>
                    <a:pt x="13969" y="15949"/>
                  </a:cubicBezTo>
                  <a:lnTo>
                    <a:pt x="13969" y="11328"/>
                  </a:lnTo>
                  <a:cubicBezTo>
                    <a:pt x="11922" y="11345"/>
                    <a:pt x="10123" y="11609"/>
                    <a:pt x="8566" y="12118"/>
                  </a:cubicBezTo>
                  <a:cubicBezTo>
                    <a:pt x="7012" y="12632"/>
                    <a:pt x="5699" y="13317"/>
                    <a:pt x="4629" y="14185"/>
                  </a:cubicBezTo>
                  <a:cubicBezTo>
                    <a:pt x="3560" y="15054"/>
                    <a:pt x="2720" y="16074"/>
                    <a:pt x="2110" y="17253"/>
                  </a:cubicBezTo>
                  <a:cubicBezTo>
                    <a:pt x="1501" y="18423"/>
                    <a:pt x="1119" y="19692"/>
                    <a:pt x="962" y="21046"/>
                  </a:cubicBezTo>
                  <a:cubicBezTo>
                    <a:pt x="930" y="21353"/>
                    <a:pt x="786" y="21508"/>
                    <a:pt x="526" y="21508"/>
                  </a:cubicBezTo>
                  <a:lnTo>
                    <a:pt x="502" y="21508"/>
                  </a:lnTo>
                  <a:cubicBezTo>
                    <a:pt x="247" y="21508"/>
                    <a:pt x="100" y="21353"/>
                    <a:pt x="69" y="21046"/>
                  </a:cubicBezTo>
                  <a:cubicBezTo>
                    <a:pt x="22" y="20566"/>
                    <a:pt x="0" y="20093"/>
                    <a:pt x="0" y="19619"/>
                  </a:cubicBezTo>
                  <a:cubicBezTo>
                    <a:pt x="0" y="17665"/>
                    <a:pt x="277" y="15832"/>
                    <a:pt x="840" y="14106"/>
                  </a:cubicBezTo>
                  <a:cubicBezTo>
                    <a:pt x="1398" y="12387"/>
                    <a:pt x="2247" y="10878"/>
                    <a:pt x="3393" y="9594"/>
                  </a:cubicBezTo>
                  <a:cubicBezTo>
                    <a:pt x="4539" y="8304"/>
                    <a:pt x="5988" y="7280"/>
                    <a:pt x="7741" y="6526"/>
                  </a:cubicBezTo>
                  <a:cubicBezTo>
                    <a:pt x="9494" y="5772"/>
                    <a:pt x="11570" y="5383"/>
                    <a:pt x="13969" y="5368"/>
                  </a:cubicBezTo>
                  <a:lnTo>
                    <a:pt x="13969" y="1262"/>
                  </a:lnTo>
                  <a:cubicBezTo>
                    <a:pt x="13969" y="592"/>
                    <a:pt x="14111" y="189"/>
                    <a:pt x="14393" y="45"/>
                  </a:cubicBezTo>
                  <a:cubicBezTo>
                    <a:pt x="14672" y="-92"/>
                    <a:pt x="15022" y="81"/>
                    <a:pt x="15436" y="548"/>
                  </a:cubicBezTo>
                  <a:lnTo>
                    <a:pt x="21191" y="744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7" name="Shape 1507"/>
            <p:cNvSpPr/>
            <p:nvPr/>
          </p:nvSpPr>
          <p:spPr>
            <a:xfrm>
              <a:off x="17978524" y="3704219"/>
              <a:ext cx="371366" cy="309552"/>
            </a:xfrm>
            <a:custGeom>
              <a:avLst/>
              <a:gdLst/>
              <a:ahLst/>
              <a:cxnLst>
                <a:cxn ang="0">
                  <a:pos x="wd2" y="hd2"/>
                </a:cxn>
                <a:cxn ang="5400000">
                  <a:pos x="wd2" y="hd2"/>
                </a:cxn>
                <a:cxn ang="10800000">
                  <a:pos x="wd2" y="hd2"/>
                </a:cxn>
                <a:cxn ang="16200000">
                  <a:pos x="wd2" y="hd2"/>
                </a:cxn>
              </a:cxnLst>
              <a:rect l="0" t="0" r="r" b="b"/>
              <a:pathLst>
                <a:path w="21564" h="21600" extrusionOk="0">
                  <a:moveTo>
                    <a:pt x="20681" y="3131"/>
                  </a:moveTo>
                  <a:cubicBezTo>
                    <a:pt x="20952" y="3131"/>
                    <a:pt x="21179"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9"/>
                    <a:pt x="17686" y="18349"/>
                  </a:cubicBezTo>
                  <a:lnTo>
                    <a:pt x="15776" y="18349"/>
                  </a:lnTo>
                  <a:lnTo>
                    <a:pt x="8146" y="18349"/>
                  </a:lnTo>
                  <a:lnTo>
                    <a:pt x="6929" y="18349"/>
                  </a:lnTo>
                  <a:cubicBezTo>
                    <a:pt x="6801" y="18349"/>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2"/>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8" name="Shape 1508"/>
            <p:cNvSpPr/>
            <p:nvPr/>
          </p:nvSpPr>
          <p:spPr>
            <a:xfrm>
              <a:off x="12926011" y="4546087"/>
              <a:ext cx="321846" cy="321969"/>
            </a:xfrm>
            <a:custGeom>
              <a:avLst/>
              <a:gdLst/>
              <a:ahLst/>
              <a:cxnLst>
                <a:cxn ang="0">
                  <a:pos x="wd2" y="hd2"/>
                </a:cxn>
                <a:cxn ang="5400000">
                  <a:pos x="wd2" y="hd2"/>
                </a:cxn>
                <a:cxn ang="10800000">
                  <a:pos x="wd2" y="hd2"/>
                </a:cxn>
                <a:cxn ang="16200000">
                  <a:pos x="wd2" y="hd2"/>
                </a:cxn>
              </a:cxnLst>
              <a:rect l="0" t="0" r="r" b="b"/>
              <a:pathLst>
                <a:path w="21600" h="21600" extrusionOk="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9" name="Shape 1509"/>
            <p:cNvSpPr/>
            <p:nvPr/>
          </p:nvSpPr>
          <p:spPr>
            <a:xfrm>
              <a:off x="13894409" y="4630274"/>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5"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5"/>
                  </a:lnTo>
                  <a:cubicBezTo>
                    <a:pt x="15618" y="13261"/>
                    <a:pt x="15513" y="13515"/>
                    <a:pt x="15304" y="13727"/>
                  </a:cubicBezTo>
                  <a:cubicBezTo>
                    <a:pt x="15089" y="13939"/>
                    <a:pt x="14835" y="14043"/>
                    <a:pt x="14538" y="14043"/>
                  </a:cubicBezTo>
                  <a:lnTo>
                    <a:pt x="9670" y="14043"/>
                  </a:lnTo>
                  <a:cubicBezTo>
                    <a:pt x="9373" y="14043"/>
                    <a:pt x="9116" y="13939"/>
                    <a:pt x="8904" y="13727"/>
                  </a:cubicBezTo>
                  <a:cubicBezTo>
                    <a:pt x="8692" y="13515"/>
                    <a:pt x="8587" y="13261"/>
                    <a:pt x="8587" y="12965"/>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0" name="Shape 1510"/>
            <p:cNvSpPr/>
            <p:nvPr/>
          </p:nvSpPr>
          <p:spPr>
            <a:xfrm>
              <a:off x="14904910" y="4588179"/>
              <a:ext cx="227785" cy="322135"/>
            </a:xfrm>
            <a:custGeom>
              <a:avLst/>
              <a:gdLst/>
              <a:ahLst/>
              <a:cxnLst>
                <a:cxn ang="0">
                  <a:pos x="wd2" y="hd2"/>
                </a:cxn>
                <a:cxn ang="5400000">
                  <a:pos x="wd2" y="hd2"/>
                </a:cxn>
                <a:cxn ang="10800000">
                  <a:pos x="wd2" y="hd2"/>
                </a:cxn>
                <a:cxn ang="16200000">
                  <a:pos x="wd2" y="hd2"/>
                </a:cxn>
              </a:cxnLst>
              <a:rect l="0" t="0" r="r" b="b"/>
              <a:pathLst>
                <a:path w="21600" h="21574" extrusionOk="0">
                  <a:moveTo>
                    <a:pt x="19883" y="9849"/>
                  </a:moveTo>
                  <a:cubicBezTo>
                    <a:pt x="20430" y="10441"/>
                    <a:pt x="20853" y="11078"/>
                    <a:pt x="21153" y="11758"/>
                  </a:cubicBezTo>
                  <a:cubicBezTo>
                    <a:pt x="21448" y="12437"/>
                    <a:pt x="21600" y="13165"/>
                    <a:pt x="21600" y="13934"/>
                  </a:cubicBezTo>
                  <a:cubicBezTo>
                    <a:pt x="21600" y="14989"/>
                    <a:pt x="21325" y="15981"/>
                    <a:pt x="20758" y="16911"/>
                  </a:cubicBezTo>
                  <a:cubicBezTo>
                    <a:pt x="20195" y="17841"/>
                    <a:pt x="19428" y="18656"/>
                    <a:pt x="18454" y="19347"/>
                  </a:cubicBezTo>
                  <a:cubicBezTo>
                    <a:pt x="17480" y="20040"/>
                    <a:pt x="16338" y="20585"/>
                    <a:pt x="15016" y="20982"/>
                  </a:cubicBezTo>
                  <a:cubicBezTo>
                    <a:pt x="13699" y="21374"/>
                    <a:pt x="12293" y="21574"/>
                    <a:pt x="10800" y="21574"/>
                  </a:cubicBezTo>
                  <a:cubicBezTo>
                    <a:pt x="9311" y="21574"/>
                    <a:pt x="7905" y="21374"/>
                    <a:pt x="6596" y="20982"/>
                  </a:cubicBezTo>
                  <a:cubicBezTo>
                    <a:pt x="5282" y="20585"/>
                    <a:pt x="4136" y="20040"/>
                    <a:pt x="3154" y="19347"/>
                  </a:cubicBezTo>
                  <a:cubicBezTo>
                    <a:pt x="2176" y="18656"/>
                    <a:pt x="1405" y="17842"/>
                    <a:pt x="842" y="16911"/>
                  </a:cubicBezTo>
                  <a:cubicBezTo>
                    <a:pt x="279" y="15978"/>
                    <a:pt x="0" y="14989"/>
                    <a:pt x="0" y="13934"/>
                  </a:cubicBezTo>
                  <a:cubicBezTo>
                    <a:pt x="0" y="13165"/>
                    <a:pt x="152" y="12434"/>
                    <a:pt x="451" y="11758"/>
                  </a:cubicBezTo>
                  <a:cubicBezTo>
                    <a:pt x="747" y="11078"/>
                    <a:pt x="1174" y="10441"/>
                    <a:pt x="1721" y="9849"/>
                  </a:cubicBezTo>
                  <a:cubicBezTo>
                    <a:pt x="1972" y="9553"/>
                    <a:pt x="2420" y="9105"/>
                    <a:pt x="3046" y="8507"/>
                  </a:cubicBezTo>
                  <a:cubicBezTo>
                    <a:pt x="3677" y="7907"/>
                    <a:pt x="4368" y="7213"/>
                    <a:pt x="5115" y="6421"/>
                  </a:cubicBezTo>
                  <a:cubicBezTo>
                    <a:pt x="5861" y="5626"/>
                    <a:pt x="6580" y="4758"/>
                    <a:pt x="7282" y="3811"/>
                  </a:cubicBezTo>
                  <a:cubicBezTo>
                    <a:pt x="7985" y="2861"/>
                    <a:pt x="8556" y="1883"/>
                    <a:pt x="9003" y="873"/>
                  </a:cubicBezTo>
                  <a:cubicBezTo>
                    <a:pt x="9131" y="560"/>
                    <a:pt x="9371" y="329"/>
                    <a:pt x="9714" y="180"/>
                  </a:cubicBezTo>
                  <a:cubicBezTo>
                    <a:pt x="10057" y="30"/>
                    <a:pt x="10421" y="-26"/>
                    <a:pt x="10800" y="11"/>
                  </a:cubicBezTo>
                  <a:cubicBezTo>
                    <a:pt x="11195" y="-26"/>
                    <a:pt x="11559" y="30"/>
                    <a:pt x="11898" y="180"/>
                  </a:cubicBezTo>
                  <a:cubicBezTo>
                    <a:pt x="12237" y="329"/>
                    <a:pt x="12469" y="560"/>
                    <a:pt x="12597" y="873"/>
                  </a:cubicBezTo>
                  <a:cubicBezTo>
                    <a:pt x="13016" y="1888"/>
                    <a:pt x="13587" y="2872"/>
                    <a:pt x="14310" y="3816"/>
                  </a:cubicBezTo>
                  <a:cubicBezTo>
                    <a:pt x="15028" y="4761"/>
                    <a:pt x="15759" y="5626"/>
                    <a:pt x="16505" y="6421"/>
                  </a:cubicBezTo>
                  <a:cubicBezTo>
                    <a:pt x="17256" y="7214"/>
                    <a:pt x="17935" y="7907"/>
                    <a:pt x="18562" y="8507"/>
                  </a:cubicBezTo>
                  <a:cubicBezTo>
                    <a:pt x="19188" y="9105"/>
                    <a:pt x="19624" y="9553"/>
                    <a:pt x="19883" y="9849"/>
                  </a:cubicBezTo>
                  <a:moveTo>
                    <a:pt x="7438" y="17543"/>
                  </a:moveTo>
                  <a:cubicBezTo>
                    <a:pt x="8189" y="17543"/>
                    <a:pt x="8832" y="17357"/>
                    <a:pt x="9351" y="16987"/>
                  </a:cubicBezTo>
                  <a:cubicBezTo>
                    <a:pt x="9874" y="16618"/>
                    <a:pt x="10133" y="16167"/>
                    <a:pt x="10133" y="15623"/>
                  </a:cubicBezTo>
                  <a:cubicBezTo>
                    <a:pt x="10133" y="15240"/>
                    <a:pt x="9993" y="14898"/>
                    <a:pt x="9714" y="14614"/>
                  </a:cubicBezTo>
                  <a:cubicBezTo>
                    <a:pt x="9634" y="14543"/>
                    <a:pt x="9518" y="14430"/>
                    <a:pt x="9359" y="14284"/>
                  </a:cubicBezTo>
                  <a:cubicBezTo>
                    <a:pt x="9199" y="14134"/>
                    <a:pt x="9031" y="13960"/>
                    <a:pt x="8852" y="13754"/>
                  </a:cubicBezTo>
                  <a:cubicBezTo>
                    <a:pt x="8672" y="13554"/>
                    <a:pt x="8492" y="13337"/>
                    <a:pt x="8305" y="13100"/>
                  </a:cubicBezTo>
                  <a:cubicBezTo>
                    <a:pt x="8121" y="12869"/>
                    <a:pt x="7977" y="12626"/>
                    <a:pt x="7877" y="12372"/>
                  </a:cubicBezTo>
                  <a:cubicBezTo>
                    <a:pt x="7825" y="12192"/>
                    <a:pt x="7678" y="12116"/>
                    <a:pt x="7438" y="12141"/>
                  </a:cubicBezTo>
                  <a:cubicBezTo>
                    <a:pt x="7211" y="12108"/>
                    <a:pt x="7055" y="12184"/>
                    <a:pt x="6983" y="12372"/>
                  </a:cubicBezTo>
                  <a:cubicBezTo>
                    <a:pt x="6883" y="12635"/>
                    <a:pt x="6739" y="12880"/>
                    <a:pt x="6568" y="13108"/>
                  </a:cubicBezTo>
                  <a:cubicBezTo>
                    <a:pt x="6396" y="13337"/>
                    <a:pt x="6216" y="13554"/>
                    <a:pt x="6033" y="13754"/>
                  </a:cubicBezTo>
                  <a:cubicBezTo>
                    <a:pt x="5853" y="13960"/>
                    <a:pt x="5677" y="14132"/>
                    <a:pt x="5518" y="14275"/>
                  </a:cubicBezTo>
                  <a:cubicBezTo>
                    <a:pt x="5358" y="14422"/>
                    <a:pt x="5242" y="14532"/>
                    <a:pt x="5162" y="14614"/>
                  </a:cubicBezTo>
                  <a:cubicBezTo>
                    <a:pt x="4871" y="14910"/>
                    <a:pt x="4731" y="15248"/>
                    <a:pt x="4743" y="15623"/>
                  </a:cubicBezTo>
                  <a:cubicBezTo>
                    <a:pt x="4743" y="16156"/>
                    <a:pt x="5003" y="16607"/>
                    <a:pt x="5526" y="16982"/>
                  </a:cubicBezTo>
                  <a:cubicBezTo>
                    <a:pt x="6049" y="17357"/>
                    <a:pt x="6688" y="17543"/>
                    <a:pt x="7438" y="175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1" name="Shape 1511"/>
            <p:cNvSpPr/>
            <p:nvPr/>
          </p:nvSpPr>
          <p:spPr>
            <a:xfrm>
              <a:off x="15999624" y="4630274"/>
              <a:ext cx="263111" cy="315744"/>
            </a:xfrm>
            <a:custGeom>
              <a:avLst/>
              <a:gdLst/>
              <a:ahLst/>
              <a:cxnLst>
                <a:cxn ang="0">
                  <a:pos x="wd2" y="hd2"/>
                </a:cxn>
                <a:cxn ang="5400000">
                  <a:pos x="wd2" y="hd2"/>
                </a:cxn>
                <a:cxn ang="10800000">
                  <a:pos x="wd2" y="hd2"/>
                </a:cxn>
                <a:cxn ang="16200000">
                  <a:pos x="wd2" y="hd2"/>
                </a:cxn>
              </a:cxnLst>
              <a:rect l="0" t="0" r="r" b="b"/>
              <a:pathLst>
                <a:path w="21600" h="21600" extrusionOk="0">
                  <a:moveTo>
                    <a:pt x="21600" y="4921"/>
                  </a:moveTo>
                  <a:lnTo>
                    <a:pt x="21600" y="5872"/>
                  </a:lnTo>
                  <a:cubicBezTo>
                    <a:pt x="21192" y="6053"/>
                    <a:pt x="20518" y="6203"/>
                    <a:pt x="19564" y="6321"/>
                  </a:cubicBezTo>
                  <a:cubicBezTo>
                    <a:pt x="18617" y="6436"/>
                    <a:pt x="17594" y="6522"/>
                    <a:pt x="16495" y="6580"/>
                  </a:cubicBezTo>
                  <a:cubicBezTo>
                    <a:pt x="15399" y="6643"/>
                    <a:pt x="14331" y="6678"/>
                    <a:pt x="13290" y="6684"/>
                  </a:cubicBezTo>
                  <a:cubicBezTo>
                    <a:pt x="12253" y="6692"/>
                    <a:pt x="11427" y="6698"/>
                    <a:pt x="10809" y="6698"/>
                  </a:cubicBezTo>
                  <a:cubicBezTo>
                    <a:pt x="10200" y="6698"/>
                    <a:pt x="9374" y="6692"/>
                    <a:pt x="8327" y="6684"/>
                  </a:cubicBezTo>
                  <a:cubicBezTo>
                    <a:pt x="7276" y="6678"/>
                    <a:pt x="6205" y="6643"/>
                    <a:pt x="5105" y="6580"/>
                  </a:cubicBezTo>
                  <a:cubicBezTo>
                    <a:pt x="4010" y="6522"/>
                    <a:pt x="2993" y="6436"/>
                    <a:pt x="2053" y="6327"/>
                  </a:cubicBezTo>
                  <a:cubicBezTo>
                    <a:pt x="1116" y="6214"/>
                    <a:pt x="442" y="6064"/>
                    <a:pt x="35" y="5872"/>
                  </a:cubicBezTo>
                  <a:cubicBezTo>
                    <a:pt x="10" y="5725"/>
                    <a:pt x="0" y="5566"/>
                    <a:pt x="0" y="5394"/>
                  </a:cubicBezTo>
                  <a:lnTo>
                    <a:pt x="0" y="4921"/>
                  </a:lnTo>
                  <a:lnTo>
                    <a:pt x="0" y="4423"/>
                  </a:lnTo>
                  <a:cubicBezTo>
                    <a:pt x="0" y="4259"/>
                    <a:pt x="10" y="4092"/>
                    <a:pt x="35" y="3925"/>
                  </a:cubicBezTo>
                  <a:cubicBezTo>
                    <a:pt x="308" y="3801"/>
                    <a:pt x="702" y="3689"/>
                    <a:pt x="1213" y="3602"/>
                  </a:cubicBezTo>
                  <a:cubicBezTo>
                    <a:pt x="1718" y="3516"/>
                    <a:pt x="2257" y="3444"/>
                    <a:pt x="2831" y="3389"/>
                  </a:cubicBezTo>
                  <a:cubicBezTo>
                    <a:pt x="3405" y="3335"/>
                    <a:pt x="3972" y="3294"/>
                    <a:pt x="4528" y="3266"/>
                  </a:cubicBezTo>
                  <a:cubicBezTo>
                    <a:pt x="5085" y="3240"/>
                    <a:pt x="5517" y="3214"/>
                    <a:pt x="5828" y="3196"/>
                  </a:cubicBezTo>
                  <a:cubicBezTo>
                    <a:pt x="5738" y="2445"/>
                    <a:pt x="5800" y="1857"/>
                    <a:pt x="6018" y="1431"/>
                  </a:cubicBezTo>
                  <a:cubicBezTo>
                    <a:pt x="6232" y="1011"/>
                    <a:pt x="6561" y="694"/>
                    <a:pt x="7003" y="490"/>
                  </a:cubicBezTo>
                  <a:cubicBezTo>
                    <a:pt x="7442" y="282"/>
                    <a:pt x="7985" y="147"/>
                    <a:pt x="8631" y="86"/>
                  </a:cubicBezTo>
                  <a:cubicBezTo>
                    <a:pt x="9281" y="29"/>
                    <a:pt x="10000" y="0"/>
                    <a:pt x="10809" y="0"/>
                  </a:cubicBezTo>
                  <a:cubicBezTo>
                    <a:pt x="11417" y="0"/>
                    <a:pt x="12022" y="12"/>
                    <a:pt x="12620" y="40"/>
                  </a:cubicBezTo>
                  <a:cubicBezTo>
                    <a:pt x="13221" y="69"/>
                    <a:pt x="13757" y="164"/>
                    <a:pt x="14234" y="320"/>
                  </a:cubicBezTo>
                  <a:cubicBezTo>
                    <a:pt x="14708" y="484"/>
                    <a:pt x="15084" y="734"/>
                    <a:pt x="15368" y="1074"/>
                  </a:cubicBezTo>
                  <a:cubicBezTo>
                    <a:pt x="15648" y="1414"/>
                    <a:pt x="15790" y="1895"/>
                    <a:pt x="15790" y="2520"/>
                  </a:cubicBezTo>
                  <a:lnTo>
                    <a:pt x="15790" y="2851"/>
                  </a:lnTo>
                  <a:cubicBezTo>
                    <a:pt x="15790" y="2963"/>
                    <a:pt x="15776" y="3078"/>
                    <a:pt x="15758" y="3196"/>
                  </a:cubicBezTo>
                  <a:cubicBezTo>
                    <a:pt x="16076" y="3214"/>
                    <a:pt x="16512" y="3240"/>
                    <a:pt x="17062" y="3265"/>
                  </a:cubicBezTo>
                  <a:cubicBezTo>
                    <a:pt x="17611" y="3294"/>
                    <a:pt x="18178" y="3334"/>
                    <a:pt x="18759" y="3389"/>
                  </a:cubicBezTo>
                  <a:cubicBezTo>
                    <a:pt x="19336" y="3444"/>
                    <a:pt x="19886" y="3516"/>
                    <a:pt x="20404" y="3602"/>
                  </a:cubicBezTo>
                  <a:cubicBezTo>
                    <a:pt x="20923" y="3689"/>
                    <a:pt x="21323" y="3801"/>
                    <a:pt x="21597" y="3925"/>
                  </a:cubicBezTo>
                  <a:lnTo>
                    <a:pt x="21597" y="4921"/>
                  </a:lnTo>
                  <a:close/>
                  <a:moveTo>
                    <a:pt x="10812" y="8296"/>
                  </a:moveTo>
                  <a:cubicBezTo>
                    <a:pt x="12236" y="8279"/>
                    <a:pt x="13657" y="8250"/>
                    <a:pt x="15081" y="8216"/>
                  </a:cubicBezTo>
                  <a:cubicBezTo>
                    <a:pt x="16502" y="8178"/>
                    <a:pt x="17926" y="8089"/>
                    <a:pt x="19353" y="7939"/>
                  </a:cubicBezTo>
                  <a:lnTo>
                    <a:pt x="19353" y="19478"/>
                  </a:lnTo>
                  <a:cubicBezTo>
                    <a:pt x="19353" y="20056"/>
                    <a:pt x="19108" y="20558"/>
                    <a:pt x="18620" y="20972"/>
                  </a:cubicBezTo>
                  <a:cubicBezTo>
                    <a:pt x="18133" y="21393"/>
                    <a:pt x="17542" y="21600"/>
                    <a:pt x="16847" y="21600"/>
                  </a:cubicBezTo>
                  <a:lnTo>
                    <a:pt x="4753" y="21600"/>
                  </a:lnTo>
                  <a:cubicBezTo>
                    <a:pt x="4058" y="21600"/>
                    <a:pt x="3460" y="21396"/>
                    <a:pt x="2955" y="20978"/>
                  </a:cubicBezTo>
                  <a:cubicBezTo>
                    <a:pt x="2451" y="20569"/>
                    <a:pt x="2202" y="20068"/>
                    <a:pt x="2202" y="19478"/>
                  </a:cubicBezTo>
                  <a:lnTo>
                    <a:pt x="2202" y="7939"/>
                  </a:lnTo>
                  <a:cubicBezTo>
                    <a:pt x="3560" y="8089"/>
                    <a:pt x="4905" y="8184"/>
                    <a:pt x="6239" y="8230"/>
                  </a:cubicBezTo>
                  <a:cubicBezTo>
                    <a:pt x="7577" y="8273"/>
                    <a:pt x="8918" y="8296"/>
                    <a:pt x="10276" y="8296"/>
                  </a:cubicBezTo>
                  <a:lnTo>
                    <a:pt x="10812" y="8296"/>
                  </a:lnTo>
                  <a:close/>
                  <a:moveTo>
                    <a:pt x="6923" y="10395"/>
                  </a:moveTo>
                  <a:cubicBezTo>
                    <a:pt x="6923" y="10249"/>
                    <a:pt x="6858" y="10119"/>
                    <a:pt x="6733" y="10015"/>
                  </a:cubicBezTo>
                  <a:cubicBezTo>
                    <a:pt x="6605" y="9909"/>
                    <a:pt x="6453" y="9854"/>
                    <a:pt x="6277" y="9854"/>
                  </a:cubicBezTo>
                  <a:lnTo>
                    <a:pt x="5631" y="9854"/>
                  </a:lnTo>
                  <a:cubicBezTo>
                    <a:pt x="5451" y="9854"/>
                    <a:pt x="5306" y="9909"/>
                    <a:pt x="5192" y="10015"/>
                  </a:cubicBezTo>
                  <a:cubicBezTo>
                    <a:pt x="5074" y="10119"/>
                    <a:pt x="5015" y="10249"/>
                    <a:pt x="5015" y="10395"/>
                  </a:cubicBezTo>
                  <a:lnTo>
                    <a:pt x="5015" y="18859"/>
                  </a:lnTo>
                  <a:cubicBezTo>
                    <a:pt x="5015" y="19006"/>
                    <a:pt x="5074" y="19126"/>
                    <a:pt x="5192" y="19224"/>
                  </a:cubicBezTo>
                  <a:cubicBezTo>
                    <a:pt x="5306" y="19319"/>
                    <a:pt x="5451" y="19368"/>
                    <a:pt x="5631" y="19368"/>
                  </a:cubicBezTo>
                  <a:lnTo>
                    <a:pt x="6277" y="19368"/>
                  </a:lnTo>
                  <a:cubicBezTo>
                    <a:pt x="6453" y="19368"/>
                    <a:pt x="6605" y="19319"/>
                    <a:pt x="6733" y="19230"/>
                  </a:cubicBezTo>
                  <a:cubicBezTo>
                    <a:pt x="6858" y="19138"/>
                    <a:pt x="6923" y="19014"/>
                    <a:pt x="6923" y="18859"/>
                  </a:cubicBezTo>
                  <a:lnTo>
                    <a:pt x="6923" y="10395"/>
                  </a:lnTo>
                  <a:close/>
                  <a:moveTo>
                    <a:pt x="8417" y="3142"/>
                  </a:moveTo>
                  <a:cubicBezTo>
                    <a:pt x="10007" y="3122"/>
                    <a:pt x="11607" y="3122"/>
                    <a:pt x="13232" y="3142"/>
                  </a:cubicBezTo>
                  <a:cubicBezTo>
                    <a:pt x="13232" y="3032"/>
                    <a:pt x="13242" y="2926"/>
                    <a:pt x="13266" y="2819"/>
                  </a:cubicBezTo>
                  <a:cubicBezTo>
                    <a:pt x="13287" y="2713"/>
                    <a:pt x="13287" y="2612"/>
                    <a:pt x="13266" y="2520"/>
                  </a:cubicBezTo>
                  <a:lnTo>
                    <a:pt x="13266" y="2315"/>
                  </a:lnTo>
                  <a:cubicBezTo>
                    <a:pt x="12879" y="2223"/>
                    <a:pt x="12471" y="2171"/>
                    <a:pt x="12043" y="2163"/>
                  </a:cubicBezTo>
                  <a:cubicBezTo>
                    <a:pt x="11611" y="2154"/>
                    <a:pt x="11203" y="2148"/>
                    <a:pt x="10819" y="2148"/>
                  </a:cubicBezTo>
                  <a:cubicBezTo>
                    <a:pt x="10411" y="2148"/>
                    <a:pt x="9996" y="2154"/>
                    <a:pt x="9575" y="2163"/>
                  </a:cubicBezTo>
                  <a:cubicBezTo>
                    <a:pt x="9150" y="2171"/>
                    <a:pt x="8742" y="2223"/>
                    <a:pt x="8355" y="2315"/>
                  </a:cubicBezTo>
                  <a:lnTo>
                    <a:pt x="8355" y="2520"/>
                  </a:lnTo>
                  <a:cubicBezTo>
                    <a:pt x="8355" y="2612"/>
                    <a:pt x="8358" y="2715"/>
                    <a:pt x="8372" y="2825"/>
                  </a:cubicBezTo>
                  <a:cubicBezTo>
                    <a:pt x="8375" y="2937"/>
                    <a:pt x="8393" y="3041"/>
                    <a:pt x="8417" y="3142"/>
                  </a:cubicBezTo>
                  <a:moveTo>
                    <a:pt x="11770" y="10395"/>
                  </a:moveTo>
                  <a:cubicBezTo>
                    <a:pt x="11770" y="10249"/>
                    <a:pt x="11707" y="10119"/>
                    <a:pt x="11583" y="10015"/>
                  </a:cubicBezTo>
                  <a:cubicBezTo>
                    <a:pt x="11452" y="9909"/>
                    <a:pt x="11299" y="9854"/>
                    <a:pt x="11123" y="9854"/>
                  </a:cubicBezTo>
                  <a:lnTo>
                    <a:pt x="10477" y="9854"/>
                  </a:lnTo>
                  <a:cubicBezTo>
                    <a:pt x="10301" y="9854"/>
                    <a:pt x="10152" y="9909"/>
                    <a:pt x="10038" y="10015"/>
                  </a:cubicBezTo>
                  <a:cubicBezTo>
                    <a:pt x="9924" y="10119"/>
                    <a:pt x="9865" y="10249"/>
                    <a:pt x="9865" y="10395"/>
                  </a:cubicBezTo>
                  <a:lnTo>
                    <a:pt x="9865" y="18859"/>
                  </a:lnTo>
                  <a:cubicBezTo>
                    <a:pt x="9865" y="19006"/>
                    <a:pt x="9920" y="19126"/>
                    <a:pt x="10031" y="19224"/>
                  </a:cubicBezTo>
                  <a:cubicBezTo>
                    <a:pt x="10142" y="19319"/>
                    <a:pt x="10287" y="19368"/>
                    <a:pt x="10477" y="19368"/>
                  </a:cubicBezTo>
                  <a:lnTo>
                    <a:pt x="11123" y="19368"/>
                  </a:lnTo>
                  <a:cubicBezTo>
                    <a:pt x="11299" y="19368"/>
                    <a:pt x="11452" y="19319"/>
                    <a:pt x="11583" y="19230"/>
                  </a:cubicBezTo>
                  <a:cubicBezTo>
                    <a:pt x="11707" y="19138"/>
                    <a:pt x="11770" y="19014"/>
                    <a:pt x="11770" y="18859"/>
                  </a:cubicBezTo>
                  <a:lnTo>
                    <a:pt x="11770" y="10395"/>
                  </a:lnTo>
                  <a:close/>
                  <a:moveTo>
                    <a:pt x="14683" y="18859"/>
                  </a:moveTo>
                  <a:cubicBezTo>
                    <a:pt x="14683" y="19006"/>
                    <a:pt x="14746" y="19126"/>
                    <a:pt x="14867" y="19224"/>
                  </a:cubicBezTo>
                  <a:cubicBezTo>
                    <a:pt x="14988" y="19319"/>
                    <a:pt x="15143" y="19368"/>
                    <a:pt x="15333" y="19368"/>
                  </a:cubicBezTo>
                  <a:lnTo>
                    <a:pt x="15980" y="19368"/>
                  </a:lnTo>
                  <a:cubicBezTo>
                    <a:pt x="16156" y="19368"/>
                    <a:pt x="16308" y="19319"/>
                    <a:pt x="16432" y="19230"/>
                  </a:cubicBezTo>
                  <a:cubicBezTo>
                    <a:pt x="16560" y="19138"/>
                    <a:pt x="16629" y="19014"/>
                    <a:pt x="16629" y="18859"/>
                  </a:cubicBezTo>
                  <a:lnTo>
                    <a:pt x="16629" y="10395"/>
                  </a:lnTo>
                  <a:cubicBezTo>
                    <a:pt x="16629" y="10249"/>
                    <a:pt x="16560" y="10119"/>
                    <a:pt x="16432" y="10015"/>
                  </a:cubicBezTo>
                  <a:cubicBezTo>
                    <a:pt x="16308" y="9909"/>
                    <a:pt x="16156" y="9854"/>
                    <a:pt x="15980" y="9854"/>
                  </a:cubicBezTo>
                  <a:lnTo>
                    <a:pt x="15333" y="9854"/>
                  </a:lnTo>
                  <a:cubicBezTo>
                    <a:pt x="15154" y="9854"/>
                    <a:pt x="15001" y="9909"/>
                    <a:pt x="14877" y="10015"/>
                  </a:cubicBezTo>
                  <a:cubicBezTo>
                    <a:pt x="14753" y="10119"/>
                    <a:pt x="14683" y="10249"/>
                    <a:pt x="14683" y="10395"/>
                  </a:cubicBezTo>
                  <a:lnTo>
                    <a:pt x="14683" y="1885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2" name="Shape 1512"/>
            <p:cNvSpPr/>
            <p:nvPr/>
          </p:nvSpPr>
          <p:spPr>
            <a:xfrm>
              <a:off x="16925917" y="4630274"/>
              <a:ext cx="340582" cy="309552"/>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3" name="Shape 1513"/>
            <p:cNvSpPr/>
            <p:nvPr/>
          </p:nvSpPr>
          <p:spPr>
            <a:xfrm>
              <a:off x="18020628" y="4588179"/>
              <a:ext cx="371361" cy="315744"/>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5"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4" name="Shape 1514"/>
            <p:cNvSpPr/>
            <p:nvPr/>
          </p:nvSpPr>
          <p:spPr>
            <a:xfrm>
              <a:off x="19199545" y="4588179"/>
              <a:ext cx="380269" cy="322020"/>
            </a:xfrm>
            <a:custGeom>
              <a:avLst/>
              <a:gdLst/>
              <a:ahLst/>
              <a:cxnLst>
                <a:cxn ang="0">
                  <a:pos x="wd2" y="hd2"/>
                </a:cxn>
                <a:cxn ang="5400000">
                  <a:pos x="wd2" y="hd2"/>
                </a:cxn>
                <a:cxn ang="10800000">
                  <a:pos x="wd2" y="hd2"/>
                </a:cxn>
                <a:cxn ang="16200000">
                  <a:pos x="wd2" y="hd2"/>
                </a:cxn>
              </a:cxnLst>
              <a:rect l="0" t="0" r="r" b="b"/>
              <a:pathLst>
                <a:path w="21542" h="21600" extrusionOk="0">
                  <a:moveTo>
                    <a:pt x="11685" y="1799"/>
                  </a:moveTo>
                  <a:cubicBezTo>
                    <a:pt x="12904" y="1906"/>
                    <a:pt x="14056" y="2203"/>
                    <a:pt x="15144" y="2683"/>
                  </a:cubicBezTo>
                  <a:cubicBezTo>
                    <a:pt x="16234" y="3165"/>
                    <a:pt x="17214" y="3803"/>
                    <a:pt x="18089" y="4597"/>
                  </a:cubicBezTo>
                  <a:cubicBezTo>
                    <a:pt x="18965" y="5390"/>
                    <a:pt x="19697" y="6308"/>
                    <a:pt x="20286" y="7355"/>
                  </a:cubicBezTo>
                  <a:cubicBezTo>
                    <a:pt x="20875" y="8400"/>
                    <a:pt x="21290" y="9538"/>
                    <a:pt x="21529" y="10775"/>
                  </a:cubicBezTo>
                  <a:cubicBezTo>
                    <a:pt x="21574" y="11034"/>
                    <a:pt x="21498" y="11229"/>
                    <a:pt x="21300" y="11356"/>
                  </a:cubicBezTo>
                  <a:cubicBezTo>
                    <a:pt x="21223" y="11407"/>
                    <a:pt x="21152" y="11435"/>
                    <a:pt x="21078" y="11435"/>
                  </a:cubicBezTo>
                  <a:cubicBezTo>
                    <a:pt x="20930" y="11435"/>
                    <a:pt x="20823" y="11382"/>
                    <a:pt x="20761" y="11272"/>
                  </a:cubicBezTo>
                  <a:cubicBezTo>
                    <a:pt x="20016" y="10354"/>
                    <a:pt x="19186" y="9891"/>
                    <a:pt x="18273" y="9880"/>
                  </a:cubicBezTo>
                  <a:cubicBezTo>
                    <a:pt x="17617" y="9880"/>
                    <a:pt x="16994" y="10128"/>
                    <a:pt x="16403" y="10619"/>
                  </a:cubicBezTo>
                  <a:cubicBezTo>
                    <a:pt x="15814" y="11111"/>
                    <a:pt x="15320" y="11797"/>
                    <a:pt x="14912" y="12681"/>
                  </a:cubicBezTo>
                  <a:cubicBezTo>
                    <a:pt x="14841" y="12887"/>
                    <a:pt x="14705" y="12991"/>
                    <a:pt x="14516" y="12991"/>
                  </a:cubicBezTo>
                  <a:cubicBezTo>
                    <a:pt x="14323" y="12991"/>
                    <a:pt x="14192" y="12887"/>
                    <a:pt x="14116" y="12681"/>
                  </a:cubicBezTo>
                  <a:cubicBezTo>
                    <a:pt x="13491" y="11328"/>
                    <a:pt x="12680" y="10453"/>
                    <a:pt x="11683" y="10058"/>
                  </a:cubicBezTo>
                  <a:lnTo>
                    <a:pt x="11683" y="17164"/>
                  </a:lnTo>
                  <a:cubicBezTo>
                    <a:pt x="11683" y="17780"/>
                    <a:pt x="11594" y="18350"/>
                    <a:pt x="11416" y="18884"/>
                  </a:cubicBezTo>
                  <a:cubicBezTo>
                    <a:pt x="11234" y="19415"/>
                    <a:pt x="10993" y="19886"/>
                    <a:pt x="10691" y="20298"/>
                  </a:cubicBezTo>
                  <a:cubicBezTo>
                    <a:pt x="10385" y="20705"/>
                    <a:pt x="10030" y="21027"/>
                    <a:pt x="9622" y="21258"/>
                  </a:cubicBezTo>
                  <a:cubicBezTo>
                    <a:pt x="9214" y="21487"/>
                    <a:pt x="8778" y="21600"/>
                    <a:pt x="8315" y="21600"/>
                  </a:cubicBezTo>
                  <a:cubicBezTo>
                    <a:pt x="7852" y="21600"/>
                    <a:pt x="7411" y="21487"/>
                    <a:pt x="6996" y="21258"/>
                  </a:cubicBezTo>
                  <a:cubicBezTo>
                    <a:pt x="6581" y="21027"/>
                    <a:pt x="6221" y="20705"/>
                    <a:pt x="5915" y="20298"/>
                  </a:cubicBezTo>
                  <a:cubicBezTo>
                    <a:pt x="5613" y="19886"/>
                    <a:pt x="5369" y="19417"/>
                    <a:pt x="5190" y="18884"/>
                  </a:cubicBezTo>
                  <a:cubicBezTo>
                    <a:pt x="5011" y="18350"/>
                    <a:pt x="4923" y="17780"/>
                    <a:pt x="4923" y="17164"/>
                  </a:cubicBezTo>
                  <a:cubicBezTo>
                    <a:pt x="4923" y="16851"/>
                    <a:pt x="5011" y="16591"/>
                    <a:pt x="5190" y="16391"/>
                  </a:cubicBezTo>
                  <a:cubicBezTo>
                    <a:pt x="5369" y="16187"/>
                    <a:pt x="5584" y="16086"/>
                    <a:pt x="5837" y="16086"/>
                  </a:cubicBezTo>
                  <a:cubicBezTo>
                    <a:pt x="6104" y="16086"/>
                    <a:pt x="6321" y="16188"/>
                    <a:pt x="6493" y="16391"/>
                  </a:cubicBezTo>
                  <a:cubicBezTo>
                    <a:pt x="6662" y="16591"/>
                    <a:pt x="6748" y="16851"/>
                    <a:pt x="6748" y="17164"/>
                  </a:cubicBezTo>
                  <a:cubicBezTo>
                    <a:pt x="6748" y="17800"/>
                    <a:pt x="6901" y="18333"/>
                    <a:pt x="7203" y="18777"/>
                  </a:cubicBezTo>
                  <a:cubicBezTo>
                    <a:pt x="7509" y="19217"/>
                    <a:pt x="7878" y="19437"/>
                    <a:pt x="8313" y="19437"/>
                  </a:cubicBezTo>
                  <a:cubicBezTo>
                    <a:pt x="8732" y="19437"/>
                    <a:pt x="9092" y="19217"/>
                    <a:pt x="9398" y="18777"/>
                  </a:cubicBezTo>
                  <a:cubicBezTo>
                    <a:pt x="9701" y="18333"/>
                    <a:pt x="9853" y="17800"/>
                    <a:pt x="9853" y="17164"/>
                  </a:cubicBezTo>
                  <a:lnTo>
                    <a:pt x="9853" y="10058"/>
                  </a:lnTo>
                  <a:cubicBezTo>
                    <a:pt x="8856" y="10461"/>
                    <a:pt x="8043" y="11337"/>
                    <a:pt x="7420" y="12681"/>
                  </a:cubicBezTo>
                  <a:cubicBezTo>
                    <a:pt x="7344" y="12887"/>
                    <a:pt x="7211" y="12991"/>
                    <a:pt x="7020" y="12991"/>
                  </a:cubicBezTo>
                  <a:cubicBezTo>
                    <a:pt x="6829" y="12991"/>
                    <a:pt x="6700" y="12887"/>
                    <a:pt x="6631" y="12681"/>
                  </a:cubicBezTo>
                  <a:cubicBezTo>
                    <a:pt x="6228" y="11797"/>
                    <a:pt x="5734" y="11111"/>
                    <a:pt x="5147" y="10619"/>
                  </a:cubicBezTo>
                  <a:cubicBezTo>
                    <a:pt x="4561" y="10128"/>
                    <a:pt x="3941" y="9880"/>
                    <a:pt x="3285" y="9880"/>
                  </a:cubicBezTo>
                  <a:cubicBezTo>
                    <a:pt x="2364" y="9880"/>
                    <a:pt x="1541" y="10345"/>
                    <a:pt x="809" y="11272"/>
                  </a:cubicBezTo>
                  <a:cubicBezTo>
                    <a:pt x="718" y="11382"/>
                    <a:pt x="597" y="11435"/>
                    <a:pt x="456" y="11435"/>
                  </a:cubicBezTo>
                  <a:cubicBezTo>
                    <a:pt x="382" y="11435"/>
                    <a:pt x="306" y="11407"/>
                    <a:pt x="239" y="11356"/>
                  </a:cubicBezTo>
                  <a:cubicBezTo>
                    <a:pt x="48" y="11229"/>
                    <a:pt x="-26" y="11034"/>
                    <a:pt x="7" y="10775"/>
                  </a:cubicBezTo>
                  <a:cubicBezTo>
                    <a:pt x="246" y="9538"/>
                    <a:pt x="661" y="8400"/>
                    <a:pt x="1260" y="7355"/>
                  </a:cubicBezTo>
                  <a:cubicBezTo>
                    <a:pt x="1856" y="6308"/>
                    <a:pt x="2595" y="5390"/>
                    <a:pt x="3468" y="4597"/>
                  </a:cubicBezTo>
                  <a:cubicBezTo>
                    <a:pt x="4344" y="3803"/>
                    <a:pt x="5322" y="3168"/>
                    <a:pt x="6402" y="2688"/>
                  </a:cubicBezTo>
                  <a:cubicBezTo>
                    <a:pt x="7483" y="2214"/>
                    <a:pt x="8635" y="1917"/>
                    <a:pt x="9851" y="1799"/>
                  </a:cubicBezTo>
                  <a:lnTo>
                    <a:pt x="9851" y="1081"/>
                  </a:lnTo>
                  <a:cubicBezTo>
                    <a:pt x="9851" y="768"/>
                    <a:pt x="9937" y="508"/>
                    <a:pt x="10118" y="305"/>
                  </a:cubicBezTo>
                  <a:cubicBezTo>
                    <a:pt x="10297" y="102"/>
                    <a:pt x="10512" y="0"/>
                    <a:pt x="10764" y="0"/>
                  </a:cubicBezTo>
                  <a:cubicBezTo>
                    <a:pt x="11029" y="0"/>
                    <a:pt x="11249" y="102"/>
                    <a:pt x="11420" y="305"/>
                  </a:cubicBezTo>
                  <a:cubicBezTo>
                    <a:pt x="11590" y="508"/>
                    <a:pt x="11676" y="768"/>
                    <a:pt x="11676" y="1081"/>
                  </a:cubicBezTo>
                  <a:lnTo>
                    <a:pt x="11676" y="1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5" name="Shape 1515"/>
            <p:cNvSpPr/>
            <p:nvPr/>
          </p:nvSpPr>
          <p:spPr>
            <a:xfrm>
              <a:off x="20252156" y="4546087"/>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20"/>
                    <a:pt x="6592" y="20756"/>
                  </a:cubicBezTo>
                  <a:cubicBezTo>
                    <a:pt x="5281" y="20194"/>
                    <a:pt x="4137" y="19423"/>
                    <a:pt x="3156" y="18446"/>
                  </a:cubicBezTo>
                  <a:cubicBezTo>
                    <a:pt x="2179" y="17466"/>
                    <a:pt x="1407" y="16322"/>
                    <a:pt x="845" y="15009"/>
                  </a:cubicBezTo>
                  <a:cubicBezTo>
                    <a:pt x="283" y="13699"/>
                    <a:pt x="0" y="12295"/>
                    <a:pt x="0" y="10801"/>
                  </a:cubicBezTo>
                  <a:cubicBezTo>
                    <a:pt x="0" y="9305"/>
                    <a:pt x="283" y="7901"/>
                    <a:pt x="845" y="6588"/>
                  </a:cubicBezTo>
                  <a:cubicBezTo>
                    <a:pt x="1407" y="5278"/>
                    <a:pt x="2181" y="4134"/>
                    <a:pt x="3156" y="3157"/>
                  </a:cubicBezTo>
                  <a:cubicBezTo>
                    <a:pt x="4137" y="2177"/>
                    <a:pt x="5281" y="1409"/>
                    <a:pt x="6592" y="844"/>
                  </a:cubicBezTo>
                  <a:cubicBezTo>
                    <a:pt x="7906" y="280"/>
                    <a:pt x="9311" y="0"/>
                    <a:pt x="10806" y="0"/>
                  </a:cubicBez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moveTo>
                    <a:pt x="10806" y="3242"/>
                  </a:moveTo>
                  <a:cubicBezTo>
                    <a:pt x="9752" y="3242"/>
                    <a:pt x="8765" y="3442"/>
                    <a:pt x="7850" y="3838"/>
                  </a:cubicBezTo>
                  <a:cubicBezTo>
                    <a:pt x="6934" y="4236"/>
                    <a:pt x="6138" y="4775"/>
                    <a:pt x="5457" y="5459"/>
                  </a:cubicBezTo>
                  <a:cubicBezTo>
                    <a:pt x="4776" y="6148"/>
                    <a:pt x="4233" y="6944"/>
                    <a:pt x="3840" y="7853"/>
                  </a:cubicBezTo>
                  <a:cubicBezTo>
                    <a:pt x="3445" y="8763"/>
                    <a:pt x="3244" y="9745"/>
                    <a:pt x="3244" y="10801"/>
                  </a:cubicBezTo>
                  <a:cubicBezTo>
                    <a:pt x="3244" y="11855"/>
                    <a:pt x="3445" y="12838"/>
                    <a:pt x="3840" y="13747"/>
                  </a:cubicBezTo>
                  <a:cubicBezTo>
                    <a:pt x="4236" y="14656"/>
                    <a:pt x="4776" y="15455"/>
                    <a:pt x="5457" y="16142"/>
                  </a:cubicBezTo>
                  <a:cubicBezTo>
                    <a:pt x="6135" y="16825"/>
                    <a:pt x="6932" y="17364"/>
                    <a:pt x="7850" y="17762"/>
                  </a:cubicBezTo>
                  <a:cubicBezTo>
                    <a:pt x="8765" y="18158"/>
                    <a:pt x="9752" y="18358"/>
                    <a:pt x="10806" y="18358"/>
                  </a:cubicBezTo>
                  <a:cubicBezTo>
                    <a:pt x="11862" y="18358"/>
                    <a:pt x="12846" y="18158"/>
                    <a:pt x="13756" y="17762"/>
                  </a:cubicBezTo>
                  <a:cubicBezTo>
                    <a:pt x="14666" y="17364"/>
                    <a:pt x="15462" y="16825"/>
                    <a:pt x="16152" y="16142"/>
                  </a:cubicBezTo>
                  <a:cubicBezTo>
                    <a:pt x="16836" y="15455"/>
                    <a:pt x="17378" y="14656"/>
                    <a:pt x="17774" y="13747"/>
                  </a:cubicBezTo>
                  <a:cubicBezTo>
                    <a:pt x="18172" y="12838"/>
                    <a:pt x="18370" y="11855"/>
                    <a:pt x="18370" y="10801"/>
                  </a:cubicBezTo>
                  <a:cubicBezTo>
                    <a:pt x="18370" y="9745"/>
                    <a:pt x="18172" y="8763"/>
                    <a:pt x="17774" y="7853"/>
                  </a:cubicBezTo>
                  <a:cubicBezTo>
                    <a:pt x="17376" y="6944"/>
                    <a:pt x="16836" y="6148"/>
                    <a:pt x="16152" y="5459"/>
                  </a:cubicBezTo>
                  <a:cubicBezTo>
                    <a:pt x="15465" y="4775"/>
                    <a:pt x="14668" y="4236"/>
                    <a:pt x="13756" y="3838"/>
                  </a:cubicBezTo>
                  <a:cubicBezTo>
                    <a:pt x="12846" y="3442"/>
                    <a:pt x="11862" y="3242"/>
                    <a:pt x="10806" y="3242"/>
                  </a:cubicBezTo>
                  <a:moveTo>
                    <a:pt x="6098" y="10801"/>
                  </a:moveTo>
                  <a:cubicBezTo>
                    <a:pt x="5855" y="10801"/>
                    <a:pt x="5688" y="10688"/>
                    <a:pt x="5598" y="10462"/>
                  </a:cubicBezTo>
                  <a:cubicBezTo>
                    <a:pt x="5507" y="10239"/>
                    <a:pt x="5553" y="10042"/>
                    <a:pt x="5733" y="9881"/>
                  </a:cubicBezTo>
                  <a:lnTo>
                    <a:pt x="10413" y="5204"/>
                  </a:lnTo>
                  <a:cubicBezTo>
                    <a:pt x="10540" y="5114"/>
                    <a:pt x="10670" y="5069"/>
                    <a:pt x="10806" y="5069"/>
                  </a:cubicBezTo>
                  <a:cubicBezTo>
                    <a:pt x="10933" y="5069"/>
                    <a:pt x="11060" y="5114"/>
                    <a:pt x="11187" y="5204"/>
                  </a:cubicBezTo>
                  <a:lnTo>
                    <a:pt x="15881" y="9881"/>
                  </a:lnTo>
                  <a:cubicBezTo>
                    <a:pt x="16059" y="10042"/>
                    <a:pt x="16104" y="10239"/>
                    <a:pt x="16016" y="10462"/>
                  </a:cubicBezTo>
                  <a:cubicBezTo>
                    <a:pt x="15926" y="10688"/>
                    <a:pt x="15759" y="10801"/>
                    <a:pt x="15513" y="10801"/>
                  </a:cubicBezTo>
                  <a:lnTo>
                    <a:pt x="12688" y="10801"/>
                  </a:lnTo>
                  <a:lnTo>
                    <a:pt x="12688" y="15667"/>
                  </a:lnTo>
                  <a:cubicBezTo>
                    <a:pt x="12688" y="15811"/>
                    <a:pt x="12634" y="15935"/>
                    <a:pt x="12529" y="16037"/>
                  </a:cubicBezTo>
                  <a:cubicBezTo>
                    <a:pt x="12428" y="16144"/>
                    <a:pt x="12303" y="16195"/>
                    <a:pt x="12162" y="16195"/>
                  </a:cubicBezTo>
                  <a:lnTo>
                    <a:pt x="9438" y="16195"/>
                  </a:lnTo>
                  <a:cubicBezTo>
                    <a:pt x="9294" y="16195"/>
                    <a:pt x="9170" y="16147"/>
                    <a:pt x="9065" y="16045"/>
                  </a:cubicBezTo>
                  <a:cubicBezTo>
                    <a:pt x="8963" y="15947"/>
                    <a:pt x="8910" y="15819"/>
                    <a:pt x="8910" y="15667"/>
                  </a:cubicBezTo>
                  <a:lnTo>
                    <a:pt x="8910" y="10801"/>
                  </a:lnTo>
                  <a:lnTo>
                    <a:pt x="609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6" name="Shape 1516"/>
            <p:cNvSpPr/>
            <p:nvPr/>
          </p:nvSpPr>
          <p:spPr>
            <a:xfrm>
              <a:off x="84208" y="5640516"/>
              <a:ext cx="371529" cy="309514"/>
            </a:xfrm>
            <a:custGeom>
              <a:avLst/>
              <a:gdLst/>
              <a:ahLst/>
              <a:cxnLst>
                <a:cxn ang="0">
                  <a:pos x="wd2" y="hd2"/>
                </a:cxn>
                <a:cxn ang="5400000">
                  <a:pos x="wd2" y="hd2"/>
                </a:cxn>
                <a:cxn ang="10800000">
                  <a:pos x="wd2" y="hd2"/>
                </a:cxn>
                <a:cxn ang="16200000">
                  <a:pos x="wd2" y="hd2"/>
                </a:cxn>
              </a:cxnLst>
              <a:rect l="0" t="0" r="r" b="b"/>
              <a:pathLst>
                <a:path w="21600" h="21600" extrusionOk="0">
                  <a:moveTo>
                    <a:pt x="21140" y="11871"/>
                  </a:moveTo>
                  <a:cubicBezTo>
                    <a:pt x="21267" y="11871"/>
                    <a:pt x="21375" y="11921"/>
                    <a:pt x="21463" y="12024"/>
                  </a:cubicBezTo>
                  <a:cubicBezTo>
                    <a:pt x="21553" y="12129"/>
                    <a:pt x="21600" y="12262"/>
                    <a:pt x="21600" y="12417"/>
                  </a:cubicBezTo>
                  <a:lnTo>
                    <a:pt x="21600" y="21054"/>
                  </a:lnTo>
                  <a:cubicBezTo>
                    <a:pt x="21600" y="21418"/>
                    <a:pt x="21448" y="21600"/>
                    <a:pt x="21140" y="21600"/>
                  </a:cubicBezTo>
                  <a:lnTo>
                    <a:pt x="458" y="21600"/>
                  </a:lnTo>
                  <a:cubicBezTo>
                    <a:pt x="154" y="21600"/>
                    <a:pt x="0" y="21418"/>
                    <a:pt x="0" y="21054"/>
                  </a:cubicBezTo>
                  <a:lnTo>
                    <a:pt x="0" y="12417"/>
                  </a:lnTo>
                  <a:cubicBezTo>
                    <a:pt x="0" y="12267"/>
                    <a:pt x="47" y="12138"/>
                    <a:pt x="135" y="12029"/>
                  </a:cubicBezTo>
                  <a:cubicBezTo>
                    <a:pt x="225" y="11924"/>
                    <a:pt x="333" y="11871"/>
                    <a:pt x="458" y="11871"/>
                  </a:cubicBezTo>
                  <a:lnTo>
                    <a:pt x="3143" y="11871"/>
                  </a:lnTo>
                  <a:cubicBezTo>
                    <a:pt x="3268" y="11871"/>
                    <a:pt x="3376" y="11921"/>
                    <a:pt x="3466" y="12023"/>
                  </a:cubicBezTo>
                  <a:cubicBezTo>
                    <a:pt x="3554" y="12129"/>
                    <a:pt x="3601" y="12261"/>
                    <a:pt x="3601" y="12417"/>
                  </a:cubicBezTo>
                  <a:lnTo>
                    <a:pt x="3601" y="17282"/>
                  </a:lnTo>
                  <a:lnTo>
                    <a:pt x="18004" y="17282"/>
                  </a:lnTo>
                  <a:lnTo>
                    <a:pt x="18004" y="12417"/>
                  </a:lnTo>
                  <a:cubicBezTo>
                    <a:pt x="18004" y="12267"/>
                    <a:pt x="18051" y="12138"/>
                    <a:pt x="18139" y="12029"/>
                  </a:cubicBezTo>
                  <a:cubicBezTo>
                    <a:pt x="18229" y="11923"/>
                    <a:pt x="18337" y="11870"/>
                    <a:pt x="18462" y="11870"/>
                  </a:cubicBezTo>
                  <a:lnTo>
                    <a:pt x="21140" y="11870"/>
                  </a:lnTo>
                  <a:close/>
                  <a:moveTo>
                    <a:pt x="17380" y="7426"/>
                  </a:moveTo>
                  <a:cubicBezTo>
                    <a:pt x="17559" y="7641"/>
                    <a:pt x="17620" y="7823"/>
                    <a:pt x="17561" y="7970"/>
                  </a:cubicBezTo>
                  <a:cubicBezTo>
                    <a:pt x="17502" y="8111"/>
                    <a:pt x="17351" y="8187"/>
                    <a:pt x="17108" y="8187"/>
                  </a:cubicBezTo>
                  <a:lnTo>
                    <a:pt x="13510" y="8187"/>
                  </a:lnTo>
                  <a:lnTo>
                    <a:pt x="13510" y="15202"/>
                  </a:lnTo>
                  <a:cubicBezTo>
                    <a:pt x="13510" y="15513"/>
                    <a:pt x="13422" y="15772"/>
                    <a:pt x="13248" y="15983"/>
                  </a:cubicBezTo>
                  <a:cubicBezTo>
                    <a:pt x="13072" y="16195"/>
                    <a:pt x="12856" y="16301"/>
                    <a:pt x="12597" y="16301"/>
                  </a:cubicBezTo>
                  <a:lnTo>
                    <a:pt x="8998" y="16301"/>
                  </a:lnTo>
                  <a:cubicBezTo>
                    <a:pt x="8741" y="16301"/>
                    <a:pt x="8528" y="16195"/>
                    <a:pt x="8359" y="15983"/>
                  </a:cubicBezTo>
                  <a:cubicBezTo>
                    <a:pt x="8191" y="15772"/>
                    <a:pt x="8105" y="15513"/>
                    <a:pt x="8105" y="15202"/>
                  </a:cubicBezTo>
                  <a:lnTo>
                    <a:pt x="8105" y="8187"/>
                  </a:lnTo>
                  <a:lnTo>
                    <a:pt x="4507" y="8187"/>
                  </a:lnTo>
                  <a:cubicBezTo>
                    <a:pt x="4252" y="8187"/>
                    <a:pt x="4098" y="8111"/>
                    <a:pt x="4049" y="7970"/>
                  </a:cubicBezTo>
                  <a:cubicBezTo>
                    <a:pt x="4002" y="7823"/>
                    <a:pt x="4066" y="7641"/>
                    <a:pt x="4237" y="7426"/>
                  </a:cubicBezTo>
                  <a:lnTo>
                    <a:pt x="10142" y="323"/>
                  </a:lnTo>
                  <a:cubicBezTo>
                    <a:pt x="10320" y="109"/>
                    <a:pt x="10538" y="0"/>
                    <a:pt x="10795" y="0"/>
                  </a:cubicBezTo>
                  <a:cubicBezTo>
                    <a:pt x="11050" y="0"/>
                    <a:pt x="11263" y="109"/>
                    <a:pt x="11444" y="323"/>
                  </a:cubicBezTo>
                  <a:lnTo>
                    <a:pt x="17380" y="742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7" name="Shape 1517"/>
            <p:cNvSpPr/>
            <p:nvPr/>
          </p:nvSpPr>
          <p:spPr>
            <a:xfrm>
              <a:off x="1094710" y="5640516"/>
              <a:ext cx="315826" cy="315786"/>
            </a:xfrm>
            <a:custGeom>
              <a:avLst/>
              <a:gdLst/>
              <a:ahLst/>
              <a:cxnLst>
                <a:cxn ang="0">
                  <a:pos x="wd2" y="hd2"/>
                </a:cxn>
                <a:cxn ang="5400000">
                  <a:pos x="wd2" y="hd2"/>
                </a:cxn>
                <a:cxn ang="10800000">
                  <a:pos x="wd2" y="hd2"/>
                </a:cxn>
                <a:cxn ang="16200000">
                  <a:pos x="wd2" y="hd2"/>
                </a:cxn>
              </a:cxnLst>
              <a:rect l="0" t="0" r="r" b="b"/>
              <a:pathLst>
                <a:path w="21600" h="21600" extrusionOk="0">
                  <a:moveTo>
                    <a:pt x="13981" y="10852"/>
                  </a:moveTo>
                  <a:cubicBezTo>
                    <a:pt x="14231" y="10892"/>
                    <a:pt x="14582" y="10935"/>
                    <a:pt x="15043" y="10993"/>
                  </a:cubicBezTo>
                  <a:cubicBezTo>
                    <a:pt x="15501" y="11045"/>
                    <a:pt x="15979" y="11105"/>
                    <a:pt x="16477" y="11168"/>
                  </a:cubicBezTo>
                  <a:cubicBezTo>
                    <a:pt x="16972" y="11235"/>
                    <a:pt x="17436" y="11301"/>
                    <a:pt x="17868" y="11370"/>
                  </a:cubicBezTo>
                  <a:cubicBezTo>
                    <a:pt x="18297" y="11439"/>
                    <a:pt x="18611" y="11502"/>
                    <a:pt x="18804" y="11554"/>
                  </a:cubicBezTo>
                  <a:cubicBezTo>
                    <a:pt x="19124" y="11646"/>
                    <a:pt x="19452" y="11842"/>
                    <a:pt x="19777" y="12133"/>
                  </a:cubicBezTo>
                  <a:cubicBezTo>
                    <a:pt x="20103" y="12430"/>
                    <a:pt x="20405" y="12769"/>
                    <a:pt x="20679" y="13152"/>
                  </a:cubicBezTo>
                  <a:cubicBezTo>
                    <a:pt x="20955" y="13538"/>
                    <a:pt x="21177" y="13935"/>
                    <a:pt x="21344" y="14353"/>
                  </a:cubicBezTo>
                  <a:cubicBezTo>
                    <a:pt x="21516" y="14762"/>
                    <a:pt x="21600" y="15139"/>
                    <a:pt x="21600" y="15482"/>
                  </a:cubicBezTo>
                  <a:lnTo>
                    <a:pt x="21600" y="20814"/>
                  </a:lnTo>
                  <a:cubicBezTo>
                    <a:pt x="21508" y="20854"/>
                    <a:pt x="21407" y="20915"/>
                    <a:pt x="21292" y="21007"/>
                  </a:cubicBezTo>
                  <a:cubicBezTo>
                    <a:pt x="21177" y="21102"/>
                    <a:pt x="21053" y="21188"/>
                    <a:pt x="20920" y="21278"/>
                  </a:cubicBezTo>
                  <a:cubicBezTo>
                    <a:pt x="20785" y="21364"/>
                    <a:pt x="20658" y="21442"/>
                    <a:pt x="20540" y="21505"/>
                  </a:cubicBezTo>
                  <a:cubicBezTo>
                    <a:pt x="20419" y="21571"/>
                    <a:pt x="20319" y="21600"/>
                    <a:pt x="20238" y="21600"/>
                  </a:cubicBezTo>
                  <a:lnTo>
                    <a:pt x="1351" y="21600"/>
                  </a:lnTo>
                  <a:cubicBezTo>
                    <a:pt x="1028" y="21600"/>
                    <a:pt x="786" y="21502"/>
                    <a:pt x="619" y="21303"/>
                  </a:cubicBezTo>
                  <a:cubicBezTo>
                    <a:pt x="452" y="21108"/>
                    <a:pt x="248" y="20943"/>
                    <a:pt x="0" y="20814"/>
                  </a:cubicBezTo>
                  <a:lnTo>
                    <a:pt x="0" y="15482"/>
                  </a:lnTo>
                  <a:cubicBezTo>
                    <a:pt x="0" y="15139"/>
                    <a:pt x="84" y="14762"/>
                    <a:pt x="253" y="14353"/>
                  </a:cubicBezTo>
                  <a:cubicBezTo>
                    <a:pt x="426" y="13935"/>
                    <a:pt x="645" y="13544"/>
                    <a:pt x="916" y="13167"/>
                  </a:cubicBezTo>
                  <a:cubicBezTo>
                    <a:pt x="1186" y="12790"/>
                    <a:pt x="1486" y="12450"/>
                    <a:pt x="1817" y="12145"/>
                  </a:cubicBezTo>
                  <a:cubicBezTo>
                    <a:pt x="2145" y="11845"/>
                    <a:pt x="2474" y="11644"/>
                    <a:pt x="2796" y="11552"/>
                  </a:cubicBezTo>
                  <a:cubicBezTo>
                    <a:pt x="2960" y="11500"/>
                    <a:pt x="3263" y="11436"/>
                    <a:pt x="3703" y="11367"/>
                  </a:cubicBezTo>
                  <a:cubicBezTo>
                    <a:pt x="4144" y="11298"/>
                    <a:pt x="4616" y="11232"/>
                    <a:pt x="5117" y="11166"/>
                  </a:cubicBezTo>
                  <a:cubicBezTo>
                    <a:pt x="5618" y="11102"/>
                    <a:pt x="6096" y="11042"/>
                    <a:pt x="6557" y="10990"/>
                  </a:cubicBezTo>
                  <a:cubicBezTo>
                    <a:pt x="7015" y="10932"/>
                    <a:pt x="7369" y="10889"/>
                    <a:pt x="7617" y="10849"/>
                  </a:cubicBezTo>
                  <a:cubicBezTo>
                    <a:pt x="6773" y="10308"/>
                    <a:pt x="6113" y="9602"/>
                    <a:pt x="5627" y="8736"/>
                  </a:cubicBezTo>
                  <a:cubicBezTo>
                    <a:pt x="5143" y="7866"/>
                    <a:pt x="4904" y="6922"/>
                    <a:pt x="4904" y="5900"/>
                  </a:cubicBezTo>
                  <a:cubicBezTo>
                    <a:pt x="4904" y="5093"/>
                    <a:pt x="5059" y="4330"/>
                    <a:pt x="5370" y="3619"/>
                  </a:cubicBezTo>
                  <a:cubicBezTo>
                    <a:pt x="5681" y="2908"/>
                    <a:pt x="6105" y="2283"/>
                    <a:pt x="6632" y="1745"/>
                  </a:cubicBezTo>
                  <a:cubicBezTo>
                    <a:pt x="7162" y="1209"/>
                    <a:pt x="7778" y="783"/>
                    <a:pt x="8492" y="472"/>
                  </a:cubicBezTo>
                  <a:cubicBezTo>
                    <a:pt x="9203" y="158"/>
                    <a:pt x="9963" y="0"/>
                    <a:pt x="10773" y="0"/>
                  </a:cubicBezTo>
                  <a:cubicBezTo>
                    <a:pt x="11582" y="0"/>
                    <a:pt x="12348" y="158"/>
                    <a:pt x="13062" y="472"/>
                  </a:cubicBezTo>
                  <a:cubicBezTo>
                    <a:pt x="13779" y="783"/>
                    <a:pt x="14407" y="1209"/>
                    <a:pt x="14942" y="1745"/>
                  </a:cubicBezTo>
                  <a:cubicBezTo>
                    <a:pt x="15481" y="2283"/>
                    <a:pt x="15901" y="2908"/>
                    <a:pt x="16209" y="3619"/>
                  </a:cubicBezTo>
                  <a:cubicBezTo>
                    <a:pt x="16515" y="4330"/>
                    <a:pt x="16670" y="5093"/>
                    <a:pt x="16670" y="5900"/>
                  </a:cubicBezTo>
                  <a:cubicBezTo>
                    <a:pt x="16670" y="6904"/>
                    <a:pt x="16431" y="7843"/>
                    <a:pt x="15953" y="8721"/>
                  </a:cubicBezTo>
                  <a:cubicBezTo>
                    <a:pt x="15489" y="9599"/>
                    <a:pt x="14827" y="10310"/>
                    <a:pt x="13981" y="1085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8" name="Shape 1518"/>
            <p:cNvSpPr/>
            <p:nvPr/>
          </p:nvSpPr>
          <p:spPr>
            <a:xfrm>
              <a:off x="2231526" y="5598422"/>
              <a:ext cx="309594" cy="309514"/>
            </a:xfrm>
            <a:custGeom>
              <a:avLst/>
              <a:gdLst/>
              <a:ahLst/>
              <a:cxnLst>
                <a:cxn ang="0">
                  <a:pos x="wd2" y="hd2"/>
                </a:cxn>
                <a:cxn ang="5400000">
                  <a:pos x="wd2" y="hd2"/>
                </a:cxn>
                <a:cxn ang="10800000">
                  <a:pos x="wd2" y="hd2"/>
                </a:cxn>
                <a:cxn ang="16200000">
                  <a:pos x="wd2" y="hd2"/>
                </a:cxn>
              </a:cxnLst>
              <a:rect l="0" t="0" r="r" b="b"/>
              <a:pathLst>
                <a:path w="21600" h="21600" extrusionOk="0">
                  <a:moveTo>
                    <a:pt x="18524" y="12335"/>
                  </a:moveTo>
                  <a:cubicBezTo>
                    <a:pt x="18524" y="12041"/>
                    <a:pt x="18466" y="11750"/>
                    <a:pt x="18354" y="11462"/>
                  </a:cubicBezTo>
                  <a:cubicBezTo>
                    <a:pt x="18739" y="11498"/>
                    <a:pt x="19127" y="11656"/>
                    <a:pt x="19520" y="11938"/>
                  </a:cubicBezTo>
                  <a:cubicBezTo>
                    <a:pt x="19914" y="12220"/>
                    <a:pt x="20263" y="12558"/>
                    <a:pt x="20566" y="12952"/>
                  </a:cubicBezTo>
                  <a:cubicBezTo>
                    <a:pt x="20871" y="13342"/>
                    <a:pt x="21118" y="13768"/>
                    <a:pt x="21312" y="14215"/>
                  </a:cubicBezTo>
                  <a:cubicBezTo>
                    <a:pt x="21503" y="14667"/>
                    <a:pt x="21600" y="15081"/>
                    <a:pt x="21600" y="15466"/>
                  </a:cubicBezTo>
                  <a:lnTo>
                    <a:pt x="21600" y="20798"/>
                  </a:lnTo>
                  <a:cubicBezTo>
                    <a:pt x="21509" y="20854"/>
                    <a:pt x="21403" y="20924"/>
                    <a:pt x="21286" y="21010"/>
                  </a:cubicBezTo>
                  <a:cubicBezTo>
                    <a:pt x="21171" y="21095"/>
                    <a:pt x="21051" y="21180"/>
                    <a:pt x="20930" y="21271"/>
                  </a:cubicBezTo>
                  <a:cubicBezTo>
                    <a:pt x="20804" y="21359"/>
                    <a:pt x="20683" y="21436"/>
                    <a:pt x="20554" y="21503"/>
                  </a:cubicBezTo>
                  <a:cubicBezTo>
                    <a:pt x="20428" y="21565"/>
                    <a:pt x="20328" y="21600"/>
                    <a:pt x="20252" y="21600"/>
                  </a:cubicBezTo>
                  <a:lnTo>
                    <a:pt x="1348" y="21600"/>
                  </a:lnTo>
                  <a:cubicBezTo>
                    <a:pt x="1022" y="21600"/>
                    <a:pt x="778" y="21503"/>
                    <a:pt x="617" y="21312"/>
                  </a:cubicBezTo>
                  <a:cubicBezTo>
                    <a:pt x="458" y="21118"/>
                    <a:pt x="253" y="20948"/>
                    <a:pt x="0" y="20798"/>
                  </a:cubicBezTo>
                  <a:lnTo>
                    <a:pt x="0" y="15466"/>
                  </a:lnTo>
                  <a:cubicBezTo>
                    <a:pt x="0" y="15102"/>
                    <a:pt x="94" y="14694"/>
                    <a:pt x="288" y="14244"/>
                  </a:cubicBezTo>
                  <a:cubicBezTo>
                    <a:pt x="479" y="13795"/>
                    <a:pt x="734" y="13372"/>
                    <a:pt x="1055" y="12978"/>
                  </a:cubicBezTo>
                  <a:cubicBezTo>
                    <a:pt x="1372" y="12587"/>
                    <a:pt x="1724" y="12241"/>
                    <a:pt x="2100" y="11953"/>
                  </a:cubicBezTo>
                  <a:cubicBezTo>
                    <a:pt x="2482" y="11662"/>
                    <a:pt x="2864" y="11497"/>
                    <a:pt x="3249" y="11462"/>
                  </a:cubicBezTo>
                  <a:cubicBezTo>
                    <a:pt x="2920" y="12012"/>
                    <a:pt x="2761" y="12617"/>
                    <a:pt x="2770" y="13275"/>
                  </a:cubicBezTo>
                  <a:cubicBezTo>
                    <a:pt x="2770" y="13830"/>
                    <a:pt x="2844" y="14412"/>
                    <a:pt x="2996" y="15020"/>
                  </a:cubicBezTo>
                  <a:cubicBezTo>
                    <a:pt x="3146" y="15628"/>
                    <a:pt x="3425" y="16127"/>
                    <a:pt x="3825" y="16512"/>
                  </a:cubicBezTo>
                  <a:cubicBezTo>
                    <a:pt x="3654" y="16856"/>
                    <a:pt x="3572" y="17208"/>
                    <a:pt x="3572" y="17564"/>
                  </a:cubicBezTo>
                  <a:cubicBezTo>
                    <a:pt x="3572" y="18236"/>
                    <a:pt x="3804" y="18812"/>
                    <a:pt x="4277" y="19279"/>
                  </a:cubicBezTo>
                  <a:cubicBezTo>
                    <a:pt x="4741" y="19746"/>
                    <a:pt x="5317" y="19981"/>
                    <a:pt x="5993" y="19981"/>
                  </a:cubicBezTo>
                  <a:cubicBezTo>
                    <a:pt x="6336" y="19981"/>
                    <a:pt x="6659" y="19922"/>
                    <a:pt x="6953" y="19799"/>
                  </a:cubicBezTo>
                  <a:cubicBezTo>
                    <a:pt x="7250" y="19678"/>
                    <a:pt x="7506" y="19505"/>
                    <a:pt x="7726" y="19288"/>
                  </a:cubicBezTo>
                  <a:cubicBezTo>
                    <a:pt x="7949" y="19067"/>
                    <a:pt x="8122" y="18806"/>
                    <a:pt x="8249" y="18506"/>
                  </a:cubicBezTo>
                  <a:cubicBezTo>
                    <a:pt x="8375" y="18207"/>
                    <a:pt x="8437" y="17893"/>
                    <a:pt x="8437" y="17564"/>
                  </a:cubicBezTo>
                  <a:cubicBezTo>
                    <a:pt x="8437" y="17237"/>
                    <a:pt x="8375" y="16923"/>
                    <a:pt x="8249" y="16629"/>
                  </a:cubicBezTo>
                  <a:cubicBezTo>
                    <a:pt x="8122" y="16333"/>
                    <a:pt x="7949" y="16074"/>
                    <a:pt x="7726" y="15857"/>
                  </a:cubicBezTo>
                  <a:cubicBezTo>
                    <a:pt x="7506" y="15634"/>
                    <a:pt x="7250" y="15454"/>
                    <a:pt x="6953" y="15319"/>
                  </a:cubicBezTo>
                  <a:cubicBezTo>
                    <a:pt x="6657" y="15184"/>
                    <a:pt x="6336" y="15117"/>
                    <a:pt x="5993" y="15117"/>
                  </a:cubicBezTo>
                  <a:cubicBezTo>
                    <a:pt x="5819" y="15117"/>
                    <a:pt x="5649" y="15140"/>
                    <a:pt x="5476" y="15184"/>
                  </a:cubicBezTo>
                  <a:cubicBezTo>
                    <a:pt x="5299" y="15234"/>
                    <a:pt x="5138" y="15299"/>
                    <a:pt x="4976" y="15384"/>
                  </a:cubicBezTo>
                  <a:cubicBezTo>
                    <a:pt x="4865" y="15272"/>
                    <a:pt x="4771" y="15129"/>
                    <a:pt x="4694" y="14946"/>
                  </a:cubicBezTo>
                  <a:cubicBezTo>
                    <a:pt x="4621" y="14770"/>
                    <a:pt x="4556" y="14579"/>
                    <a:pt x="4506" y="14377"/>
                  </a:cubicBezTo>
                  <a:cubicBezTo>
                    <a:pt x="4453" y="14177"/>
                    <a:pt x="4418" y="13980"/>
                    <a:pt x="4403" y="13795"/>
                  </a:cubicBezTo>
                  <a:cubicBezTo>
                    <a:pt x="4380" y="13607"/>
                    <a:pt x="4371" y="13437"/>
                    <a:pt x="4371" y="13275"/>
                  </a:cubicBezTo>
                  <a:cubicBezTo>
                    <a:pt x="4371" y="12834"/>
                    <a:pt x="4503" y="12432"/>
                    <a:pt x="4765" y="12065"/>
                  </a:cubicBezTo>
                  <a:cubicBezTo>
                    <a:pt x="5029" y="11700"/>
                    <a:pt x="5317" y="11386"/>
                    <a:pt x="5637" y="11125"/>
                  </a:cubicBezTo>
                  <a:lnTo>
                    <a:pt x="7635" y="10828"/>
                  </a:lnTo>
                  <a:cubicBezTo>
                    <a:pt x="6774" y="10290"/>
                    <a:pt x="6104" y="9588"/>
                    <a:pt x="5631" y="8710"/>
                  </a:cubicBezTo>
                  <a:cubicBezTo>
                    <a:pt x="5158" y="7835"/>
                    <a:pt x="4920" y="6889"/>
                    <a:pt x="4920" y="5878"/>
                  </a:cubicBezTo>
                  <a:cubicBezTo>
                    <a:pt x="4920" y="5070"/>
                    <a:pt x="5076" y="4312"/>
                    <a:pt x="5385" y="3599"/>
                  </a:cubicBezTo>
                  <a:cubicBezTo>
                    <a:pt x="5693" y="2888"/>
                    <a:pt x="6119" y="2265"/>
                    <a:pt x="6651" y="1727"/>
                  </a:cubicBezTo>
                  <a:cubicBezTo>
                    <a:pt x="7188" y="1196"/>
                    <a:pt x="7811" y="773"/>
                    <a:pt x="8522" y="464"/>
                  </a:cubicBezTo>
                  <a:cubicBezTo>
                    <a:pt x="9236" y="153"/>
                    <a:pt x="9994" y="0"/>
                    <a:pt x="10799" y="0"/>
                  </a:cubicBezTo>
                  <a:cubicBezTo>
                    <a:pt x="11603" y="0"/>
                    <a:pt x="12364" y="153"/>
                    <a:pt x="13078" y="464"/>
                  </a:cubicBezTo>
                  <a:cubicBezTo>
                    <a:pt x="13789" y="773"/>
                    <a:pt x="14412" y="1196"/>
                    <a:pt x="14949" y="1727"/>
                  </a:cubicBezTo>
                  <a:cubicBezTo>
                    <a:pt x="15484" y="2265"/>
                    <a:pt x="15907" y="2888"/>
                    <a:pt x="16215" y="3599"/>
                  </a:cubicBezTo>
                  <a:cubicBezTo>
                    <a:pt x="16524" y="4312"/>
                    <a:pt x="16677" y="5070"/>
                    <a:pt x="16677" y="5878"/>
                  </a:cubicBezTo>
                  <a:cubicBezTo>
                    <a:pt x="16677" y="6901"/>
                    <a:pt x="16442" y="7846"/>
                    <a:pt x="15969" y="8719"/>
                  </a:cubicBezTo>
                  <a:cubicBezTo>
                    <a:pt x="15496" y="9591"/>
                    <a:pt x="14826" y="10290"/>
                    <a:pt x="13962" y="10828"/>
                  </a:cubicBezTo>
                  <a:lnTo>
                    <a:pt x="16186" y="11151"/>
                  </a:lnTo>
                  <a:cubicBezTo>
                    <a:pt x="16356" y="11301"/>
                    <a:pt x="16515" y="11474"/>
                    <a:pt x="16671" y="11662"/>
                  </a:cubicBezTo>
                  <a:cubicBezTo>
                    <a:pt x="16826" y="11859"/>
                    <a:pt x="16903" y="12079"/>
                    <a:pt x="16903" y="12335"/>
                  </a:cubicBezTo>
                  <a:cubicBezTo>
                    <a:pt x="16903" y="12752"/>
                    <a:pt x="16818" y="13113"/>
                    <a:pt x="16650" y="13416"/>
                  </a:cubicBezTo>
                  <a:cubicBezTo>
                    <a:pt x="16098" y="13104"/>
                    <a:pt x="15528" y="12958"/>
                    <a:pt x="14949" y="12966"/>
                  </a:cubicBezTo>
                  <a:cubicBezTo>
                    <a:pt x="14523" y="12966"/>
                    <a:pt x="14118" y="13046"/>
                    <a:pt x="13724" y="13207"/>
                  </a:cubicBezTo>
                  <a:cubicBezTo>
                    <a:pt x="13331" y="13363"/>
                    <a:pt x="12972" y="13580"/>
                    <a:pt x="12643" y="13851"/>
                  </a:cubicBezTo>
                  <a:cubicBezTo>
                    <a:pt x="12585" y="13830"/>
                    <a:pt x="12535" y="13821"/>
                    <a:pt x="12488" y="13809"/>
                  </a:cubicBezTo>
                  <a:cubicBezTo>
                    <a:pt x="12438" y="13801"/>
                    <a:pt x="12388" y="13795"/>
                    <a:pt x="12332" y="13795"/>
                  </a:cubicBezTo>
                  <a:cubicBezTo>
                    <a:pt x="11891" y="13795"/>
                    <a:pt x="11507" y="13953"/>
                    <a:pt x="11178" y="14274"/>
                  </a:cubicBezTo>
                  <a:cubicBezTo>
                    <a:pt x="10849" y="14591"/>
                    <a:pt x="10684" y="14973"/>
                    <a:pt x="10684" y="15413"/>
                  </a:cubicBezTo>
                  <a:cubicBezTo>
                    <a:pt x="10684" y="15851"/>
                    <a:pt x="10849" y="16230"/>
                    <a:pt x="11169" y="16544"/>
                  </a:cubicBezTo>
                  <a:cubicBezTo>
                    <a:pt x="11492" y="16859"/>
                    <a:pt x="11880" y="17014"/>
                    <a:pt x="12332" y="17014"/>
                  </a:cubicBezTo>
                  <a:cubicBezTo>
                    <a:pt x="12770" y="17014"/>
                    <a:pt x="13149" y="16859"/>
                    <a:pt x="13463" y="16544"/>
                  </a:cubicBezTo>
                  <a:cubicBezTo>
                    <a:pt x="13777" y="16230"/>
                    <a:pt x="13936" y="15851"/>
                    <a:pt x="13936" y="15413"/>
                  </a:cubicBezTo>
                  <a:cubicBezTo>
                    <a:pt x="13936" y="15337"/>
                    <a:pt x="13924" y="15267"/>
                    <a:pt x="13907" y="15193"/>
                  </a:cubicBezTo>
                  <a:cubicBezTo>
                    <a:pt x="13886" y="15123"/>
                    <a:pt x="13868" y="15058"/>
                    <a:pt x="13848" y="15005"/>
                  </a:cubicBezTo>
                  <a:cubicBezTo>
                    <a:pt x="13998" y="14893"/>
                    <a:pt x="14162" y="14796"/>
                    <a:pt x="14347" y="14714"/>
                  </a:cubicBezTo>
                  <a:cubicBezTo>
                    <a:pt x="14529" y="14635"/>
                    <a:pt x="14729" y="14594"/>
                    <a:pt x="14946" y="14594"/>
                  </a:cubicBezTo>
                  <a:cubicBezTo>
                    <a:pt x="15461" y="14594"/>
                    <a:pt x="15907" y="14779"/>
                    <a:pt x="16280" y="15146"/>
                  </a:cubicBezTo>
                  <a:cubicBezTo>
                    <a:pt x="16656" y="15510"/>
                    <a:pt x="16841" y="15951"/>
                    <a:pt x="16841" y="16465"/>
                  </a:cubicBezTo>
                  <a:cubicBezTo>
                    <a:pt x="16841" y="16682"/>
                    <a:pt x="16803" y="16879"/>
                    <a:pt x="16730" y="17049"/>
                  </a:cubicBezTo>
                  <a:cubicBezTo>
                    <a:pt x="16656" y="17223"/>
                    <a:pt x="16565" y="17384"/>
                    <a:pt x="16462" y="17534"/>
                  </a:cubicBezTo>
                  <a:cubicBezTo>
                    <a:pt x="16227" y="17440"/>
                    <a:pt x="16019" y="17393"/>
                    <a:pt x="15828" y="17393"/>
                  </a:cubicBezTo>
                  <a:cubicBezTo>
                    <a:pt x="15390" y="17393"/>
                    <a:pt x="15008" y="17555"/>
                    <a:pt x="14682" y="17872"/>
                  </a:cubicBezTo>
                  <a:cubicBezTo>
                    <a:pt x="14359" y="18192"/>
                    <a:pt x="14197" y="18571"/>
                    <a:pt x="14197" y="19012"/>
                  </a:cubicBezTo>
                  <a:cubicBezTo>
                    <a:pt x="14197" y="19455"/>
                    <a:pt x="14359" y="19828"/>
                    <a:pt x="14682" y="20143"/>
                  </a:cubicBezTo>
                  <a:cubicBezTo>
                    <a:pt x="15005" y="20457"/>
                    <a:pt x="15387" y="20616"/>
                    <a:pt x="15828" y="20616"/>
                  </a:cubicBezTo>
                  <a:cubicBezTo>
                    <a:pt x="16271" y="20616"/>
                    <a:pt x="16647" y="20457"/>
                    <a:pt x="16968" y="20143"/>
                  </a:cubicBezTo>
                  <a:cubicBezTo>
                    <a:pt x="17288" y="19828"/>
                    <a:pt x="17446" y="19455"/>
                    <a:pt x="17446" y="19012"/>
                  </a:cubicBezTo>
                  <a:lnTo>
                    <a:pt x="17417" y="18956"/>
                  </a:lnTo>
                  <a:cubicBezTo>
                    <a:pt x="18110" y="18260"/>
                    <a:pt x="18457" y="17434"/>
                    <a:pt x="18457" y="16465"/>
                  </a:cubicBezTo>
                  <a:cubicBezTo>
                    <a:pt x="18457" y="15775"/>
                    <a:pt x="18266" y="15131"/>
                    <a:pt x="17881" y="14541"/>
                  </a:cubicBezTo>
                  <a:cubicBezTo>
                    <a:pt x="18313" y="13886"/>
                    <a:pt x="18524" y="13152"/>
                    <a:pt x="18524" y="12335"/>
                  </a:cubicBezTo>
                  <a:moveTo>
                    <a:pt x="6795" y="17567"/>
                  </a:moveTo>
                  <a:cubicBezTo>
                    <a:pt x="6795" y="17781"/>
                    <a:pt x="6721" y="17972"/>
                    <a:pt x="6571" y="18137"/>
                  </a:cubicBezTo>
                  <a:cubicBezTo>
                    <a:pt x="6422" y="18301"/>
                    <a:pt x="6228" y="18383"/>
                    <a:pt x="5999" y="18383"/>
                  </a:cubicBezTo>
                  <a:cubicBezTo>
                    <a:pt x="5781" y="18383"/>
                    <a:pt x="5590" y="18301"/>
                    <a:pt x="5434" y="18137"/>
                  </a:cubicBezTo>
                  <a:cubicBezTo>
                    <a:pt x="5273" y="17972"/>
                    <a:pt x="5194" y="17781"/>
                    <a:pt x="5194" y="17567"/>
                  </a:cubicBezTo>
                  <a:cubicBezTo>
                    <a:pt x="5194" y="17335"/>
                    <a:pt x="5273" y="17138"/>
                    <a:pt x="5434" y="16991"/>
                  </a:cubicBezTo>
                  <a:cubicBezTo>
                    <a:pt x="5593" y="16841"/>
                    <a:pt x="5781" y="16768"/>
                    <a:pt x="5999" y="16768"/>
                  </a:cubicBezTo>
                  <a:cubicBezTo>
                    <a:pt x="6228" y="16768"/>
                    <a:pt x="6424" y="16841"/>
                    <a:pt x="6571" y="16991"/>
                  </a:cubicBezTo>
                  <a:cubicBezTo>
                    <a:pt x="6721" y="17138"/>
                    <a:pt x="6795" y="17335"/>
                    <a:pt x="6795" y="1756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9" name="Shape 1519"/>
            <p:cNvSpPr/>
            <p:nvPr/>
          </p:nvSpPr>
          <p:spPr>
            <a:xfrm>
              <a:off x="3452550" y="5598422"/>
              <a:ext cx="182060" cy="239811"/>
            </a:xfrm>
            <a:custGeom>
              <a:avLst/>
              <a:gdLst/>
              <a:ahLst/>
              <a:cxnLst>
                <a:cxn ang="0">
                  <a:pos x="wd2" y="hd2"/>
                </a:cxn>
                <a:cxn ang="5400000">
                  <a:pos x="wd2" y="hd2"/>
                </a:cxn>
                <a:cxn ang="10800000">
                  <a:pos x="wd2" y="hd2"/>
                </a:cxn>
                <a:cxn ang="16200000">
                  <a:pos x="wd2" y="hd2"/>
                </a:cxn>
              </a:cxnLst>
              <a:rect l="0" t="0" r="r" b="b"/>
              <a:pathLst>
                <a:path w="21600" h="21372" extrusionOk="0">
                  <a:moveTo>
                    <a:pt x="18753" y="719"/>
                  </a:moveTo>
                  <a:cubicBezTo>
                    <a:pt x="19532" y="111"/>
                    <a:pt x="20206" y="-114"/>
                    <a:pt x="20761" y="55"/>
                  </a:cubicBezTo>
                  <a:cubicBezTo>
                    <a:pt x="21315" y="220"/>
                    <a:pt x="21600" y="738"/>
                    <a:pt x="21600" y="1597"/>
                  </a:cubicBezTo>
                  <a:lnTo>
                    <a:pt x="21600" y="19775"/>
                  </a:lnTo>
                  <a:cubicBezTo>
                    <a:pt x="21600" y="20634"/>
                    <a:pt x="21320" y="21152"/>
                    <a:pt x="20771" y="21317"/>
                  </a:cubicBezTo>
                  <a:cubicBezTo>
                    <a:pt x="20226" y="21486"/>
                    <a:pt x="19552" y="21265"/>
                    <a:pt x="18753" y="20653"/>
                  </a:cubicBezTo>
                  <a:lnTo>
                    <a:pt x="10980" y="14801"/>
                  </a:lnTo>
                  <a:lnTo>
                    <a:pt x="934" y="14801"/>
                  </a:lnTo>
                  <a:cubicBezTo>
                    <a:pt x="679" y="14801"/>
                    <a:pt x="460" y="14734"/>
                    <a:pt x="275" y="14603"/>
                  </a:cubicBezTo>
                  <a:cubicBezTo>
                    <a:pt x="95" y="14471"/>
                    <a:pt x="0" y="14302"/>
                    <a:pt x="0" y="14096"/>
                  </a:cubicBezTo>
                  <a:lnTo>
                    <a:pt x="0" y="7276"/>
                  </a:lnTo>
                  <a:cubicBezTo>
                    <a:pt x="0" y="7081"/>
                    <a:pt x="95" y="6916"/>
                    <a:pt x="275" y="6781"/>
                  </a:cubicBezTo>
                  <a:cubicBezTo>
                    <a:pt x="460" y="6642"/>
                    <a:pt x="679" y="6575"/>
                    <a:pt x="934" y="6575"/>
                  </a:cubicBezTo>
                  <a:lnTo>
                    <a:pt x="10980" y="6575"/>
                  </a:lnTo>
                  <a:lnTo>
                    <a:pt x="18753" y="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0" name="Shape 1520"/>
            <p:cNvSpPr/>
            <p:nvPr/>
          </p:nvSpPr>
          <p:spPr>
            <a:xfrm>
              <a:off x="4547260" y="5598422"/>
              <a:ext cx="257637" cy="239790"/>
            </a:xfrm>
            <a:custGeom>
              <a:avLst/>
              <a:gdLst/>
              <a:ahLst/>
              <a:cxnLst>
                <a:cxn ang="0">
                  <a:pos x="wd2" y="hd2"/>
                </a:cxn>
                <a:cxn ang="5400000">
                  <a:pos x="wd2" y="hd2"/>
                </a:cxn>
                <a:cxn ang="10800000">
                  <a:pos x="wd2" y="hd2"/>
                </a:cxn>
                <a:cxn ang="16200000">
                  <a:pos x="wd2" y="hd2"/>
                </a:cxn>
              </a:cxnLst>
              <a:rect l="0" t="0" r="r" b="b"/>
              <a:pathLst>
                <a:path w="21600" h="21373" extrusionOk="0">
                  <a:moveTo>
                    <a:pt x="13252" y="719"/>
                  </a:moveTo>
                  <a:cubicBezTo>
                    <a:pt x="13802" y="111"/>
                    <a:pt x="14279" y="-114"/>
                    <a:pt x="14671" y="55"/>
                  </a:cubicBezTo>
                  <a:cubicBezTo>
                    <a:pt x="15062" y="220"/>
                    <a:pt x="15264" y="738"/>
                    <a:pt x="15264" y="1597"/>
                  </a:cubicBezTo>
                  <a:lnTo>
                    <a:pt x="15264" y="19775"/>
                  </a:lnTo>
                  <a:cubicBezTo>
                    <a:pt x="15264" y="20634"/>
                    <a:pt x="15066" y="21152"/>
                    <a:pt x="14681" y="21321"/>
                  </a:cubicBezTo>
                  <a:cubicBezTo>
                    <a:pt x="14293" y="21486"/>
                    <a:pt x="13816" y="21265"/>
                    <a:pt x="13252" y="20657"/>
                  </a:cubicBezTo>
                  <a:lnTo>
                    <a:pt x="7759" y="14804"/>
                  </a:lnTo>
                  <a:lnTo>
                    <a:pt x="660" y="14804"/>
                  </a:lnTo>
                  <a:cubicBezTo>
                    <a:pt x="480" y="14804"/>
                    <a:pt x="325" y="14736"/>
                    <a:pt x="194" y="14605"/>
                  </a:cubicBezTo>
                  <a:cubicBezTo>
                    <a:pt x="67" y="14474"/>
                    <a:pt x="0" y="14305"/>
                    <a:pt x="0" y="14098"/>
                  </a:cubicBezTo>
                  <a:lnTo>
                    <a:pt x="0" y="7277"/>
                  </a:lnTo>
                  <a:cubicBezTo>
                    <a:pt x="0" y="7082"/>
                    <a:pt x="67" y="6917"/>
                    <a:pt x="194" y="6778"/>
                  </a:cubicBezTo>
                  <a:cubicBezTo>
                    <a:pt x="325" y="6643"/>
                    <a:pt x="480" y="6572"/>
                    <a:pt x="660" y="6572"/>
                  </a:cubicBezTo>
                  <a:lnTo>
                    <a:pt x="7759" y="6572"/>
                  </a:lnTo>
                  <a:lnTo>
                    <a:pt x="13252" y="719"/>
                  </a:lnTo>
                  <a:close/>
                  <a:moveTo>
                    <a:pt x="18003" y="3323"/>
                  </a:moveTo>
                  <a:cubicBezTo>
                    <a:pt x="18331" y="3128"/>
                    <a:pt x="18667" y="3086"/>
                    <a:pt x="19023" y="3180"/>
                  </a:cubicBezTo>
                  <a:cubicBezTo>
                    <a:pt x="19380" y="3274"/>
                    <a:pt x="19655" y="3495"/>
                    <a:pt x="19839" y="3844"/>
                  </a:cubicBezTo>
                  <a:cubicBezTo>
                    <a:pt x="21018" y="6024"/>
                    <a:pt x="21600" y="8301"/>
                    <a:pt x="21600" y="10688"/>
                  </a:cubicBezTo>
                  <a:cubicBezTo>
                    <a:pt x="21600" y="13093"/>
                    <a:pt x="21018" y="15374"/>
                    <a:pt x="19839" y="17527"/>
                  </a:cubicBezTo>
                  <a:cubicBezTo>
                    <a:pt x="19584" y="18019"/>
                    <a:pt x="19189" y="18267"/>
                    <a:pt x="18660" y="18267"/>
                  </a:cubicBezTo>
                  <a:cubicBezTo>
                    <a:pt x="18437" y="18267"/>
                    <a:pt x="18215" y="18195"/>
                    <a:pt x="17999" y="18049"/>
                  </a:cubicBezTo>
                  <a:cubicBezTo>
                    <a:pt x="17671" y="17858"/>
                    <a:pt x="17459" y="17573"/>
                    <a:pt x="17353" y="17190"/>
                  </a:cubicBezTo>
                  <a:cubicBezTo>
                    <a:pt x="17255" y="16807"/>
                    <a:pt x="17290" y="16439"/>
                    <a:pt x="17473" y="16090"/>
                  </a:cubicBezTo>
                  <a:cubicBezTo>
                    <a:pt x="18419" y="14353"/>
                    <a:pt x="18893" y="12552"/>
                    <a:pt x="18893" y="10688"/>
                  </a:cubicBezTo>
                  <a:cubicBezTo>
                    <a:pt x="18893" y="8819"/>
                    <a:pt x="18416" y="7014"/>
                    <a:pt x="17473" y="5277"/>
                  </a:cubicBezTo>
                  <a:cubicBezTo>
                    <a:pt x="17290" y="4932"/>
                    <a:pt x="17255" y="4568"/>
                    <a:pt x="17353" y="4182"/>
                  </a:cubicBezTo>
                  <a:cubicBezTo>
                    <a:pt x="17459" y="3803"/>
                    <a:pt x="17675" y="3514"/>
                    <a:pt x="18003" y="332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1" name="Shape 1521"/>
            <p:cNvSpPr/>
            <p:nvPr/>
          </p:nvSpPr>
          <p:spPr>
            <a:xfrm>
              <a:off x="5557763" y="5556329"/>
              <a:ext cx="386434" cy="321810"/>
            </a:xfrm>
            <a:custGeom>
              <a:avLst/>
              <a:gdLst/>
              <a:ahLst/>
              <a:cxnLst>
                <a:cxn ang="0">
                  <a:pos x="wd2" y="hd2"/>
                </a:cxn>
                <a:cxn ang="5400000">
                  <a:pos x="wd2" y="hd2"/>
                </a:cxn>
                <a:cxn ang="10800000">
                  <a:pos x="wd2" y="hd2"/>
                </a:cxn>
                <a:cxn ang="16200000">
                  <a:pos x="wd2" y="hd2"/>
                </a:cxn>
              </a:cxnLst>
              <a:rect l="0" t="0" r="r" b="b"/>
              <a:pathLst>
                <a:path w="21600" h="21569" extrusionOk="0">
                  <a:moveTo>
                    <a:pt x="8835" y="3282"/>
                  </a:moveTo>
                  <a:cubicBezTo>
                    <a:pt x="9202" y="2822"/>
                    <a:pt x="9520" y="2655"/>
                    <a:pt x="9781" y="2779"/>
                  </a:cubicBezTo>
                  <a:cubicBezTo>
                    <a:pt x="10042" y="2906"/>
                    <a:pt x="10176" y="3296"/>
                    <a:pt x="10176" y="3942"/>
                  </a:cubicBezTo>
                  <a:lnTo>
                    <a:pt x="10176" y="17611"/>
                  </a:lnTo>
                  <a:cubicBezTo>
                    <a:pt x="10176" y="18260"/>
                    <a:pt x="10045" y="18646"/>
                    <a:pt x="9788" y="18770"/>
                  </a:cubicBezTo>
                  <a:cubicBezTo>
                    <a:pt x="9529" y="18897"/>
                    <a:pt x="9211" y="18734"/>
                    <a:pt x="8835" y="18271"/>
                  </a:cubicBezTo>
                  <a:lnTo>
                    <a:pt x="5173" y="13870"/>
                  </a:lnTo>
                  <a:lnTo>
                    <a:pt x="440" y="13870"/>
                  </a:lnTo>
                  <a:cubicBezTo>
                    <a:pt x="320" y="13870"/>
                    <a:pt x="219" y="13819"/>
                    <a:pt x="129" y="13720"/>
                  </a:cubicBezTo>
                  <a:cubicBezTo>
                    <a:pt x="45" y="13624"/>
                    <a:pt x="0" y="13497"/>
                    <a:pt x="0" y="13342"/>
                  </a:cubicBezTo>
                  <a:lnTo>
                    <a:pt x="0" y="8211"/>
                  </a:lnTo>
                  <a:cubicBezTo>
                    <a:pt x="0" y="8067"/>
                    <a:pt x="45" y="7943"/>
                    <a:pt x="129" y="7838"/>
                  </a:cubicBezTo>
                  <a:cubicBezTo>
                    <a:pt x="219" y="7736"/>
                    <a:pt x="320" y="7686"/>
                    <a:pt x="440" y="7686"/>
                  </a:cubicBezTo>
                  <a:lnTo>
                    <a:pt x="5173" y="7686"/>
                  </a:lnTo>
                  <a:lnTo>
                    <a:pt x="8835" y="3282"/>
                  </a:lnTo>
                  <a:close/>
                  <a:moveTo>
                    <a:pt x="12003" y="5240"/>
                  </a:moveTo>
                  <a:cubicBezTo>
                    <a:pt x="12221" y="5096"/>
                    <a:pt x="12445" y="5062"/>
                    <a:pt x="12683" y="5132"/>
                  </a:cubicBezTo>
                  <a:cubicBezTo>
                    <a:pt x="12920" y="5206"/>
                    <a:pt x="13104" y="5369"/>
                    <a:pt x="13229" y="5632"/>
                  </a:cubicBezTo>
                  <a:cubicBezTo>
                    <a:pt x="14010" y="7271"/>
                    <a:pt x="14401" y="8983"/>
                    <a:pt x="14401" y="10775"/>
                  </a:cubicBezTo>
                  <a:cubicBezTo>
                    <a:pt x="14401" y="12589"/>
                    <a:pt x="14010" y="14301"/>
                    <a:pt x="13229" y="15921"/>
                  </a:cubicBezTo>
                  <a:cubicBezTo>
                    <a:pt x="13057" y="16290"/>
                    <a:pt x="12793" y="16477"/>
                    <a:pt x="12440" y="16477"/>
                  </a:cubicBezTo>
                  <a:cubicBezTo>
                    <a:pt x="12292" y="16477"/>
                    <a:pt x="12144" y="16423"/>
                    <a:pt x="12000" y="16313"/>
                  </a:cubicBezTo>
                  <a:cubicBezTo>
                    <a:pt x="11781" y="16169"/>
                    <a:pt x="11640" y="15955"/>
                    <a:pt x="11572" y="15667"/>
                  </a:cubicBezTo>
                  <a:cubicBezTo>
                    <a:pt x="11504" y="15376"/>
                    <a:pt x="11530" y="15103"/>
                    <a:pt x="11650" y="14843"/>
                  </a:cubicBezTo>
                  <a:cubicBezTo>
                    <a:pt x="12280" y="13537"/>
                    <a:pt x="12596" y="12180"/>
                    <a:pt x="12596" y="10775"/>
                  </a:cubicBezTo>
                  <a:cubicBezTo>
                    <a:pt x="12596" y="9373"/>
                    <a:pt x="12278" y="8019"/>
                    <a:pt x="11650" y="6712"/>
                  </a:cubicBezTo>
                  <a:cubicBezTo>
                    <a:pt x="11530" y="6450"/>
                    <a:pt x="11504" y="6173"/>
                    <a:pt x="11572" y="5888"/>
                  </a:cubicBezTo>
                  <a:cubicBezTo>
                    <a:pt x="11643" y="5601"/>
                    <a:pt x="11784" y="5383"/>
                    <a:pt x="12003" y="5240"/>
                  </a:cubicBezTo>
                  <a:moveTo>
                    <a:pt x="16138" y="3039"/>
                  </a:moveTo>
                  <a:cubicBezTo>
                    <a:pt x="16754" y="4218"/>
                    <a:pt x="17218" y="5457"/>
                    <a:pt x="17529" y="6752"/>
                  </a:cubicBezTo>
                  <a:cubicBezTo>
                    <a:pt x="17842" y="8047"/>
                    <a:pt x="17997" y="9392"/>
                    <a:pt x="17997" y="10775"/>
                  </a:cubicBezTo>
                  <a:cubicBezTo>
                    <a:pt x="17997" y="13559"/>
                    <a:pt x="17368" y="16141"/>
                    <a:pt x="16114" y="18516"/>
                  </a:cubicBezTo>
                  <a:cubicBezTo>
                    <a:pt x="16039" y="18677"/>
                    <a:pt x="15931" y="18804"/>
                    <a:pt x="15787" y="18886"/>
                  </a:cubicBezTo>
                  <a:cubicBezTo>
                    <a:pt x="15643" y="18976"/>
                    <a:pt x="15505" y="19016"/>
                    <a:pt x="15370" y="19016"/>
                  </a:cubicBezTo>
                  <a:cubicBezTo>
                    <a:pt x="15182" y="19016"/>
                    <a:pt x="15022" y="18962"/>
                    <a:pt x="14886" y="18855"/>
                  </a:cubicBezTo>
                  <a:cubicBezTo>
                    <a:pt x="14667" y="18711"/>
                    <a:pt x="14535" y="18491"/>
                    <a:pt x="14478" y="18192"/>
                  </a:cubicBezTo>
                  <a:cubicBezTo>
                    <a:pt x="14427" y="17896"/>
                    <a:pt x="14467" y="17617"/>
                    <a:pt x="14603" y="17354"/>
                  </a:cubicBezTo>
                  <a:cubicBezTo>
                    <a:pt x="15662" y="15328"/>
                    <a:pt x="16196" y="13136"/>
                    <a:pt x="16204" y="10775"/>
                  </a:cubicBezTo>
                  <a:cubicBezTo>
                    <a:pt x="16204" y="8416"/>
                    <a:pt x="15669" y="6224"/>
                    <a:pt x="14603" y="4199"/>
                  </a:cubicBezTo>
                  <a:cubicBezTo>
                    <a:pt x="14467" y="3936"/>
                    <a:pt x="14427" y="3660"/>
                    <a:pt x="14478" y="3364"/>
                  </a:cubicBezTo>
                  <a:cubicBezTo>
                    <a:pt x="14533" y="3067"/>
                    <a:pt x="14667" y="2847"/>
                    <a:pt x="14886" y="2701"/>
                  </a:cubicBezTo>
                  <a:cubicBezTo>
                    <a:pt x="15104" y="2537"/>
                    <a:pt x="15330" y="2489"/>
                    <a:pt x="15573" y="2551"/>
                  </a:cubicBezTo>
                  <a:cubicBezTo>
                    <a:pt x="15813" y="2616"/>
                    <a:pt x="16001" y="2777"/>
                    <a:pt x="16138" y="3039"/>
                  </a:cubicBezTo>
                  <a:moveTo>
                    <a:pt x="18999" y="460"/>
                  </a:moveTo>
                  <a:cubicBezTo>
                    <a:pt x="19863" y="2026"/>
                    <a:pt x="20517" y="3677"/>
                    <a:pt x="20948" y="5409"/>
                  </a:cubicBezTo>
                  <a:cubicBezTo>
                    <a:pt x="21386" y="7141"/>
                    <a:pt x="21600" y="8930"/>
                    <a:pt x="21600" y="10775"/>
                  </a:cubicBezTo>
                  <a:cubicBezTo>
                    <a:pt x="21600" y="12623"/>
                    <a:pt x="21381" y="14411"/>
                    <a:pt x="20943" y="16147"/>
                  </a:cubicBezTo>
                  <a:cubicBezTo>
                    <a:pt x="20501" y="17879"/>
                    <a:pt x="19856" y="19521"/>
                    <a:pt x="18999" y="21070"/>
                  </a:cubicBezTo>
                  <a:cubicBezTo>
                    <a:pt x="18924" y="21230"/>
                    <a:pt x="18816" y="21355"/>
                    <a:pt x="18672" y="21442"/>
                  </a:cubicBezTo>
                  <a:cubicBezTo>
                    <a:pt x="18529" y="21527"/>
                    <a:pt x="18390" y="21569"/>
                    <a:pt x="18253" y="21569"/>
                  </a:cubicBezTo>
                  <a:cubicBezTo>
                    <a:pt x="18067" y="21569"/>
                    <a:pt x="17898" y="21510"/>
                    <a:pt x="17747" y="21394"/>
                  </a:cubicBezTo>
                  <a:cubicBezTo>
                    <a:pt x="17529" y="21230"/>
                    <a:pt x="17399" y="21002"/>
                    <a:pt x="17352" y="20706"/>
                  </a:cubicBezTo>
                  <a:cubicBezTo>
                    <a:pt x="17307" y="20406"/>
                    <a:pt x="17352" y="20144"/>
                    <a:pt x="17489" y="19907"/>
                  </a:cubicBezTo>
                  <a:cubicBezTo>
                    <a:pt x="18239" y="18519"/>
                    <a:pt x="18811" y="17058"/>
                    <a:pt x="19207" y="15517"/>
                  </a:cubicBezTo>
                  <a:cubicBezTo>
                    <a:pt x="19600" y="13977"/>
                    <a:pt x="19797" y="12397"/>
                    <a:pt x="19797" y="10775"/>
                  </a:cubicBezTo>
                  <a:cubicBezTo>
                    <a:pt x="19797" y="9155"/>
                    <a:pt x="19602" y="7575"/>
                    <a:pt x="19211" y="6038"/>
                  </a:cubicBezTo>
                  <a:cubicBezTo>
                    <a:pt x="18821" y="4497"/>
                    <a:pt x="18246" y="3044"/>
                    <a:pt x="17489" y="1673"/>
                  </a:cubicBezTo>
                  <a:cubicBezTo>
                    <a:pt x="17352" y="1414"/>
                    <a:pt x="17310" y="1137"/>
                    <a:pt x="17352" y="844"/>
                  </a:cubicBezTo>
                  <a:cubicBezTo>
                    <a:pt x="17399" y="550"/>
                    <a:pt x="17529" y="322"/>
                    <a:pt x="17747" y="164"/>
                  </a:cubicBezTo>
                  <a:cubicBezTo>
                    <a:pt x="17969" y="17"/>
                    <a:pt x="18192" y="-31"/>
                    <a:pt x="18435" y="20"/>
                  </a:cubicBezTo>
                  <a:cubicBezTo>
                    <a:pt x="18677" y="68"/>
                    <a:pt x="18863" y="215"/>
                    <a:pt x="18999" y="46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2" name="Shape 1522"/>
            <p:cNvSpPr/>
            <p:nvPr/>
          </p:nvSpPr>
          <p:spPr>
            <a:xfrm>
              <a:off x="6736681" y="5556329"/>
              <a:ext cx="358014" cy="315744"/>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cubicBezTo>
                    <a:pt x="11055" y="0"/>
                    <a:pt x="11284" y="98"/>
                    <a:pt x="11477" y="294"/>
                  </a:cubicBezTo>
                  <a:cubicBezTo>
                    <a:pt x="11667" y="495"/>
                    <a:pt x="11830" y="714"/>
                    <a:pt x="11957" y="965"/>
                  </a:cubicBezTo>
                  <a:lnTo>
                    <a:pt x="21321" y="19313"/>
                  </a:lnTo>
                  <a:cubicBezTo>
                    <a:pt x="21402" y="19460"/>
                    <a:pt x="21470" y="19616"/>
                    <a:pt x="21519" y="19786"/>
                  </a:cubicBezTo>
                  <a:cubicBezTo>
                    <a:pt x="21575" y="19958"/>
                    <a:pt x="21600" y="20140"/>
                    <a:pt x="21600" y="20330"/>
                  </a:cubicBezTo>
                  <a:cubicBezTo>
                    <a:pt x="21600" y="20782"/>
                    <a:pt x="21445" y="21108"/>
                    <a:pt x="21138" y="21303"/>
                  </a:cubicBezTo>
                  <a:cubicBezTo>
                    <a:pt x="20830" y="21502"/>
                    <a:pt x="20500" y="21600"/>
                    <a:pt x="20152" y="21600"/>
                  </a:cubicBezTo>
                  <a:lnTo>
                    <a:pt x="1448" y="21600"/>
                  </a:lnTo>
                  <a:cubicBezTo>
                    <a:pt x="1100" y="21600"/>
                    <a:pt x="772" y="21502"/>
                    <a:pt x="462" y="21303"/>
                  </a:cubicBezTo>
                  <a:cubicBezTo>
                    <a:pt x="155" y="21108"/>
                    <a:pt x="0" y="20782"/>
                    <a:pt x="0" y="20330"/>
                  </a:cubicBezTo>
                  <a:cubicBezTo>
                    <a:pt x="0" y="20149"/>
                    <a:pt x="25" y="19967"/>
                    <a:pt x="71" y="19794"/>
                  </a:cubicBezTo>
                  <a:cubicBezTo>
                    <a:pt x="122" y="19619"/>
                    <a:pt x="191" y="19460"/>
                    <a:pt x="279" y="19314"/>
                  </a:cubicBezTo>
                  <a:lnTo>
                    <a:pt x="9620" y="965"/>
                  </a:lnTo>
                  <a:cubicBezTo>
                    <a:pt x="9750" y="714"/>
                    <a:pt x="9907" y="495"/>
                    <a:pt x="10098" y="294"/>
                  </a:cubicBezTo>
                  <a:cubicBezTo>
                    <a:pt x="10291" y="98"/>
                    <a:pt x="10519" y="0"/>
                    <a:pt x="10789" y="0"/>
                  </a:cubicBezTo>
                  <a:moveTo>
                    <a:pt x="11629" y="15452"/>
                  </a:moveTo>
                  <a:cubicBezTo>
                    <a:pt x="11741" y="15452"/>
                    <a:pt x="11840" y="15403"/>
                    <a:pt x="11927" y="15308"/>
                  </a:cubicBezTo>
                  <a:cubicBezTo>
                    <a:pt x="12010" y="15210"/>
                    <a:pt x="12054" y="15098"/>
                    <a:pt x="12054" y="14971"/>
                  </a:cubicBezTo>
                  <a:lnTo>
                    <a:pt x="12237" y="6243"/>
                  </a:lnTo>
                  <a:cubicBezTo>
                    <a:pt x="12237" y="6114"/>
                    <a:pt x="12191" y="6001"/>
                    <a:pt x="12107" y="5906"/>
                  </a:cubicBezTo>
                  <a:cubicBezTo>
                    <a:pt x="12023" y="5808"/>
                    <a:pt x="11924" y="5762"/>
                    <a:pt x="11810" y="5762"/>
                  </a:cubicBezTo>
                  <a:lnTo>
                    <a:pt x="9790" y="5762"/>
                  </a:lnTo>
                  <a:cubicBezTo>
                    <a:pt x="9663" y="5762"/>
                    <a:pt x="9554" y="5808"/>
                    <a:pt x="9480" y="5906"/>
                  </a:cubicBezTo>
                  <a:cubicBezTo>
                    <a:pt x="9404" y="6001"/>
                    <a:pt x="9366" y="6114"/>
                    <a:pt x="9366" y="6243"/>
                  </a:cubicBezTo>
                  <a:lnTo>
                    <a:pt x="9513" y="14971"/>
                  </a:lnTo>
                  <a:cubicBezTo>
                    <a:pt x="9513" y="15098"/>
                    <a:pt x="9557" y="15210"/>
                    <a:pt x="9640" y="15308"/>
                  </a:cubicBezTo>
                  <a:cubicBezTo>
                    <a:pt x="9724" y="15403"/>
                    <a:pt x="9823" y="15452"/>
                    <a:pt x="9938" y="15452"/>
                  </a:cubicBezTo>
                  <a:lnTo>
                    <a:pt x="11629" y="15452"/>
                  </a:lnTo>
                  <a:close/>
                  <a:moveTo>
                    <a:pt x="12150" y="17258"/>
                  </a:moveTo>
                  <a:cubicBezTo>
                    <a:pt x="12150" y="17111"/>
                    <a:pt x="12115" y="16990"/>
                    <a:pt x="12041" y="16892"/>
                  </a:cubicBezTo>
                  <a:cubicBezTo>
                    <a:pt x="11970" y="16797"/>
                    <a:pt x="11868" y="16748"/>
                    <a:pt x="11739" y="16748"/>
                  </a:cubicBezTo>
                  <a:lnTo>
                    <a:pt x="9866" y="16748"/>
                  </a:lnTo>
                  <a:cubicBezTo>
                    <a:pt x="9752" y="16748"/>
                    <a:pt x="9653" y="16794"/>
                    <a:pt x="9569" y="16886"/>
                  </a:cubicBezTo>
                  <a:cubicBezTo>
                    <a:pt x="9483" y="16978"/>
                    <a:pt x="9440" y="17102"/>
                    <a:pt x="9440" y="17258"/>
                  </a:cubicBezTo>
                  <a:lnTo>
                    <a:pt x="9440" y="19285"/>
                  </a:lnTo>
                  <a:cubicBezTo>
                    <a:pt x="9440" y="19432"/>
                    <a:pt x="9483" y="19550"/>
                    <a:pt x="9569" y="19636"/>
                  </a:cubicBezTo>
                  <a:cubicBezTo>
                    <a:pt x="9653" y="19723"/>
                    <a:pt x="9752" y="19766"/>
                    <a:pt x="9866" y="19766"/>
                  </a:cubicBezTo>
                  <a:lnTo>
                    <a:pt x="11739" y="19766"/>
                  </a:lnTo>
                  <a:cubicBezTo>
                    <a:pt x="12021" y="19766"/>
                    <a:pt x="12160" y="19604"/>
                    <a:pt x="12150" y="19285"/>
                  </a:cubicBezTo>
                  <a:lnTo>
                    <a:pt x="12150" y="172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3" name="Shape 1523"/>
            <p:cNvSpPr/>
            <p:nvPr/>
          </p:nvSpPr>
          <p:spPr>
            <a:xfrm>
              <a:off x="7747186" y="5556329"/>
              <a:ext cx="321215" cy="322016"/>
            </a:xfrm>
            <a:custGeom>
              <a:avLst/>
              <a:gdLst/>
              <a:ahLst/>
              <a:cxnLst>
                <a:cxn ang="0">
                  <a:pos x="wd2" y="hd2"/>
                </a:cxn>
                <a:cxn ang="5400000">
                  <a:pos x="wd2" y="hd2"/>
                </a:cxn>
                <a:cxn ang="10800000">
                  <a:pos x="wd2" y="hd2"/>
                </a:cxn>
                <a:cxn ang="16200000">
                  <a:pos x="wd2" y="hd2"/>
                </a:cxn>
              </a:cxnLst>
              <a:rect l="0" t="0" r="r" b="b"/>
              <a:pathLst>
                <a:path w="21600" h="21600" extrusionOk="0">
                  <a:moveTo>
                    <a:pt x="21600" y="7152"/>
                  </a:moveTo>
                  <a:cubicBezTo>
                    <a:pt x="21509" y="7979"/>
                    <a:pt x="21283" y="8750"/>
                    <a:pt x="20915" y="9462"/>
                  </a:cubicBezTo>
                  <a:cubicBezTo>
                    <a:pt x="20550" y="10173"/>
                    <a:pt x="20080" y="10792"/>
                    <a:pt x="19505" y="11311"/>
                  </a:cubicBezTo>
                  <a:cubicBezTo>
                    <a:pt x="18933" y="11836"/>
                    <a:pt x="18276" y="12246"/>
                    <a:pt x="17543" y="12545"/>
                  </a:cubicBezTo>
                  <a:cubicBezTo>
                    <a:pt x="16804" y="12839"/>
                    <a:pt x="16017" y="12988"/>
                    <a:pt x="15176" y="12988"/>
                  </a:cubicBezTo>
                  <a:cubicBezTo>
                    <a:pt x="14627" y="12988"/>
                    <a:pt x="14049" y="12915"/>
                    <a:pt x="13457" y="12760"/>
                  </a:cubicBezTo>
                  <a:lnTo>
                    <a:pt x="5244" y="20965"/>
                  </a:lnTo>
                  <a:cubicBezTo>
                    <a:pt x="4819" y="21385"/>
                    <a:pt x="4312" y="21600"/>
                    <a:pt x="3726" y="21600"/>
                  </a:cubicBezTo>
                  <a:cubicBezTo>
                    <a:pt x="3112" y="21600"/>
                    <a:pt x="2593" y="21388"/>
                    <a:pt x="2166" y="20965"/>
                  </a:cubicBezTo>
                  <a:cubicBezTo>
                    <a:pt x="1959" y="20759"/>
                    <a:pt x="1730" y="20544"/>
                    <a:pt x="1484" y="20321"/>
                  </a:cubicBezTo>
                  <a:cubicBezTo>
                    <a:pt x="1234" y="20101"/>
                    <a:pt x="999" y="19866"/>
                    <a:pt x="779" y="19618"/>
                  </a:cubicBezTo>
                  <a:cubicBezTo>
                    <a:pt x="558" y="19369"/>
                    <a:pt x="371" y="19107"/>
                    <a:pt x="224" y="18827"/>
                  </a:cubicBezTo>
                  <a:cubicBezTo>
                    <a:pt x="74" y="18548"/>
                    <a:pt x="0" y="18243"/>
                    <a:pt x="0" y="17909"/>
                  </a:cubicBezTo>
                  <a:cubicBezTo>
                    <a:pt x="0" y="17613"/>
                    <a:pt x="57" y="17331"/>
                    <a:pt x="170" y="17062"/>
                  </a:cubicBezTo>
                  <a:cubicBezTo>
                    <a:pt x="283" y="16797"/>
                    <a:pt x="439" y="16565"/>
                    <a:pt x="637" y="16368"/>
                  </a:cubicBezTo>
                  <a:lnTo>
                    <a:pt x="8893" y="8135"/>
                  </a:lnTo>
                  <a:cubicBezTo>
                    <a:pt x="8743" y="7542"/>
                    <a:pt x="8669" y="6994"/>
                    <a:pt x="8661" y="6486"/>
                  </a:cubicBezTo>
                  <a:cubicBezTo>
                    <a:pt x="8661" y="5605"/>
                    <a:pt x="8834" y="4766"/>
                    <a:pt x="9176" y="3964"/>
                  </a:cubicBezTo>
                  <a:cubicBezTo>
                    <a:pt x="9522" y="3168"/>
                    <a:pt x="9983" y="2479"/>
                    <a:pt x="10566" y="1897"/>
                  </a:cubicBezTo>
                  <a:cubicBezTo>
                    <a:pt x="11150" y="1316"/>
                    <a:pt x="11832" y="855"/>
                    <a:pt x="12622" y="514"/>
                  </a:cubicBezTo>
                  <a:cubicBezTo>
                    <a:pt x="13406" y="172"/>
                    <a:pt x="14241" y="0"/>
                    <a:pt x="15130" y="0"/>
                  </a:cubicBezTo>
                  <a:cubicBezTo>
                    <a:pt x="15980" y="0"/>
                    <a:pt x="16798" y="161"/>
                    <a:pt x="17588" y="486"/>
                  </a:cubicBezTo>
                  <a:cubicBezTo>
                    <a:pt x="18378" y="813"/>
                    <a:pt x="19077" y="1265"/>
                    <a:pt x="19683" y="1849"/>
                  </a:cubicBezTo>
                  <a:lnTo>
                    <a:pt x="13692" y="4038"/>
                  </a:lnTo>
                  <a:lnTo>
                    <a:pt x="13109" y="7228"/>
                  </a:lnTo>
                  <a:lnTo>
                    <a:pt x="15603" y="9295"/>
                  </a:lnTo>
                  <a:lnTo>
                    <a:pt x="21600" y="7152"/>
                  </a:lnTo>
                  <a:close/>
                  <a:moveTo>
                    <a:pt x="3720" y="18991"/>
                  </a:moveTo>
                  <a:cubicBezTo>
                    <a:pt x="4018" y="18991"/>
                    <a:pt x="4270" y="18887"/>
                    <a:pt x="4479" y="18675"/>
                  </a:cubicBezTo>
                  <a:cubicBezTo>
                    <a:pt x="4689" y="18463"/>
                    <a:pt x="4791" y="18209"/>
                    <a:pt x="4791" y="17910"/>
                  </a:cubicBezTo>
                  <a:cubicBezTo>
                    <a:pt x="4791" y="17593"/>
                    <a:pt x="4686" y="17334"/>
                    <a:pt x="4473" y="17133"/>
                  </a:cubicBezTo>
                  <a:cubicBezTo>
                    <a:pt x="4261" y="16930"/>
                    <a:pt x="4009" y="16831"/>
                    <a:pt x="3720" y="16831"/>
                  </a:cubicBezTo>
                  <a:cubicBezTo>
                    <a:pt x="3403" y="16831"/>
                    <a:pt x="3146" y="16935"/>
                    <a:pt x="2942" y="17139"/>
                  </a:cubicBezTo>
                  <a:cubicBezTo>
                    <a:pt x="2738" y="17348"/>
                    <a:pt x="2639" y="17605"/>
                    <a:pt x="2639" y="17910"/>
                  </a:cubicBezTo>
                  <a:cubicBezTo>
                    <a:pt x="2639" y="18206"/>
                    <a:pt x="2738" y="18460"/>
                    <a:pt x="2942" y="18675"/>
                  </a:cubicBezTo>
                  <a:cubicBezTo>
                    <a:pt x="3146" y="18889"/>
                    <a:pt x="3403" y="18991"/>
                    <a:pt x="3720" y="189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4" name="Shape 1524"/>
            <p:cNvSpPr/>
            <p:nvPr/>
          </p:nvSpPr>
          <p:spPr>
            <a:xfrm>
              <a:off x="86734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46"/>
                  </a:lnTo>
                  <a:cubicBezTo>
                    <a:pt x="19908" y="21512"/>
                    <a:pt x="19687" y="21594"/>
                    <a:pt x="19439" y="21594"/>
                  </a:cubicBezTo>
                  <a:cubicBezTo>
                    <a:pt x="19184" y="21600"/>
                    <a:pt x="18978" y="21518"/>
                    <a:pt x="18814" y="21346"/>
                  </a:cubicBezTo>
                  <a:lnTo>
                    <a:pt x="13960" y="16508"/>
                  </a:lnTo>
                  <a:cubicBezTo>
                    <a:pt x="13257" y="16983"/>
                    <a:pt x="12485" y="17347"/>
                    <a:pt x="11646" y="17607"/>
                  </a:cubicBezTo>
                  <a:cubicBezTo>
                    <a:pt x="10810" y="17867"/>
                    <a:pt x="9931" y="17994"/>
                    <a:pt x="9007" y="17994"/>
                  </a:cubicBezTo>
                  <a:cubicBezTo>
                    <a:pt x="7773" y="17994"/>
                    <a:pt x="6609" y="17762"/>
                    <a:pt x="5521" y="17293"/>
                  </a:cubicBezTo>
                  <a:cubicBezTo>
                    <a:pt x="4427" y="16825"/>
                    <a:pt x="3470" y="16184"/>
                    <a:pt x="2645" y="15373"/>
                  </a:cubicBezTo>
                  <a:cubicBezTo>
                    <a:pt x="1820" y="14563"/>
                    <a:pt x="1173" y="13608"/>
                    <a:pt x="701" y="12521"/>
                  </a:cubicBezTo>
                  <a:cubicBezTo>
                    <a:pt x="232" y="11428"/>
                    <a:pt x="0" y="10254"/>
                    <a:pt x="0" y="9003"/>
                  </a:cubicBezTo>
                  <a:cubicBezTo>
                    <a:pt x="0" y="7766"/>
                    <a:pt x="232" y="6608"/>
                    <a:pt x="701" y="5518"/>
                  </a:cubicBezTo>
                  <a:cubicBezTo>
                    <a:pt x="1170" y="4428"/>
                    <a:pt x="1820" y="3471"/>
                    <a:pt x="2645" y="2649"/>
                  </a:cubicBezTo>
                  <a:cubicBezTo>
                    <a:pt x="3470" y="1833"/>
                    <a:pt x="4425" y="1180"/>
                    <a:pt x="5512" y="712"/>
                  </a:cubicBezTo>
                  <a:cubicBezTo>
                    <a:pt x="6600" y="237"/>
                    <a:pt x="7764" y="0"/>
                    <a:pt x="9007" y="0"/>
                  </a:cubicBezTo>
                  <a:cubicBezTo>
                    <a:pt x="10245" y="0"/>
                    <a:pt x="11412" y="237"/>
                    <a:pt x="12511" y="712"/>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6"/>
                  </a:moveTo>
                  <a:cubicBezTo>
                    <a:pt x="3597" y="9768"/>
                    <a:pt x="3746" y="10468"/>
                    <a:pt x="4029" y="11123"/>
                  </a:cubicBezTo>
                  <a:cubicBezTo>
                    <a:pt x="4320" y="11773"/>
                    <a:pt x="4704" y="12343"/>
                    <a:pt x="5193" y="12829"/>
                  </a:cubicBezTo>
                  <a:cubicBezTo>
                    <a:pt x="5679" y="13309"/>
                    <a:pt x="6253" y="13696"/>
                    <a:pt x="6911" y="13976"/>
                  </a:cubicBezTo>
                  <a:cubicBezTo>
                    <a:pt x="7566" y="14264"/>
                    <a:pt x="8264" y="14399"/>
                    <a:pt x="9004" y="14399"/>
                  </a:cubicBezTo>
                  <a:cubicBezTo>
                    <a:pt x="9748" y="14399"/>
                    <a:pt x="10448" y="14261"/>
                    <a:pt x="11109" y="13976"/>
                  </a:cubicBezTo>
                  <a:cubicBezTo>
                    <a:pt x="11771" y="13693"/>
                    <a:pt x="12341" y="13309"/>
                    <a:pt x="12819" y="12829"/>
                  </a:cubicBezTo>
                  <a:cubicBezTo>
                    <a:pt x="13296" y="12343"/>
                    <a:pt x="13680" y="11776"/>
                    <a:pt x="13966" y="11123"/>
                  </a:cubicBezTo>
                  <a:cubicBezTo>
                    <a:pt x="14257" y="10468"/>
                    <a:pt x="14398" y="9768"/>
                    <a:pt x="14398" y="9006"/>
                  </a:cubicBezTo>
                  <a:cubicBezTo>
                    <a:pt x="14398" y="8266"/>
                    <a:pt x="14254" y="7571"/>
                    <a:pt x="13966" y="6922"/>
                  </a:cubicBezTo>
                  <a:cubicBezTo>
                    <a:pt x="13678" y="6266"/>
                    <a:pt x="13296" y="5690"/>
                    <a:pt x="12819" y="5202"/>
                  </a:cubicBezTo>
                  <a:cubicBezTo>
                    <a:pt x="12338" y="4710"/>
                    <a:pt x="11771" y="4324"/>
                    <a:pt x="11109" y="4044"/>
                  </a:cubicBezTo>
                  <a:cubicBezTo>
                    <a:pt x="10448" y="3756"/>
                    <a:pt x="9748" y="3615"/>
                    <a:pt x="9004" y="3615"/>
                  </a:cubicBezTo>
                  <a:cubicBezTo>
                    <a:pt x="8264" y="3615"/>
                    <a:pt x="7566" y="3759"/>
                    <a:pt x="6911" y="4044"/>
                  </a:cubicBezTo>
                  <a:cubicBezTo>
                    <a:pt x="6253" y="4326"/>
                    <a:pt x="5676" y="4711"/>
                    <a:pt x="5193" y="5202"/>
                  </a:cubicBezTo>
                  <a:cubicBezTo>
                    <a:pt x="4704" y="5693"/>
                    <a:pt x="4317" y="6266"/>
                    <a:pt x="4029" y="6922"/>
                  </a:cubicBezTo>
                  <a:cubicBezTo>
                    <a:pt x="3746" y="7571"/>
                    <a:pt x="3597" y="8266"/>
                    <a:pt x="3597" y="9006"/>
                  </a:cubicBezTo>
                  <a:moveTo>
                    <a:pt x="12160" y="8116"/>
                  </a:moveTo>
                  <a:cubicBezTo>
                    <a:pt x="12454" y="8116"/>
                    <a:pt x="12604" y="8260"/>
                    <a:pt x="12604" y="8557"/>
                  </a:cubicBezTo>
                  <a:lnTo>
                    <a:pt x="12604" y="9449"/>
                  </a:lnTo>
                  <a:cubicBezTo>
                    <a:pt x="12604" y="9576"/>
                    <a:pt x="12562" y="9686"/>
                    <a:pt x="12477" y="9774"/>
                  </a:cubicBezTo>
                  <a:cubicBezTo>
                    <a:pt x="12392" y="9861"/>
                    <a:pt x="12285" y="9912"/>
                    <a:pt x="12160" y="9912"/>
                  </a:cubicBezTo>
                  <a:lnTo>
                    <a:pt x="9914" y="9912"/>
                  </a:lnTo>
                  <a:lnTo>
                    <a:pt x="9914" y="12151"/>
                  </a:lnTo>
                  <a:cubicBezTo>
                    <a:pt x="9914" y="12278"/>
                    <a:pt x="9866" y="12389"/>
                    <a:pt x="9779" y="12470"/>
                  </a:cubicBezTo>
                  <a:cubicBezTo>
                    <a:pt x="9688" y="12558"/>
                    <a:pt x="9575" y="12597"/>
                    <a:pt x="9440" y="12597"/>
                  </a:cubicBezTo>
                  <a:lnTo>
                    <a:pt x="8561" y="12597"/>
                  </a:lnTo>
                  <a:cubicBezTo>
                    <a:pt x="8264" y="12597"/>
                    <a:pt x="8115" y="12448"/>
                    <a:pt x="8115" y="12151"/>
                  </a:cubicBezTo>
                  <a:lnTo>
                    <a:pt x="8115" y="9912"/>
                  </a:lnTo>
                  <a:lnTo>
                    <a:pt x="5840" y="9912"/>
                  </a:lnTo>
                  <a:cubicBezTo>
                    <a:pt x="5713" y="9912"/>
                    <a:pt x="5608" y="9861"/>
                    <a:pt x="5524" y="9773"/>
                  </a:cubicBezTo>
                  <a:cubicBezTo>
                    <a:pt x="5439" y="9686"/>
                    <a:pt x="5394" y="9576"/>
                    <a:pt x="5394" y="9449"/>
                  </a:cubicBezTo>
                  <a:lnTo>
                    <a:pt x="5394" y="8556"/>
                  </a:lnTo>
                  <a:cubicBezTo>
                    <a:pt x="5394" y="8260"/>
                    <a:pt x="5543" y="8116"/>
                    <a:pt x="5840" y="8116"/>
                  </a:cubicBezTo>
                  <a:lnTo>
                    <a:pt x="8115" y="8116"/>
                  </a:lnTo>
                  <a:lnTo>
                    <a:pt x="8115" y="5843"/>
                  </a:lnTo>
                  <a:cubicBezTo>
                    <a:pt x="8115" y="5546"/>
                    <a:pt x="8264" y="5402"/>
                    <a:pt x="8561" y="5408"/>
                  </a:cubicBezTo>
                  <a:lnTo>
                    <a:pt x="9440" y="5408"/>
                  </a:lnTo>
                  <a:cubicBezTo>
                    <a:pt x="9567" y="5408"/>
                    <a:pt x="9677" y="5453"/>
                    <a:pt x="9770" y="5529"/>
                  </a:cubicBezTo>
                  <a:cubicBezTo>
                    <a:pt x="9866" y="5611"/>
                    <a:pt x="9914" y="5716"/>
                    <a:pt x="9914" y="5843"/>
                  </a:cubicBezTo>
                  <a:lnTo>
                    <a:pt x="9914" y="8116"/>
                  </a:lnTo>
                  <a:lnTo>
                    <a:pt x="12160" y="81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5" name="Shape 1525"/>
            <p:cNvSpPr/>
            <p:nvPr/>
          </p:nvSpPr>
          <p:spPr>
            <a:xfrm>
              <a:off x="96418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51"/>
                  </a:lnTo>
                  <a:cubicBezTo>
                    <a:pt x="19908" y="21507"/>
                    <a:pt x="19687" y="21594"/>
                    <a:pt x="19439" y="21594"/>
                  </a:cubicBezTo>
                  <a:cubicBezTo>
                    <a:pt x="19184" y="21600"/>
                    <a:pt x="18978" y="21518"/>
                    <a:pt x="18814" y="21351"/>
                  </a:cubicBezTo>
                  <a:lnTo>
                    <a:pt x="13960" y="16508"/>
                  </a:lnTo>
                  <a:cubicBezTo>
                    <a:pt x="13257" y="16983"/>
                    <a:pt x="12485" y="17353"/>
                    <a:pt x="11646" y="17607"/>
                  </a:cubicBezTo>
                  <a:cubicBezTo>
                    <a:pt x="10810" y="17867"/>
                    <a:pt x="9931" y="17994"/>
                    <a:pt x="9007" y="17994"/>
                  </a:cubicBezTo>
                  <a:cubicBezTo>
                    <a:pt x="7773" y="17994"/>
                    <a:pt x="6609" y="17762"/>
                    <a:pt x="5521" y="17294"/>
                  </a:cubicBezTo>
                  <a:cubicBezTo>
                    <a:pt x="4427" y="16825"/>
                    <a:pt x="3470" y="16184"/>
                    <a:pt x="2645" y="15373"/>
                  </a:cubicBezTo>
                  <a:cubicBezTo>
                    <a:pt x="1820" y="14563"/>
                    <a:pt x="1173" y="13608"/>
                    <a:pt x="701" y="12515"/>
                  </a:cubicBezTo>
                  <a:cubicBezTo>
                    <a:pt x="232" y="11428"/>
                    <a:pt x="0" y="10253"/>
                    <a:pt x="0" y="9002"/>
                  </a:cubicBezTo>
                  <a:cubicBezTo>
                    <a:pt x="0" y="7766"/>
                    <a:pt x="232" y="6608"/>
                    <a:pt x="701" y="5518"/>
                  </a:cubicBezTo>
                  <a:cubicBezTo>
                    <a:pt x="1170" y="4428"/>
                    <a:pt x="1820" y="3471"/>
                    <a:pt x="2645" y="2649"/>
                  </a:cubicBezTo>
                  <a:cubicBezTo>
                    <a:pt x="3470" y="1833"/>
                    <a:pt x="4425" y="1180"/>
                    <a:pt x="5512" y="706"/>
                  </a:cubicBezTo>
                  <a:cubicBezTo>
                    <a:pt x="6600" y="237"/>
                    <a:pt x="7764" y="0"/>
                    <a:pt x="9007" y="0"/>
                  </a:cubicBezTo>
                  <a:cubicBezTo>
                    <a:pt x="10245" y="0"/>
                    <a:pt x="11412" y="237"/>
                    <a:pt x="12511" y="706"/>
                  </a:cubicBezTo>
                  <a:cubicBezTo>
                    <a:pt x="13613" y="1180"/>
                    <a:pt x="14568" y="1830"/>
                    <a:pt x="15379" y="2649"/>
                  </a:cubicBezTo>
                  <a:cubicBezTo>
                    <a:pt x="16189" y="3471"/>
                    <a:pt x="16831" y="4425"/>
                    <a:pt x="17300" y="5518"/>
                  </a:cubicBezTo>
                  <a:cubicBezTo>
                    <a:pt x="17769" y="6611"/>
                    <a:pt x="18003" y="7768"/>
                    <a:pt x="18003" y="9002"/>
                  </a:cubicBezTo>
                  <a:cubicBezTo>
                    <a:pt x="18003" y="9923"/>
                    <a:pt x="17876" y="10807"/>
                    <a:pt x="17619" y="11646"/>
                  </a:cubicBezTo>
                  <a:cubicBezTo>
                    <a:pt x="17359" y="12490"/>
                    <a:pt x="16992" y="13261"/>
                    <a:pt x="16514" y="13950"/>
                  </a:cubicBezTo>
                  <a:lnTo>
                    <a:pt x="21357" y="18804"/>
                  </a:lnTo>
                  <a:close/>
                  <a:moveTo>
                    <a:pt x="3597" y="9003"/>
                  </a:moveTo>
                  <a:cubicBezTo>
                    <a:pt x="3597" y="9759"/>
                    <a:pt x="3746" y="10465"/>
                    <a:pt x="4029" y="11121"/>
                  </a:cubicBezTo>
                  <a:cubicBezTo>
                    <a:pt x="4320" y="11770"/>
                    <a:pt x="4704" y="12341"/>
                    <a:pt x="5193" y="12826"/>
                  </a:cubicBezTo>
                  <a:cubicBezTo>
                    <a:pt x="5679" y="13306"/>
                    <a:pt x="6253" y="13687"/>
                    <a:pt x="6911" y="13973"/>
                  </a:cubicBezTo>
                  <a:cubicBezTo>
                    <a:pt x="7566" y="14255"/>
                    <a:pt x="8264" y="14396"/>
                    <a:pt x="9004" y="14396"/>
                  </a:cubicBezTo>
                  <a:cubicBezTo>
                    <a:pt x="9748" y="14396"/>
                    <a:pt x="10448" y="14252"/>
                    <a:pt x="11109" y="13973"/>
                  </a:cubicBezTo>
                  <a:cubicBezTo>
                    <a:pt x="11771" y="13685"/>
                    <a:pt x="12341" y="13306"/>
                    <a:pt x="12819" y="12826"/>
                  </a:cubicBezTo>
                  <a:cubicBezTo>
                    <a:pt x="13296" y="12341"/>
                    <a:pt x="13680" y="11773"/>
                    <a:pt x="13966" y="11121"/>
                  </a:cubicBezTo>
                  <a:cubicBezTo>
                    <a:pt x="14257" y="10465"/>
                    <a:pt x="14398" y="9759"/>
                    <a:pt x="14398" y="9003"/>
                  </a:cubicBezTo>
                  <a:cubicBezTo>
                    <a:pt x="14398" y="8263"/>
                    <a:pt x="14254" y="7568"/>
                    <a:pt x="13966" y="6919"/>
                  </a:cubicBezTo>
                  <a:cubicBezTo>
                    <a:pt x="13678" y="6264"/>
                    <a:pt x="13296" y="5688"/>
                    <a:pt x="12819" y="5199"/>
                  </a:cubicBezTo>
                  <a:cubicBezTo>
                    <a:pt x="12338" y="4708"/>
                    <a:pt x="11771" y="4321"/>
                    <a:pt x="11109" y="4036"/>
                  </a:cubicBezTo>
                  <a:cubicBezTo>
                    <a:pt x="10448" y="3753"/>
                    <a:pt x="9748" y="3612"/>
                    <a:pt x="9004" y="3612"/>
                  </a:cubicBezTo>
                  <a:cubicBezTo>
                    <a:pt x="8264" y="3612"/>
                    <a:pt x="7566" y="3756"/>
                    <a:pt x="6911" y="4036"/>
                  </a:cubicBezTo>
                  <a:cubicBezTo>
                    <a:pt x="6253" y="4324"/>
                    <a:pt x="5676" y="4708"/>
                    <a:pt x="5193" y="5199"/>
                  </a:cubicBezTo>
                  <a:cubicBezTo>
                    <a:pt x="4704" y="5690"/>
                    <a:pt x="4317" y="6264"/>
                    <a:pt x="4029" y="6919"/>
                  </a:cubicBezTo>
                  <a:cubicBezTo>
                    <a:pt x="3746" y="7568"/>
                    <a:pt x="3597" y="8263"/>
                    <a:pt x="3597" y="9003"/>
                  </a:cubicBezTo>
                  <a:moveTo>
                    <a:pt x="12160" y="8110"/>
                  </a:moveTo>
                  <a:cubicBezTo>
                    <a:pt x="12454" y="8110"/>
                    <a:pt x="12604" y="8260"/>
                    <a:pt x="12604" y="8557"/>
                  </a:cubicBezTo>
                  <a:lnTo>
                    <a:pt x="12604" y="9449"/>
                  </a:lnTo>
                  <a:cubicBezTo>
                    <a:pt x="12604" y="9582"/>
                    <a:pt x="12562" y="9686"/>
                    <a:pt x="12477" y="9774"/>
                  </a:cubicBezTo>
                  <a:cubicBezTo>
                    <a:pt x="12392" y="9861"/>
                    <a:pt x="12285" y="9906"/>
                    <a:pt x="12160" y="9906"/>
                  </a:cubicBezTo>
                  <a:lnTo>
                    <a:pt x="5843" y="9906"/>
                  </a:lnTo>
                  <a:cubicBezTo>
                    <a:pt x="5716" y="9906"/>
                    <a:pt x="5611" y="9861"/>
                    <a:pt x="5526" y="9774"/>
                  </a:cubicBezTo>
                  <a:cubicBezTo>
                    <a:pt x="5442" y="9686"/>
                    <a:pt x="5396" y="9582"/>
                    <a:pt x="5396" y="9449"/>
                  </a:cubicBezTo>
                  <a:lnTo>
                    <a:pt x="5396" y="8557"/>
                  </a:lnTo>
                  <a:cubicBezTo>
                    <a:pt x="5396" y="8260"/>
                    <a:pt x="5546" y="8110"/>
                    <a:pt x="5843" y="8110"/>
                  </a:cubicBezTo>
                  <a:lnTo>
                    <a:pt x="12160" y="81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grpSp>
      <p:sp>
        <p:nvSpPr>
          <p:cNvPr id="1527" name="Shape 1527"/>
          <p:cNvSpPr/>
          <p:nvPr/>
        </p:nvSpPr>
        <p:spPr>
          <a:xfrm>
            <a:off x="8416582" y="480040"/>
            <a:ext cx="7541039"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Awesome</a:t>
            </a:r>
          </a:p>
        </p:txBody>
      </p:sp>
    </p:spTree>
  </p:cSld>
  <p:clrMapOvr>
    <a:masterClrMapping/>
  </p:clrMapOvr>
  <p:transition spd="med">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8" name="Group 1608"/>
          <p:cNvGrpSpPr/>
          <p:nvPr/>
        </p:nvGrpSpPr>
        <p:grpSpPr>
          <a:xfrm>
            <a:off x="2624279" y="3472064"/>
            <a:ext cx="19138899" cy="4267201"/>
            <a:chOff x="0" y="0"/>
            <a:chExt cx="19138897" cy="4267199"/>
          </a:xfrm>
        </p:grpSpPr>
        <p:sp>
          <p:nvSpPr>
            <p:cNvPr id="1529" name="Shape 1529"/>
            <p:cNvSpPr/>
            <p:nvPr/>
          </p:nvSpPr>
          <p:spPr>
            <a:xfrm>
              <a:off x="118786" y="0"/>
              <a:ext cx="232942" cy="291680"/>
            </a:xfrm>
            <a:custGeom>
              <a:avLst/>
              <a:gdLst/>
              <a:ahLst/>
              <a:cxnLst>
                <a:cxn ang="0">
                  <a:pos x="wd2" y="hd2"/>
                </a:cxn>
                <a:cxn ang="5400000">
                  <a:pos x="wd2" y="hd2"/>
                </a:cxn>
                <a:cxn ang="10800000">
                  <a:pos x="wd2" y="hd2"/>
                </a:cxn>
                <a:cxn ang="16200000">
                  <a:pos x="wd2" y="hd2"/>
                </a:cxn>
              </a:cxnLst>
              <a:rect l="0" t="0" r="r" b="b"/>
              <a:pathLst>
                <a:path w="21600" h="21600" extrusionOk="0">
                  <a:moveTo>
                    <a:pt x="12164" y="0"/>
                  </a:moveTo>
                  <a:cubicBezTo>
                    <a:pt x="12550" y="0"/>
                    <a:pt x="12964" y="76"/>
                    <a:pt x="13409" y="232"/>
                  </a:cubicBezTo>
                  <a:cubicBezTo>
                    <a:pt x="13857" y="388"/>
                    <a:pt x="14209" y="567"/>
                    <a:pt x="14466" y="775"/>
                  </a:cubicBezTo>
                  <a:lnTo>
                    <a:pt x="20634" y="5710"/>
                  </a:lnTo>
                  <a:cubicBezTo>
                    <a:pt x="20902" y="5924"/>
                    <a:pt x="21134" y="6209"/>
                    <a:pt x="21321" y="6562"/>
                  </a:cubicBezTo>
                  <a:cubicBezTo>
                    <a:pt x="21508" y="6911"/>
                    <a:pt x="21600" y="7243"/>
                    <a:pt x="21600" y="7551"/>
                  </a:cubicBezTo>
                  <a:lnTo>
                    <a:pt x="21600" y="20501"/>
                  </a:lnTo>
                  <a:cubicBezTo>
                    <a:pt x="21600" y="20810"/>
                    <a:pt x="21471" y="21074"/>
                    <a:pt x="21207" y="21283"/>
                  </a:cubicBezTo>
                  <a:cubicBezTo>
                    <a:pt x="20943" y="21494"/>
                    <a:pt x="20631" y="21600"/>
                    <a:pt x="20267" y="21600"/>
                  </a:cubicBezTo>
                  <a:lnTo>
                    <a:pt x="1370" y="21600"/>
                  </a:lnTo>
                  <a:cubicBezTo>
                    <a:pt x="984" y="21600"/>
                    <a:pt x="657" y="21494"/>
                    <a:pt x="393" y="21283"/>
                  </a:cubicBezTo>
                  <a:cubicBezTo>
                    <a:pt x="132" y="21077"/>
                    <a:pt x="0" y="20813"/>
                    <a:pt x="0" y="20501"/>
                  </a:cubicBezTo>
                  <a:lnTo>
                    <a:pt x="0" y="1069"/>
                  </a:lnTo>
                  <a:cubicBezTo>
                    <a:pt x="0" y="778"/>
                    <a:pt x="132" y="529"/>
                    <a:pt x="393" y="317"/>
                  </a:cubicBezTo>
                  <a:cubicBezTo>
                    <a:pt x="657" y="109"/>
                    <a:pt x="984" y="3"/>
                    <a:pt x="1370" y="3"/>
                  </a:cubicBezTo>
                  <a:lnTo>
                    <a:pt x="12164" y="3"/>
                  </a:lnTo>
                  <a:close/>
                  <a:moveTo>
                    <a:pt x="18894" y="9701"/>
                  </a:moveTo>
                  <a:lnTo>
                    <a:pt x="10828" y="9701"/>
                  </a:lnTo>
                  <a:cubicBezTo>
                    <a:pt x="10464" y="9701"/>
                    <a:pt x="10152" y="9599"/>
                    <a:pt x="9895" y="9387"/>
                  </a:cubicBezTo>
                  <a:cubicBezTo>
                    <a:pt x="9638" y="9176"/>
                    <a:pt x="9509" y="8917"/>
                    <a:pt x="9509" y="8606"/>
                  </a:cubicBezTo>
                  <a:lnTo>
                    <a:pt x="9509" y="2168"/>
                  </a:lnTo>
                  <a:lnTo>
                    <a:pt x="2706" y="2168"/>
                  </a:lnTo>
                  <a:lnTo>
                    <a:pt x="2706" y="19435"/>
                  </a:lnTo>
                  <a:lnTo>
                    <a:pt x="18894" y="19435"/>
                  </a:lnTo>
                  <a:lnTo>
                    <a:pt x="18894" y="9701"/>
                  </a:lnTo>
                  <a:close/>
                  <a:moveTo>
                    <a:pt x="4711" y="11602"/>
                  </a:moveTo>
                  <a:lnTo>
                    <a:pt x="16893" y="11602"/>
                  </a:lnTo>
                  <a:lnTo>
                    <a:pt x="16893" y="13220"/>
                  </a:lnTo>
                  <a:lnTo>
                    <a:pt x="4711" y="13220"/>
                  </a:lnTo>
                  <a:lnTo>
                    <a:pt x="4711" y="11602"/>
                  </a:lnTo>
                  <a:close/>
                  <a:moveTo>
                    <a:pt x="4711" y="15385"/>
                  </a:moveTo>
                  <a:lnTo>
                    <a:pt x="16893" y="15385"/>
                  </a:lnTo>
                  <a:lnTo>
                    <a:pt x="16893" y="17018"/>
                  </a:lnTo>
                  <a:lnTo>
                    <a:pt x="4711" y="17018"/>
                  </a:lnTo>
                  <a:lnTo>
                    <a:pt x="4711" y="15385"/>
                  </a:lnTo>
                  <a:close/>
                  <a:moveTo>
                    <a:pt x="18894" y="7551"/>
                  </a:moveTo>
                  <a:cubicBezTo>
                    <a:pt x="18894" y="7513"/>
                    <a:pt x="18872" y="7452"/>
                    <a:pt x="18824" y="7364"/>
                  </a:cubicBezTo>
                  <a:cubicBezTo>
                    <a:pt x="18777" y="7275"/>
                    <a:pt x="18740" y="7220"/>
                    <a:pt x="18718" y="7202"/>
                  </a:cubicBezTo>
                  <a:lnTo>
                    <a:pt x="12568" y="2309"/>
                  </a:lnTo>
                  <a:cubicBezTo>
                    <a:pt x="12546" y="2270"/>
                    <a:pt x="12487" y="2244"/>
                    <a:pt x="12399" y="2223"/>
                  </a:cubicBezTo>
                  <a:cubicBezTo>
                    <a:pt x="12315" y="2206"/>
                    <a:pt x="12245" y="2185"/>
                    <a:pt x="12197" y="2168"/>
                  </a:cubicBezTo>
                  <a:lnTo>
                    <a:pt x="12197" y="7551"/>
                  </a:lnTo>
                  <a:lnTo>
                    <a:pt x="18894" y="75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0" name="Shape 1530"/>
            <p:cNvSpPr/>
            <p:nvPr/>
          </p:nvSpPr>
          <p:spPr>
            <a:xfrm>
              <a:off x="989889" y="39663"/>
              <a:ext cx="363370" cy="303460"/>
            </a:xfrm>
            <a:custGeom>
              <a:avLst/>
              <a:gdLst/>
              <a:ahLst/>
              <a:cxnLst>
                <a:cxn ang="0">
                  <a:pos x="wd2" y="hd2"/>
                </a:cxn>
                <a:cxn ang="5400000">
                  <a:pos x="wd2" y="hd2"/>
                </a:cxn>
                <a:cxn ang="10800000">
                  <a:pos x="wd2" y="hd2"/>
                </a:cxn>
                <a:cxn ang="16200000">
                  <a:pos x="wd2" y="hd2"/>
                </a:cxn>
              </a:cxnLst>
              <a:rect l="0" t="0" r="r" b="b"/>
              <a:pathLst>
                <a:path w="21600" h="21600" extrusionOk="0">
                  <a:moveTo>
                    <a:pt x="21205" y="17357"/>
                  </a:moveTo>
                  <a:lnTo>
                    <a:pt x="21205" y="17357"/>
                  </a:lnTo>
                  <a:cubicBezTo>
                    <a:pt x="21468" y="17563"/>
                    <a:pt x="21600" y="17862"/>
                    <a:pt x="21600" y="18249"/>
                  </a:cubicBezTo>
                  <a:cubicBezTo>
                    <a:pt x="21600" y="18509"/>
                    <a:pt x="21532" y="18743"/>
                    <a:pt x="21391" y="18943"/>
                  </a:cubicBezTo>
                  <a:cubicBezTo>
                    <a:pt x="21252" y="19147"/>
                    <a:pt x="21075" y="19265"/>
                    <a:pt x="20856" y="19302"/>
                  </a:cubicBezTo>
                  <a:cubicBezTo>
                    <a:pt x="20736" y="19339"/>
                    <a:pt x="20581" y="19378"/>
                    <a:pt x="20390" y="19423"/>
                  </a:cubicBezTo>
                  <a:cubicBezTo>
                    <a:pt x="20197" y="19469"/>
                    <a:pt x="19999" y="19514"/>
                    <a:pt x="19792" y="19559"/>
                  </a:cubicBezTo>
                  <a:cubicBezTo>
                    <a:pt x="19585" y="19604"/>
                    <a:pt x="19388" y="19646"/>
                    <a:pt x="19199" y="19689"/>
                  </a:cubicBezTo>
                  <a:cubicBezTo>
                    <a:pt x="19013" y="19728"/>
                    <a:pt x="18865" y="19748"/>
                    <a:pt x="18761" y="19748"/>
                  </a:cubicBezTo>
                  <a:cubicBezTo>
                    <a:pt x="18686" y="19748"/>
                    <a:pt x="18615" y="19737"/>
                    <a:pt x="18552" y="19717"/>
                  </a:cubicBezTo>
                  <a:cubicBezTo>
                    <a:pt x="18488" y="19689"/>
                    <a:pt x="18418" y="19660"/>
                    <a:pt x="18345" y="19627"/>
                  </a:cubicBezTo>
                  <a:lnTo>
                    <a:pt x="8857" y="13814"/>
                  </a:lnTo>
                  <a:lnTo>
                    <a:pt x="7887" y="14839"/>
                  </a:lnTo>
                  <a:cubicBezTo>
                    <a:pt x="7901" y="14929"/>
                    <a:pt x="7915" y="15025"/>
                    <a:pt x="7927" y="15129"/>
                  </a:cubicBezTo>
                  <a:cubicBezTo>
                    <a:pt x="7939" y="15234"/>
                    <a:pt x="7944" y="15330"/>
                    <a:pt x="7944" y="15423"/>
                  </a:cubicBezTo>
                  <a:cubicBezTo>
                    <a:pt x="7944" y="16196"/>
                    <a:pt x="7777" y="16956"/>
                    <a:pt x="7442" y="17696"/>
                  </a:cubicBezTo>
                  <a:cubicBezTo>
                    <a:pt x="7108" y="18435"/>
                    <a:pt x="6680" y="19093"/>
                    <a:pt x="6157" y="19675"/>
                  </a:cubicBezTo>
                  <a:cubicBezTo>
                    <a:pt x="5637" y="20256"/>
                    <a:pt x="5051" y="20722"/>
                    <a:pt x="4406" y="21072"/>
                  </a:cubicBezTo>
                  <a:cubicBezTo>
                    <a:pt x="3759" y="21425"/>
                    <a:pt x="3128" y="21600"/>
                    <a:pt x="2511" y="21600"/>
                  </a:cubicBezTo>
                  <a:cubicBezTo>
                    <a:pt x="1777" y="21600"/>
                    <a:pt x="1175" y="21346"/>
                    <a:pt x="704" y="20835"/>
                  </a:cubicBezTo>
                  <a:cubicBezTo>
                    <a:pt x="235" y="20327"/>
                    <a:pt x="0" y="19629"/>
                    <a:pt x="0" y="18749"/>
                  </a:cubicBezTo>
                  <a:cubicBezTo>
                    <a:pt x="0" y="17975"/>
                    <a:pt x="165" y="17218"/>
                    <a:pt x="497" y="16479"/>
                  </a:cubicBezTo>
                  <a:cubicBezTo>
                    <a:pt x="826" y="15739"/>
                    <a:pt x="1252" y="15079"/>
                    <a:pt x="1775" y="14497"/>
                  </a:cubicBezTo>
                  <a:cubicBezTo>
                    <a:pt x="2297" y="13915"/>
                    <a:pt x="2876" y="13450"/>
                    <a:pt x="3516" y="13099"/>
                  </a:cubicBezTo>
                  <a:cubicBezTo>
                    <a:pt x="4154" y="12747"/>
                    <a:pt x="4790" y="12572"/>
                    <a:pt x="5421" y="12572"/>
                  </a:cubicBezTo>
                  <a:lnTo>
                    <a:pt x="5567" y="12572"/>
                  </a:lnTo>
                  <a:cubicBezTo>
                    <a:pt x="5701" y="12346"/>
                    <a:pt x="5915" y="12069"/>
                    <a:pt x="6209" y="11753"/>
                  </a:cubicBezTo>
                  <a:cubicBezTo>
                    <a:pt x="6501" y="11434"/>
                    <a:pt x="6739" y="11171"/>
                    <a:pt x="6920" y="10962"/>
                  </a:cubicBezTo>
                  <a:lnTo>
                    <a:pt x="6920" y="10801"/>
                  </a:lnTo>
                  <a:lnTo>
                    <a:pt x="6920" y="10638"/>
                  </a:lnTo>
                  <a:cubicBezTo>
                    <a:pt x="6828" y="10528"/>
                    <a:pt x="6722" y="10406"/>
                    <a:pt x="6597" y="10265"/>
                  </a:cubicBezTo>
                  <a:cubicBezTo>
                    <a:pt x="6473" y="10124"/>
                    <a:pt x="6341" y="9980"/>
                    <a:pt x="6202" y="9836"/>
                  </a:cubicBezTo>
                  <a:cubicBezTo>
                    <a:pt x="6063" y="9683"/>
                    <a:pt x="5938" y="9542"/>
                    <a:pt x="5825" y="9401"/>
                  </a:cubicBezTo>
                  <a:cubicBezTo>
                    <a:pt x="5712" y="9263"/>
                    <a:pt x="5625" y="9139"/>
                    <a:pt x="5567" y="9028"/>
                  </a:cubicBezTo>
                  <a:cubicBezTo>
                    <a:pt x="4936" y="9085"/>
                    <a:pt x="4286" y="8935"/>
                    <a:pt x="3622" y="8585"/>
                  </a:cubicBezTo>
                  <a:cubicBezTo>
                    <a:pt x="2956" y="8232"/>
                    <a:pt x="2356" y="7758"/>
                    <a:pt x="1819" y="7160"/>
                  </a:cubicBezTo>
                  <a:cubicBezTo>
                    <a:pt x="1283" y="6558"/>
                    <a:pt x="845" y="5881"/>
                    <a:pt x="506" y="5124"/>
                  </a:cubicBezTo>
                  <a:cubicBezTo>
                    <a:pt x="169" y="4365"/>
                    <a:pt x="0" y="3611"/>
                    <a:pt x="0" y="2851"/>
                  </a:cubicBezTo>
                  <a:cubicBezTo>
                    <a:pt x="0" y="1971"/>
                    <a:pt x="235" y="1273"/>
                    <a:pt x="704" y="765"/>
                  </a:cubicBezTo>
                  <a:cubicBezTo>
                    <a:pt x="1174" y="254"/>
                    <a:pt x="1777" y="0"/>
                    <a:pt x="2511" y="0"/>
                  </a:cubicBezTo>
                  <a:cubicBezTo>
                    <a:pt x="3128" y="0"/>
                    <a:pt x="3759" y="175"/>
                    <a:pt x="4406" y="528"/>
                  </a:cubicBezTo>
                  <a:cubicBezTo>
                    <a:pt x="5051" y="878"/>
                    <a:pt x="5637" y="1347"/>
                    <a:pt x="6157" y="1925"/>
                  </a:cubicBezTo>
                  <a:cubicBezTo>
                    <a:pt x="6680" y="2507"/>
                    <a:pt x="7108" y="3165"/>
                    <a:pt x="7442" y="3904"/>
                  </a:cubicBezTo>
                  <a:cubicBezTo>
                    <a:pt x="7777" y="4647"/>
                    <a:pt x="7944" y="5401"/>
                    <a:pt x="7944" y="6177"/>
                  </a:cubicBezTo>
                  <a:cubicBezTo>
                    <a:pt x="7944" y="6267"/>
                    <a:pt x="7939" y="6363"/>
                    <a:pt x="7927" y="6471"/>
                  </a:cubicBezTo>
                  <a:cubicBezTo>
                    <a:pt x="7915" y="6572"/>
                    <a:pt x="7901" y="6668"/>
                    <a:pt x="7887" y="6761"/>
                  </a:cubicBezTo>
                  <a:lnTo>
                    <a:pt x="8857" y="7786"/>
                  </a:lnTo>
                  <a:lnTo>
                    <a:pt x="9238" y="7558"/>
                  </a:lnTo>
                  <a:cubicBezTo>
                    <a:pt x="9495" y="7394"/>
                    <a:pt x="9834" y="7185"/>
                    <a:pt x="10260" y="6928"/>
                  </a:cubicBezTo>
                  <a:cubicBezTo>
                    <a:pt x="10683" y="6671"/>
                    <a:pt x="11168" y="6378"/>
                    <a:pt x="11712" y="6044"/>
                  </a:cubicBezTo>
                  <a:cubicBezTo>
                    <a:pt x="12258" y="5711"/>
                    <a:pt x="12814" y="5367"/>
                    <a:pt x="13386" y="5014"/>
                  </a:cubicBezTo>
                  <a:cubicBezTo>
                    <a:pt x="13957" y="4667"/>
                    <a:pt x="14522" y="4319"/>
                    <a:pt x="15083" y="3978"/>
                  </a:cubicBezTo>
                  <a:cubicBezTo>
                    <a:pt x="15643" y="3636"/>
                    <a:pt x="16149" y="3323"/>
                    <a:pt x="16603" y="3038"/>
                  </a:cubicBezTo>
                  <a:cubicBezTo>
                    <a:pt x="17057" y="2753"/>
                    <a:pt x="17443" y="2518"/>
                    <a:pt x="17756" y="2335"/>
                  </a:cubicBezTo>
                  <a:cubicBezTo>
                    <a:pt x="18074" y="2151"/>
                    <a:pt x="18269" y="2033"/>
                    <a:pt x="18345" y="1979"/>
                  </a:cubicBezTo>
                  <a:cubicBezTo>
                    <a:pt x="18465" y="1908"/>
                    <a:pt x="18604" y="1866"/>
                    <a:pt x="18761" y="1855"/>
                  </a:cubicBezTo>
                  <a:cubicBezTo>
                    <a:pt x="18865" y="1855"/>
                    <a:pt x="19013" y="1877"/>
                    <a:pt x="19199" y="1914"/>
                  </a:cubicBezTo>
                  <a:cubicBezTo>
                    <a:pt x="19388" y="1959"/>
                    <a:pt x="19585" y="1999"/>
                    <a:pt x="19792" y="2044"/>
                  </a:cubicBezTo>
                  <a:cubicBezTo>
                    <a:pt x="19999" y="2089"/>
                    <a:pt x="20197" y="2137"/>
                    <a:pt x="20390" y="2191"/>
                  </a:cubicBezTo>
                  <a:cubicBezTo>
                    <a:pt x="20581" y="2250"/>
                    <a:pt x="20736" y="2284"/>
                    <a:pt x="20856" y="2301"/>
                  </a:cubicBezTo>
                  <a:cubicBezTo>
                    <a:pt x="21075" y="2338"/>
                    <a:pt x="21252" y="2459"/>
                    <a:pt x="21391" y="2659"/>
                  </a:cubicBezTo>
                  <a:cubicBezTo>
                    <a:pt x="21532" y="2863"/>
                    <a:pt x="21600" y="3094"/>
                    <a:pt x="21600" y="3357"/>
                  </a:cubicBezTo>
                  <a:cubicBezTo>
                    <a:pt x="21600" y="3744"/>
                    <a:pt x="21468" y="4040"/>
                    <a:pt x="21205" y="4246"/>
                  </a:cubicBezTo>
                  <a:lnTo>
                    <a:pt x="13317" y="10801"/>
                  </a:lnTo>
                  <a:lnTo>
                    <a:pt x="21205" y="17357"/>
                  </a:lnTo>
                  <a:close/>
                  <a:moveTo>
                    <a:pt x="5421" y="6341"/>
                  </a:moveTo>
                  <a:cubicBezTo>
                    <a:pt x="5496" y="6341"/>
                    <a:pt x="5595" y="6321"/>
                    <a:pt x="5724" y="6284"/>
                  </a:cubicBezTo>
                  <a:lnTo>
                    <a:pt x="5724" y="6205"/>
                  </a:lnTo>
                  <a:cubicBezTo>
                    <a:pt x="5724" y="5999"/>
                    <a:pt x="5682" y="5779"/>
                    <a:pt x="5595" y="5550"/>
                  </a:cubicBezTo>
                  <a:cubicBezTo>
                    <a:pt x="5508" y="5322"/>
                    <a:pt x="5404" y="5096"/>
                    <a:pt x="5284" y="4876"/>
                  </a:cubicBezTo>
                  <a:cubicBezTo>
                    <a:pt x="5164" y="4655"/>
                    <a:pt x="5035" y="4449"/>
                    <a:pt x="4896" y="4255"/>
                  </a:cubicBezTo>
                  <a:cubicBezTo>
                    <a:pt x="4757" y="4060"/>
                    <a:pt x="4623" y="3899"/>
                    <a:pt x="4496" y="3775"/>
                  </a:cubicBezTo>
                  <a:cubicBezTo>
                    <a:pt x="4232" y="3512"/>
                    <a:pt x="3926" y="3266"/>
                    <a:pt x="3573" y="3035"/>
                  </a:cubicBezTo>
                  <a:cubicBezTo>
                    <a:pt x="3218" y="2806"/>
                    <a:pt x="2865" y="2690"/>
                    <a:pt x="2511" y="2690"/>
                  </a:cubicBezTo>
                  <a:cubicBezTo>
                    <a:pt x="2408" y="2690"/>
                    <a:pt x="2309" y="2710"/>
                    <a:pt x="2220" y="2747"/>
                  </a:cubicBezTo>
                  <a:lnTo>
                    <a:pt x="2220" y="2826"/>
                  </a:lnTo>
                  <a:cubicBezTo>
                    <a:pt x="2220" y="3035"/>
                    <a:pt x="2262" y="3255"/>
                    <a:pt x="2344" y="3495"/>
                  </a:cubicBezTo>
                  <a:cubicBezTo>
                    <a:pt x="2427" y="3735"/>
                    <a:pt x="2530" y="3964"/>
                    <a:pt x="2653" y="4184"/>
                  </a:cubicBezTo>
                  <a:cubicBezTo>
                    <a:pt x="2777" y="4404"/>
                    <a:pt x="2909" y="4607"/>
                    <a:pt x="3048" y="4794"/>
                  </a:cubicBezTo>
                  <a:cubicBezTo>
                    <a:pt x="3187" y="4980"/>
                    <a:pt x="3316" y="5133"/>
                    <a:pt x="3436" y="5260"/>
                  </a:cubicBezTo>
                  <a:cubicBezTo>
                    <a:pt x="3700" y="5522"/>
                    <a:pt x="4008" y="5765"/>
                    <a:pt x="4361" y="5996"/>
                  </a:cubicBezTo>
                  <a:cubicBezTo>
                    <a:pt x="4715" y="6225"/>
                    <a:pt x="5068" y="6341"/>
                    <a:pt x="5421" y="6341"/>
                  </a:cubicBezTo>
                  <a:moveTo>
                    <a:pt x="2514" y="18912"/>
                  </a:moveTo>
                  <a:cubicBezTo>
                    <a:pt x="2822" y="18912"/>
                    <a:pt x="3161" y="18802"/>
                    <a:pt x="3531" y="18582"/>
                  </a:cubicBezTo>
                  <a:cubicBezTo>
                    <a:pt x="3898" y="18362"/>
                    <a:pt x="4244" y="18082"/>
                    <a:pt x="4571" y="17749"/>
                  </a:cubicBezTo>
                  <a:cubicBezTo>
                    <a:pt x="4898" y="17416"/>
                    <a:pt x="5169" y="17043"/>
                    <a:pt x="5383" y="16628"/>
                  </a:cubicBezTo>
                  <a:cubicBezTo>
                    <a:pt x="5597" y="16216"/>
                    <a:pt x="5703" y="15815"/>
                    <a:pt x="5703" y="15426"/>
                  </a:cubicBezTo>
                  <a:cubicBezTo>
                    <a:pt x="5703" y="15389"/>
                    <a:pt x="5698" y="15369"/>
                    <a:pt x="5694" y="15361"/>
                  </a:cubicBezTo>
                  <a:cubicBezTo>
                    <a:pt x="5684" y="15350"/>
                    <a:pt x="5682" y="15327"/>
                    <a:pt x="5682" y="15293"/>
                  </a:cubicBezTo>
                  <a:cubicBezTo>
                    <a:pt x="5621" y="15276"/>
                    <a:pt x="5536" y="15265"/>
                    <a:pt x="5423" y="15265"/>
                  </a:cubicBezTo>
                  <a:cubicBezTo>
                    <a:pt x="5115" y="15265"/>
                    <a:pt x="4776" y="15372"/>
                    <a:pt x="4409" y="15595"/>
                  </a:cubicBezTo>
                  <a:cubicBezTo>
                    <a:pt x="4039" y="15815"/>
                    <a:pt x="3693" y="16095"/>
                    <a:pt x="3371" y="16431"/>
                  </a:cubicBezTo>
                  <a:cubicBezTo>
                    <a:pt x="3048" y="16761"/>
                    <a:pt x="2780" y="17137"/>
                    <a:pt x="2566" y="17549"/>
                  </a:cubicBezTo>
                  <a:cubicBezTo>
                    <a:pt x="2351" y="17961"/>
                    <a:pt x="2246" y="18362"/>
                    <a:pt x="2246" y="18751"/>
                  </a:cubicBezTo>
                  <a:cubicBezTo>
                    <a:pt x="2246" y="18808"/>
                    <a:pt x="2253" y="18850"/>
                    <a:pt x="2267" y="18887"/>
                  </a:cubicBezTo>
                  <a:cubicBezTo>
                    <a:pt x="2311" y="18887"/>
                    <a:pt x="2354" y="18893"/>
                    <a:pt x="2391" y="18901"/>
                  </a:cubicBezTo>
                  <a:cubicBezTo>
                    <a:pt x="2427" y="18907"/>
                    <a:pt x="2469" y="18912"/>
                    <a:pt x="2514" y="18912"/>
                  </a:cubicBezTo>
                  <a:moveTo>
                    <a:pt x="9252" y="12857"/>
                  </a:moveTo>
                  <a:lnTo>
                    <a:pt x="20701" y="3357"/>
                  </a:lnTo>
                  <a:lnTo>
                    <a:pt x="18764" y="2939"/>
                  </a:lnTo>
                  <a:lnTo>
                    <a:pt x="7777" y="9669"/>
                  </a:lnTo>
                  <a:lnTo>
                    <a:pt x="7845" y="11383"/>
                  </a:lnTo>
                  <a:lnTo>
                    <a:pt x="6605" y="12857"/>
                  </a:lnTo>
                  <a:cubicBezTo>
                    <a:pt x="7005" y="13083"/>
                    <a:pt x="7311" y="13390"/>
                    <a:pt x="7530" y="13788"/>
                  </a:cubicBezTo>
                  <a:lnTo>
                    <a:pt x="8746" y="12490"/>
                  </a:lnTo>
                  <a:lnTo>
                    <a:pt x="9252" y="12857"/>
                  </a:lnTo>
                  <a:close/>
                  <a:moveTo>
                    <a:pt x="7000" y="9220"/>
                  </a:moveTo>
                  <a:cubicBezTo>
                    <a:pt x="7089" y="8958"/>
                    <a:pt x="7226" y="8774"/>
                    <a:pt x="7412" y="8664"/>
                  </a:cubicBezTo>
                  <a:cubicBezTo>
                    <a:pt x="7595" y="8560"/>
                    <a:pt x="7796" y="8441"/>
                    <a:pt x="8014" y="8317"/>
                  </a:cubicBezTo>
                  <a:lnTo>
                    <a:pt x="7530" y="7815"/>
                  </a:lnTo>
                  <a:cubicBezTo>
                    <a:pt x="7311" y="8221"/>
                    <a:pt x="7005" y="8532"/>
                    <a:pt x="6605" y="8749"/>
                  </a:cubicBezTo>
                  <a:lnTo>
                    <a:pt x="7000" y="9220"/>
                  </a:lnTo>
                  <a:close/>
                  <a:moveTo>
                    <a:pt x="8351" y="10804"/>
                  </a:moveTo>
                  <a:cubicBezTo>
                    <a:pt x="8351" y="10488"/>
                    <a:pt x="8440" y="10228"/>
                    <a:pt x="8617" y="10028"/>
                  </a:cubicBezTo>
                  <a:cubicBezTo>
                    <a:pt x="8794" y="9825"/>
                    <a:pt x="9012" y="9726"/>
                    <a:pt x="9276" y="9726"/>
                  </a:cubicBezTo>
                  <a:cubicBezTo>
                    <a:pt x="9523" y="9726"/>
                    <a:pt x="9733" y="9825"/>
                    <a:pt x="9902" y="10028"/>
                  </a:cubicBezTo>
                  <a:cubicBezTo>
                    <a:pt x="10069" y="10228"/>
                    <a:pt x="10154" y="10488"/>
                    <a:pt x="10154" y="10804"/>
                  </a:cubicBezTo>
                  <a:cubicBezTo>
                    <a:pt x="10154" y="11098"/>
                    <a:pt x="10069" y="11355"/>
                    <a:pt x="9902" y="11569"/>
                  </a:cubicBezTo>
                  <a:cubicBezTo>
                    <a:pt x="9733" y="11778"/>
                    <a:pt x="9516" y="11886"/>
                    <a:pt x="9252" y="11886"/>
                  </a:cubicBezTo>
                  <a:cubicBezTo>
                    <a:pt x="9005" y="11886"/>
                    <a:pt x="8794" y="11778"/>
                    <a:pt x="8617" y="11569"/>
                  </a:cubicBezTo>
                  <a:cubicBezTo>
                    <a:pt x="8440" y="11355"/>
                    <a:pt x="8351" y="11098"/>
                    <a:pt x="8351" y="10804"/>
                  </a:cubicBezTo>
                  <a:moveTo>
                    <a:pt x="20701" y="18249"/>
                  </a:moveTo>
                  <a:lnTo>
                    <a:pt x="12510" y="11465"/>
                  </a:lnTo>
                  <a:lnTo>
                    <a:pt x="10177" y="13410"/>
                  </a:lnTo>
                  <a:lnTo>
                    <a:pt x="18764" y="18667"/>
                  </a:lnTo>
                  <a:lnTo>
                    <a:pt x="20701" y="182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1" name="Shape 1531"/>
            <p:cNvSpPr/>
            <p:nvPr/>
          </p:nvSpPr>
          <p:spPr>
            <a:xfrm>
              <a:off x="1979779" y="39663"/>
              <a:ext cx="302709" cy="291641"/>
            </a:xfrm>
            <a:custGeom>
              <a:avLst/>
              <a:gdLst/>
              <a:ahLst/>
              <a:cxnLst>
                <a:cxn ang="0">
                  <a:pos x="wd2" y="hd2"/>
                </a:cxn>
                <a:cxn ang="5400000">
                  <a:pos x="wd2" y="hd2"/>
                </a:cxn>
                <a:cxn ang="10800000">
                  <a:pos x="wd2" y="hd2"/>
                </a:cxn>
                <a:cxn ang="16200000">
                  <a:pos x="wd2" y="hd2"/>
                </a:cxn>
              </a:cxnLst>
              <a:rect l="0" t="0" r="r" b="b"/>
              <a:pathLst>
                <a:path w="21600" h="21600" extrusionOk="0">
                  <a:moveTo>
                    <a:pt x="20586" y="4315"/>
                  </a:moveTo>
                  <a:cubicBezTo>
                    <a:pt x="20863" y="4315"/>
                    <a:pt x="21103" y="4421"/>
                    <a:pt x="21300" y="4633"/>
                  </a:cubicBezTo>
                  <a:cubicBezTo>
                    <a:pt x="21498" y="4838"/>
                    <a:pt x="21600" y="5094"/>
                    <a:pt x="21600" y="5385"/>
                  </a:cubicBezTo>
                  <a:lnTo>
                    <a:pt x="21600" y="20501"/>
                  </a:lnTo>
                  <a:cubicBezTo>
                    <a:pt x="21600" y="20813"/>
                    <a:pt x="21498" y="21074"/>
                    <a:pt x="21295" y="21286"/>
                  </a:cubicBezTo>
                  <a:cubicBezTo>
                    <a:pt x="21091" y="21491"/>
                    <a:pt x="20854" y="21600"/>
                    <a:pt x="20586" y="21600"/>
                  </a:cubicBezTo>
                  <a:lnTo>
                    <a:pt x="9358" y="21600"/>
                  </a:lnTo>
                  <a:cubicBezTo>
                    <a:pt x="9061" y="21600"/>
                    <a:pt x="8810" y="21491"/>
                    <a:pt x="8606" y="21286"/>
                  </a:cubicBezTo>
                  <a:cubicBezTo>
                    <a:pt x="8405" y="21077"/>
                    <a:pt x="8304" y="20816"/>
                    <a:pt x="8304" y="20501"/>
                  </a:cubicBezTo>
                  <a:lnTo>
                    <a:pt x="8304" y="17282"/>
                  </a:lnTo>
                  <a:lnTo>
                    <a:pt x="1054" y="17282"/>
                  </a:lnTo>
                  <a:cubicBezTo>
                    <a:pt x="757" y="17282"/>
                    <a:pt x="506" y="17179"/>
                    <a:pt x="302" y="16967"/>
                  </a:cubicBezTo>
                  <a:cubicBezTo>
                    <a:pt x="99" y="16756"/>
                    <a:pt x="0" y="16497"/>
                    <a:pt x="0" y="16186"/>
                  </a:cubicBezTo>
                  <a:lnTo>
                    <a:pt x="0" y="6242"/>
                  </a:lnTo>
                  <a:cubicBezTo>
                    <a:pt x="0" y="5934"/>
                    <a:pt x="73" y="5602"/>
                    <a:pt x="223" y="5249"/>
                  </a:cubicBezTo>
                  <a:cubicBezTo>
                    <a:pt x="370" y="4900"/>
                    <a:pt x="542" y="4615"/>
                    <a:pt x="743" y="4400"/>
                  </a:cubicBezTo>
                  <a:lnTo>
                    <a:pt x="4232" y="773"/>
                  </a:lnTo>
                  <a:cubicBezTo>
                    <a:pt x="4439" y="555"/>
                    <a:pt x="4713" y="373"/>
                    <a:pt x="5057" y="223"/>
                  </a:cubicBezTo>
                  <a:cubicBezTo>
                    <a:pt x="5399" y="73"/>
                    <a:pt x="5716" y="0"/>
                    <a:pt x="6004" y="0"/>
                  </a:cubicBezTo>
                  <a:lnTo>
                    <a:pt x="12265" y="0"/>
                  </a:lnTo>
                  <a:cubicBezTo>
                    <a:pt x="12545" y="0"/>
                    <a:pt x="12788" y="103"/>
                    <a:pt x="12991" y="311"/>
                  </a:cubicBezTo>
                  <a:cubicBezTo>
                    <a:pt x="13192" y="523"/>
                    <a:pt x="13293" y="776"/>
                    <a:pt x="13293" y="1066"/>
                  </a:cubicBezTo>
                  <a:lnTo>
                    <a:pt x="13293" y="4583"/>
                  </a:lnTo>
                  <a:cubicBezTo>
                    <a:pt x="13438" y="4509"/>
                    <a:pt x="13599" y="4445"/>
                    <a:pt x="13774" y="4395"/>
                  </a:cubicBezTo>
                  <a:cubicBezTo>
                    <a:pt x="13952" y="4342"/>
                    <a:pt x="14133" y="4315"/>
                    <a:pt x="14322" y="4315"/>
                  </a:cubicBezTo>
                  <a:lnTo>
                    <a:pt x="20586" y="4315"/>
                  </a:lnTo>
                  <a:close/>
                  <a:moveTo>
                    <a:pt x="8304" y="10995"/>
                  </a:moveTo>
                  <a:cubicBezTo>
                    <a:pt x="8304" y="10572"/>
                    <a:pt x="8352" y="10167"/>
                    <a:pt x="8445" y="9770"/>
                  </a:cubicBezTo>
                  <a:cubicBezTo>
                    <a:pt x="8538" y="9377"/>
                    <a:pt x="8745" y="9030"/>
                    <a:pt x="9061" y="8730"/>
                  </a:cubicBezTo>
                  <a:lnTo>
                    <a:pt x="11211" y="6454"/>
                  </a:lnTo>
                  <a:lnTo>
                    <a:pt x="11211" y="2162"/>
                  </a:lnTo>
                  <a:lnTo>
                    <a:pt x="7451" y="2162"/>
                  </a:lnTo>
                  <a:lnTo>
                    <a:pt x="7451" y="6674"/>
                  </a:lnTo>
                  <a:cubicBezTo>
                    <a:pt x="7451" y="6971"/>
                    <a:pt x="7349" y="7221"/>
                    <a:pt x="7145" y="7429"/>
                  </a:cubicBezTo>
                  <a:cubicBezTo>
                    <a:pt x="6945" y="7641"/>
                    <a:pt x="6702" y="7746"/>
                    <a:pt x="6422" y="7746"/>
                  </a:cubicBezTo>
                  <a:lnTo>
                    <a:pt x="2082" y="7746"/>
                  </a:lnTo>
                  <a:lnTo>
                    <a:pt x="2082" y="15114"/>
                  </a:lnTo>
                  <a:lnTo>
                    <a:pt x="8304" y="15114"/>
                  </a:lnTo>
                  <a:lnTo>
                    <a:pt x="8304" y="10995"/>
                  </a:lnTo>
                  <a:close/>
                  <a:moveTo>
                    <a:pt x="2515" y="5584"/>
                  </a:moveTo>
                  <a:lnTo>
                    <a:pt x="5368" y="5584"/>
                  </a:lnTo>
                  <a:lnTo>
                    <a:pt x="5368" y="2614"/>
                  </a:lnTo>
                  <a:lnTo>
                    <a:pt x="2515" y="5584"/>
                  </a:lnTo>
                  <a:close/>
                  <a:moveTo>
                    <a:pt x="19529" y="6483"/>
                  </a:moveTo>
                  <a:lnTo>
                    <a:pt x="15757" y="6483"/>
                  </a:lnTo>
                  <a:lnTo>
                    <a:pt x="15757" y="10995"/>
                  </a:lnTo>
                  <a:cubicBezTo>
                    <a:pt x="15757" y="11286"/>
                    <a:pt x="15655" y="11539"/>
                    <a:pt x="15452" y="11747"/>
                  </a:cubicBezTo>
                  <a:cubicBezTo>
                    <a:pt x="15248" y="11959"/>
                    <a:pt x="15011" y="12062"/>
                    <a:pt x="14740" y="12062"/>
                  </a:cubicBezTo>
                  <a:lnTo>
                    <a:pt x="10386" y="12062"/>
                  </a:lnTo>
                  <a:lnTo>
                    <a:pt x="10386" y="19432"/>
                  </a:lnTo>
                  <a:lnTo>
                    <a:pt x="19529" y="19432"/>
                  </a:lnTo>
                  <a:lnTo>
                    <a:pt x="19529" y="6483"/>
                  </a:lnTo>
                  <a:close/>
                  <a:moveTo>
                    <a:pt x="10832" y="9914"/>
                  </a:moveTo>
                  <a:lnTo>
                    <a:pt x="13686" y="9914"/>
                  </a:lnTo>
                  <a:lnTo>
                    <a:pt x="13686" y="6944"/>
                  </a:lnTo>
                  <a:lnTo>
                    <a:pt x="10832" y="9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2" name="Shape 1532"/>
            <p:cNvSpPr/>
            <p:nvPr/>
          </p:nvSpPr>
          <p:spPr>
            <a:xfrm>
              <a:off x="3128052" y="39663"/>
              <a:ext cx="302709" cy="291601"/>
            </a:xfrm>
            <a:custGeom>
              <a:avLst/>
              <a:gdLst/>
              <a:ahLst/>
              <a:cxnLst>
                <a:cxn ang="0">
                  <a:pos x="wd2" y="hd2"/>
                </a:cxn>
                <a:cxn ang="5400000">
                  <a:pos x="wd2" y="hd2"/>
                </a:cxn>
                <a:cxn ang="10800000">
                  <a:pos x="wd2" y="hd2"/>
                </a:cxn>
                <a:cxn ang="16200000">
                  <a:pos x="wd2" y="hd2"/>
                </a:cxn>
              </a:cxnLst>
              <a:rect l="0" t="0" r="r" b="b"/>
              <a:pathLst>
                <a:path w="21600" h="21600" extrusionOk="0">
                  <a:moveTo>
                    <a:pt x="21018" y="8873"/>
                  </a:moveTo>
                  <a:cubicBezTo>
                    <a:pt x="21182" y="9046"/>
                    <a:pt x="21317" y="9272"/>
                    <a:pt x="21430" y="9560"/>
                  </a:cubicBezTo>
                  <a:cubicBezTo>
                    <a:pt x="21543" y="9848"/>
                    <a:pt x="21600" y="10110"/>
                    <a:pt x="21600" y="10333"/>
                  </a:cubicBezTo>
                  <a:lnTo>
                    <a:pt x="21600" y="11205"/>
                  </a:lnTo>
                  <a:lnTo>
                    <a:pt x="21600" y="20742"/>
                  </a:lnTo>
                  <a:cubicBezTo>
                    <a:pt x="21600" y="20995"/>
                    <a:pt x="21524" y="21200"/>
                    <a:pt x="21371" y="21362"/>
                  </a:cubicBezTo>
                  <a:cubicBezTo>
                    <a:pt x="21216" y="21521"/>
                    <a:pt x="21018" y="21600"/>
                    <a:pt x="20775" y="21600"/>
                  </a:cubicBezTo>
                  <a:lnTo>
                    <a:pt x="9143" y="21600"/>
                  </a:lnTo>
                  <a:cubicBezTo>
                    <a:pt x="8900" y="21600"/>
                    <a:pt x="8699" y="21518"/>
                    <a:pt x="8541" y="21353"/>
                  </a:cubicBezTo>
                  <a:cubicBezTo>
                    <a:pt x="8383" y="21189"/>
                    <a:pt x="8304" y="20986"/>
                    <a:pt x="8304" y="20742"/>
                  </a:cubicBezTo>
                  <a:lnTo>
                    <a:pt x="8304" y="17281"/>
                  </a:lnTo>
                  <a:lnTo>
                    <a:pt x="1054" y="17281"/>
                  </a:lnTo>
                  <a:cubicBezTo>
                    <a:pt x="757" y="17281"/>
                    <a:pt x="506" y="17175"/>
                    <a:pt x="302" y="16967"/>
                  </a:cubicBezTo>
                  <a:cubicBezTo>
                    <a:pt x="102" y="16758"/>
                    <a:pt x="0" y="16497"/>
                    <a:pt x="0" y="16185"/>
                  </a:cubicBezTo>
                  <a:lnTo>
                    <a:pt x="0" y="1066"/>
                  </a:lnTo>
                  <a:cubicBezTo>
                    <a:pt x="0" y="776"/>
                    <a:pt x="102" y="523"/>
                    <a:pt x="302" y="314"/>
                  </a:cubicBezTo>
                  <a:cubicBezTo>
                    <a:pt x="506" y="106"/>
                    <a:pt x="757" y="0"/>
                    <a:pt x="1054" y="0"/>
                  </a:cubicBezTo>
                  <a:lnTo>
                    <a:pt x="13511" y="0"/>
                  </a:lnTo>
                  <a:cubicBezTo>
                    <a:pt x="13791" y="0"/>
                    <a:pt x="14034" y="106"/>
                    <a:pt x="14237" y="314"/>
                  </a:cubicBezTo>
                  <a:cubicBezTo>
                    <a:pt x="14438" y="523"/>
                    <a:pt x="14539" y="776"/>
                    <a:pt x="14539" y="1066"/>
                  </a:cubicBezTo>
                  <a:lnTo>
                    <a:pt x="14539" y="4313"/>
                  </a:lnTo>
                  <a:lnTo>
                    <a:pt x="14986" y="4313"/>
                  </a:lnTo>
                  <a:lnTo>
                    <a:pt x="15811" y="4313"/>
                  </a:lnTo>
                  <a:cubicBezTo>
                    <a:pt x="16037" y="4313"/>
                    <a:pt x="16288" y="4375"/>
                    <a:pt x="16562" y="4501"/>
                  </a:cubicBezTo>
                  <a:cubicBezTo>
                    <a:pt x="16836" y="4630"/>
                    <a:pt x="17060" y="4768"/>
                    <a:pt x="17232" y="4918"/>
                  </a:cubicBezTo>
                  <a:lnTo>
                    <a:pt x="21018" y="8873"/>
                  </a:lnTo>
                  <a:close/>
                  <a:moveTo>
                    <a:pt x="3732" y="3023"/>
                  </a:moveTo>
                  <a:cubicBezTo>
                    <a:pt x="3732" y="3132"/>
                    <a:pt x="3775" y="3235"/>
                    <a:pt x="3862" y="3326"/>
                  </a:cubicBezTo>
                  <a:cubicBezTo>
                    <a:pt x="3947" y="3417"/>
                    <a:pt x="4043" y="3458"/>
                    <a:pt x="4153" y="3458"/>
                  </a:cubicBezTo>
                  <a:lnTo>
                    <a:pt x="10386" y="3458"/>
                  </a:lnTo>
                  <a:cubicBezTo>
                    <a:pt x="10496" y="3458"/>
                    <a:pt x="10592" y="3417"/>
                    <a:pt x="10677" y="3326"/>
                  </a:cubicBezTo>
                  <a:cubicBezTo>
                    <a:pt x="10765" y="3238"/>
                    <a:pt x="10807" y="3135"/>
                    <a:pt x="10807" y="3023"/>
                  </a:cubicBezTo>
                  <a:lnTo>
                    <a:pt x="10807" y="2162"/>
                  </a:lnTo>
                  <a:cubicBezTo>
                    <a:pt x="10807" y="2051"/>
                    <a:pt x="10765" y="1951"/>
                    <a:pt x="10677" y="1860"/>
                  </a:cubicBezTo>
                  <a:cubicBezTo>
                    <a:pt x="10592" y="1772"/>
                    <a:pt x="10496" y="1725"/>
                    <a:pt x="10386" y="1725"/>
                  </a:cubicBezTo>
                  <a:lnTo>
                    <a:pt x="4153" y="1725"/>
                  </a:lnTo>
                  <a:cubicBezTo>
                    <a:pt x="4043" y="1725"/>
                    <a:pt x="3947" y="1769"/>
                    <a:pt x="3862" y="1851"/>
                  </a:cubicBezTo>
                  <a:cubicBezTo>
                    <a:pt x="3775" y="1939"/>
                    <a:pt x="3732" y="2039"/>
                    <a:pt x="3732" y="2159"/>
                  </a:cubicBezTo>
                  <a:lnTo>
                    <a:pt x="3732" y="3023"/>
                  </a:lnTo>
                  <a:close/>
                  <a:moveTo>
                    <a:pt x="19950" y="12066"/>
                  </a:moveTo>
                  <a:lnTo>
                    <a:pt x="14986" y="12066"/>
                  </a:lnTo>
                  <a:cubicBezTo>
                    <a:pt x="14743" y="12066"/>
                    <a:pt x="14545" y="11987"/>
                    <a:pt x="14392" y="11819"/>
                  </a:cubicBezTo>
                  <a:cubicBezTo>
                    <a:pt x="14237" y="11652"/>
                    <a:pt x="14161" y="11452"/>
                    <a:pt x="14161" y="11205"/>
                  </a:cubicBezTo>
                  <a:lnTo>
                    <a:pt x="14161" y="6043"/>
                  </a:lnTo>
                  <a:lnTo>
                    <a:pt x="9968" y="6043"/>
                  </a:lnTo>
                  <a:lnTo>
                    <a:pt x="9968" y="19870"/>
                  </a:lnTo>
                  <a:lnTo>
                    <a:pt x="19950" y="19870"/>
                  </a:lnTo>
                  <a:lnTo>
                    <a:pt x="19950" y="12066"/>
                  </a:lnTo>
                  <a:close/>
                  <a:moveTo>
                    <a:pt x="19950" y="10333"/>
                  </a:moveTo>
                  <a:cubicBezTo>
                    <a:pt x="19950" y="10315"/>
                    <a:pt x="19936" y="10277"/>
                    <a:pt x="19902" y="10221"/>
                  </a:cubicBezTo>
                  <a:cubicBezTo>
                    <a:pt x="19871" y="10165"/>
                    <a:pt x="19845" y="10121"/>
                    <a:pt x="19829" y="10080"/>
                  </a:cubicBezTo>
                  <a:lnTo>
                    <a:pt x="16043" y="6155"/>
                  </a:lnTo>
                  <a:cubicBezTo>
                    <a:pt x="16043" y="6120"/>
                    <a:pt x="16014" y="6099"/>
                    <a:pt x="15961" y="6099"/>
                  </a:cubicBezTo>
                  <a:cubicBezTo>
                    <a:pt x="15944" y="6099"/>
                    <a:pt x="15932" y="6099"/>
                    <a:pt x="15932" y="6085"/>
                  </a:cubicBezTo>
                  <a:cubicBezTo>
                    <a:pt x="15932" y="6076"/>
                    <a:pt x="15924" y="6070"/>
                    <a:pt x="15907" y="6070"/>
                  </a:cubicBezTo>
                  <a:cubicBezTo>
                    <a:pt x="15887" y="6070"/>
                    <a:pt x="15873" y="6067"/>
                    <a:pt x="15859" y="6055"/>
                  </a:cubicBezTo>
                  <a:cubicBezTo>
                    <a:pt x="15845" y="6046"/>
                    <a:pt x="15831" y="6041"/>
                    <a:pt x="15811" y="6041"/>
                  </a:cubicBezTo>
                  <a:lnTo>
                    <a:pt x="15811" y="10330"/>
                  </a:lnTo>
                  <a:lnTo>
                    <a:pt x="19950" y="1033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3" name="Shape 1533"/>
            <p:cNvSpPr/>
            <p:nvPr/>
          </p:nvSpPr>
          <p:spPr>
            <a:xfrm>
              <a:off x="4197132" y="39663"/>
              <a:ext cx="291148" cy="291720"/>
            </a:xfrm>
            <a:custGeom>
              <a:avLst/>
              <a:gdLst/>
              <a:ahLst/>
              <a:cxnLst>
                <a:cxn ang="0">
                  <a:pos x="wd2" y="hd2"/>
                </a:cxn>
                <a:cxn ang="5400000">
                  <a:pos x="wd2" y="hd2"/>
                </a:cxn>
                <a:cxn ang="10800000">
                  <a:pos x="wd2" y="hd2"/>
                </a:cxn>
                <a:cxn ang="16200000">
                  <a:pos x="wd2" y="hd2"/>
                </a:cxn>
              </a:cxnLst>
              <a:rect l="0" t="0" r="r" b="b"/>
              <a:pathLst>
                <a:path w="21600" h="21600" extrusionOk="0">
                  <a:moveTo>
                    <a:pt x="20968" y="2802"/>
                  </a:moveTo>
                  <a:cubicBezTo>
                    <a:pt x="21389" y="3225"/>
                    <a:pt x="21600" y="3727"/>
                    <a:pt x="21600" y="4320"/>
                  </a:cubicBezTo>
                  <a:lnTo>
                    <a:pt x="21600" y="19436"/>
                  </a:lnTo>
                  <a:cubicBezTo>
                    <a:pt x="21600" y="20023"/>
                    <a:pt x="21388" y="20531"/>
                    <a:pt x="20968" y="20960"/>
                  </a:cubicBezTo>
                  <a:cubicBezTo>
                    <a:pt x="20545" y="21389"/>
                    <a:pt x="20034" y="21600"/>
                    <a:pt x="19435" y="21600"/>
                  </a:cubicBezTo>
                  <a:lnTo>
                    <a:pt x="2165" y="21600"/>
                  </a:lnTo>
                  <a:cubicBezTo>
                    <a:pt x="1575" y="21600"/>
                    <a:pt x="1066" y="21391"/>
                    <a:pt x="640" y="20966"/>
                  </a:cubicBezTo>
                  <a:cubicBezTo>
                    <a:pt x="212" y="20543"/>
                    <a:pt x="0" y="20035"/>
                    <a:pt x="0" y="19436"/>
                  </a:cubicBezTo>
                  <a:lnTo>
                    <a:pt x="0" y="2167"/>
                  </a:lnTo>
                  <a:cubicBezTo>
                    <a:pt x="0" y="1574"/>
                    <a:pt x="212" y="1069"/>
                    <a:pt x="632" y="640"/>
                  </a:cubicBezTo>
                  <a:cubicBezTo>
                    <a:pt x="1055" y="214"/>
                    <a:pt x="1566" y="0"/>
                    <a:pt x="2165" y="0"/>
                  </a:cubicBezTo>
                  <a:lnTo>
                    <a:pt x="17282" y="0"/>
                  </a:lnTo>
                  <a:cubicBezTo>
                    <a:pt x="17872" y="0"/>
                    <a:pt x="18380" y="211"/>
                    <a:pt x="18800" y="634"/>
                  </a:cubicBezTo>
                  <a:lnTo>
                    <a:pt x="20968" y="2802"/>
                  </a:lnTo>
                  <a:close/>
                  <a:moveTo>
                    <a:pt x="17279" y="2167"/>
                  </a:moveTo>
                  <a:lnTo>
                    <a:pt x="2162" y="2167"/>
                  </a:lnTo>
                  <a:lnTo>
                    <a:pt x="2162" y="9703"/>
                  </a:lnTo>
                  <a:lnTo>
                    <a:pt x="17279" y="9703"/>
                  </a:lnTo>
                  <a:lnTo>
                    <a:pt x="17279" y="2167"/>
                  </a:lnTo>
                  <a:close/>
                  <a:moveTo>
                    <a:pt x="14565" y="8634"/>
                  </a:moveTo>
                  <a:lnTo>
                    <a:pt x="11891" y="8634"/>
                  </a:lnTo>
                  <a:lnTo>
                    <a:pt x="11891" y="3222"/>
                  </a:lnTo>
                  <a:lnTo>
                    <a:pt x="14565" y="3222"/>
                  </a:lnTo>
                  <a:lnTo>
                    <a:pt x="14565" y="86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4" name="Shape 1534"/>
            <p:cNvSpPr/>
            <p:nvPr/>
          </p:nvSpPr>
          <p:spPr>
            <a:xfrm>
              <a:off x="5226620" y="0"/>
              <a:ext cx="301634" cy="303420"/>
            </a:xfrm>
            <a:custGeom>
              <a:avLst/>
              <a:gdLst/>
              <a:ahLst/>
              <a:cxnLst>
                <a:cxn ang="0">
                  <a:pos x="wd2" y="hd2"/>
                </a:cxn>
                <a:cxn ang="5400000">
                  <a:pos x="wd2" y="hd2"/>
                </a:cxn>
                <a:cxn ang="10800000">
                  <a:pos x="wd2" y="hd2"/>
                </a:cxn>
                <a:cxn ang="16200000">
                  <a:pos x="wd2" y="hd2"/>
                </a:cxn>
              </a:cxnLst>
              <a:rect l="0" t="0" r="r" b="b"/>
              <a:pathLst>
                <a:path w="21568" h="21541" extrusionOk="0">
                  <a:moveTo>
                    <a:pt x="5" y="12204"/>
                  </a:moveTo>
                  <a:cubicBezTo>
                    <a:pt x="-32" y="11852"/>
                    <a:pt x="127" y="11649"/>
                    <a:pt x="478" y="11596"/>
                  </a:cubicBezTo>
                  <a:lnTo>
                    <a:pt x="2621" y="11325"/>
                  </a:lnTo>
                  <a:cubicBezTo>
                    <a:pt x="2729" y="11306"/>
                    <a:pt x="2864" y="11345"/>
                    <a:pt x="3026" y="11432"/>
                  </a:cubicBezTo>
                  <a:cubicBezTo>
                    <a:pt x="3136" y="11503"/>
                    <a:pt x="3204" y="11624"/>
                    <a:pt x="3230" y="11793"/>
                  </a:cubicBezTo>
                  <a:cubicBezTo>
                    <a:pt x="3357" y="12714"/>
                    <a:pt x="3643" y="13572"/>
                    <a:pt x="4085" y="14372"/>
                  </a:cubicBezTo>
                  <a:cubicBezTo>
                    <a:pt x="4526" y="15172"/>
                    <a:pt x="5081" y="15859"/>
                    <a:pt x="5752" y="16439"/>
                  </a:cubicBezTo>
                  <a:cubicBezTo>
                    <a:pt x="6421" y="17019"/>
                    <a:pt x="7185" y="17475"/>
                    <a:pt x="8043" y="17807"/>
                  </a:cubicBezTo>
                  <a:cubicBezTo>
                    <a:pt x="8901" y="18140"/>
                    <a:pt x="9804" y="18306"/>
                    <a:pt x="10753" y="18306"/>
                  </a:cubicBezTo>
                  <a:cubicBezTo>
                    <a:pt x="11792" y="18306"/>
                    <a:pt x="12771" y="18109"/>
                    <a:pt x="13694" y="17712"/>
                  </a:cubicBezTo>
                  <a:cubicBezTo>
                    <a:pt x="14617" y="17317"/>
                    <a:pt x="15418" y="16780"/>
                    <a:pt x="16107" y="16095"/>
                  </a:cubicBezTo>
                  <a:cubicBezTo>
                    <a:pt x="16794" y="15414"/>
                    <a:pt x="17335" y="14620"/>
                    <a:pt x="17734" y="13707"/>
                  </a:cubicBezTo>
                  <a:cubicBezTo>
                    <a:pt x="18131" y="12804"/>
                    <a:pt x="18329" y="11821"/>
                    <a:pt x="18329" y="10771"/>
                  </a:cubicBezTo>
                  <a:cubicBezTo>
                    <a:pt x="18329" y="9720"/>
                    <a:pt x="18131" y="8738"/>
                    <a:pt x="17734" y="7831"/>
                  </a:cubicBezTo>
                  <a:cubicBezTo>
                    <a:pt x="17335" y="6924"/>
                    <a:pt x="16794" y="6130"/>
                    <a:pt x="16107" y="5446"/>
                  </a:cubicBezTo>
                  <a:cubicBezTo>
                    <a:pt x="15419" y="4762"/>
                    <a:pt x="14614" y="4221"/>
                    <a:pt x="13689" y="3827"/>
                  </a:cubicBezTo>
                  <a:cubicBezTo>
                    <a:pt x="12760" y="3433"/>
                    <a:pt x="11783" y="3235"/>
                    <a:pt x="10753" y="3235"/>
                  </a:cubicBezTo>
                  <a:cubicBezTo>
                    <a:pt x="9903" y="3235"/>
                    <a:pt x="9085" y="3373"/>
                    <a:pt x="8292" y="3647"/>
                  </a:cubicBezTo>
                  <a:cubicBezTo>
                    <a:pt x="7502" y="3923"/>
                    <a:pt x="6786" y="4320"/>
                    <a:pt x="6143" y="4840"/>
                  </a:cubicBezTo>
                  <a:lnTo>
                    <a:pt x="8301" y="6980"/>
                  </a:lnTo>
                  <a:cubicBezTo>
                    <a:pt x="8618" y="7299"/>
                    <a:pt x="8725" y="7561"/>
                    <a:pt x="8623" y="7772"/>
                  </a:cubicBezTo>
                  <a:cubicBezTo>
                    <a:pt x="8524" y="7983"/>
                    <a:pt x="8264" y="8087"/>
                    <a:pt x="7839" y="8087"/>
                  </a:cubicBezTo>
                  <a:lnTo>
                    <a:pt x="1562" y="8087"/>
                  </a:lnTo>
                  <a:cubicBezTo>
                    <a:pt x="1421" y="8087"/>
                    <a:pt x="1285" y="8059"/>
                    <a:pt x="1163" y="8008"/>
                  </a:cubicBezTo>
                  <a:cubicBezTo>
                    <a:pt x="1041" y="7958"/>
                    <a:pt x="931" y="7882"/>
                    <a:pt x="832" y="7791"/>
                  </a:cubicBezTo>
                  <a:cubicBezTo>
                    <a:pt x="605" y="7569"/>
                    <a:pt x="498" y="7321"/>
                    <a:pt x="506" y="7051"/>
                  </a:cubicBezTo>
                  <a:lnTo>
                    <a:pt x="506" y="808"/>
                  </a:lnTo>
                  <a:cubicBezTo>
                    <a:pt x="506" y="389"/>
                    <a:pt x="616" y="130"/>
                    <a:pt x="837" y="37"/>
                  </a:cubicBezTo>
                  <a:cubicBezTo>
                    <a:pt x="1061" y="-59"/>
                    <a:pt x="1327" y="51"/>
                    <a:pt x="1644" y="366"/>
                  </a:cubicBezTo>
                  <a:lnTo>
                    <a:pt x="3838" y="2548"/>
                  </a:lnTo>
                  <a:cubicBezTo>
                    <a:pt x="4827" y="1721"/>
                    <a:pt x="5902" y="1090"/>
                    <a:pt x="7075" y="653"/>
                  </a:cubicBezTo>
                  <a:cubicBezTo>
                    <a:pt x="8244" y="217"/>
                    <a:pt x="9470" y="0"/>
                    <a:pt x="10752" y="0"/>
                  </a:cubicBezTo>
                  <a:cubicBezTo>
                    <a:pt x="12253" y="0"/>
                    <a:pt x="13657" y="282"/>
                    <a:pt x="14968" y="845"/>
                  </a:cubicBezTo>
                  <a:cubicBezTo>
                    <a:pt x="16279" y="1405"/>
                    <a:pt x="17423" y="2174"/>
                    <a:pt x="18405" y="3148"/>
                  </a:cubicBezTo>
                  <a:cubicBezTo>
                    <a:pt x="19385" y="4122"/>
                    <a:pt x="20158" y="5266"/>
                    <a:pt x="20721" y="6572"/>
                  </a:cubicBezTo>
                  <a:cubicBezTo>
                    <a:pt x="21288" y="7879"/>
                    <a:pt x="21568" y="9281"/>
                    <a:pt x="21568" y="10771"/>
                  </a:cubicBezTo>
                  <a:cubicBezTo>
                    <a:pt x="21568" y="12257"/>
                    <a:pt x="21288" y="13665"/>
                    <a:pt x="20721" y="14969"/>
                  </a:cubicBezTo>
                  <a:cubicBezTo>
                    <a:pt x="20158" y="16275"/>
                    <a:pt x="19385" y="17421"/>
                    <a:pt x="18405" y="18393"/>
                  </a:cubicBezTo>
                  <a:cubicBezTo>
                    <a:pt x="17423" y="19370"/>
                    <a:pt x="16276" y="20136"/>
                    <a:pt x="14963" y="20696"/>
                  </a:cubicBezTo>
                  <a:cubicBezTo>
                    <a:pt x="13646" y="21257"/>
                    <a:pt x="12245" y="21541"/>
                    <a:pt x="10752" y="21541"/>
                  </a:cubicBezTo>
                  <a:cubicBezTo>
                    <a:pt x="9396" y="21541"/>
                    <a:pt x="8111" y="21304"/>
                    <a:pt x="6891" y="20834"/>
                  </a:cubicBezTo>
                  <a:cubicBezTo>
                    <a:pt x="5670" y="20361"/>
                    <a:pt x="4580" y="19708"/>
                    <a:pt x="3618" y="18872"/>
                  </a:cubicBezTo>
                  <a:cubicBezTo>
                    <a:pt x="2655" y="18035"/>
                    <a:pt x="1857" y="17050"/>
                    <a:pt x="1225" y="15907"/>
                  </a:cubicBezTo>
                  <a:cubicBezTo>
                    <a:pt x="594" y="14769"/>
                    <a:pt x="183" y="13530"/>
                    <a:pt x="5" y="1220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5" name="Shape 1535"/>
            <p:cNvSpPr/>
            <p:nvPr/>
          </p:nvSpPr>
          <p:spPr>
            <a:xfrm>
              <a:off x="6216507" y="39663"/>
              <a:ext cx="301634" cy="303381"/>
            </a:xfrm>
            <a:custGeom>
              <a:avLst/>
              <a:gdLst/>
              <a:ahLst/>
              <a:cxnLst>
                <a:cxn ang="0">
                  <a:pos x="wd2" y="hd2"/>
                </a:cxn>
                <a:cxn ang="5400000">
                  <a:pos x="wd2" y="hd2"/>
                </a:cxn>
                <a:cxn ang="10800000">
                  <a:pos x="wd2" y="hd2"/>
                </a:cxn>
                <a:cxn ang="16200000">
                  <a:pos x="wd2" y="hd2"/>
                </a:cxn>
              </a:cxnLst>
              <a:rect l="0" t="0" r="r" b="b"/>
              <a:pathLst>
                <a:path w="21585" h="21541" extrusionOk="0">
                  <a:moveTo>
                    <a:pt x="21107" y="11594"/>
                  </a:moveTo>
                  <a:cubicBezTo>
                    <a:pt x="21251" y="11631"/>
                    <a:pt x="21370" y="11704"/>
                    <a:pt x="21467" y="11817"/>
                  </a:cubicBezTo>
                  <a:cubicBezTo>
                    <a:pt x="21563" y="11927"/>
                    <a:pt x="21600" y="12056"/>
                    <a:pt x="21580" y="12203"/>
                  </a:cubicBezTo>
                  <a:cubicBezTo>
                    <a:pt x="21402" y="13523"/>
                    <a:pt x="20996" y="14754"/>
                    <a:pt x="20367" y="15900"/>
                  </a:cubicBezTo>
                  <a:cubicBezTo>
                    <a:pt x="19741" y="17046"/>
                    <a:pt x="18942" y="18038"/>
                    <a:pt x="17979" y="18874"/>
                  </a:cubicBezTo>
                  <a:cubicBezTo>
                    <a:pt x="17018" y="19710"/>
                    <a:pt x="15922" y="20364"/>
                    <a:pt x="14698" y="20834"/>
                  </a:cubicBezTo>
                  <a:cubicBezTo>
                    <a:pt x="13473" y="21307"/>
                    <a:pt x="12187" y="21541"/>
                    <a:pt x="10838" y="21541"/>
                  </a:cubicBezTo>
                  <a:cubicBezTo>
                    <a:pt x="9336" y="21541"/>
                    <a:pt x="7928" y="21259"/>
                    <a:pt x="6613" y="20699"/>
                  </a:cubicBezTo>
                  <a:cubicBezTo>
                    <a:pt x="5296" y="20139"/>
                    <a:pt x="4148" y="19367"/>
                    <a:pt x="3168" y="18395"/>
                  </a:cubicBezTo>
                  <a:cubicBezTo>
                    <a:pt x="2187" y="17421"/>
                    <a:pt x="1414" y="16278"/>
                    <a:pt x="850" y="14971"/>
                  </a:cubicBezTo>
                  <a:cubicBezTo>
                    <a:pt x="283" y="13661"/>
                    <a:pt x="0" y="12262"/>
                    <a:pt x="0" y="10772"/>
                  </a:cubicBezTo>
                  <a:cubicBezTo>
                    <a:pt x="0" y="9279"/>
                    <a:pt x="283" y="7880"/>
                    <a:pt x="850" y="6573"/>
                  </a:cubicBezTo>
                  <a:cubicBezTo>
                    <a:pt x="1414" y="5264"/>
                    <a:pt x="2187" y="4123"/>
                    <a:pt x="3168" y="3149"/>
                  </a:cubicBezTo>
                  <a:cubicBezTo>
                    <a:pt x="4148" y="2171"/>
                    <a:pt x="5296" y="1405"/>
                    <a:pt x="6613" y="842"/>
                  </a:cubicBezTo>
                  <a:cubicBezTo>
                    <a:pt x="7928" y="282"/>
                    <a:pt x="9336" y="0"/>
                    <a:pt x="10838" y="0"/>
                  </a:cubicBezTo>
                  <a:cubicBezTo>
                    <a:pt x="12113" y="0"/>
                    <a:pt x="13340" y="217"/>
                    <a:pt x="14513" y="653"/>
                  </a:cubicBezTo>
                  <a:cubicBezTo>
                    <a:pt x="15689" y="1087"/>
                    <a:pt x="16772" y="1721"/>
                    <a:pt x="17758" y="2549"/>
                  </a:cubicBezTo>
                  <a:lnTo>
                    <a:pt x="19940" y="363"/>
                  </a:lnTo>
                  <a:cubicBezTo>
                    <a:pt x="20257" y="51"/>
                    <a:pt x="20520" y="-59"/>
                    <a:pt x="20736" y="34"/>
                  </a:cubicBezTo>
                  <a:cubicBezTo>
                    <a:pt x="20945" y="130"/>
                    <a:pt x="21053" y="389"/>
                    <a:pt x="21053" y="808"/>
                  </a:cubicBezTo>
                  <a:lnTo>
                    <a:pt x="21053" y="7052"/>
                  </a:lnTo>
                  <a:cubicBezTo>
                    <a:pt x="21053" y="7347"/>
                    <a:pt x="20954" y="7592"/>
                    <a:pt x="20753" y="7792"/>
                  </a:cubicBezTo>
                  <a:cubicBezTo>
                    <a:pt x="20665" y="7883"/>
                    <a:pt x="20557" y="7956"/>
                    <a:pt x="20435" y="8009"/>
                  </a:cubicBezTo>
                  <a:cubicBezTo>
                    <a:pt x="20314" y="8063"/>
                    <a:pt x="20180" y="8088"/>
                    <a:pt x="20036" y="8088"/>
                  </a:cubicBezTo>
                  <a:lnTo>
                    <a:pt x="13754" y="8088"/>
                  </a:lnTo>
                  <a:cubicBezTo>
                    <a:pt x="13329" y="8088"/>
                    <a:pt x="13065" y="7984"/>
                    <a:pt x="12961" y="7773"/>
                  </a:cubicBezTo>
                  <a:cubicBezTo>
                    <a:pt x="12859" y="7562"/>
                    <a:pt x="12963" y="7300"/>
                    <a:pt x="13281" y="6984"/>
                  </a:cubicBezTo>
                  <a:lnTo>
                    <a:pt x="15451" y="4841"/>
                  </a:lnTo>
                  <a:cubicBezTo>
                    <a:pt x="14800" y="4326"/>
                    <a:pt x="14083" y="3934"/>
                    <a:pt x="13295" y="3655"/>
                  </a:cubicBezTo>
                  <a:cubicBezTo>
                    <a:pt x="12507" y="3374"/>
                    <a:pt x="11688" y="3239"/>
                    <a:pt x="10838" y="3239"/>
                  </a:cubicBezTo>
                  <a:cubicBezTo>
                    <a:pt x="9781" y="3239"/>
                    <a:pt x="8792" y="3436"/>
                    <a:pt x="7874" y="3830"/>
                  </a:cubicBezTo>
                  <a:cubicBezTo>
                    <a:pt x="6956" y="4227"/>
                    <a:pt x="6157" y="4765"/>
                    <a:pt x="5474" y="5449"/>
                  </a:cubicBezTo>
                  <a:cubicBezTo>
                    <a:pt x="4792" y="6131"/>
                    <a:pt x="4250" y="6925"/>
                    <a:pt x="3854" y="7835"/>
                  </a:cubicBezTo>
                  <a:cubicBezTo>
                    <a:pt x="3457" y="8741"/>
                    <a:pt x="3256" y="9724"/>
                    <a:pt x="3256" y="10775"/>
                  </a:cubicBezTo>
                  <a:cubicBezTo>
                    <a:pt x="3256" y="11825"/>
                    <a:pt x="3457" y="12805"/>
                    <a:pt x="3854" y="13712"/>
                  </a:cubicBezTo>
                  <a:cubicBezTo>
                    <a:pt x="4250" y="14619"/>
                    <a:pt x="4791" y="15413"/>
                    <a:pt x="5474" y="16100"/>
                  </a:cubicBezTo>
                  <a:cubicBezTo>
                    <a:pt x="6157" y="16782"/>
                    <a:pt x="6956" y="17325"/>
                    <a:pt x="7874" y="17717"/>
                  </a:cubicBezTo>
                  <a:cubicBezTo>
                    <a:pt x="8792" y="18111"/>
                    <a:pt x="9781" y="18311"/>
                    <a:pt x="10838" y="18311"/>
                  </a:cubicBezTo>
                  <a:cubicBezTo>
                    <a:pt x="11779" y="18311"/>
                    <a:pt x="12677" y="18145"/>
                    <a:pt x="13533" y="17812"/>
                  </a:cubicBezTo>
                  <a:cubicBezTo>
                    <a:pt x="14386" y="17480"/>
                    <a:pt x="15148" y="17024"/>
                    <a:pt x="15822" y="16444"/>
                  </a:cubicBezTo>
                  <a:cubicBezTo>
                    <a:pt x="16497" y="15864"/>
                    <a:pt x="17055" y="15177"/>
                    <a:pt x="17500" y="14377"/>
                  </a:cubicBezTo>
                  <a:cubicBezTo>
                    <a:pt x="17942" y="13577"/>
                    <a:pt x="18231" y="12715"/>
                    <a:pt x="18367" y="11800"/>
                  </a:cubicBezTo>
                  <a:cubicBezTo>
                    <a:pt x="18367" y="11656"/>
                    <a:pt x="18429" y="11535"/>
                    <a:pt x="18557" y="11437"/>
                  </a:cubicBezTo>
                  <a:cubicBezTo>
                    <a:pt x="18684" y="11347"/>
                    <a:pt x="18823" y="11307"/>
                    <a:pt x="18979" y="11330"/>
                  </a:cubicBezTo>
                  <a:lnTo>
                    <a:pt x="21107" y="1159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6" name="Shape 1536"/>
            <p:cNvSpPr/>
            <p:nvPr/>
          </p:nvSpPr>
          <p:spPr>
            <a:xfrm>
              <a:off x="7245994" y="39663"/>
              <a:ext cx="278636" cy="303381"/>
            </a:xfrm>
            <a:custGeom>
              <a:avLst/>
              <a:gdLst/>
              <a:ahLst/>
              <a:cxnLst>
                <a:cxn ang="0">
                  <a:pos x="wd2" y="hd2"/>
                </a:cxn>
                <a:cxn ang="5400000">
                  <a:pos x="wd2" y="hd2"/>
                </a:cxn>
                <a:cxn ang="10800000">
                  <a:pos x="wd2" y="hd2"/>
                </a:cxn>
                <a:cxn ang="16200000">
                  <a:pos x="wd2" y="hd2"/>
                </a:cxn>
              </a:cxnLst>
              <a:rect l="0" t="0" r="r" b="b"/>
              <a:pathLst>
                <a:path w="21600" h="21600" extrusionOk="0">
                  <a:moveTo>
                    <a:pt x="9153" y="4905"/>
                  </a:moveTo>
                  <a:cubicBezTo>
                    <a:pt x="9654" y="4905"/>
                    <a:pt x="10139" y="4998"/>
                    <a:pt x="10608" y="5185"/>
                  </a:cubicBezTo>
                  <a:cubicBezTo>
                    <a:pt x="11078" y="5368"/>
                    <a:pt x="11495" y="5617"/>
                    <a:pt x="11857" y="5936"/>
                  </a:cubicBezTo>
                  <a:lnTo>
                    <a:pt x="20099" y="13546"/>
                  </a:lnTo>
                  <a:cubicBezTo>
                    <a:pt x="21100" y="14464"/>
                    <a:pt x="21600" y="15574"/>
                    <a:pt x="21600" y="16873"/>
                  </a:cubicBezTo>
                  <a:cubicBezTo>
                    <a:pt x="21600" y="17536"/>
                    <a:pt x="21465" y="18155"/>
                    <a:pt x="21195" y="18722"/>
                  </a:cubicBezTo>
                  <a:cubicBezTo>
                    <a:pt x="20925" y="19290"/>
                    <a:pt x="20559" y="19790"/>
                    <a:pt x="20099" y="20211"/>
                  </a:cubicBezTo>
                  <a:cubicBezTo>
                    <a:pt x="19642" y="20631"/>
                    <a:pt x="19098" y="20973"/>
                    <a:pt x="18478" y="21222"/>
                  </a:cubicBezTo>
                  <a:cubicBezTo>
                    <a:pt x="17852" y="21473"/>
                    <a:pt x="17180" y="21600"/>
                    <a:pt x="16456" y="21600"/>
                  </a:cubicBezTo>
                  <a:cubicBezTo>
                    <a:pt x="15056" y="21600"/>
                    <a:pt x="13850" y="21137"/>
                    <a:pt x="12843" y="20211"/>
                  </a:cubicBezTo>
                  <a:lnTo>
                    <a:pt x="1894" y="10143"/>
                  </a:lnTo>
                  <a:cubicBezTo>
                    <a:pt x="1295" y="9590"/>
                    <a:pt x="832" y="8949"/>
                    <a:pt x="497" y="8218"/>
                  </a:cubicBezTo>
                  <a:cubicBezTo>
                    <a:pt x="166" y="7486"/>
                    <a:pt x="0" y="6729"/>
                    <a:pt x="0" y="5933"/>
                  </a:cubicBezTo>
                  <a:cubicBezTo>
                    <a:pt x="0" y="5123"/>
                    <a:pt x="169" y="4354"/>
                    <a:pt x="513" y="3637"/>
                  </a:cubicBezTo>
                  <a:cubicBezTo>
                    <a:pt x="856" y="2914"/>
                    <a:pt x="1317" y="2285"/>
                    <a:pt x="1894" y="1751"/>
                  </a:cubicBezTo>
                  <a:cubicBezTo>
                    <a:pt x="2471" y="1214"/>
                    <a:pt x="3152" y="788"/>
                    <a:pt x="3935" y="472"/>
                  </a:cubicBezTo>
                  <a:cubicBezTo>
                    <a:pt x="4721" y="158"/>
                    <a:pt x="5553" y="0"/>
                    <a:pt x="6434" y="0"/>
                  </a:cubicBezTo>
                  <a:cubicBezTo>
                    <a:pt x="7296" y="0"/>
                    <a:pt x="8125" y="152"/>
                    <a:pt x="8917" y="460"/>
                  </a:cubicBezTo>
                  <a:cubicBezTo>
                    <a:pt x="9712" y="765"/>
                    <a:pt x="10412" y="1197"/>
                    <a:pt x="11019" y="1742"/>
                  </a:cubicBezTo>
                  <a:lnTo>
                    <a:pt x="20645" y="10615"/>
                  </a:lnTo>
                  <a:cubicBezTo>
                    <a:pt x="20762" y="10719"/>
                    <a:pt x="20820" y="10849"/>
                    <a:pt x="20820" y="10991"/>
                  </a:cubicBezTo>
                  <a:cubicBezTo>
                    <a:pt x="20820" y="11084"/>
                    <a:pt x="20765" y="11202"/>
                    <a:pt x="20661" y="11349"/>
                  </a:cubicBezTo>
                  <a:cubicBezTo>
                    <a:pt x="20550" y="11499"/>
                    <a:pt x="20421" y="11643"/>
                    <a:pt x="20271" y="11781"/>
                  </a:cubicBezTo>
                  <a:cubicBezTo>
                    <a:pt x="20117" y="11922"/>
                    <a:pt x="19961" y="12044"/>
                    <a:pt x="19798" y="12148"/>
                  </a:cubicBezTo>
                  <a:cubicBezTo>
                    <a:pt x="19639" y="12250"/>
                    <a:pt x="19507" y="12304"/>
                    <a:pt x="19408" y="12304"/>
                  </a:cubicBezTo>
                  <a:cubicBezTo>
                    <a:pt x="19255" y="12304"/>
                    <a:pt x="19111" y="12244"/>
                    <a:pt x="18985" y="12129"/>
                  </a:cubicBezTo>
                  <a:lnTo>
                    <a:pt x="9359" y="3273"/>
                  </a:lnTo>
                  <a:cubicBezTo>
                    <a:pt x="8957" y="2903"/>
                    <a:pt x="8506" y="2626"/>
                    <a:pt x="8005" y="2443"/>
                  </a:cubicBezTo>
                  <a:cubicBezTo>
                    <a:pt x="7508" y="2262"/>
                    <a:pt x="6983" y="2163"/>
                    <a:pt x="6434" y="2163"/>
                  </a:cubicBezTo>
                  <a:cubicBezTo>
                    <a:pt x="5875" y="2163"/>
                    <a:pt x="5347" y="2259"/>
                    <a:pt x="4847" y="2454"/>
                  </a:cubicBezTo>
                  <a:cubicBezTo>
                    <a:pt x="4349" y="2649"/>
                    <a:pt x="3911" y="2917"/>
                    <a:pt x="3539" y="3259"/>
                  </a:cubicBezTo>
                  <a:cubicBezTo>
                    <a:pt x="3168" y="3600"/>
                    <a:pt x="2876" y="4004"/>
                    <a:pt x="2664" y="4462"/>
                  </a:cubicBezTo>
                  <a:cubicBezTo>
                    <a:pt x="2456" y="4922"/>
                    <a:pt x="2348" y="5413"/>
                    <a:pt x="2348" y="5936"/>
                  </a:cubicBezTo>
                  <a:cubicBezTo>
                    <a:pt x="2348" y="6433"/>
                    <a:pt x="2450" y="6910"/>
                    <a:pt x="2649" y="7367"/>
                  </a:cubicBezTo>
                  <a:cubicBezTo>
                    <a:pt x="2852" y="7828"/>
                    <a:pt x="3152" y="8246"/>
                    <a:pt x="3555" y="8616"/>
                  </a:cubicBezTo>
                  <a:lnTo>
                    <a:pt x="14503" y="18694"/>
                  </a:lnTo>
                  <a:cubicBezTo>
                    <a:pt x="15041" y="19191"/>
                    <a:pt x="15691" y="19440"/>
                    <a:pt x="16456" y="19440"/>
                  </a:cubicBezTo>
                  <a:cubicBezTo>
                    <a:pt x="16836" y="19440"/>
                    <a:pt x="17201" y="19372"/>
                    <a:pt x="17542" y="19231"/>
                  </a:cubicBezTo>
                  <a:cubicBezTo>
                    <a:pt x="17886" y="19092"/>
                    <a:pt x="18181" y="18906"/>
                    <a:pt x="18432" y="18677"/>
                  </a:cubicBezTo>
                  <a:cubicBezTo>
                    <a:pt x="18681" y="18448"/>
                    <a:pt x="18884" y="18175"/>
                    <a:pt x="19034" y="17858"/>
                  </a:cubicBezTo>
                  <a:cubicBezTo>
                    <a:pt x="19187" y="17545"/>
                    <a:pt x="19261" y="17214"/>
                    <a:pt x="19261" y="16873"/>
                  </a:cubicBezTo>
                  <a:cubicBezTo>
                    <a:pt x="19261" y="16170"/>
                    <a:pt x="18988" y="15565"/>
                    <a:pt x="18438" y="15060"/>
                  </a:cubicBezTo>
                  <a:lnTo>
                    <a:pt x="10166" y="7449"/>
                  </a:lnTo>
                  <a:cubicBezTo>
                    <a:pt x="9884" y="7187"/>
                    <a:pt x="9543" y="7063"/>
                    <a:pt x="9153" y="7071"/>
                  </a:cubicBezTo>
                  <a:cubicBezTo>
                    <a:pt x="8751" y="7071"/>
                    <a:pt x="8404" y="7204"/>
                    <a:pt x="8110" y="7469"/>
                  </a:cubicBezTo>
                  <a:cubicBezTo>
                    <a:pt x="7815" y="7737"/>
                    <a:pt x="7671" y="8054"/>
                    <a:pt x="7671" y="8424"/>
                  </a:cubicBezTo>
                  <a:cubicBezTo>
                    <a:pt x="7671" y="8794"/>
                    <a:pt x="7809" y="9107"/>
                    <a:pt x="8094" y="9370"/>
                  </a:cubicBezTo>
                  <a:lnTo>
                    <a:pt x="15074" y="15791"/>
                  </a:lnTo>
                  <a:cubicBezTo>
                    <a:pt x="15191" y="15898"/>
                    <a:pt x="15252" y="16028"/>
                    <a:pt x="15252" y="16170"/>
                  </a:cubicBezTo>
                  <a:cubicBezTo>
                    <a:pt x="15252" y="16260"/>
                    <a:pt x="15197" y="16381"/>
                    <a:pt x="15090" y="16528"/>
                  </a:cubicBezTo>
                  <a:cubicBezTo>
                    <a:pt x="14982" y="16678"/>
                    <a:pt x="14850" y="16822"/>
                    <a:pt x="14700" y="16957"/>
                  </a:cubicBezTo>
                  <a:cubicBezTo>
                    <a:pt x="14546" y="17099"/>
                    <a:pt x="14393" y="17220"/>
                    <a:pt x="14230" y="17325"/>
                  </a:cubicBezTo>
                  <a:cubicBezTo>
                    <a:pt x="14068" y="17426"/>
                    <a:pt x="13939" y="17480"/>
                    <a:pt x="13840" y="17480"/>
                  </a:cubicBezTo>
                  <a:cubicBezTo>
                    <a:pt x="13684" y="17480"/>
                    <a:pt x="13543" y="17421"/>
                    <a:pt x="13414" y="17305"/>
                  </a:cubicBezTo>
                  <a:lnTo>
                    <a:pt x="6434" y="10909"/>
                  </a:lnTo>
                  <a:cubicBezTo>
                    <a:pt x="6090" y="10575"/>
                    <a:pt x="5820" y="10191"/>
                    <a:pt x="5620" y="9759"/>
                  </a:cubicBezTo>
                  <a:cubicBezTo>
                    <a:pt x="5418" y="9327"/>
                    <a:pt x="5316" y="8881"/>
                    <a:pt x="5316" y="8421"/>
                  </a:cubicBezTo>
                  <a:cubicBezTo>
                    <a:pt x="5316" y="7944"/>
                    <a:pt x="5418" y="7492"/>
                    <a:pt x="5620" y="7063"/>
                  </a:cubicBezTo>
                  <a:cubicBezTo>
                    <a:pt x="5820" y="6636"/>
                    <a:pt x="6090" y="6263"/>
                    <a:pt x="6434" y="5941"/>
                  </a:cubicBezTo>
                  <a:cubicBezTo>
                    <a:pt x="6777" y="5622"/>
                    <a:pt x="7186" y="5371"/>
                    <a:pt x="7661" y="5185"/>
                  </a:cubicBezTo>
                  <a:cubicBezTo>
                    <a:pt x="8137" y="4998"/>
                    <a:pt x="8635" y="4905"/>
                    <a:pt x="9153" y="490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7" name="Shape 1537"/>
            <p:cNvSpPr/>
            <p:nvPr/>
          </p:nvSpPr>
          <p:spPr>
            <a:xfrm>
              <a:off x="8196290" y="39663"/>
              <a:ext cx="349361" cy="291879"/>
            </a:xfrm>
            <a:custGeom>
              <a:avLst/>
              <a:gdLst/>
              <a:ahLst/>
              <a:cxnLst>
                <a:cxn ang="0">
                  <a:pos x="wd2" y="hd2"/>
                </a:cxn>
                <a:cxn ang="5400000">
                  <a:pos x="wd2" y="hd2"/>
                </a:cxn>
                <a:cxn ang="10800000">
                  <a:pos x="wd2" y="hd2"/>
                </a:cxn>
                <a:cxn ang="16200000">
                  <a:pos x="wd2" y="hd2"/>
                </a:cxn>
              </a:cxnLst>
              <a:rect l="0" t="0" r="r" b="b"/>
              <a:pathLst>
                <a:path w="21574" h="21600" extrusionOk="0">
                  <a:moveTo>
                    <a:pt x="14795" y="32"/>
                  </a:moveTo>
                  <a:cubicBezTo>
                    <a:pt x="14810" y="396"/>
                    <a:pt x="14812" y="851"/>
                    <a:pt x="14808" y="1403"/>
                  </a:cubicBezTo>
                  <a:cubicBezTo>
                    <a:pt x="14798" y="1952"/>
                    <a:pt x="14803" y="2598"/>
                    <a:pt x="14817" y="3349"/>
                  </a:cubicBezTo>
                  <a:lnTo>
                    <a:pt x="14817" y="4755"/>
                  </a:lnTo>
                  <a:lnTo>
                    <a:pt x="14817" y="5553"/>
                  </a:lnTo>
                  <a:cubicBezTo>
                    <a:pt x="14817" y="5685"/>
                    <a:pt x="14812" y="5815"/>
                    <a:pt x="14808" y="5941"/>
                  </a:cubicBezTo>
                  <a:cubicBezTo>
                    <a:pt x="14798" y="6067"/>
                    <a:pt x="14790" y="6179"/>
                    <a:pt x="14773" y="6270"/>
                  </a:cubicBezTo>
                  <a:cubicBezTo>
                    <a:pt x="14617" y="6343"/>
                    <a:pt x="14473" y="6399"/>
                    <a:pt x="14340" y="6434"/>
                  </a:cubicBezTo>
                  <a:cubicBezTo>
                    <a:pt x="14206" y="6466"/>
                    <a:pt x="14084" y="6498"/>
                    <a:pt x="13979" y="6537"/>
                  </a:cubicBezTo>
                  <a:cubicBezTo>
                    <a:pt x="13766" y="6061"/>
                    <a:pt x="13558" y="5457"/>
                    <a:pt x="13358" y="4726"/>
                  </a:cubicBezTo>
                  <a:cubicBezTo>
                    <a:pt x="13130" y="3957"/>
                    <a:pt x="12983" y="3528"/>
                    <a:pt x="12922" y="3431"/>
                  </a:cubicBezTo>
                  <a:cubicBezTo>
                    <a:pt x="12829" y="3299"/>
                    <a:pt x="12724" y="3205"/>
                    <a:pt x="12607" y="3138"/>
                  </a:cubicBezTo>
                  <a:cubicBezTo>
                    <a:pt x="12529" y="3100"/>
                    <a:pt x="12294" y="3082"/>
                    <a:pt x="11905" y="3082"/>
                  </a:cubicBezTo>
                  <a:lnTo>
                    <a:pt x="10291" y="3082"/>
                  </a:lnTo>
                  <a:lnTo>
                    <a:pt x="9927" y="3082"/>
                  </a:lnTo>
                  <a:cubicBezTo>
                    <a:pt x="9795" y="3082"/>
                    <a:pt x="9656" y="3100"/>
                    <a:pt x="9516" y="3138"/>
                  </a:cubicBezTo>
                  <a:cubicBezTo>
                    <a:pt x="9470" y="3543"/>
                    <a:pt x="9445" y="3877"/>
                    <a:pt x="9445" y="4150"/>
                  </a:cubicBezTo>
                  <a:lnTo>
                    <a:pt x="9470" y="6272"/>
                  </a:lnTo>
                  <a:lnTo>
                    <a:pt x="9470" y="10969"/>
                  </a:lnTo>
                  <a:lnTo>
                    <a:pt x="9494" y="16011"/>
                  </a:lnTo>
                  <a:lnTo>
                    <a:pt x="9494" y="18078"/>
                  </a:lnTo>
                  <a:cubicBezTo>
                    <a:pt x="9494" y="18750"/>
                    <a:pt x="9531" y="19299"/>
                    <a:pt x="9609" y="19724"/>
                  </a:cubicBezTo>
                  <a:cubicBezTo>
                    <a:pt x="9673" y="19763"/>
                    <a:pt x="9756" y="19798"/>
                    <a:pt x="9861" y="19836"/>
                  </a:cubicBezTo>
                  <a:cubicBezTo>
                    <a:pt x="9966" y="19874"/>
                    <a:pt x="10103" y="19909"/>
                    <a:pt x="10267" y="19945"/>
                  </a:cubicBezTo>
                  <a:cubicBezTo>
                    <a:pt x="10296" y="19945"/>
                    <a:pt x="10379" y="19968"/>
                    <a:pt x="10511" y="20006"/>
                  </a:cubicBezTo>
                  <a:cubicBezTo>
                    <a:pt x="10643" y="20044"/>
                    <a:pt x="10839" y="20103"/>
                    <a:pt x="11098" y="20185"/>
                  </a:cubicBezTo>
                  <a:cubicBezTo>
                    <a:pt x="11309" y="20282"/>
                    <a:pt x="11499" y="20367"/>
                    <a:pt x="11670" y="20444"/>
                  </a:cubicBezTo>
                  <a:cubicBezTo>
                    <a:pt x="11702" y="20628"/>
                    <a:pt x="11719" y="20787"/>
                    <a:pt x="11719" y="20913"/>
                  </a:cubicBezTo>
                  <a:lnTo>
                    <a:pt x="11719" y="21160"/>
                  </a:lnTo>
                  <a:lnTo>
                    <a:pt x="11719" y="21321"/>
                  </a:lnTo>
                  <a:cubicBezTo>
                    <a:pt x="11719" y="21389"/>
                    <a:pt x="11710" y="21474"/>
                    <a:pt x="11695" y="21568"/>
                  </a:cubicBezTo>
                  <a:lnTo>
                    <a:pt x="11296" y="21568"/>
                  </a:lnTo>
                  <a:cubicBezTo>
                    <a:pt x="10927" y="21568"/>
                    <a:pt x="10587" y="21556"/>
                    <a:pt x="10267" y="21535"/>
                  </a:cubicBezTo>
                  <a:cubicBezTo>
                    <a:pt x="9947" y="21521"/>
                    <a:pt x="9651" y="21491"/>
                    <a:pt x="9377" y="21453"/>
                  </a:cubicBezTo>
                  <a:cubicBezTo>
                    <a:pt x="9101" y="21415"/>
                    <a:pt x="8729" y="21392"/>
                    <a:pt x="8260" y="21371"/>
                  </a:cubicBezTo>
                  <a:cubicBezTo>
                    <a:pt x="7785" y="21353"/>
                    <a:pt x="7206" y="21342"/>
                    <a:pt x="6521" y="21342"/>
                  </a:cubicBezTo>
                  <a:cubicBezTo>
                    <a:pt x="6394" y="21342"/>
                    <a:pt x="6174" y="21362"/>
                    <a:pt x="5854" y="21400"/>
                  </a:cubicBezTo>
                  <a:cubicBezTo>
                    <a:pt x="5533" y="21439"/>
                    <a:pt x="5108" y="21483"/>
                    <a:pt x="4577" y="21538"/>
                  </a:cubicBezTo>
                  <a:cubicBezTo>
                    <a:pt x="4350" y="21559"/>
                    <a:pt x="4174" y="21577"/>
                    <a:pt x="4049" y="21585"/>
                  </a:cubicBezTo>
                  <a:cubicBezTo>
                    <a:pt x="3924" y="21594"/>
                    <a:pt x="3831" y="21600"/>
                    <a:pt x="3770" y="21600"/>
                  </a:cubicBezTo>
                  <a:cubicBezTo>
                    <a:pt x="3770" y="21506"/>
                    <a:pt x="3763" y="21427"/>
                    <a:pt x="3753" y="21368"/>
                  </a:cubicBezTo>
                  <a:cubicBezTo>
                    <a:pt x="3739" y="21306"/>
                    <a:pt x="3734" y="21257"/>
                    <a:pt x="3734" y="21218"/>
                  </a:cubicBezTo>
                  <a:lnTo>
                    <a:pt x="3709" y="20884"/>
                  </a:lnTo>
                  <a:lnTo>
                    <a:pt x="3709" y="20740"/>
                  </a:lnTo>
                  <a:cubicBezTo>
                    <a:pt x="3851" y="20449"/>
                    <a:pt x="4164" y="20218"/>
                    <a:pt x="4646" y="20038"/>
                  </a:cubicBezTo>
                  <a:cubicBezTo>
                    <a:pt x="5382" y="19786"/>
                    <a:pt x="5907" y="19557"/>
                    <a:pt x="6228" y="19352"/>
                  </a:cubicBezTo>
                  <a:cubicBezTo>
                    <a:pt x="6257" y="19261"/>
                    <a:pt x="6284" y="19140"/>
                    <a:pt x="6303" y="18994"/>
                  </a:cubicBezTo>
                  <a:cubicBezTo>
                    <a:pt x="6323" y="18847"/>
                    <a:pt x="6340" y="18700"/>
                    <a:pt x="6355" y="18553"/>
                  </a:cubicBezTo>
                  <a:cubicBezTo>
                    <a:pt x="6387" y="17916"/>
                    <a:pt x="6411" y="17089"/>
                    <a:pt x="6428" y="16073"/>
                  </a:cubicBezTo>
                  <a:cubicBezTo>
                    <a:pt x="6443" y="15052"/>
                    <a:pt x="6443" y="13857"/>
                    <a:pt x="6428" y="12480"/>
                  </a:cubicBezTo>
                  <a:lnTo>
                    <a:pt x="6379" y="6466"/>
                  </a:lnTo>
                  <a:cubicBezTo>
                    <a:pt x="6365" y="5624"/>
                    <a:pt x="6355" y="4955"/>
                    <a:pt x="6355" y="4461"/>
                  </a:cubicBezTo>
                  <a:cubicBezTo>
                    <a:pt x="6355" y="3971"/>
                    <a:pt x="6340" y="3631"/>
                    <a:pt x="6308" y="3440"/>
                  </a:cubicBezTo>
                  <a:cubicBezTo>
                    <a:pt x="6308" y="3370"/>
                    <a:pt x="6281" y="3299"/>
                    <a:pt x="6228" y="3232"/>
                  </a:cubicBezTo>
                  <a:cubicBezTo>
                    <a:pt x="6196" y="3176"/>
                    <a:pt x="6149" y="3149"/>
                    <a:pt x="6088" y="3149"/>
                  </a:cubicBezTo>
                  <a:cubicBezTo>
                    <a:pt x="5961" y="3111"/>
                    <a:pt x="5717" y="3094"/>
                    <a:pt x="5347" y="3094"/>
                  </a:cubicBezTo>
                  <a:lnTo>
                    <a:pt x="3863" y="3094"/>
                  </a:lnTo>
                  <a:cubicBezTo>
                    <a:pt x="3162" y="3094"/>
                    <a:pt x="2697" y="3188"/>
                    <a:pt x="2470" y="3387"/>
                  </a:cubicBezTo>
                  <a:cubicBezTo>
                    <a:pt x="2149" y="3660"/>
                    <a:pt x="1677" y="4376"/>
                    <a:pt x="1054" y="5536"/>
                  </a:cubicBezTo>
                  <a:cubicBezTo>
                    <a:pt x="873" y="5865"/>
                    <a:pt x="738" y="6029"/>
                    <a:pt x="643" y="6029"/>
                  </a:cubicBezTo>
                  <a:cubicBezTo>
                    <a:pt x="462" y="5917"/>
                    <a:pt x="325" y="5806"/>
                    <a:pt x="225" y="5700"/>
                  </a:cubicBezTo>
                  <a:cubicBezTo>
                    <a:pt x="122" y="5592"/>
                    <a:pt x="46" y="5501"/>
                    <a:pt x="0" y="5424"/>
                  </a:cubicBezTo>
                  <a:cubicBezTo>
                    <a:pt x="110" y="5078"/>
                    <a:pt x="242" y="4561"/>
                    <a:pt x="406" y="3874"/>
                  </a:cubicBezTo>
                  <a:cubicBezTo>
                    <a:pt x="562" y="3185"/>
                    <a:pt x="738" y="2322"/>
                    <a:pt x="936" y="1280"/>
                  </a:cubicBezTo>
                  <a:cubicBezTo>
                    <a:pt x="998" y="972"/>
                    <a:pt x="1049" y="716"/>
                    <a:pt x="1088" y="514"/>
                  </a:cubicBezTo>
                  <a:cubicBezTo>
                    <a:pt x="1127" y="311"/>
                    <a:pt x="1161" y="164"/>
                    <a:pt x="1193" y="73"/>
                  </a:cubicBezTo>
                  <a:lnTo>
                    <a:pt x="1870" y="73"/>
                  </a:lnTo>
                  <a:cubicBezTo>
                    <a:pt x="1905" y="129"/>
                    <a:pt x="1929" y="176"/>
                    <a:pt x="1944" y="211"/>
                  </a:cubicBezTo>
                  <a:cubicBezTo>
                    <a:pt x="1958" y="252"/>
                    <a:pt x="1973" y="291"/>
                    <a:pt x="1990" y="341"/>
                  </a:cubicBezTo>
                  <a:cubicBezTo>
                    <a:pt x="2215" y="875"/>
                    <a:pt x="2377" y="1206"/>
                    <a:pt x="2469" y="1338"/>
                  </a:cubicBezTo>
                  <a:cubicBezTo>
                    <a:pt x="2594" y="1377"/>
                    <a:pt x="3098" y="1394"/>
                    <a:pt x="3981" y="1394"/>
                  </a:cubicBezTo>
                  <a:cubicBezTo>
                    <a:pt x="4254" y="1394"/>
                    <a:pt x="4511" y="1391"/>
                    <a:pt x="4758" y="1380"/>
                  </a:cubicBezTo>
                  <a:cubicBezTo>
                    <a:pt x="5005" y="1371"/>
                    <a:pt x="5240" y="1362"/>
                    <a:pt x="5467" y="1362"/>
                  </a:cubicBezTo>
                  <a:lnTo>
                    <a:pt x="5702" y="1338"/>
                  </a:lnTo>
                  <a:lnTo>
                    <a:pt x="7025" y="1309"/>
                  </a:lnTo>
                  <a:lnTo>
                    <a:pt x="9516" y="1338"/>
                  </a:lnTo>
                  <a:lnTo>
                    <a:pt x="12898" y="1338"/>
                  </a:lnTo>
                  <a:lnTo>
                    <a:pt x="13543" y="1198"/>
                  </a:lnTo>
                  <a:cubicBezTo>
                    <a:pt x="13619" y="1121"/>
                    <a:pt x="13727" y="875"/>
                    <a:pt x="13859" y="452"/>
                  </a:cubicBezTo>
                  <a:cubicBezTo>
                    <a:pt x="13876" y="393"/>
                    <a:pt x="13890" y="338"/>
                    <a:pt x="13905" y="276"/>
                  </a:cubicBezTo>
                  <a:cubicBezTo>
                    <a:pt x="13920" y="214"/>
                    <a:pt x="13944" y="132"/>
                    <a:pt x="13979" y="44"/>
                  </a:cubicBezTo>
                  <a:lnTo>
                    <a:pt x="14480" y="12"/>
                  </a:lnTo>
                  <a:lnTo>
                    <a:pt x="14602" y="12"/>
                  </a:lnTo>
                  <a:cubicBezTo>
                    <a:pt x="14651" y="3"/>
                    <a:pt x="14715" y="12"/>
                    <a:pt x="14795" y="32"/>
                  </a:cubicBezTo>
                  <a:moveTo>
                    <a:pt x="21165" y="18160"/>
                  </a:moveTo>
                  <a:cubicBezTo>
                    <a:pt x="21390" y="18160"/>
                    <a:pt x="21522" y="18222"/>
                    <a:pt x="21561" y="18345"/>
                  </a:cubicBezTo>
                  <a:cubicBezTo>
                    <a:pt x="21600" y="18468"/>
                    <a:pt x="21549" y="18621"/>
                    <a:pt x="21409" y="18788"/>
                  </a:cubicBezTo>
                  <a:lnTo>
                    <a:pt x="19255" y="21418"/>
                  </a:lnTo>
                  <a:cubicBezTo>
                    <a:pt x="19130" y="21527"/>
                    <a:pt x="19001" y="21588"/>
                    <a:pt x="18869" y="21588"/>
                  </a:cubicBezTo>
                  <a:cubicBezTo>
                    <a:pt x="18744" y="21588"/>
                    <a:pt x="18624" y="21527"/>
                    <a:pt x="18504" y="21418"/>
                  </a:cubicBezTo>
                  <a:lnTo>
                    <a:pt x="16350" y="18788"/>
                  </a:lnTo>
                  <a:cubicBezTo>
                    <a:pt x="16213" y="18618"/>
                    <a:pt x="16160" y="18471"/>
                    <a:pt x="16201" y="18345"/>
                  </a:cubicBezTo>
                  <a:cubicBezTo>
                    <a:pt x="16238" y="18219"/>
                    <a:pt x="16360" y="18160"/>
                    <a:pt x="16563" y="18160"/>
                  </a:cubicBezTo>
                  <a:lnTo>
                    <a:pt x="17979" y="18160"/>
                  </a:lnTo>
                  <a:lnTo>
                    <a:pt x="17979" y="3428"/>
                  </a:lnTo>
                  <a:lnTo>
                    <a:pt x="16563" y="3428"/>
                  </a:lnTo>
                  <a:cubicBezTo>
                    <a:pt x="16350" y="3428"/>
                    <a:pt x="16226" y="3367"/>
                    <a:pt x="16189" y="3243"/>
                  </a:cubicBezTo>
                  <a:cubicBezTo>
                    <a:pt x="16150" y="3117"/>
                    <a:pt x="16204" y="2959"/>
                    <a:pt x="16350" y="2774"/>
                  </a:cubicBezTo>
                  <a:lnTo>
                    <a:pt x="18504" y="173"/>
                  </a:lnTo>
                  <a:cubicBezTo>
                    <a:pt x="18614" y="62"/>
                    <a:pt x="18744" y="0"/>
                    <a:pt x="18891" y="0"/>
                  </a:cubicBezTo>
                  <a:cubicBezTo>
                    <a:pt x="19001" y="0"/>
                    <a:pt x="19121" y="62"/>
                    <a:pt x="19255" y="173"/>
                  </a:cubicBezTo>
                  <a:lnTo>
                    <a:pt x="21409" y="2774"/>
                  </a:lnTo>
                  <a:cubicBezTo>
                    <a:pt x="21549" y="2959"/>
                    <a:pt x="21600" y="3117"/>
                    <a:pt x="21561" y="3243"/>
                  </a:cubicBezTo>
                  <a:cubicBezTo>
                    <a:pt x="21522" y="3370"/>
                    <a:pt x="21390" y="3428"/>
                    <a:pt x="21165" y="3428"/>
                  </a:cubicBezTo>
                  <a:lnTo>
                    <a:pt x="19783" y="3428"/>
                  </a:lnTo>
                  <a:lnTo>
                    <a:pt x="19783" y="18160"/>
                  </a:lnTo>
                  <a:lnTo>
                    <a:pt x="21165" y="1816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8" name="Shape 1538"/>
            <p:cNvSpPr/>
            <p:nvPr/>
          </p:nvSpPr>
          <p:spPr>
            <a:xfrm>
              <a:off x="9146584" y="118987"/>
              <a:ext cx="291187" cy="291693"/>
            </a:xfrm>
            <a:custGeom>
              <a:avLst/>
              <a:gdLst/>
              <a:ahLst/>
              <a:cxnLst>
                <a:cxn ang="0">
                  <a:pos x="wd2" y="hd2"/>
                </a:cxn>
                <a:cxn ang="5400000">
                  <a:pos x="wd2" y="hd2"/>
                </a:cxn>
                <a:cxn ang="10800000">
                  <a:pos x="wd2" y="hd2"/>
                </a:cxn>
                <a:cxn ang="16200000">
                  <a:pos x="wd2" y="hd2"/>
                </a:cxn>
              </a:cxnLst>
              <a:rect l="0" t="0" r="r" b="b"/>
              <a:pathLst>
                <a:path w="21600" h="21569" extrusionOk="0">
                  <a:moveTo>
                    <a:pt x="2855" y="2640"/>
                  </a:moveTo>
                  <a:cubicBezTo>
                    <a:pt x="2470" y="2871"/>
                    <a:pt x="1921" y="3446"/>
                    <a:pt x="1210" y="4364"/>
                  </a:cubicBezTo>
                  <a:cubicBezTo>
                    <a:pt x="1022" y="4637"/>
                    <a:pt x="866" y="4775"/>
                    <a:pt x="746" y="4775"/>
                  </a:cubicBezTo>
                  <a:cubicBezTo>
                    <a:pt x="529" y="4681"/>
                    <a:pt x="364" y="4590"/>
                    <a:pt x="253" y="4499"/>
                  </a:cubicBezTo>
                  <a:cubicBezTo>
                    <a:pt x="141" y="4408"/>
                    <a:pt x="59" y="4338"/>
                    <a:pt x="0" y="4282"/>
                  </a:cubicBezTo>
                  <a:cubicBezTo>
                    <a:pt x="132" y="4009"/>
                    <a:pt x="288" y="3604"/>
                    <a:pt x="470" y="3062"/>
                  </a:cubicBezTo>
                  <a:cubicBezTo>
                    <a:pt x="655" y="2516"/>
                    <a:pt x="861" y="1836"/>
                    <a:pt x="1096" y="1012"/>
                  </a:cubicBezTo>
                  <a:cubicBezTo>
                    <a:pt x="1154" y="760"/>
                    <a:pt x="1204" y="557"/>
                    <a:pt x="1251" y="402"/>
                  </a:cubicBezTo>
                  <a:cubicBezTo>
                    <a:pt x="1295" y="246"/>
                    <a:pt x="1339" y="120"/>
                    <a:pt x="1378" y="29"/>
                  </a:cubicBezTo>
                  <a:lnTo>
                    <a:pt x="2162" y="29"/>
                  </a:lnTo>
                  <a:cubicBezTo>
                    <a:pt x="2241" y="141"/>
                    <a:pt x="2285" y="208"/>
                    <a:pt x="2306" y="226"/>
                  </a:cubicBezTo>
                  <a:cubicBezTo>
                    <a:pt x="2558" y="663"/>
                    <a:pt x="2732" y="936"/>
                    <a:pt x="2826" y="1038"/>
                  </a:cubicBezTo>
                  <a:cubicBezTo>
                    <a:pt x="2846" y="1038"/>
                    <a:pt x="3011" y="1041"/>
                    <a:pt x="3325" y="1053"/>
                  </a:cubicBezTo>
                  <a:cubicBezTo>
                    <a:pt x="3636" y="1062"/>
                    <a:pt x="4000" y="1065"/>
                    <a:pt x="4415" y="1065"/>
                  </a:cubicBezTo>
                  <a:lnTo>
                    <a:pt x="5686" y="1065"/>
                  </a:lnTo>
                  <a:lnTo>
                    <a:pt x="6735" y="1065"/>
                  </a:lnTo>
                  <a:lnTo>
                    <a:pt x="8465" y="1065"/>
                  </a:lnTo>
                  <a:lnTo>
                    <a:pt x="8732" y="1038"/>
                  </a:lnTo>
                  <a:lnTo>
                    <a:pt x="10251" y="1038"/>
                  </a:lnTo>
                  <a:lnTo>
                    <a:pt x="13103" y="1038"/>
                  </a:lnTo>
                  <a:lnTo>
                    <a:pt x="18954" y="1038"/>
                  </a:lnTo>
                  <a:lnTo>
                    <a:pt x="19700" y="953"/>
                  </a:lnTo>
                  <a:cubicBezTo>
                    <a:pt x="19811" y="862"/>
                    <a:pt x="19923" y="645"/>
                    <a:pt x="20037" y="308"/>
                  </a:cubicBezTo>
                  <a:cubicBezTo>
                    <a:pt x="20055" y="270"/>
                    <a:pt x="20076" y="226"/>
                    <a:pt x="20102" y="182"/>
                  </a:cubicBezTo>
                  <a:cubicBezTo>
                    <a:pt x="20126" y="132"/>
                    <a:pt x="20152" y="73"/>
                    <a:pt x="20190" y="0"/>
                  </a:cubicBezTo>
                  <a:lnTo>
                    <a:pt x="20739" y="0"/>
                  </a:lnTo>
                  <a:lnTo>
                    <a:pt x="21133" y="0"/>
                  </a:lnTo>
                  <a:lnTo>
                    <a:pt x="21133" y="2640"/>
                  </a:lnTo>
                  <a:lnTo>
                    <a:pt x="21133" y="3763"/>
                  </a:lnTo>
                  <a:lnTo>
                    <a:pt x="21133" y="4393"/>
                  </a:lnTo>
                  <a:cubicBezTo>
                    <a:pt x="21133" y="4505"/>
                    <a:pt x="21127" y="4607"/>
                    <a:pt x="21121" y="4698"/>
                  </a:cubicBezTo>
                  <a:cubicBezTo>
                    <a:pt x="21112" y="4786"/>
                    <a:pt x="21095" y="4880"/>
                    <a:pt x="21077" y="4971"/>
                  </a:cubicBezTo>
                  <a:cubicBezTo>
                    <a:pt x="20766" y="5065"/>
                    <a:pt x="20475" y="5138"/>
                    <a:pt x="20190" y="5182"/>
                  </a:cubicBezTo>
                  <a:cubicBezTo>
                    <a:pt x="19958" y="4836"/>
                    <a:pt x="19711" y="4355"/>
                    <a:pt x="19459" y="3736"/>
                  </a:cubicBezTo>
                  <a:cubicBezTo>
                    <a:pt x="19206" y="3185"/>
                    <a:pt x="19045" y="2836"/>
                    <a:pt x="18983" y="2698"/>
                  </a:cubicBezTo>
                  <a:cubicBezTo>
                    <a:pt x="18868" y="2604"/>
                    <a:pt x="18742" y="2540"/>
                    <a:pt x="18604" y="2502"/>
                  </a:cubicBezTo>
                  <a:cubicBezTo>
                    <a:pt x="18548" y="2484"/>
                    <a:pt x="18349" y="2469"/>
                    <a:pt x="18014" y="2461"/>
                  </a:cubicBezTo>
                  <a:cubicBezTo>
                    <a:pt x="17676" y="2452"/>
                    <a:pt x="17276" y="2446"/>
                    <a:pt x="16815" y="2446"/>
                  </a:cubicBezTo>
                  <a:lnTo>
                    <a:pt x="15364" y="2446"/>
                  </a:lnTo>
                  <a:lnTo>
                    <a:pt x="13993" y="2446"/>
                  </a:lnTo>
                  <a:lnTo>
                    <a:pt x="13590" y="2446"/>
                  </a:lnTo>
                  <a:cubicBezTo>
                    <a:pt x="13435" y="2446"/>
                    <a:pt x="13276" y="2455"/>
                    <a:pt x="13103" y="2475"/>
                  </a:cubicBezTo>
                  <a:cubicBezTo>
                    <a:pt x="13085" y="2645"/>
                    <a:pt x="13070" y="2795"/>
                    <a:pt x="13062" y="2930"/>
                  </a:cubicBezTo>
                  <a:cubicBezTo>
                    <a:pt x="13050" y="3068"/>
                    <a:pt x="13047" y="3182"/>
                    <a:pt x="13047" y="3273"/>
                  </a:cubicBezTo>
                  <a:lnTo>
                    <a:pt x="13103" y="9517"/>
                  </a:lnTo>
                  <a:lnTo>
                    <a:pt x="13076" y="11189"/>
                  </a:lnTo>
                  <a:cubicBezTo>
                    <a:pt x="13076" y="11758"/>
                    <a:pt x="13132" y="12192"/>
                    <a:pt x="13247" y="12479"/>
                  </a:cubicBezTo>
                  <a:cubicBezTo>
                    <a:pt x="13358" y="12538"/>
                    <a:pt x="13608" y="12590"/>
                    <a:pt x="13993" y="12649"/>
                  </a:cubicBezTo>
                  <a:cubicBezTo>
                    <a:pt x="14025" y="12649"/>
                    <a:pt x="14125" y="12667"/>
                    <a:pt x="14278" y="12705"/>
                  </a:cubicBezTo>
                  <a:cubicBezTo>
                    <a:pt x="14433" y="12746"/>
                    <a:pt x="14645" y="12790"/>
                    <a:pt x="14918" y="12846"/>
                  </a:cubicBezTo>
                  <a:cubicBezTo>
                    <a:pt x="15047" y="12884"/>
                    <a:pt x="15173" y="12919"/>
                    <a:pt x="15291" y="12951"/>
                  </a:cubicBezTo>
                  <a:cubicBezTo>
                    <a:pt x="15408" y="12986"/>
                    <a:pt x="15511" y="13019"/>
                    <a:pt x="15608" y="13057"/>
                  </a:cubicBezTo>
                  <a:cubicBezTo>
                    <a:pt x="15626" y="13206"/>
                    <a:pt x="15637" y="13327"/>
                    <a:pt x="15649" y="13415"/>
                  </a:cubicBezTo>
                  <a:cubicBezTo>
                    <a:pt x="15658" y="13503"/>
                    <a:pt x="15664" y="13567"/>
                    <a:pt x="15664" y="13602"/>
                  </a:cubicBezTo>
                  <a:cubicBezTo>
                    <a:pt x="15664" y="13637"/>
                    <a:pt x="15658" y="13687"/>
                    <a:pt x="15649" y="13743"/>
                  </a:cubicBezTo>
                  <a:cubicBezTo>
                    <a:pt x="15638" y="13802"/>
                    <a:pt x="15635" y="13866"/>
                    <a:pt x="15635" y="13940"/>
                  </a:cubicBezTo>
                  <a:lnTo>
                    <a:pt x="15170" y="13940"/>
                  </a:lnTo>
                  <a:cubicBezTo>
                    <a:pt x="14289" y="13940"/>
                    <a:pt x="13555" y="13913"/>
                    <a:pt x="12965" y="13855"/>
                  </a:cubicBezTo>
                  <a:cubicBezTo>
                    <a:pt x="12345" y="13799"/>
                    <a:pt x="11238" y="13772"/>
                    <a:pt x="9643" y="13772"/>
                  </a:cubicBezTo>
                  <a:cubicBezTo>
                    <a:pt x="9513" y="13772"/>
                    <a:pt x="9264" y="13790"/>
                    <a:pt x="8900" y="13816"/>
                  </a:cubicBezTo>
                  <a:cubicBezTo>
                    <a:pt x="8535" y="13843"/>
                    <a:pt x="8042" y="13878"/>
                    <a:pt x="7422" y="13916"/>
                  </a:cubicBezTo>
                  <a:cubicBezTo>
                    <a:pt x="7170" y="13931"/>
                    <a:pt x="6970" y="13945"/>
                    <a:pt x="6820" y="13957"/>
                  </a:cubicBezTo>
                  <a:cubicBezTo>
                    <a:pt x="6670" y="13966"/>
                    <a:pt x="6556" y="13972"/>
                    <a:pt x="6482" y="13972"/>
                  </a:cubicBezTo>
                  <a:cubicBezTo>
                    <a:pt x="6482" y="13819"/>
                    <a:pt x="6471" y="13728"/>
                    <a:pt x="6453" y="13690"/>
                  </a:cubicBezTo>
                  <a:lnTo>
                    <a:pt x="6453" y="13394"/>
                  </a:lnTo>
                  <a:lnTo>
                    <a:pt x="6453" y="13280"/>
                  </a:lnTo>
                  <a:cubicBezTo>
                    <a:pt x="6641" y="13027"/>
                    <a:pt x="6982" y="12846"/>
                    <a:pt x="7481" y="12731"/>
                  </a:cubicBezTo>
                  <a:cubicBezTo>
                    <a:pt x="8324" y="12546"/>
                    <a:pt x="8944" y="12353"/>
                    <a:pt x="9337" y="12156"/>
                  </a:cubicBezTo>
                  <a:cubicBezTo>
                    <a:pt x="9372" y="12083"/>
                    <a:pt x="9402" y="11992"/>
                    <a:pt x="9419" y="11890"/>
                  </a:cubicBezTo>
                  <a:cubicBezTo>
                    <a:pt x="9437" y="11787"/>
                    <a:pt x="9458" y="11667"/>
                    <a:pt x="9478" y="11526"/>
                  </a:cubicBezTo>
                  <a:cubicBezTo>
                    <a:pt x="9478" y="11356"/>
                    <a:pt x="9484" y="11024"/>
                    <a:pt x="9490" y="10535"/>
                  </a:cubicBezTo>
                  <a:cubicBezTo>
                    <a:pt x="9499" y="10042"/>
                    <a:pt x="9505" y="9482"/>
                    <a:pt x="9505" y="8851"/>
                  </a:cubicBezTo>
                  <a:cubicBezTo>
                    <a:pt x="9505" y="8218"/>
                    <a:pt x="9499" y="7558"/>
                    <a:pt x="9490" y="6857"/>
                  </a:cubicBezTo>
                  <a:cubicBezTo>
                    <a:pt x="9484" y="6159"/>
                    <a:pt x="9472" y="5508"/>
                    <a:pt x="9464" y="4904"/>
                  </a:cubicBezTo>
                  <a:cubicBezTo>
                    <a:pt x="9455" y="4299"/>
                    <a:pt x="9443" y="3798"/>
                    <a:pt x="9434" y="3393"/>
                  </a:cubicBezTo>
                  <a:cubicBezTo>
                    <a:pt x="9425" y="2991"/>
                    <a:pt x="9419" y="2771"/>
                    <a:pt x="9419" y="2733"/>
                  </a:cubicBezTo>
                  <a:cubicBezTo>
                    <a:pt x="9419" y="2660"/>
                    <a:pt x="9390" y="2596"/>
                    <a:pt x="9337" y="2549"/>
                  </a:cubicBezTo>
                  <a:cubicBezTo>
                    <a:pt x="9317" y="2534"/>
                    <a:pt x="9255" y="2505"/>
                    <a:pt x="9152" y="2469"/>
                  </a:cubicBezTo>
                  <a:cubicBezTo>
                    <a:pt x="9020" y="2449"/>
                    <a:pt x="8747" y="2440"/>
                    <a:pt x="8324" y="2440"/>
                  </a:cubicBezTo>
                  <a:lnTo>
                    <a:pt x="6594" y="2440"/>
                  </a:lnTo>
                  <a:cubicBezTo>
                    <a:pt x="6409" y="2440"/>
                    <a:pt x="6115" y="2446"/>
                    <a:pt x="5722" y="2455"/>
                  </a:cubicBezTo>
                  <a:cubicBezTo>
                    <a:pt x="5331" y="2464"/>
                    <a:pt x="4929" y="2472"/>
                    <a:pt x="4526" y="2484"/>
                  </a:cubicBezTo>
                  <a:cubicBezTo>
                    <a:pt x="4124" y="2493"/>
                    <a:pt x="3757" y="2510"/>
                    <a:pt x="3431" y="2540"/>
                  </a:cubicBezTo>
                  <a:cubicBezTo>
                    <a:pt x="3105" y="2569"/>
                    <a:pt x="2908" y="2601"/>
                    <a:pt x="2855" y="2640"/>
                  </a:cubicBezTo>
                  <a:moveTo>
                    <a:pt x="21427" y="17887"/>
                  </a:moveTo>
                  <a:cubicBezTo>
                    <a:pt x="21541" y="17999"/>
                    <a:pt x="21600" y="18145"/>
                    <a:pt x="21600" y="18321"/>
                  </a:cubicBezTo>
                  <a:cubicBezTo>
                    <a:pt x="21600" y="18491"/>
                    <a:pt x="21541" y="18629"/>
                    <a:pt x="21427" y="18743"/>
                  </a:cubicBezTo>
                  <a:lnTo>
                    <a:pt x="18827" y="21371"/>
                  </a:lnTo>
                  <a:cubicBezTo>
                    <a:pt x="18639" y="21541"/>
                    <a:pt x="18484" y="21600"/>
                    <a:pt x="18357" y="21553"/>
                  </a:cubicBezTo>
                  <a:cubicBezTo>
                    <a:pt x="18231" y="21503"/>
                    <a:pt x="18169" y="21348"/>
                    <a:pt x="18169" y="21075"/>
                  </a:cubicBezTo>
                  <a:lnTo>
                    <a:pt x="18169" y="19406"/>
                  </a:lnTo>
                  <a:lnTo>
                    <a:pt x="3431" y="19406"/>
                  </a:lnTo>
                  <a:lnTo>
                    <a:pt x="3431" y="21075"/>
                  </a:lnTo>
                  <a:cubicBezTo>
                    <a:pt x="3431" y="21348"/>
                    <a:pt x="3369" y="21503"/>
                    <a:pt x="3243" y="21553"/>
                  </a:cubicBezTo>
                  <a:cubicBezTo>
                    <a:pt x="3116" y="21600"/>
                    <a:pt x="2967" y="21538"/>
                    <a:pt x="2799" y="21371"/>
                  </a:cubicBezTo>
                  <a:lnTo>
                    <a:pt x="167" y="18743"/>
                  </a:lnTo>
                  <a:cubicBezTo>
                    <a:pt x="59" y="18632"/>
                    <a:pt x="0" y="18491"/>
                    <a:pt x="0" y="18321"/>
                  </a:cubicBezTo>
                  <a:cubicBezTo>
                    <a:pt x="0" y="18151"/>
                    <a:pt x="59" y="18010"/>
                    <a:pt x="167" y="17887"/>
                  </a:cubicBezTo>
                  <a:lnTo>
                    <a:pt x="2799" y="15289"/>
                  </a:lnTo>
                  <a:cubicBezTo>
                    <a:pt x="2967" y="15104"/>
                    <a:pt x="3116" y="15036"/>
                    <a:pt x="3243" y="15095"/>
                  </a:cubicBezTo>
                  <a:cubicBezTo>
                    <a:pt x="3369" y="15151"/>
                    <a:pt x="3431" y="15303"/>
                    <a:pt x="3431" y="15558"/>
                  </a:cubicBezTo>
                  <a:lnTo>
                    <a:pt x="3431" y="17257"/>
                  </a:lnTo>
                  <a:lnTo>
                    <a:pt x="18169" y="17257"/>
                  </a:lnTo>
                  <a:lnTo>
                    <a:pt x="18169" y="15558"/>
                  </a:lnTo>
                  <a:cubicBezTo>
                    <a:pt x="18169" y="15303"/>
                    <a:pt x="18231" y="15148"/>
                    <a:pt x="18357" y="15095"/>
                  </a:cubicBezTo>
                  <a:cubicBezTo>
                    <a:pt x="18484" y="15036"/>
                    <a:pt x="18639" y="15104"/>
                    <a:pt x="18827" y="15289"/>
                  </a:cubicBezTo>
                  <a:lnTo>
                    <a:pt x="21427"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9" name="Shape 1539"/>
            <p:cNvSpPr/>
            <p:nvPr/>
          </p:nvSpPr>
          <p:spPr>
            <a:xfrm>
              <a:off x="10017687" y="118987"/>
              <a:ext cx="349353" cy="291601"/>
            </a:xfrm>
            <a:custGeom>
              <a:avLst/>
              <a:gdLst/>
              <a:ahLst/>
              <a:cxnLst>
                <a:cxn ang="0">
                  <a:pos x="wd2" y="hd2"/>
                </a:cxn>
                <a:cxn ang="5400000">
                  <a:pos x="wd2" y="hd2"/>
                </a:cxn>
                <a:cxn ang="10800000">
                  <a:pos x="wd2" y="hd2"/>
                </a:cxn>
                <a:cxn ang="16200000">
                  <a:pos x="wd2" y="hd2"/>
                </a:cxn>
              </a:cxnLst>
              <a:rect l="0" t="0" r="r" b="b"/>
              <a:pathLst>
                <a:path w="21600" h="21600" extrusionOk="0">
                  <a:moveTo>
                    <a:pt x="11710" y="0"/>
                  </a:moveTo>
                  <a:cubicBezTo>
                    <a:pt x="11952" y="0"/>
                    <a:pt x="12160" y="103"/>
                    <a:pt x="12336" y="314"/>
                  </a:cubicBezTo>
                  <a:cubicBezTo>
                    <a:pt x="12513" y="523"/>
                    <a:pt x="12598" y="776"/>
                    <a:pt x="12598" y="1069"/>
                  </a:cubicBezTo>
                  <a:lnTo>
                    <a:pt x="12598" y="2715"/>
                  </a:lnTo>
                  <a:cubicBezTo>
                    <a:pt x="12598" y="3006"/>
                    <a:pt x="12512" y="3255"/>
                    <a:pt x="12336" y="3461"/>
                  </a:cubicBezTo>
                  <a:cubicBezTo>
                    <a:pt x="12160" y="3667"/>
                    <a:pt x="11952" y="3769"/>
                    <a:pt x="11710" y="3769"/>
                  </a:cubicBezTo>
                  <a:lnTo>
                    <a:pt x="913" y="3769"/>
                  </a:lnTo>
                  <a:cubicBezTo>
                    <a:pt x="659" y="3769"/>
                    <a:pt x="441" y="3661"/>
                    <a:pt x="262" y="3452"/>
                  </a:cubicBezTo>
                  <a:cubicBezTo>
                    <a:pt x="88" y="3244"/>
                    <a:pt x="0" y="2997"/>
                    <a:pt x="0" y="2715"/>
                  </a:cubicBezTo>
                  <a:lnTo>
                    <a:pt x="0" y="1069"/>
                  </a:lnTo>
                  <a:cubicBezTo>
                    <a:pt x="0" y="776"/>
                    <a:pt x="88" y="523"/>
                    <a:pt x="262" y="314"/>
                  </a:cubicBezTo>
                  <a:cubicBezTo>
                    <a:pt x="441" y="103"/>
                    <a:pt x="659" y="0"/>
                    <a:pt x="913" y="0"/>
                  </a:cubicBezTo>
                  <a:lnTo>
                    <a:pt x="11710" y="0"/>
                  </a:lnTo>
                  <a:close/>
                  <a:moveTo>
                    <a:pt x="0" y="7034"/>
                  </a:moveTo>
                  <a:cubicBezTo>
                    <a:pt x="0" y="6725"/>
                    <a:pt x="88" y="6466"/>
                    <a:pt x="262" y="6249"/>
                  </a:cubicBezTo>
                  <a:cubicBezTo>
                    <a:pt x="441" y="6040"/>
                    <a:pt x="659" y="5935"/>
                    <a:pt x="913" y="5935"/>
                  </a:cubicBezTo>
                  <a:lnTo>
                    <a:pt x="18917" y="5935"/>
                  </a:lnTo>
                  <a:cubicBezTo>
                    <a:pt x="19159" y="5935"/>
                    <a:pt x="19367" y="6040"/>
                    <a:pt x="19541" y="6249"/>
                  </a:cubicBezTo>
                  <a:cubicBezTo>
                    <a:pt x="19720" y="6464"/>
                    <a:pt x="19808" y="6722"/>
                    <a:pt x="19808" y="7034"/>
                  </a:cubicBezTo>
                  <a:lnTo>
                    <a:pt x="19808" y="8638"/>
                  </a:lnTo>
                  <a:cubicBezTo>
                    <a:pt x="19808" y="8943"/>
                    <a:pt x="19720" y="9199"/>
                    <a:pt x="19541" y="9404"/>
                  </a:cubicBezTo>
                  <a:cubicBezTo>
                    <a:pt x="19367" y="9604"/>
                    <a:pt x="19159" y="9707"/>
                    <a:pt x="18917" y="9707"/>
                  </a:cubicBezTo>
                  <a:lnTo>
                    <a:pt x="913" y="9707"/>
                  </a:lnTo>
                  <a:cubicBezTo>
                    <a:pt x="659" y="9707"/>
                    <a:pt x="441" y="9607"/>
                    <a:pt x="262" y="9404"/>
                  </a:cubicBezTo>
                  <a:cubicBezTo>
                    <a:pt x="88" y="9202"/>
                    <a:pt x="0" y="8946"/>
                    <a:pt x="0" y="8638"/>
                  </a:cubicBezTo>
                  <a:lnTo>
                    <a:pt x="0" y="7034"/>
                  </a:lnTo>
                  <a:close/>
                  <a:moveTo>
                    <a:pt x="0" y="12965"/>
                  </a:moveTo>
                  <a:cubicBezTo>
                    <a:pt x="0" y="12660"/>
                    <a:pt x="88" y="12398"/>
                    <a:pt x="262" y="12184"/>
                  </a:cubicBezTo>
                  <a:cubicBezTo>
                    <a:pt x="441" y="11975"/>
                    <a:pt x="659" y="11869"/>
                    <a:pt x="913" y="11869"/>
                  </a:cubicBezTo>
                  <a:lnTo>
                    <a:pt x="13514" y="11869"/>
                  </a:lnTo>
                  <a:cubicBezTo>
                    <a:pt x="13756" y="11869"/>
                    <a:pt x="13964" y="11975"/>
                    <a:pt x="14138" y="12184"/>
                  </a:cubicBezTo>
                  <a:cubicBezTo>
                    <a:pt x="14317" y="12395"/>
                    <a:pt x="14405" y="12657"/>
                    <a:pt x="14405" y="12965"/>
                  </a:cubicBezTo>
                  <a:lnTo>
                    <a:pt x="14405" y="14569"/>
                  </a:lnTo>
                  <a:cubicBezTo>
                    <a:pt x="14405" y="14878"/>
                    <a:pt x="14317" y="15139"/>
                    <a:pt x="14138" y="15351"/>
                  </a:cubicBezTo>
                  <a:cubicBezTo>
                    <a:pt x="13964" y="15562"/>
                    <a:pt x="13756" y="15665"/>
                    <a:pt x="13514" y="15665"/>
                  </a:cubicBezTo>
                  <a:lnTo>
                    <a:pt x="913" y="15665"/>
                  </a:lnTo>
                  <a:cubicBezTo>
                    <a:pt x="659" y="15665"/>
                    <a:pt x="441" y="15562"/>
                    <a:pt x="262" y="15351"/>
                  </a:cubicBezTo>
                  <a:cubicBezTo>
                    <a:pt x="88" y="15142"/>
                    <a:pt x="0" y="14881"/>
                    <a:pt x="0" y="14569"/>
                  </a:cubicBezTo>
                  <a:lnTo>
                    <a:pt x="0" y="12965"/>
                  </a:lnTo>
                  <a:close/>
                  <a:moveTo>
                    <a:pt x="0" y="18888"/>
                  </a:moveTo>
                  <a:cubicBezTo>
                    <a:pt x="0" y="18597"/>
                    <a:pt x="88" y="18348"/>
                    <a:pt x="262" y="18142"/>
                  </a:cubicBezTo>
                  <a:cubicBezTo>
                    <a:pt x="441" y="17939"/>
                    <a:pt x="659" y="17836"/>
                    <a:pt x="913" y="17836"/>
                  </a:cubicBezTo>
                  <a:lnTo>
                    <a:pt x="20709" y="17836"/>
                  </a:lnTo>
                  <a:cubicBezTo>
                    <a:pt x="20954" y="17836"/>
                    <a:pt x="21162" y="17936"/>
                    <a:pt x="21336" y="18148"/>
                  </a:cubicBezTo>
                  <a:cubicBezTo>
                    <a:pt x="21512" y="18356"/>
                    <a:pt x="21600" y="18603"/>
                    <a:pt x="21600" y="18885"/>
                  </a:cubicBezTo>
                  <a:lnTo>
                    <a:pt x="21600" y="20504"/>
                  </a:lnTo>
                  <a:cubicBezTo>
                    <a:pt x="21600" y="20813"/>
                    <a:pt x="21512" y="21074"/>
                    <a:pt x="21336" y="21286"/>
                  </a:cubicBezTo>
                  <a:cubicBezTo>
                    <a:pt x="21162" y="21494"/>
                    <a:pt x="20954" y="21600"/>
                    <a:pt x="20709" y="21600"/>
                  </a:cubicBezTo>
                  <a:lnTo>
                    <a:pt x="913" y="21600"/>
                  </a:lnTo>
                  <a:cubicBezTo>
                    <a:pt x="659" y="21600"/>
                    <a:pt x="441" y="21494"/>
                    <a:pt x="262" y="21286"/>
                  </a:cubicBezTo>
                  <a:cubicBezTo>
                    <a:pt x="88" y="21077"/>
                    <a:pt x="0" y="20816"/>
                    <a:pt x="0" y="20504"/>
                  </a:cubicBezTo>
                  <a:lnTo>
                    <a:pt x="0" y="188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0" name="Shape 1540"/>
            <p:cNvSpPr/>
            <p:nvPr/>
          </p:nvSpPr>
          <p:spPr>
            <a:xfrm>
              <a:off x="10967981"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38" y="17934"/>
                    <a:pt x="656" y="17831"/>
                    <a:pt x="913" y="17831"/>
                  </a:cubicBezTo>
                  <a:lnTo>
                    <a:pt x="20709" y="17831"/>
                  </a:lnTo>
                  <a:cubicBezTo>
                    <a:pt x="20951" y="17831"/>
                    <a:pt x="21159" y="17934"/>
                    <a:pt x="21336" y="18148"/>
                  </a:cubicBezTo>
                  <a:cubicBezTo>
                    <a:pt x="21512" y="18357"/>
                    <a:pt x="21600" y="18604"/>
                    <a:pt x="21600" y="18886"/>
                  </a:cubicBezTo>
                  <a:lnTo>
                    <a:pt x="21600" y="20504"/>
                  </a:lnTo>
                  <a:cubicBezTo>
                    <a:pt x="21600" y="20810"/>
                    <a:pt x="21512" y="21071"/>
                    <a:pt x="21336" y="21286"/>
                  </a:cubicBezTo>
                  <a:cubicBezTo>
                    <a:pt x="21159" y="21494"/>
                    <a:pt x="20951" y="21600"/>
                    <a:pt x="20709" y="21600"/>
                  </a:cubicBezTo>
                  <a:lnTo>
                    <a:pt x="913" y="21600"/>
                  </a:lnTo>
                  <a:cubicBezTo>
                    <a:pt x="656" y="21600"/>
                    <a:pt x="438" y="21494"/>
                    <a:pt x="262" y="21286"/>
                  </a:cubicBezTo>
                  <a:cubicBezTo>
                    <a:pt x="88" y="21074"/>
                    <a:pt x="0" y="20813"/>
                    <a:pt x="0" y="20504"/>
                  </a:cubicBezTo>
                  <a:lnTo>
                    <a:pt x="0" y="18886"/>
                  </a:lnTo>
                  <a:close/>
                  <a:moveTo>
                    <a:pt x="911" y="7030"/>
                  </a:moveTo>
                  <a:cubicBezTo>
                    <a:pt x="911" y="6724"/>
                    <a:pt x="996" y="6463"/>
                    <a:pt x="1163" y="6248"/>
                  </a:cubicBezTo>
                  <a:cubicBezTo>
                    <a:pt x="1332" y="6040"/>
                    <a:pt x="1547" y="5937"/>
                    <a:pt x="1802" y="5937"/>
                  </a:cubicBezTo>
                  <a:lnTo>
                    <a:pt x="19806" y="5937"/>
                  </a:lnTo>
                  <a:cubicBezTo>
                    <a:pt x="20063" y="5937"/>
                    <a:pt x="20276" y="6040"/>
                    <a:pt x="20447" y="6248"/>
                  </a:cubicBezTo>
                  <a:cubicBezTo>
                    <a:pt x="20621" y="6460"/>
                    <a:pt x="20706" y="6721"/>
                    <a:pt x="20706" y="7030"/>
                  </a:cubicBezTo>
                  <a:lnTo>
                    <a:pt x="20706" y="8634"/>
                  </a:lnTo>
                  <a:cubicBezTo>
                    <a:pt x="20706" y="8942"/>
                    <a:pt x="20621" y="9198"/>
                    <a:pt x="20442" y="9400"/>
                  </a:cubicBezTo>
                  <a:cubicBezTo>
                    <a:pt x="20266" y="9603"/>
                    <a:pt x="20055" y="9706"/>
                    <a:pt x="19806" y="9706"/>
                  </a:cubicBezTo>
                  <a:lnTo>
                    <a:pt x="1802" y="9706"/>
                  </a:lnTo>
                  <a:cubicBezTo>
                    <a:pt x="1547" y="9706"/>
                    <a:pt x="1332" y="9606"/>
                    <a:pt x="1163" y="9400"/>
                  </a:cubicBezTo>
                  <a:cubicBezTo>
                    <a:pt x="996" y="9200"/>
                    <a:pt x="911" y="8945"/>
                    <a:pt x="911" y="8634"/>
                  </a:cubicBezTo>
                  <a:lnTo>
                    <a:pt x="911" y="7030"/>
                  </a:lnTo>
                  <a:close/>
                  <a:moveTo>
                    <a:pt x="3596" y="12966"/>
                  </a:moveTo>
                  <a:cubicBezTo>
                    <a:pt x="3596" y="12658"/>
                    <a:pt x="3684" y="12399"/>
                    <a:pt x="3861" y="12185"/>
                  </a:cubicBezTo>
                  <a:cubicBezTo>
                    <a:pt x="4035" y="11976"/>
                    <a:pt x="4252" y="11871"/>
                    <a:pt x="4512" y="11871"/>
                  </a:cubicBezTo>
                  <a:lnTo>
                    <a:pt x="17110" y="11871"/>
                  </a:lnTo>
                  <a:cubicBezTo>
                    <a:pt x="17350" y="11871"/>
                    <a:pt x="17561" y="11976"/>
                    <a:pt x="17737" y="12185"/>
                  </a:cubicBezTo>
                  <a:cubicBezTo>
                    <a:pt x="17911" y="12397"/>
                    <a:pt x="17999" y="12655"/>
                    <a:pt x="17999" y="12966"/>
                  </a:cubicBezTo>
                  <a:lnTo>
                    <a:pt x="17999" y="14570"/>
                  </a:lnTo>
                  <a:cubicBezTo>
                    <a:pt x="17999" y="14879"/>
                    <a:pt x="17911" y="15137"/>
                    <a:pt x="17737" y="15352"/>
                  </a:cubicBezTo>
                  <a:cubicBezTo>
                    <a:pt x="17561" y="15563"/>
                    <a:pt x="17350" y="15666"/>
                    <a:pt x="17110" y="15666"/>
                  </a:cubicBezTo>
                  <a:lnTo>
                    <a:pt x="4512" y="15666"/>
                  </a:lnTo>
                  <a:cubicBezTo>
                    <a:pt x="4252" y="15666"/>
                    <a:pt x="4035" y="15563"/>
                    <a:pt x="3861" y="15352"/>
                  </a:cubicBezTo>
                  <a:cubicBezTo>
                    <a:pt x="3684" y="15140"/>
                    <a:pt x="3596" y="14882"/>
                    <a:pt x="3596" y="14570"/>
                  </a:cubicBezTo>
                  <a:lnTo>
                    <a:pt x="3596" y="12966"/>
                  </a:lnTo>
                  <a:close/>
                  <a:moveTo>
                    <a:pt x="16195" y="0"/>
                  </a:moveTo>
                  <a:cubicBezTo>
                    <a:pt x="16452" y="0"/>
                    <a:pt x="16669" y="103"/>
                    <a:pt x="16846" y="314"/>
                  </a:cubicBezTo>
                  <a:cubicBezTo>
                    <a:pt x="17020" y="523"/>
                    <a:pt x="17110" y="776"/>
                    <a:pt x="17110" y="1066"/>
                  </a:cubicBezTo>
                  <a:lnTo>
                    <a:pt x="17110" y="2714"/>
                  </a:lnTo>
                  <a:cubicBezTo>
                    <a:pt x="17110" y="3005"/>
                    <a:pt x="17020" y="3255"/>
                    <a:pt x="16846" y="3458"/>
                  </a:cubicBezTo>
                  <a:cubicBezTo>
                    <a:pt x="16669" y="3663"/>
                    <a:pt x="16452" y="3766"/>
                    <a:pt x="16195" y="3766"/>
                  </a:cubicBezTo>
                  <a:lnTo>
                    <a:pt x="5401" y="3766"/>
                  </a:lnTo>
                  <a:cubicBezTo>
                    <a:pt x="5141" y="3766"/>
                    <a:pt x="4928" y="3660"/>
                    <a:pt x="4762" y="3452"/>
                  </a:cubicBezTo>
                  <a:cubicBezTo>
                    <a:pt x="4593" y="3240"/>
                    <a:pt x="4512" y="2999"/>
                    <a:pt x="4512" y="2714"/>
                  </a:cubicBezTo>
                  <a:lnTo>
                    <a:pt x="4512" y="1066"/>
                  </a:lnTo>
                  <a:cubicBezTo>
                    <a:pt x="4512" y="776"/>
                    <a:pt x="4593" y="523"/>
                    <a:pt x="4762" y="314"/>
                  </a:cubicBezTo>
                  <a:cubicBezTo>
                    <a:pt x="4928" y="103"/>
                    <a:pt x="5141" y="0"/>
                    <a:pt x="5401" y="0"/>
                  </a:cubicBezTo>
                  <a:lnTo>
                    <a:pt x="1619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1" name="Shape 1541"/>
            <p:cNvSpPr/>
            <p:nvPr/>
          </p:nvSpPr>
          <p:spPr>
            <a:xfrm>
              <a:off x="11878682" y="118987"/>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41" y="17934"/>
                    <a:pt x="659" y="17831"/>
                    <a:pt x="913" y="17831"/>
                  </a:cubicBezTo>
                  <a:lnTo>
                    <a:pt x="20709" y="17831"/>
                  </a:lnTo>
                  <a:cubicBezTo>
                    <a:pt x="20954" y="17831"/>
                    <a:pt x="21162" y="17937"/>
                    <a:pt x="21336" y="18148"/>
                  </a:cubicBezTo>
                  <a:cubicBezTo>
                    <a:pt x="21512" y="18357"/>
                    <a:pt x="21600" y="18604"/>
                    <a:pt x="21600" y="18886"/>
                  </a:cubicBezTo>
                  <a:lnTo>
                    <a:pt x="21600" y="20498"/>
                  </a:lnTo>
                  <a:cubicBezTo>
                    <a:pt x="21600" y="20810"/>
                    <a:pt x="21512" y="21071"/>
                    <a:pt x="21336" y="21286"/>
                  </a:cubicBezTo>
                  <a:cubicBezTo>
                    <a:pt x="21162" y="21494"/>
                    <a:pt x="20954" y="21600"/>
                    <a:pt x="20709" y="21600"/>
                  </a:cubicBezTo>
                  <a:lnTo>
                    <a:pt x="913" y="21600"/>
                  </a:lnTo>
                  <a:cubicBezTo>
                    <a:pt x="659" y="21600"/>
                    <a:pt x="441" y="21494"/>
                    <a:pt x="262" y="21286"/>
                  </a:cubicBezTo>
                  <a:cubicBezTo>
                    <a:pt x="88" y="21074"/>
                    <a:pt x="0" y="20813"/>
                    <a:pt x="0" y="20498"/>
                  </a:cubicBezTo>
                  <a:lnTo>
                    <a:pt x="0" y="18886"/>
                  </a:lnTo>
                  <a:close/>
                  <a:moveTo>
                    <a:pt x="1804" y="7030"/>
                  </a:moveTo>
                  <a:cubicBezTo>
                    <a:pt x="1804" y="6721"/>
                    <a:pt x="1892" y="6463"/>
                    <a:pt x="2071" y="6248"/>
                  </a:cubicBezTo>
                  <a:cubicBezTo>
                    <a:pt x="2245" y="6040"/>
                    <a:pt x="2458" y="5937"/>
                    <a:pt x="2705" y="5937"/>
                  </a:cubicBezTo>
                  <a:lnTo>
                    <a:pt x="20709" y="5937"/>
                  </a:lnTo>
                  <a:cubicBezTo>
                    <a:pt x="20954" y="5937"/>
                    <a:pt x="21162" y="6040"/>
                    <a:pt x="21336" y="6248"/>
                  </a:cubicBezTo>
                  <a:cubicBezTo>
                    <a:pt x="21512" y="6460"/>
                    <a:pt x="21600" y="6718"/>
                    <a:pt x="21600" y="7030"/>
                  </a:cubicBezTo>
                  <a:lnTo>
                    <a:pt x="21600" y="8634"/>
                  </a:lnTo>
                  <a:cubicBezTo>
                    <a:pt x="21600" y="8942"/>
                    <a:pt x="21512" y="9198"/>
                    <a:pt x="21336" y="9400"/>
                  </a:cubicBezTo>
                  <a:cubicBezTo>
                    <a:pt x="21162" y="9603"/>
                    <a:pt x="20954" y="9706"/>
                    <a:pt x="20709" y="9706"/>
                  </a:cubicBezTo>
                  <a:lnTo>
                    <a:pt x="2705" y="9706"/>
                  </a:lnTo>
                  <a:cubicBezTo>
                    <a:pt x="2451" y="9706"/>
                    <a:pt x="2235" y="9606"/>
                    <a:pt x="2064" y="9400"/>
                  </a:cubicBezTo>
                  <a:cubicBezTo>
                    <a:pt x="1890" y="9201"/>
                    <a:pt x="1804" y="8945"/>
                    <a:pt x="1804" y="8634"/>
                  </a:cubicBezTo>
                  <a:lnTo>
                    <a:pt x="1804" y="7030"/>
                  </a:lnTo>
                  <a:close/>
                  <a:moveTo>
                    <a:pt x="7195" y="12966"/>
                  </a:moveTo>
                  <a:cubicBezTo>
                    <a:pt x="7195" y="12658"/>
                    <a:pt x="7286" y="12397"/>
                    <a:pt x="7460" y="12185"/>
                  </a:cubicBezTo>
                  <a:cubicBezTo>
                    <a:pt x="7636" y="11976"/>
                    <a:pt x="7851" y="11871"/>
                    <a:pt x="8111" y="11871"/>
                  </a:cubicBezTo>
                  <a:lnTo>
                    <a:pt x="20709" y="11871"/>
                  </a:lnTo>
                  <a:cubicBezTo>
                    <a:pt x="20954" y="11871"/>
                    <a:pt x="21162" y="11976"/>
                    <a:pt x="21336" y="12185"/>
                  </a:cubicBezTo>
                  <a:cubicBezTo>
                    <a:pt x="21512" y="12394"/>
                    <a:pt x="21600" y="12655"/>
                    <a:pt x="21600" y="12966"/>
                  </a:cubicBezTo>
                  <a:lnTo>
                    <a:pt x="21600" y="14570"/>
                  </a:lnTo>
                  <a:cubicBezTo>
                    <a:pt x="21600" y="14879"/>
                    <a:pt x="21512" y="15137"/>
                    <a:pt x="21336" y="15352"/>
                  </a:cubicBezTo>
                  <a:cubicBezTo>
                    <a:pt x="21162" y="15563"/>
                    <a:pt x="20954" y="15666"/>
                    <a:pt x="20709" y="15666"/>
                  </a:cubicBezTo>
                  <a:lnTo>
                    <a:pt x="8111" y="15666"/>
                  </a:lnTo>
                  <a:cubicBezTo>
                    <a:pt x="7851" y="15666"/>
                    <a:pt x="7636" y="15563"/>
                    <a:pt x="7460" y="15352"/>
                  </a:cubicBezTo>
                  <a:cubicBezTo>
                    <a:pt x="7286" y="15140"/>
                    <a:pt x="7195" y="14882"/>
                    <a:pt x="7195" y="14570"/>
                  </a:cubicBezTo>
                  <a:lnTo>
                    <a:pt x="7195" y="12966"/>
                  </a:lnTo>
                  <a:close/>
                  <a:moveTo>
                    <a:pt x="20709" y="0"/>
                  </a:moveTo>
                  <a:cubicBezTo>
                    <a:pt x="20954" y="0"/>
                    <a:pt x="21162" y="106"/>
                    <a:pt x="21336" y="317"/>
                  </a:cubicBezTo>
                  <a:cubicBezTo>
                    <a:pt x="21512" y="526"/>
                    <a:pt x="21600" y="776"/>
                    <a:pt x="21600" y="1069"/>
                  </a:cubicBezTo>
                  <a:lnTo>
                    <a:pt x="21600" y="2714"/>
                  </a:lnTo>
                  <a:cubicBezTo>
                    <a:pt x="21600" y="3008"/>
                    <a:pt x="21512" y="3255"/>
                    <a:pt x="21336" y="3460"/>
                  </a:cubicBezTo>
                  <a:cubicBezTo>
                    <a:pt x="21162" y="3666"/>
                    <a:pt x="20954" y="3769"/>
                    <a:pt x="20709" y="3769"/>
                  </a:cubicBezTo>
                  <a:lnTo>
                    <a:pt x="9917" y="3769"/>
                  </a:lnTo>
                  <a:cubicBezTo>
                    <a:pt x="9658" y="3769"/>
                    <a:pt x="9440" y="3663"/>
                    <a:pt x="9266" y="3455"/>
                  </a:cubicBezTo>
                  <a:cubicBezTo>
                    <a:pt x="9090" y="3243"/>
                    <a:pt x="9002" y="3002"/>
                    <a:pt x="9002" y="2714"/>
                  </a:cubicBezTo>
                  <a:lnTo>
                    <a:pt x="9002" y="1069"/>
                  </a:lnTo>
                  <a:cubicBezTo>
                    <a:pt x="9002" y="776"/>
                    <a:pt x="9090" y="526"/>
                    <a:pt x="9266" y="317"/>
                  </a:cubicBezTo>
                  <a:cubicBezTo>
                    <a:pt x="9440" y="106"/>
                    <a:pt x="9658" y="0"/>
                    <a:pt x="9917" y="0"/>
                  </a:cubicBezTo>
                  <a:lnTo>
                    <a:pt x="20709"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2" name="Shape 1542"/>
            <p:cNvSpPr/>
            <p:nvPr/>
          </p:nvSpPr>
          <p:spPr>
            <a:xfrm>
              <a:off x="12947758" y="118987"/>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4" y="0"/>
                    <a:pt x="21162" y="103"/>
                    <a:pt x="21336" y="317"/>
                  </a:cubicBezTo>
                  <a:cubicBezTo>
                    <a:pt x="21512" y="526"/>
                    <a:pt x="21600" y="775"/>
                    <a:pt x="21600" y="1069"/>
                  </a:cubicBezTo>
                  <a:lnTo>
                    <a:pt x="21600" y="2714"/>
                  </a:lnTo>
                  <a:cubicBezTo>
                    <a:pt x="21600" y="3008"/>
                    <a:pt x="21512" y="3254"/>
                    <a:pt x="21336" y="3460"/>
                  </a:cubicBezTo>
                  <a:cubicBezTo>
                    <a:pt x="21162" y="3666"/>
                    <a:pt x="20954" y="3768"/>
                    <a:pt x="20709" y="3768"/>
                  </a:cubicBezTo>
                  <a:lnTo>
                    <a:pt x="913" y="3768"/>
                  </a:lnTo>
                  <a:cubicBezTo>
                    <a:pt x="659" y="3768"/>
                    <a:pt x="441" y="3663"/>
                    <a:pt x="262" y="3451"/>
                  </a:cubicBezTo>
                  <a:cubicBezTo>
                    <a:pt x="88" y="3243"/>
                    <a:pt x="0" y="2996"/>
                    <a:pt x="0" y="2714"/>
                  </a:cubicBezTo>
                  <a:lnTo>
                    <a:pt x="0" y="1069"/>
                  </a:lnTo>
                  <a:cubicBezTo>
                    <a:pt x="0" y="775"/>
                    <a:pt x="88" y="526"/>
                    <a:pt x="262" y="317"/>
                  </a:cubicBezTo>
                  <a:cubicBezTo>
                    <a:pt x="441" y="103"/>
                    <a:pt x="659" y="0"/>
                    <a:pt x="913" y="0"/>
                  </a:cubicBezTo>
                  <a:lnTo>
                    <a:pt x="20709" y="0"/>
                  </a:lnTo>
                  <a:close/>
                  <a:moveTo>
                    <a:pt x="0" y="7032"/>
                  </a:moveTo>
                  <a:cubicBezTo>
                    <a:pt x="0" y="6720"/>
                    <a:pt x="88" y="6465"/>
                    <a:pt x="262" y="6250"/>
                  </a:cubicBezTo>
                  <a:cubicBezTo>
                    <a:pt x="441" y="6039"/>
                    <a:pt x="659" y="5936"/>
                    <a:pt x="913" y="5936"/>
                  </a:cubicBezTo>
                  <a:lnTo>
                    <a:pt x="20709" y="5936"/>
                  </a:lnTo>
                  <a:cubicBezTo>
                    <a:pt x="20954" y="5936"/>
                    <a:pt x="21162" y="6039"/>
                    <a:pt x="21336" y="6250"/>
                  </a:cubicBezTo>
                  <a:cubicBezTo>
                    <a:pt x="21512" y="6462"/>
                    <a:pt x="21600" y="6717"/>
                    <a:pt x="21600" y="7032"/>
                  </a:cubicBezTo>
                  <a:lnTo>
                    <a:pt x="21600" y="8635"/>
                  </a:lnTo>
                  <a:cubicBezTo>
                    <a:pt x="21600" y="8944"/>
                    <a:pt x="21512" y="9199"/>
                    <a:pt x="21336" y="9402"/>
                  </a:cubicBezTo>
                  <a:cubicBezTo>
                    <a:pt x="21162" y="9602"/>
                    <a:pt x="20954" y="9707"/>
                    <a:pt x="20709" y="9707"/>
                  </a:cubicBezTo>
                  <a:lnTo>
                    <a:pt x="913" y="9707"/>
                  </a:lnTo>
                  <a:cubicBezTo>
                    <a:pt x="659" y="9707"/>
                    <a:pt x="441" y="9605"/>
                    <a:pt x="262" y="9402"/>
                  </a:cubicBezTo>
                  <a:cubicBezTo>
                    <a:pt x="88" y="9202"/>
                    <a:pt x="0" y="8947"/>
                    <a:pt x="0" y="8635"/>
                  </a:cubicBezTo>
                  <a:lnTo>
                    <a:pt x="0" y="7032"/>
                  </a:lnTo>
                  <a:close/>
                  <a:moveTo>
                    <a:pt x="0" y="12965"/>
                  </a:moveTo>
                  <a:cubicBezTo>
                    <a:pt x="0" y="12656"/>
                    <a:pt x="88" y="12395"/>
                    <a:pt x="262" y="12183"/>
                  </a:cubicBezTo>
                  <a:cubicBezTo>
                    <a:pt x="441" y="11969"/>
                    <a:pt x="659" y="11866"/>
                    <a:pt x="913" y="11866"/>
                  </a:cubicBezTo>
                  <a:lnTo>
                    <a:pt x="20709" y="11866"/>
                  </a:lnTo>
                  <a:cubicBezTo>
                    <a:pt x="20954" y="11866"/>
                    <a:pt x="21162" y="11969"/>
                    <a:pt x="21336" y="12183"/>
                  </a:cubicBezTo>
                  <a:cubicBezTo>
                    <a:pt x="21512" y="12392"/>
                    <a:pt x="21600" y="12653"/>
                    <a:pt x="21600" y="12965"/>
                  </a:cubicBezTo>
                  <a:lnTo>
                    <a:pt x="21600" y="14568"/>
                  </a:lnTo>
                  <a:cubicBezTo>
                    <a:pt x="21600" y="14877"/>
                    <a:pt x="21512" y="15135"/>
                    <a:pt x="21336" y="15350"/>
                  </a:cubicBezTo>
                  <a:cubicBezTo>
                    <a:pt x="21162" y="15558"/>
                    <a:pt x="20954" y="15664"/>
                    <a:pt x="20709" y="15664"/>
                  </a:cubicBezTo>
                  <a:lnTo>
                    <a:pt x="913" y="15664"/>
                  </a:lnTo>
                  <a:cubicBezTo>
                    <a:pt x="659" y="15664"/>
                    <a:pt x="441" y="15558"/>
                    <a:pt x="262" y="15350"/>
                  </a:cubicBezTo>
                  <a:cubicBezTo>
                    <a:pt x="88" y="15138"/>
                    <a:pt x="0" y="14880"/>
                    <a:pt x="0" y="14568"/>
                  </a:cubicBezTo>
                  <a:lnTo>
                    <a:pt x="0" y="12965"/>
                  </a:lnTo>
                  <a:close/>
                  <a:moveTo>
                    <a:pt x="0" y="18886"/>
                  </a:moveTo>
                  <a:cubicBezTo>
                    <a:pt x="0" y="18595"/>
                    <a:pt x="88" y="18346"/>
                    <a:pt x="262" y="18140"/>
                  </a:cubicBezTo>
                  <a:cubicBezTo>
                    <a:pt x="441" y="17934"/>
                    <a:pt x="659" y="17832"/>
                    <a:pt x="913" y="17832"/>
                  </a:cubicBezTo>
                  <a:lnTo>
                    <a:pt x="20709" y="17832"/>
                  </a:lnTo>
                  <a:cubicBezTo>
                    <a:pt x="20954" y="17832"/>
                    <a:pt x="21162" y="17937"/>
                    <a:pt x="21336" y="18146"/>
                  </a:cubicBezTo>
                  <a:cubicBezTo>
                    <a:pt x="21512" y="18357"/>
                    <a:pt x="21600" y="18601"/>
                    <a:pt x="21600" y="18886"/>
                  </a:cubicBezTo>
                  <a:lnTo>
                    <a:pt x="21600" y="20502"/>
                  </a:lnTo>
                  <a:cubicBezTo>
                    <a:pt x="21600" y="20810"/>
                    <a:pt x="21512" y="21071"/>
                    <a:pt x="21336" y="21280"/>
                  </a:cubicBezTo>
                  <a:cubicBezTo>
                    <a:pt x="21162" y="21494"/>
                    <a:pt x="20954" y="21600"/>
                    <a:pt x="20709" y="21600"/>
                  </a:cubicBezTo>
                  <a:lnTo>
                    <a:pt x="913" y="21600"/>
                  </a:lnTo>
                  <a:cubicBezTo>
                    <a:pt x="659" y="21600"/>
                    <a:pt x="441" y="21494"/>
                    <a:pt x="262" y="21280"/>
                  </a:cubicBezTo>
                  <a:cubicBezTo>
                    <a:pt x="88" y="21074"/>
                    <a:pt x="0" y="20813"/>
                    <a:pt x="0" y="20502"/>
                  </a:cubicBezTo>
                  <a:lnTo>
                    <a:pt x="0"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3" name="Shape 1543"/>
            <p:cNvSpPr/>
            <p:nvPr/>
          </p:nvSpPr>
          <p:spPr>
            <a:xfrm>
              <a:off x="13858459"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6118" y="9944"/>
                  </a:moveTo>
                  <a:cubicBezTo>
                    <a:pt x="6245" y="10094"/>
                    <a:pt x="6309" y="10261"/>
                    <a:pt x="6316" y="10449"/>
                  </a:cubicBezTo>
                  <a:cubicBezTo>
                    <a:pt x="6316" y="10619"/>
                    <a:pt x="6253" y="10781"/>
                    <a:pt x="6118" y="10942"/>
                  </a:cubicBezTo>
                  <a:lnTo>
                    <a:pt x="3599" y="13965"/>
                  </a:lnTo>
                  <a:cubicBezTo>
                    <a:pt x="3418" y="14180"/>
                    <a:pt x="3266" y="14262"/>
                    <a:pt x="3141" y="14203"/>
                  </a:cubicBezTo>
                  <a:cubicBezTo>
                    <a:pt x="3016" y="14144"/>
                    <a:pt x="2955" y="13965"/>
                    <a:pt x="2955" y="13654"/>
                  </a:cubicBezTo>
                  <a:lnTo>
                    <a:pt x="2955" y="11515"/>
                  </a:lnTo>
                  <a:lnTo>
                    <a:pt x="460" y="11515"/>
                  </a:lnTo>
                  <a:cubicBezTo>
                    <a:pt x="154" y="11515"/>
                    <a:pt x="0" y="11333"/>
                    <a:pt x="0" y="10963"/>
                  </a:cubicBezTo>
                  <a:lnTo>
                    <a:pt x="0" y="9911"/>
                  </a:lnTo>
                  <a:cubicBezTo>
                    <a:pt x="0" y="9547"/>
                    <a:pt x="154" y="9362"/>
                    <a:pt x="460" y="9362"/>
                  </a:cubicBezTo>
                  <a:lnTo>
                    <a:pt x="2955" y="9362"/>
                  </a:lnTo>
                  <a:lnTo>
                    <a:pt x="2955" y="7197"/>
                  </a:lnTo>
                  <a:cubicBezTo>
                    <a:pt x="2955" y="6906"/>
                    <a:pt x="3016" y="6733"/>
                    <a:pt x="3146" y="6677"/>
                  </a:cubicBezTo>
                  <a:cubicBezTo>
                    <a:pt x="3276" y="6618"/>
                    <a:pt x="3427" y="6701"/>
                    <a:pt x="3599" y="6915"/>
                  </a:cubicBezTo>
                  <a:lnTo>
                    <a:pt x="6118" y="9944"/>
                  </a:lnTo>
                  <a:close/>
                  <a:moveTo>
                    <a:pt x="8544" y="0"/>
                  </a:moveTo>
                  <a:cubicBezTo>
                    <a:pt x="8850" y="0"/>
                    <a:pt x="9002" y="182"/>
                    <a:pt x="9002" y="549"/>
                  </a:cubicBezTo>
                  <a:lnTo>
                    <a:pt x="9002" y="21054"/>
                  </a:lnTo>
                  <a:cubicBezTo>
                    <a:pt x="9002" y="21418"/>
                    <a:pt x="8850" y="21600"/>
                    <a:pt x="8544" y="21600"/>
                  </a:cubicBezTo>
                  <a:lnTo>
                    <a:pt x="7655" y="21600"/>
                  </a:lnTo>
                  <a:cubicBezTo>
                    <a:pt x="7349" y="21600"/>
                    <a:pt x="7195" y="21418"/>
                    <a:pt x="7195" y="21054"/>
                  </a:cubicBezTo>
                  <a:lnTo>
                    <a:pt x="7195" y="549"/>
                  </a:lnTo>
                  <a:cubicBezTo>
                    <a:pt x="7195" y="185"/>
                    <a:pt x="7349" y="0"/>
                    <a:pt x="7655" y="0"/>
                  </a:cubicBezTo>
                  <a:lnTo>
                    <a:pt x="8544" y="0"/>
                  </a:lnTo>
                  <a:close/>
                  <a:moveTo>
                    <a:pt x="11710" y="3772"/>
                  </a:moveTo>
                  <a:cubicBezTo>
                    <a:pt x="11452" y="3772"/>
                    <a:pt x="11237" y="3666"/>
                    <a:pt x="11066" y="3452"/>
                  </a:cubicBezTo>
                  <a:cubicBezTo>
                    <a:pt x="10892" y="3246"/>
                    <a:pt x="10806" y="2999"/>
                    <a:pt x="10806" y="2717"/>
                  </a:cubicBezTo>
                  <a:lnTo>
                    <a:pt x="10806" y="1072"/>
                  </a:lnTo>
                  <a:cubicBezTo>
                    <a:pt x="10806" y="779"/>
                    <a:pt x="10894" y="529"/>
                    <a:pt x="11068" y="317"/>
                  </a:cubicBezTo>
                  <a:cubicBezTo>
                    <a:pt x="11247" y="109"/>
                    <a:pt x="11460" y="3"/>
                    <a:pt x="11709" y="3"/>
                  </a:cubicBezTo>
                  <a:lnTo>
                    <a:pt x="18004" y="3"/>
                  </a:lnTo>
                  <a:cubicBezTo>
                    <a:pt x="18261" y="3"/>
                    <a:pt x="18476" y="109"/>
                    <a:pt x="18652" y="317"/>
                  </a:cubicBezTo>
                  <a:cubicBezTo>
                    <a:pt x="18829" y="529"/>
                    <a:pt x="18917" y="779"/>
                    <a:pt x="18917" y="1072"/>
                  </a:cubicBezTo>
                  <a:lnTo>
                    <a:pt x="18917" y="2717"/>
                  </a:lnTo>
                  <a:cubicBezTo>
                    <a:pt x="18917" y="3008"/>
                    <a:pt x="18829" y="3258"/>
                    <a:pt x="18652" y="3463"/>
                  </a:cubicBezTo>
                  <a:cubicBezTo>
                    <a:pt x="18476" y="3669"/>
                    <a:pt x="18261" y="3772"/>
                    <a:pt x="18004" y="3772"/>
                  </a:cubicBezTo>
                  <a:lnTo>
                    <a:pt x="11710" y="3772"/>
                  </a:lnTo>
                  <a:close/>
                  <a:moveTo>
                    <a:pt x="11710" y="9706"/>
                  </a:moveTo>
                  <a:cubicBezTo>
                    <a:pt x="11452" y="9706"/>
                    <a:pt x="11237" y="9603"/>
                    <a:pt x="11066" y="9400"/>
                  </a:cubicBezTo>
                  <a:cubicBezTo>
                    <a:pt x="10892" y="9203"/>
                    <a:pt x="10806" y="8945"/>
                    <a:pt x="10806" y="8634"/>
                  </a:cubicBezTo>
                  <a:lnTo>
                    <a:pt x="10806" y="7030"/>
                  </a:lnTo>
                  <a:cubicBezTo>
                    <a:pt x="10806" y="6721"/>
                    <a:pt x="10894" y="6463"/>
                    <a:pt x="11068" y="6248"/>
                  </a:cubicBezTo>
                  <a:cubicBezTo>
                    <a:pt x="11247" y="6037"/>
                    <a:pt x="11460" y="5934"/>
                    <a:pt x="11709" y="5934"/>
                  </a:cubicBezTo>
                  <a:lnTo>
                    <a:pt x="19808" y="5934"/>
                  </a:lnTo>
                  <a:cubicBezTo>
                    <a:pt x="20065" y="5934"/>
                    <a:pt x="20278" y="6037"/>
                    <a:pt x="20452" y="6248"/>
                  </a:cubicBezTo>
                  <a:cubicBezTo>
                    <a:pt x="20623" y="6460"/>
                    <a:pt x="20709" y="6718"/>
                    <a:pt x="20709" y="7030"/>
                  </a:cubicBezTo>
                  <a:lnTo>
                    <a:pt x="20709" y="8634"/>
                  </a:lnTo>
                  <a:cubicBezTo>
                    <a:pt x="20709" y="8942"/>
                    <a:pt x="20623" y="9200"/>
                    <a:pt x="20447" y="9400"/>
                  </a:cubicBezTo>
                  <a:cubicBezTo>
                    <a:pt x="20268" y="9600"/>
                    <a:pt x="20058" y="9706"/>
                    <a:pt x="19808" y="9706"/>
                  </a:cubicBezTo>
                  <a:lnTo>
                    <a:pt x="11710" y="9706"/>
                  </a:lnTo>
                  <a:close/>
                  <a:moveTo>
                    <a:pt x="11710" y="15666"/>
                  </a:moveTo>
                  <a:cubicBezTo>
                    <a:pt x="11452" y="15666"/>
                    <a:pt x="11237" y="15560"/>
                    <a:pt x="11066" y="15352"/>
                  </a:cubicBezTo>
                  <a:cubicBezTo>
                    <a:pt x="10892" y="15140"/>
                    <a:pt x="10806" y="14882"/>
                    <a:pt x="10806" y="14570"/>
                  </a:cubicBezTo>
                  <a:lnTo>
                    <a:pt x="10806" y="12966"/>
                  </a:lnTo>
                  <a:cubicBezTo>
                    <a:pt x="10806" y="12658"/>
                    <a:pt x="10894" y="12397"/>
                    <a:pt x="11068" y="12185"/>
                  </a:cubicBezTo>
                  <a:cubicBezTo>
                    <a:pt x="11247" y="11974"/>
                    <a:pt x="11460" y="11868"/>
                    <a:pt x="11709" y="11868"/>
                  </a:cubicBezTo>
                  <a:lnTo>
                    <a:pt x="18917" y="11868"/>
                  </a:lnTo>
                  <a:cubicBezTo>
                    <a:pt x="19159" y="11868"/>
                    <a:pt x="19367" y="11974"/>
                    <a:pt x="19541" y="12185"/>
                  </a:cubicBezTo>
                  <a:cubicBezTo>
                    <a:pt x="19720" y="12394"/>
                    <a:pt x="19808" y="12655"/>
                    <a:pt x="19808" y="12966"/>
                  </a:cubicBezTo>
                  <a:lnTo>
                    <a:pt x="19808" y="14570"/>
                  </a:lnTo>
                  <a:cubicBezTo>
                    <a:pt x="19808" y="14879"/>
                    <a:pt x="19720" y="15137"/>
                    <a:pt x="19541" y="15352"/>
                  </a:cubicBezTo>
                  <a:cubicBezTo>
                    <a:pt x="19367" y="15560"/>
                    <a:pt x="19159" y="15666"/>
                    <a:pt x="18917" y="15666"/>
                  </a:cubicBezTo>
                  <a:lnTo>
                    <a:pt x="11710" y="15666"/>
                  </a:lnTo>
                  <a:close/>
                  <a:moveTo>
                    <a:pt x="20709" y="17834"/>
                  </a:moveTo>
                  <a:cubicBezTo>
                    <a:pt x="20954" y="17834"/>
                    <a:pt x="21162" y="17940"/>
                    <a:pt x="21336" y="18148"/>
                  </a:cubicBezTo>
                  <a:cubicBezTo>
                    <a:pt x="21512" y="18360"/>
                    <a:pt x="21600" y="18604"/>
                    <a:pt x="21600" y="18886"/>
                  </a:cubicBezTo>
                  <a:lnTo>
                    <a:pt x="21600" y="20504"/>
                  </a:lnTo>
                  <a:cubicBezTo>
                    <a:pt x="21600" y="20813"/>
                    <a:pt x="21512" y="21074"/>
                    <a:pt x="21336" y="21286"/>
                  </a:cubicBezTo>
                  <a:cubicBezTo>
                    <a:pt x="21162" y="21497"/>
                    <a:pt x="20954" y="21600"/>
                    <a:pt x="20709" y="21600"/>
                  </a:cubicBezTo>
                  <a:lnTo>
                    <a:pt x="11710" y="21600"/>
                  </a:lnTo>
                  <a:cubicBezTo>
                    <a:pt x="11452" y="21600"/>
                    <a:pt x="11237" y="21497"/>
                    <a:pt x="11066" y="21286"/>
                  </a:cubicBezTo>
                  <a:cubicBezTo>
                    <a:pt x="10892" y="21077"/>
                    <a:pt x="10806" y="20816"/>
                    <a:pt x="10806" y="20504"/>
                  </a:cubicBezTo>
                  <a:lnTo>
                    <a:pt x="10806" y="18886"/>
                  </a:lnTo>
                  <a:cubicBezTo>
                    <a:pt x="10806" y="18595"/>
                    <a:pt x="10894" y="18348"/>
                    <a:pt x="11068" y="18142"/>
                  </a:cubicBezTo>
                  <a:cubicBezTo>
                    <a:pt x="11247" y="17937"/>
                    <a:pt x="11460" y="17834"/>
                    <a:pt x="11709" y="17834"/>
                  </a:cubicBezTo>
                  <a:lnTo>
                    <a:pt x="20709" y="178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4" name="Shape 1544"/>
            <p:cNvSpPr/>
            <p:nvPr/>
          </p:nvSpPr>
          <p:spPr>
            <a:xfrm>
              <a:off x="14927543" y="118987"/>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893" y="3766"/>
                  </a:moveTo>
                  <a:cubicBezTo>
                    <a:pt x="651" y="3766"/>
                    <a:pt x="441" y="3660"/>
                    <a:pt x="264" y="3452"/>
                  </a:cubicBezTo>
                  <a:cubicBezTo>
                    <a:pt x="88" y="3243"/>
                    <a:pt x="0" y="2996"/>
                    <a:pt x="0" y="2714"/>
                  </a:cubicBezTo>
                  <a:lnTo>
                    <a:pt x="0" y="1066"/>
                  </a:lnTo>
                  <a:cubicBezTo>
                    <a:pt x="0" y="775"/>
                    <a:pt x="88" y="523"/>
                    <a:pt x="264" y="314"/>
                  </a:cubicBezTo>
                  <a:cubicBezTo>
                    <a:pt x="441" y="106"/>
                    <a:pt x="651" y="0"/>
                    <a:pt x="893" y="0"/>
                  </a:cubicBezTo>
                  <a:lnTo>
                    <a:pt x="7197" y="0"/>
                  </a:lnTo>
                  <a:cubicBezTo>
                    <a:pt x="7439" y="0"/>
                    <a:pt x="7647" y="106"/>
                    <a:pt x="7823" y="314"/>
                  </a:cubicBezTo>
                  <a:cubicBezTo>
                    <a:pt x="8000" y="523"/>
                    <a:pt x="8088" y="775"/>
                    <a:pt x="8088" y="1066"/>
                  </a:cubicBezTo>
                  <a:lnTo>
                    <a:pt x="8088" y="2714"/>
                  </a:lnTo>
                  <a:cubicBezTo>
                    <a:pt x="8088" y="3005"/>
                    <a:pt x="8000" y="3255"/>
                    <a:pt x="7823" y="3460"/>
                  </a:cubicBezTo>
                  <a:cubicBezTo>
                    <a:pt x="7647" y="3666"/>
                    <a:pt x="7439" y="3766"/>
                    <a:pt x="7197" y="3766"/>
                  </a:cubicBezTo>
                  <a:lnTo>
                    <a:pt x="893" y="3766"/>
                  </a:lnTo>
                  <a:close/>
                  <a:moveTo>
                    <a:pt x="893" y="9703"/>
                  </a:moveTo>
                  <a:cubicBezTo>
                    <a:pt x="651" y="9703"/>
                    <a:pt x="441" y="9603"/>
                    <a:pt x="264" y="9400"/>
                  </a:cubicBezTo>
                  <a:cubicBezTo>
                    <a:pt x="88" y="9201"/>
                    <a:pt x="0" y="8942"/>
                    <a:pt x="0" y="8634"/>
                  </a:cubicBezTo>
                  <a:lnTo>
                    <a:pt x="0" y="7030"/>
                  </a:lnTo>
                  <a:cubicBezTo>
                    <a:pt x="0" y="6718"/>
                    <a:pt x="88" y="6460"/>
                    <a:pt x="264" y="6248"/>
                  </a:cubicBezTo>
                  <a:cubicBezTo>
                    <a:pt x="441" y="6037"/>
                    <a:pt x="651" y="5934"/>
                    <a:pt x="893" y="5934"/>
                  </a:cubicBezTo>
                  <a:lnTo>
                    <a:pt x="9001" y="5934"/>
                  </a:lnTo>
                  <a:cubicBezTo>
                    <a:pt x="9243" y="5934"/>
                    <a:pt x="9454" y="6037"/>
                    <a:pt x="9630" y="6248"/>
                  </a:cubicBezTo>
                  <a:cubicBezTo>
                    <a:pt x="9804" y="6457"/>
                    <a:pt x="9892" y="6715"/>
                    <a:pt x="9892" y="7030"/>
                  </a:cubicBezTo>
                  <a:lnTo>
                    <a:pt x="9892" y="8634"/>
                  </a:lnTo>
                  <a:cubicBezTo>
                    <a:pt x="9892" y="8939"/>
                    <a:pt x="9804" y="9198"/>
                    <a:pt x="9630" y="9400"/>
                  </a:cubicBezTo>
                  <a:cubicBezTo>
                    <a:pt x="9454" y="9600"/>
                    <a:pt x="9243" y="9703"/>
                    <a:pt x="9001" y="9703"/>
                  </a:cubicBezTo>
                  <a:lnTo>
                    <a:pt x="893" y="9703"/>
                  </a:lnTo>
                  <a:close/>
                  <a:moveTo>
                    <a:pt x="893" y="15666"/>
                  </a:moveTo>
                  <a:cubicBezTo>
                    <a:pt x="651" y="15666"/>
                    <a:pt x="441" y="15560"/>
                    <a:pt x="264" y="15352"/>
                  </a:cubicBezTo>
                  <a:cubicBezTo>
                    <a:pt x="88" y="15140"/>
                    <a:pt x="0" y="14879"/>
                    <a:pt x="0" y="14570"/>
                  </a:cubicBezTo>
                  <a:lnTo>
                    <a:pt x="0" y="12961"/>
                  </a:lnTo>
                  <a:cubicBezTo>
                    <a:pt x="0" y="12655"/>
                    <a:pt x="88" y="12397"/>
                    <a:pt x="264" y="12182"/>
                  </a:cubicBezTo>
                  <a:cubicBezTo>
                    <a:pt x="441" y="11974"/>
                    <a:pt x="651" y="11868"/>
                    <a:pt x="893" y="11868"/>
                  </a:cubicBezTo>
                  <a:lnTo>
                    <a:pt x="8088" y="11868"/>
                  </a:lnTo>
                  <a:cubicBezTo>
                    <a:pt x="8342" y="11868"/>
                    <a:pt x="8563" y="11974"/>
                    <a:pt x="8739" y="12182"/>
                  </a:cubicBezTo>
                  <a:cubicBezTo>
                    <a:pt x="8913" y="12394"/>
                    <a:pt x="9001" y="12655"/>
                    <a:pt x="9001" y="12961"/>
                  </a:cubicBezTo>
                  <a:lnTo>
                    <a:pt x="9001" y="14570"/>
                  </a:lnTo>
                  <a:cubicBezTo>
                    <a:pt x="9001" y="14876"/>
                    <a:pt x="8913" y="15137"/>
                    <a:pt x="8739" y="15352"/>
                  </a:cubicBezTo>
                  <a:cubicBezTo>
                    <a:pt x="8563" y="15560"/>
                    <a:pt x="8342" y="15666"/>
                    <a:pt x="8088" y="15666"/>
                  </a:cubicBezTo>
                  <a:lnTo>
                    <a:pt x="893" y="15666"/>
                  </a:lnTo>
                  <a:close/>
                  <a:moveTo>
                    <a:pt x="9892" y="17831"/>
                  </a:moveTo>
                  <a:cubicBezTo>
                    <a:pt x="10151" y="17831"/>
                    <a:pt x="10367" y="17937"/>
                    <a:pt x="10543" y="18145"/>
                  </a:cubicBezTo>
                  <a:cubicBezTo>
                    <a:pt x="10719" y="18354"/>
                    <a:pt x="10805" y="18601"/>
                    <a:pt x="10805" y="18883"/>
                  </a:cubicBezTo>
                  <a:lnTo>
                    <a:pt x="10805" y="20501"/>
                  </a:lnTo>
                  <a:cubicBezTo>
                    <a:pt x="10805" y="20810"/>
                    <a:pt x="10719" y="21068"/>
                    <a:pt x="10543" y="21283"/>
                  </a:cubicBezTo>
                  <a:cubicBezTo>
                    <a:pt x="10367" y="21494"/>
                    <a:pt x="10151" y="21597"/>
                    <a:pt x="9892" y="21597"/>
                  </a:cubicBezTo>
                  <a:lnTo>
                    <a:pt x="893" y="21597"/>
                  </a:lnTo>
                  <a:cubicBezTo>
                    <a:pt x="651" y="21597"/>
                    <a:pt x="441" y="21494"/>
                    <a:pt x="264" y="21283"/>
                  </a:cubicBezTo>
                  <a:cubicBezTo>
                    <a:pt x="88" y="21071"/>
                    <a:pt x="0" y="20813"/>
                    <a:pt x="0" y="20501"/>
                  </a:cubicBezTo>
                  <a:lnTo>
                    <a:pt x="0" y="18883"/>
                  </a:lnTo>
                  <a:cubicBezTo>
                    <a:pt x="0" y="18592"/>
                    <a:pt x="88" y="18342"/>
                    <a:pt x="264" y="18137"/>
                  </a:cubicBezTo>
                  <a:cubicBezTo>
                    <a:pt x="441" y="17934"/>
                    <a:pt x="651" y="17831"/>
                    <a:pt x="893" y="17831"/>
                  </a:cubicBezTo>
                  <a:lnTo>
                    <a:pt x="9892" y="17831"/>
                  </a:lnTo>
                  <a:close/>
                  <a:moveTo>
                    <a:pt x="13948" y="0"/>
                  </a:moveTo>
                  <a:cubicBezTo>
                    <a:pt x="14070" y="0"/>
                    <a:pt x="14178" y="56"/>
                    <a:pt x="14266" y="162"/>
                  </a:cubicBezTo>
                  <a:cubicBezTo>
                    <a:pt x="14359" y="270"/>
                    <a:pt x="14403" y="399"/>
                    <a:pt x="14403" y="549"/>
                  </a:cubicBezTo>
                  <a:lnTo>
                    <a:pt x="14403" y="21051"/>
                  </a:lnTo>
                  <a:cubicBezTo>
                    <a:pt x="14403" y="21203"/>
                    <a:pt x="14359" y="21330"/>
                    <a:pt x="14266" y="21438"/>
                  </a:cubicBezTo>
                  <a:cubicBezTo>
                    <a:pt x="14178" y="21547"/>
                    <a:pt x="14070" y="21600"/>
                    <a:pt x="13948" y="21600"/>
                  </a:cubicBezTo>
                  <a:lnTo>
                    <a:pt x="13057" y="21600"/>
                  </a:lnTo>
                  <a:cubicBezTo>
                    <a:pt x="12751" y="21600"/>
                    <a:pt x="12599" y="21418"/>
                    <a:pt x="12599" y="21051"/>
                  </a:cubicBezTo>
                  <a:lnTo>
                    <a:pt x="12599" y="549"/>
                  </a:lnTo>
                  <a:cubicBezTo>
                    <a:pt x="12599" y="182"/>
                    <a:pt x="12751" y="0"/>
                    <a:pt x="13057" y="0"/>
                  </a:cubicBezTo>
                  <a:lnTo>
                    <a:pt x="13948" y="0"/>
                  </a:lnTo>
                  <a:close/>
                  <a:moveTo>
                    <a:pt x="21142" y="10082"/>
                  </a:moveTo>
                  <a:cubicBezTo>
                    <a:pt x="21267" y="10082"/>
                    <a:pt x="21375" y="10135"/>
                    <a:pt x="21463" y="10237"/>
                  </a:cubicBezTo>
                  <a:cubicBezTo>
                    <a:pt x="21554" y="10340"/>
                    <a:pt x="21600" y="10470"/>
                    <a:pt x="21600" y="10631"/>
                  </a:cubicBezTo>
                  <a:lnTo>
                    <a:pt x="21600" y="11683"/>
                  </a:lnTo>
                  <a:cubicBezTo>
                    <a:pt x="21600" y="11836"/>
                    <a:pt x="21556" y="11965"/>
                    <a:pt x="21470" y="12071"/>
                  </a:cubicBezTo>
                  <a:cubicBezTo>
                    <a:pt x="21385" y="12179"/>
                    <a:pt x="21277" y="12235"/>
                    <a:pt x="21142" y="12235"/>
                  </a:cubicBezTo>
                  <a:lnTo>
                    <a:pt x="18623" y="12235"/>
                  </a:lnTo>
                  <a:lnTo>
                    <a:pt x="18623" y="14397"/>
                  </a:lnTo>
                  <a:cubicBezTo>
                    <a:pt x="18623" y="14691"/>
                    <a:pt x="18565" y="14867"/>
                    <a:pt x="18445" y="14935"/>
                  </a:cubicBezTo>
                  <a:cubicBezTo>
                    <a:pt x="18330" y="14999"/>
                    <a:pt x="18180" y="14929"/>
                    <a:pt x="18002" y="14723"/>
                  </a:cubicBezTo>
                  <a:lnTo>
                    <a:pt x="15458" y="11659"/>
                  </a:lnTo>
                  <a:cubicBezTo>
                    <a:pt x="15348" y="11489"/>
                    <a:pt x="15294" y="11321"/>
                    <a:pt x="15294" y="11151"/>
                  </a:cubicBezTo>
                  <a:cubicBezTo>
                    <a:pt x="15294" y="11001"/>
                    <a:pt x="15348" y="10840"/>
                    <a:pt x="15458" y="10658"/>
                  </a:cubicBezTo>
                  <a:lnTo>
                    <a:pt x="18002" y="7638"/>
                  </a:lnTo>
                  <a:cubicBezTo>
                    <a:pt x="18180" y="7423"/>
                    <a:pt x="18330" y="7341"/>
                    <a:pt x="18445" y="7397"/>
                  </a:cubicBezTo>
                  <a:cubicBezTo>
                    <a:pt x="18565" y="7453"/>
                    <a:pt x="18623" y="7638"/>
                    <a:pt x="18623" y="7943"/>
                  </a:cubicBezTo>
                  <a:lnTo>
                    <a:pt x="18623" y="10085"/>
                  </a:lnTo>
                  <a:lnTo>
                    <a:pt x="21142" y="10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5" name="Shape 1545"/>
            <p:cNvSpPr/>
            <p:nvPr/>
          </p:nvSpPr>
          <p:spPr>
            <a:xfrm>
              <a:off x="15798643" y="118987"/>
              <a:ext cx="311856" cy="291720"/>
            </a:xfrm>
            <a:custGeom>
              <a:avLst/>
              <a:gdLst/>
              <a:ahLst/>
              <a:cxnLst>
                <a:cxn ang="0">
                  <a:pos x="wd2" y="hd2"/>
                </a:cxn>
                <a:cxn ang="5400000">
                  <a:pos x="wd2" y="hd2"/>
                </a:cxn>
                <a:cxn ang="10800000">
                  <a:pos x="wd2" y="hd2"/>
                </a:cxn>
                <a:cxn ang="16200000">
                  <a:pos x="wd2" y="hd2"/>
                </a:cxn>
              </a:cxnLst>
              <a:rect l="0" t="0" r="r" b="b"/>
              <a:pathLst>
                <a:path w="21600" h="21600" extrusionOk="0">
                  <a:moveTo>
                    <a:pt x="0" y="21594"/>
                  </a:moveTo>
                  <a:lnTo>
                    <a:pt x="27" y="20466"/>
                  </a:lnTo>
                  <a:cubicBezTo>
                    <a:pt x="115" y="20428"/>
                    <a:pt x="244" y="20393"/>
                    <a:pt x="417" y="20355"/>
                  </a:cubicBezTo>
                  <a:cubicBezTo>
                    <a:pt x="587" y="20317"/>
                    <a:pt x="798" y="20281"/>
                    <a:pt x="1050" y="20243"/>
                  </a:cubicBezTo>
                  <a:cubicBezTo>
                    <a:pt x="1857" y="20073"/>
                    <a:pt x="2328" y="19920"/>
                    <a:pt x="2468" y="19779"/>
                  </a:cubicBezTo>
                  <a:cubicBezTo>
                    <a:pt x="2611" y="19685"/>
                    <a:pt x="2830" y="19368"/>
                    <a:pt x="3126" y="18825"/>
                  </a:cubicBezTo>
                  <a:lnTo>
                    <a:pt x="6184" y="10194"/>
                  </a:lnTo>
                  <a:lnTo>
                    <a:pt x="9821" y="0"/>
                  </a:lnTo>
                  <a:lnTo>
                    <a:pt x="10781" y="0"/>
                  </a:lnTo>
                  <a:lnTo>
                    <a:pt x="11477" y="0"/>
                  </a:lnTo>
                  <a:lnTo>
                    <a:pt x="11623" y="282"/>
                  </a:lnTo>
                  <a:lnTo>
                    <a:pt x="14275" y="7060"/>
                  </a:lnTo>
                  <a:cubicBezTo>
                    <a:pt x="14563" y="7794"/>
                    <a:pt x="14842" y="8499"/>
                    <a:pt x="15117" y="9189"/>
                  </a:cubicBezTo>
                  <a:cubicBezTo>
                    <a:pt x="15385" y="9882"/>
                    <a:pt x="15643" y="10561"/>
                    <a:pt x="15890" y="11236"/>
                  </a:cubicBezTo>
                  <a:cubicBezTo>
                    <a:pt x="16142" y="11909"/>
                    <a:pt x="16373" y="12519"/>
                    <a:pt x="16578" y="13063"/>
                  </a:cubicBezTo>
                  <a:cubicBezTo>
                    <a:pt x="16784" y="13606"/>
                    <a:pt x="16971" y="14091"/>
                    <a:pt x="17135" y="14511"/>
                  </a:cubicBezTo>
                  <a:cubicBezTo>
                    <a:pt x="17242" y="14784"/>
                    <a:pt x="17366" y="15110"/>
                    <a:pt x="17511" y="15494"/>
                  </a:cubicBezTo>
                  <a:cubicBezTo>
                    <a:pt x="17656" y="15879"/>
                    <a:pt x="17815" y="16320"/>
                    <a:pt x="17991" y="16816"/>
                  </a:cubicBezTo>
                  <a:cubicBezTo>
                    <a:pt x="18191" y="17433"/>
                    <a:pt x="18471" y="18138"/>
                    <a:pt x="18833" y="18928"/>
                  </a:cubicBezTo>
                  <a:cubicBezTo>
                    <a:pt x="19049" y="19383"/>
                    <a:pt x="19200" y="19653"/>
                    <a:pt x="19277" y="19726"/>
                  </a:cubicBezTo>
                  <a:cubicBezTo>
                    <a:pt x="19453" y="19894"/>
                    <a:pt x="19752" y="20008"/>
                    <a:pt x="20171" y="20061"/>
                  </a:cubicBezTo>
                  <a:cubicBezTo>
                    <a:pt x="20388" y="20082"/>
                    <a:pt x="20605" y="20123"/>
                    <a:pt x="20818" y="20196"/>
                  </a:cubicBezTo>
                  <a:cubicBezTo>
                    <a:pt x="21035" y="20264"/>
                    <a:pt x="21263" y="20349"/>
                    <a:pt x="21509" y="20443"/>
                  </a:cubicBezTo>
                  <a:cubicBezTo>
                    <a:pt x="21562" y="20789"/>
                    <a:pt x="21592" y="21045"/>
                    <a:pt x="21600" y="21215"/>
                  </a:cubicBezTo>
                  <a:lnTo>
                    <a:pt x="21600" y="21365"/>
                  </a:lnTo>
                  <a:cubicBezTo>
                    <a:pt x="21600" y="21427"/>
                    <a:pt x="21586" y="21506"/>
                    <a:pt x="21559" y="21597"/>
                  </a:cubicBezTo>
                  <a:cubicBezTo>
                    <a:pt x="21183" y="21597"/>
                    <a:pt x="20791" y="21585"/>
                    <a:pt x="20377" y="21568"/>
                  </a:cubicBezTo>
                  <a:cubicBezTo>
                    <a:pt x="19968" y="21547"/>
                    <a:pt x="19538" y="21521"/>
                    <a:pt x="19091" y="21483"/>
                  </a:cubicBezTo>
                  <a:cubicBezTo>
                    <a:pt x="18627" y="21444"/>
                    <a:pt x="18194" y="21421"/>
                    <a:pt x="17791" y="21400"/>
                  </a:cubicBezTo>
                  <a:cubicBezTo>
                    <a:pt x="17388" y="21383"/>
                    <a:pt x="17006" y="21371"/>
                    <a:pt x="16647" y="21371"/>
                  </a:cubicBezTo>
                  <a:lnTo>
                    <a:pt x="15597" y="21371"/>
                  </a:lnTo>
                  <a:cubicBezTo>
                    <a:pt x="15309" y="21371"/>
                    <a:pt x="15076" y="21383"/>
                    <a:pt x="14900" y="21400"/>
                  </a:cubicBezTo>
                  <a:lnTo>
                    <a:pt x="12289" y="21541"/>
                  </a:lnTo>
                  <a:lnTo>
                    <a:pt x="11541" y="21571"/>
                  </a:lnTo>
                  <a:cubicBezTo>
                    <a:pt x="11541" y="21386"/>
                    <a:pt x="11546" y="21198"/>
                    <a:pt x="11554" y="21019"/>
                  </a:cubicBezTo>
                  <a:cubicBezTo>
                    <a:pt x="11563" y="20834"/>
                    <a:pt x="11576" y="20654"/>
                    <a:pt x="11595" y="20472"/>
                  </a:cubicBezTo>
                  <a:lnTo>
                    <a:pt x="13288" y="20108"/>
                  </a:lnTo>
                  <a:cubicBezTo>
                    <a:pt x="13787" y="19976"/>
                    <a:pt x="14080" y="19858"/>
                    <a:pt x="14168" y="19756"/>
                  </a:cubicBezTo>
                  <a:cubicBezTo>
                    <a:pt x="14272" y="19682"/>
                    <a:pt x="14330" y="19556"/>
                    <a:pt x="14338" y="19377"/>
                  </a:cubicBezTo>
                  <a:cubicBezTo>
                    <a:pt x="14338" y="19245"/>
                    <a:pt x="14308" y="19104"/>
                    <a:pt x="14247" y="18954"/>
                  </a:cubicBezTo>
                  <a:lnTo>
                    <a:pt x="13630" y="17339"/>
                  </a:lnTo>
                  <a:lnTo>
                    <a:pt x="12446" y="14144"/>
                  </a:lnTo>
                  <a:lnTo>
                    <a:pt x="6590" y="14117"/>
                  </a:lnTo>
                  <a:cubicBezTo>
                    <a:pt x="6486" y="14387"/>
                    <a:pt x="6322" y="14837"/>
                    <a:pt x="6105" y="15465"/>
                  </a:cubicBezTo>
                  <a:cubicBezTo>
                    <a:pt x="5885" y="16094"/>
                    <a:pt x="5595" y="16928"/>
                    <a:pt x="5238" y="17970"/>
                  </a:cubicBezTo>
                  <a:cubicBezTo>
                    <a:pt x="5038" y="18560"/>
                    <a:pt x="4942" y="18954"/>
                    <a:pt x="4950" y="19151"/>
                  </a:cubicBezTo>
                  <a:cubicBezTo>
                    <a:pt x="4950" y="19403"/>
                    <a:pt x="5019" y="19603"/>
                    <a:pt x="5161" y="19753"/>
                  </a:cubicBezTo>
                  <a:cubicBezTo>
                    <a:pt x="5282" y="19847"/>
                    <a:pt x="5458" y="19932"/>
                    <a:pt x="5685" y="19999"/>
                  </a:cubicBezTo>
                  <a:cubicBezTo>
                    <a:pt x="5913" y="20070"/>
                    <a:pt x="6190" y="20135"/>
                    <a:pt x="6514" y="20187"/>
                  </a:cubicBezTo>
                  <a:cubicBezTo>
                    <a:pt x="6634" y="20226"/>
                    <a:pt x="7004" y="20281"/>
                    <a:pt x="7613" y="20358"/>
                  </a:cubicBezTo>
                  <a:lnTo>
                    <a:pt x="7613" y="21186"/>
                  </a:lnTo>
                  <a:cubicBezTo>
                    <a:pt x="7613" y="21339"/>
                    <a:pt x="7605" y="21465"/>
                    <a:pt x="7589" y="21568"/>
                  </a:cubicBezTo>
                  <a:cubicBezTo>
                    <a:pt x="7281" y="21568"/>
                    <a:pt x="6749" y="21544"/>
                    <a:pt x="5998" y="21497"/>
                  </a:cubicBezTo>
                  <a:cubicBezTo>
                    <a:pt x="5246" y="21450"/>
                    <a:pt x="4265" y="21377"/>
                    <a:pt x="3058" y="21274"/>
                  </a:cubicBezTo>
                  <a:lnTo>
                    <a:pt x="2416" y="21400"/>
                  </a:lnTo>
                  <a:cubicBezTo>
                    <a:pt x="2041" y="21474"/>
                    <a:pt x="1676" y="21527"/>
                    <a:pt x="1327" y="21556"/>
                  </a:cubicBezTo>
                  <a:cubicBezTo>
                    <a:pt x="979" y="21585"/>
                    <a:pt x="623" y="21600"/>
                    <a:pt x="263" y="21600"/>
                  </a:cubicBezTo>
                  <a:lnTo>
                    <a:pt x="0" y="21600"/>
                  </a:lnTo>
                  <a:close/>
                  <a:moveTo>
                    <a:pt x="7207" y="12384"/>
                  </a:moveTo>
                  <a:cubicBezTo>
                    <a:pt x="8392" y="12402"/>
                    <a:pt x="9335" y="12423"/>
                    <a:pt x="10043" y="12443"/>
                  </a:cubicBezTo>
                  <a:cubicBezTo>
                    <a:pt x="10753" y="12461"/>
                    <a:pt x="11214" y="12461"/>
                    <a:pt x="11423" y="12443"/>
                  </a:cubicBezTo>
                  <a:lnTo>
                    <a:pt x="11804" y="12411"/>
                  </a:lnTo>
                  <a:cubicBezTo>
                    <a:pt x="11645" y="11935"/>
                    <a:pt x="11469" y="11412"/>
                    <a:pt x="11274" y="10848"/>
                  </a:cubicBezTo>
                  <a:cubicBezTo>
                    <a:pt x="11077" y="10279"/>
                    <a:pt x="10852" y="9668"/>
                    <a:pt x="10597" y="9013"/>
                  </a:cubicBezTo>
                  <a:cubicBezTo>
                    <a:pt x="10342" y="8355"/>
                    <a:pt x="10117" y="7782"/>
                    <a:pt x="9922" y="7298"/>
                  </a:cubicBezTo>
                  <a:cubicBezTo>
                    <a:pt x="9725" y="6810"/>
                    <a:pt x="9555" y="6399"/>
                    <a:pt x="9415" y="6076"/>
                  </a:cubicBezTo>
                  <a:lnTo>
                    <a:pt x="7207" y="123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6" name="Shape 1546"/>
            <p:cNvSpPr/>
            <p:nvPr/>
          </p:nvSpPr>
          <p:spPr>
            <a:xfrm>
              <a:off x="16946919" y="158650"/>
              <a:ext cx="268894" cy="291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 y="20281"/>
                  </a:lnTo>
                  <a:cubicBezTo>
                    <a:pt x="305" y="20222"/>
                    <a:pt x="649" y="20166"/>
                    <a:pt x="1066" y="20110"/>
                  </a:cubicBezTo>
                  <a:cubicBezTo>
                    <a:pt x="1460" y="20052"/>
                    <a:pt x="1813" y="19990"/>
                    <a:pt x="2122" y="19922"/>
                  </a:cubicBezTo>
                  <a:cubicBezTo>
                    <a:pt x="2433" y="19852"/>
                    <a:pt x="2716" y="19770"/>
                    <a:pt x="2971" y="19676"/>
                  </a:cubicBezTo>
                  <a:cubicBezTo>
                    <a:pt x="3050" y="19543"/>
                    <a:pt x="3117" y="19420"/>
                    <a:pt x="3168" y="19303"/>
                  </a:cubicBezTo>
                  <a:cubicBezTo>
                    <a:pt x="3222" y="19185"/>
                    <a:pt x="3254" y="19070"/>
                    <a:pt x="3276" y="18959"/>
                  </a:cubicBezTo>
                  <a:cubicBezTo>
                    <a:pt x="3337" y="18650"/>
                    <a:pt x="3375" y="18271"/>
                    <a:pt x="3397" y="17819"/>
                  </a:cubicBezTo>
                  <a:cubicBezTo>
                    <a:pt x="3416" y="17369"/>
                    <a:pt x="3429" y="16843"/>
                    <a:pt x="3429" y="16244"/>
                  </a:cubicBezTo>
                  <a:lnTo>
                    <a:pt x="3397" y="9237"/>
                  </a:lnTo>
                  <a:cubicBezTo>
                    <a:pt x="3375" y="8873"/>
                    <a:pt x="3359" y="8220"/>
                    <a:pt x="3349" y="7283"/>
                  </a:cubicBezTo>
                  <a:cubicBezTo>
                    <a:pt x="3340" y="6346"/>
                    <a:pt x="3314" y="5100"/>
                    <a:pt x="3276" y="3543"/>
                  </a:cubicBezTo>
                  <a:cubicBezTo>
                    <a:pt x="3232" y="2721"/>
                    <a:pt x="3174" y="2206"/>
                    <a:pt x="3092" y="2013"/>
                  </a:cubicBezTo>
                  <a:cubicBezTo>
                    <a:pt x="3050" y="1939"/>
                    <a:pt x="2983" y="1889"/>
                    <a:pt x="2894" y="1871"/>
                  </a:cubicBezTo>
                  <a:cubicBezTo>
                    <a:pt x="2694" y="1739"/>
                    <a:pt x="2341" y="1669"/>
                    <a:pt x="1845" y="1645"/>
                  </a:cubicBezTo>
                  <a:cubicBezTo>
                    <a:pt x="1613" y="1645"/>
                    <a:pt x="1027" y="1584"/>
                    <a:pt x="92" y="1463"/>
                  </a:cubicBezTo>
                  <a:lnTo>
                    <a:pt x="29" y="282"/>
                  </a:lnTo>
                  <a:lnTo>
                    <a:pt x="4020" y="200"/>
                  </a:lnTo>
                  <a:lnTo>
                    <a:pt x="9851" y="29"/>
                  </a:lnTo>
                  <a:lnTo>
                    <a:pt x="10538" y="29"/>
                  </a:lnTo>
                  <a:cubicBezTo>
                    <a:pt x="10617" y="9"/>
                    <a:pt x="10697" y="0"/>
                    <a:pt x="10773" y="0"/>
                  </a:cubicBezTo>
                  <a:lnTo>
                    <a:pt x="10977" y="0"/>
                  </a:lnTo>
                  <a:cubicBezTo>
                    <a:pt x="11040" y="0"/>
                    <a:pt x="11148" y="3"/>
                    <a:pt x="11304" y="15"/>
                  </a:cubicBezTo>
                  <a:cubicBezTo>
                    <a:pt x="11463" y="24"/>
                    <a:pt x="11664" y="29"/>
                    <a:pt x="11905" y="29"/>
                  </a:cubicBezTo>
                  <a:lnTo>
                    <a:pt x="13060" y="29"/>
                  </a:lnTo>
                  <a:cubicBezTo>
                    <a:pt x="13995" y="29"/>
                    <a:pt x="14978" y="156"/>
                    <a:pt x="16002" y="408"/>
                  </a:cubicBezTo>
                  <a:cubicBezTo>
                    <a:pt x="16186" y="447"/>
                    <a:pt x="16400" y="505"/>
                    <a:pt x="16648" y="591"/>
                  </a:cubicBezTo>
                  <a:cubicBezTo>
                    <a:pt x="16896" y="673"/>
                    <a:pt x="17172" y="796"/>
                    <a:pt x="17462" y="955"/>
                  </a:cubicBezTo>
                  <a:cubicBezTo>
                    <a:pt x="18098" y="1246"/>
                    <a:pt x="18626" y="1598"/>
                    <a:pt x="19046" y="2010"/>
                  </a:cubicBezTo>
                  <a:cubicBezTo>
                    <a:pt x="19504" y="2447"/>
                    <a:pt x="19838" y="2941"/>
                    <a:pt x="20051" y="3487"/>
                  </a:cubicBezTo>
                  <a:cubicBezTo>
                    <a:pt x="20150" y="3758"/>
                    <a:pt x="20229" y="4034"/>
                    <a:pt x="20277" y="4307"/>
                  </a:cubicBezTo>
                  <a:cubicBezTo>
                    <a:pt x="20331" y="4586"/>
                    <a:pt x="20353" y="4877"/>
                    <a:pt x="20353" y="5188"/>
                  </a:cubicBezTo>
                  <a:cubicBezTo>
                    <a:pt x="20353" y="5861"/>
                    <a:pt x="20188" y="6469"/>
                    <a:pt x="19867" y="7001"/>
                  </a:cubicBezTo>
                  <a:cubicBezTo>
                    <a:pt x="19555" y="7536"/>
                    <a:pt x="19068" y="8024"/>
                    <a:pt x="18419" y="8464"/>
                  </a:cubicBezTo>
                  <a:cubicBezTo>
                    <a:pt x="18257" y="8576"/>
                    <a:pt x="17984" y="8720"/>
                    <a:pt x="17596" y="8893"/>
                  </a:cubicBezTo>
                  <a:cubicBezTo>
                    <a:pt x="17211" y="9070"/>
                    <a:pt x="16721" y="9290"/>
                    <a:pt x="16120" y="9563"/>
                  </a:cubicBezTo>
                  <a:cubicBezTo>
                    <a:pt x="17926" y="9948"/>
                    <a:pt x="19288" y="10627"/>
                    <a:pt x="20200" y="11602"/>
                  </a:cubicBezTo>
                  <a:cubicBezTo>
                    <a:pt x="21132" y="12577"/>
                    <a:pt x="21600" y="13685"/>
                    <a:pt x="21600" y="14922"/>
                  </a:cubicBezTo>
                  <a:cubicBezTo>
                    <a:pt x="21600" y="15595"/>
                    <a:pt x="21457" y="16356"/>
                    <a:pt x="21171" y="17199"/>
                  </a:cubicBezTo>
                  <a:cubicBezTo>
                    <a:pt x="20938" y="17819"/>
                    <a:pt x="20573" y="18362"/>
                    <a:pt x="20080" y="18832"/>
                  </a:cubicBezTo>
                  <a:cubicBezTo>
                    <a:pt x="19405" y="19505"/>
                    <a:pt x="18687" y="20016"/>
                    <a:pt x="17926" y="20363"/>
                  </a:cubicBezTo>
                  <a:cubicBezTo>
                    <a:pt x="17134" y="20689"/>
                    <a:pt x="16094" y="20968"/>
                    <a:pt x="14806" y="21192"/>
                  </a:cubicBezTo>
                  <a:cubicBezTo>
                    <a:pt x="14097" y="21303"/>
                    <a:pt x="13085" y="21356"/>
                    <a:pt x="11778" y="21347"/>
                  </a:cubicBezTo>
                  <a:lnTo>
                    <a:pt x="8747" y="21280"/>
                  </a:lnTo>
                  <a:cubicBezTo>
                    <a:pt x="8108" y="21259"/>
                    <a:pt x="7408" y="21271"/>
                    <a:pt x="6648" y="21315"/>
                  </a:cubicBezTo>
                  <a:cubicBezTo>
                    <a:pt x="5887" y="21359"/>
                    <a:pt x="5057" y="21406"/>
                    <a:pt x="4167" y="21462"/>
                  </a:cubicBezTo>
                  <a:cubicBezTo>
                    <a:pt x="3912" y="21483"/>
                    <a:pt x="3438" y="21500"/>
                    <a:pt x="2751" y="21521"/>
                  </a:cubicBezTo>
                  <a:cubicBezTo>
                    <a:pt x="2064" y="21541"/>
                    <a:pt x="1148" y="21565"/>
                    <a:pt x="0" y="21600"/>
                  </a:cubicBezTo>
                  <a:moveTo>
                    <a:pt x="8298" y="9096"/>
                  </a:moveTo>
                  <a:cubicBezTo>
                    <a:pt x="8553" y="9137"/>
                    <a:pt x="8820" y="9161"/>
                    <a:pt x="9100" y="9181"/>
                  </a:cubicBezTo>
                  <a:cubicBezTo>
                    <a:pt x="9380" y="9199"/>
                    <a:pt x="9669" y="9211"/>
                    <a:pt x="9975" y="9211"/>
                  </a:cubicBezTo>
                  <a:cubicBezTo>
                    <a:pt x="11762" y="9211"/>
                    <a:pt x="13114" y="8905"/>
                    <a:pt x="14036" y="8294"/>
                  </a:cubicBezTo>
                  <a:cubicBezTo>
                    <a:pt x="14949" y="7674"/>
                    <a:pt x="15410" y="6622"/>
                    <a:pt x="15410" y="5130"/>
                  </a:cubicBezTo>
                  <a:cubicBezTo>
                    <a:pt x="15410" y="4072"/>
                    <a:pt x="14971" y="3194"/>
                    <a:pt x="14100" y="2497"/>
                  </a:cubicBezTo>
                  <a:cubicBezTo>
                    <a:pt x="13244" y="1783"/>
                    <a:pt x="11937" y="1431"/>
                    <a:pt x="10172" y="1431"/>
                  </a:cubicBezTo>
                  <a:cubicBezTo>
                    <a:pt x="9634" y="1431"/>
                    <a:pt x="8969" y="1498"/>
                    <a:pt x="8177" y="1639"/>
                  </a:cubicBezTo>
                  <a:cubicBezTo>
                    <a:pt x="8177" y="1751"/>
                    <a:pt x="8184" y="1901"/>
                    <a:pt x="8193" y="2083"/>
                  </a:cubicBezTo>
                  <a:cubicBezTo>
                    <a:pt x="8203" y="2265"/>
                    <a:pt x="8219" y="2474"/>
                    <a:pt x="8241" y="2709"/>
                  </a:cubicBezTo>
                  <a:cubicBezTo>
                    <a:pt x="8260" y="3185"/>
                    <a:pt x="8282" y="3749"/>
                    <a:pt x="8302" y="4389"/>
                  </a:cubicBezTo>
                  <a:cubicBezTo>
                    <a:pt x="8324" y="5033"/>
                    <a:pt x="8324" y="5773"/>
                    <a:pt x="8302" y="6619"/>
                  </a:cubicBezTo>
                  <a:lnTo>
                    <a:pt x="8302" y="7997"/>
                  </a:lnTo>
                  <a:lnTo>
                    <a:pt x="8302" y="9096"/>
                  </a:lnTo>
                  <a:close/>
                  <a:moveTo>
                    <a:pt x="8359" y="18988"/>
                  </a:moveTo>
                  <a:cubicBezTo>
                    <a:pt x="8359" y="19138"/>
                    <a:pt x="8410" y="19338"/>
                    <a:pt x="8512" y="19590"/>
                  </a:cubicBezTo>
                  <a:cubicBezTo>
                    <a:pt x="9262" y="19899"/>
                    <a:pt x="9978" y="20052"/>
                    <a:pt x="10659" y="20040"/>
                  </a:cubicBezTo>
                  <a:cubicBezTo>
                    <a:pt x="11988" y="20040"/>
                    <a:pt x="13108" y="19849"/>
                    <a:pt x="14011" y="19464"/>
                  </a:cubicBezTo>
                  <a:cubicBezTo>
                    <a:pt x="14841" y="19100"/>
                    <a:pt x="15461" y="18574"/>
                    <a:pt x="15868" y="17889"/>
                  </a:cubicBezTo>
                  <a:cubicBezTo>
                    <a:pt x="16050" y="17543"/>
                    <a:pt x="16196" y="17158"/>
                    <a:pt x="16301" y="16735"/>
                  </a:cubicBezTo>
                  <a:cubicBezTo>
                    <a:pt x="16409" y="16312"/>
                    <a:pt x="16463" y="15844"/>
                    <a:pt x="16463" y="15327"/>
                  </a:cubicBezTo>
                  <a:cubicBezTo>
                    <a:pt x="16463" y="14273"/>
                    <a:pt x="16247" y="13418"/>
                    <a:pt x="15808" y="12783"/>
                  </a:cubicBezTo>
                  <a:cubicBezTo>
                    <a:pt x="15210" y="11902"/>
                    <a:pt x="14494" y="11314"/>
                    <a:pt x="13661" y="11023"/>
                  </a:cubicBezTo>
                  <a:cubicBezTo>
                    <a:pt x="12847" y="10715"/>
                    <a:pt x="11581" y="10565"/>
                    <a:pt x="9854" y="10574"/>
                  </a:cubicBezTo>
                  <a:cubicBezTo>
                    <a:pt x="9478" y="10574"/>
                    <a:pt x="9167" y="10588"/>
                    <a:pt x="8919" y="10618"/>
                  </a:cubicBezTo>
                  <a:cubicBezTo>
                    <a:pt x="8671" y="10647"/>
                    <a:pt x="8464" y="10680"/>
                    <a:pt x="8302" y="10715"/>
                  </a:cubicBezTo>
                  <a:lnTo>
                    <a:pt x="8302" y="12727"/>
                  </a:lnTo>
                  <a:lnTo>
                    <a:pt x="8302" y="15175"/>
                  </a:lnTo>
                  <a:lnTo>
                    <a:pt x="8359" y="189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7" name="Shape 1547"/>
            <p:cNvSpPr/>
            <p:nvPr/>
          </p:nvSpPr>
          <p:spPr>
            <a:xfrm>
              <a:off x="17897206" y="158650"/>
              <a:ext cx="200038" cy="291641"/>
            </a:xfrm>
            <a:custGeom>
              <a:avLst/>
              <a:gdLst/>
              <a:ahLst/>
              <a:cxnLst>
                <a:cxn ang="0">
                  <a:pos x="wd2" y="hd2"/>
                </a:cxn>
                <a:cxn ang="5400000">
                  <a:pos x="wd2" y="hd2"/>
                </a:cxn>
                <a:cxn ang="10800000">
                  <a:pos x="wd2" y="hd2"/>
                </a:cxn>
                <a:cxn ang="16200000">
                  <a:pos x="wd2" y="hd2"/>
                </a:cxn>
              </a:cxnLst>
              <a:rect l="0" t="0" r="r" b="b"/>
              <a:pathLst>
                <a:path w="21600" h="21600" extrusionOk="0">
                  <a:moveTo>
                    <a:pt x="0" y="21576"/>
                  </a:moveTo>
                  <a:lnTo>
                    <a:pt x="368" y="20399"/>
                  </a:lnTo>
                  <a:cubicBezTo>
                    <a:pt x="534" y="20357"/>
                    <a:pt x="752" y="20319"/>
                    <a:pt x="1022" y="20269"/>
                  </a:cubicBezTo>
                  <a:cubicBezTo>
                    <a:pt x="1295" y="20222"/>
                    <a:pt x="1612" y="20172"/>
                    <a:pt x="1967" y="20116"/>
                  </a:cubicBezTo>
                  <a:cubicBezTo>
                    <a:pt x="2527" y="20022"/>
                    <a:pt x="3010" y="19931"/>
                    <a:pt x="3420" y="19840"/>
                  </a:cubicBezTo>
                  <a:cubicBezTo>
                    <a:pt x="3835" y="19752"/>
                    <a:pt x="4169" y="19658"/>
                    <a:pt x="4442" y="19564"/>
                  </a:cubicBezTo>
                  <a:cubicBezTo>
                    <a:pt x="4840" y="19200"/>
                    <a:pt x="5118" y="18715"/>
                    <a:pt x="5280" y="18116"/>
                  </a:cubicBezTo>
                  <a:lnTo>
                    <a:pt x="5875" y="16192"/>
                  </a:lnTo>
                  <a:lnTo>
                    <a:pt x="7038" y="12423"/>
                  </a:lnTo>
                  <a:lnTo>
                    <a:pt x="7285" y="11521"/>
                  </a:lnTo>
                  <a:cubicBezTo>
                    <a:pt x="7598" y="10408"/>
                    <a:pt x="7884" y="9571"/>
                    <a:pt x="8136" y="9018"/>
                  </a:cubicBezTo>
                  <a:cubicBezTo>
                    <a:pt x="8389" y="8466"/>
                    <a:pt x="8513" y="8172"/>
                    <a:pt x="8513" y="8131"/>
                  </a:cubicBezTo>
                  <a:lnTo>
                    <a:pt x="9128" y="5937"/>
                  </a:lnTo>
                  <a:lnTo>
                    <a:pt x="9479" y="5035"/>
                  </a:lnTo>
                  <a:lnTo>
                    <a:pt x="9928" y="3137"/>
                  </a:lnTo>
                  <a:lnTo>
                    <a:pt x="10112" y="2450"/>
                  </a:lnTo>
                  <a:lnTo>
                    <a:pt x="10112" y="1901"/>
                  </a:lnTo>
                  <a:cubicBezTo>
                    <a:pt x="9496" y="1683"/>
                    <a:pt x="8487" y="1554"/>
                    <a:pt x="7080" y="1507"/>
                  </a:cubicBezTo>
                  <a:cubicBezTo>
                    <a:pt x="6888" y="1507"/>
                    <a:pt x="6730" y="1501"/>
                    <a:pt x="6601" y="1483"/>
                  </a:cubicBezTo>
                  <a:cubicBezTo>
                    <a:pt x="6473" y="1472"/>
                    <a:pt x="6349" y="1463"/>
                    <a:pt x="6242" y="1463"/>
                  </a:cubicBezTo>
                  <a:lnTo>
                    <a:pt x="6674" y="0"/>
                  </a:lnTo>
                  <a:lnTo>
                    <a:pt x="13327" y="197"/>
                  </a:lnTo>
                  <a:cubicBezTo>
                    <a:pt x="13754" y="217"/>
                    <a:pt x="14092" y="226"/>
                    <a:pt x="14344" y="226"/>
                  </a:cubicBezTo>
                  <a:lnTo>
                    <a:pt x="14883" y="226"/>
                  </a:lnTo>
                  <a:cubicBezTo>
                    <a:pt x="15358" y="226"/>
                    <a:pt x="15969" y="217"/>
                    <a:pt x="16704" y="197"/>
                  </a:cubicBezTo>
                  <a:cubicBezTo>
                    <a:pt x="17444" y="179"/>
                    <a:pt x="18342" y="150"/>
                    <a:pt x="19407" y="115"/>
                  </a:cubicBezTo>
                  <a:cubicBezTo>
                    <a:pt x="19967" y="76"/>
                    <a:pt x="20433" y="50"/>
                    <a:pt x="20809" y="29"/>
                  </a:cubicBezTo>
                  <a:cubicBezTo>
                    <a:pt x="21185" y="12"/>
                    <a:pt x="21446" y="0"/>
                    <a:pt x="21600" y="0"/>
                  </a:cubicBezTo>
                  <a:cubicBezTo>
                    <a:pt x="21570" y="91"/>
                    <a:pt x="21549" y="185"/>
                    <a:pt x="21536" y="276"/>
                  </a:cubicBezTo>
                  <a:cubicBezTo>
                    <a:pt x="21523" y="367"/>
                    <a:pt x="21502" y="458"/>
                    <a:pt x="21472" y="552"/>
                  </a:cubicBezTo>
                  <a:cubicBezTo>
                    <a:pt x="21416" y="643"/>
                    <a:pt x="21369" y="749"/>
                    <a:pt x="21322" y="867"/>
                  </a:cubicBezTo>
                  <a:cubicBezTo>
                    <a:pt x="21271" y="984"/>
                    <a:pt x="21224" y="1116"/>
                    <a:pt x="21168" y="1269"/>
                  </a:cubicBezTo>
                  <a:cubicBezTo>
                    <a:pt x="20501" y="1419"/>
                    <a:pt x="19749" y="1563"/>
                    <a:pt x="18919" y="1701"/>
                  </a:cubicBezTo>
                  <a:cubicBezTo>
                    <a:pt x="18017" y="1854"/>
                    <a:pt x="17299" y="2001"/>
                    <a:pt x="16769" y="2136"/>
                  </a:cubicBezTo>
                  <a:cubicBezTo>
                    <a:pt x="16606" y="2444"/>
                    <a:pt x="16439" y="2858"/>
                    <a:pt x="16277" y="3375"/>
                  </a:cubicBezTo>
                  <a:cubicBezTo>
                    <a:pt x="16196" y="3610"/>
                    <a:pt x="16132" y="3819"/>
                    <a:pt x="16085" y="4010"/>
                  </a:cubicBezTo>
                  <a:cubicBezTo>
                    <a:pt x="16033" y="4195"/>
                    <a:pt x="15995" y="4368"/>
                    <a:pt x="15973" y="4530"/>
                  </a:cubicBezTo>
                  <a:cubicBezTo>
                    <a:pt x="15661" y="5467"/>
                    <a:pt x="15383" y="6292"/>
                    <a:pt x="15157" y="6997"/>
                  </a:cubicBezTo>
                  <a:cubicBezTo>
                    <a:pt x="14922" y="7705"/>
                    <a:pt x="14738" y="8310"/>
                    <a:pt x="14601" y="8819"/>
                  </a:cubicBezTo>
                  <a:lnTo>
                    <a:pt x="13293" y="13190"/>
                  </a:lnTo>
                  <a:lnTo>
                    <a:pt x="12489" y="15413"/>
                  </a:lnTo>
                  <a:lnTo>
                    <a:pt x="11612" y="18718"/>
                  </a:lnTo>
                  <a:lnTo>
                    <a:pt x="11326" y="19353"/>
                  </a:lnTo>
                  <a:lnTo>
                    <a:pt x="11326" y="19500"/>
                  </a:lnTo>
                  <a:cubicBezTo>
                    <a:pt x="11326" y="19561"/>
                    <a:pt x="11339" y="19638"/>
                    <a:pt x="11369" y="19732"/>
                  </a:cubicBezTo>
                  <a:cubicBezTo>
                    <a:pt x="11847" y="19805"/>
                    <a:pt x="12288" y="19867"/>
                    <a:pt x="12690" y="19914"/>
                  </a:cubicBezTo>
                  <a:cubicBezTo>
                    <a:pt x="13092" y="19961"/>
                    <a:pt x="13494" y="20002"/>
                    <a:pt x="13887" y="20040"/>
                  </a:cubicBezTo>
                  <a:cubicBezTo>
                    <a:pt x="13942" y="20040"/>
                    <a:pt x="14088" y="20052"/>
                    <a:pt x="14327" y="20075"/>
                  </a:cubicBezTo>
                  <a:cubicBezTo>
                    <a:pt x="14567" y="20102"/>
                    <a:pt x="14883" y="20131"/>
                    <a:pt x="15259" y="20166"/>
                  </a:cubicBezTo>
                  <a:cubicBezTo>
                    <a:pt x="15234" y="20337"/>
                    <a:pt x="15212" y="20487"/>
                    <a:pt x="15195" y="20622"/>
                  </a:cubicBezTo>
                  <a:cubicBezTo>
                    <a:pt x="15182" y="20760"/>
                    <a:pt x="15161" y="20883"/>
                    <a:pt x="15135" y="20995"/>
                  </a:cubicBezTo>
                  <a:cubicBezTo>
                    <a:pt x="15105" y="21054"/>
                    <a:pt x="15080" y="21130"/>
                    <a:pt x="15054" y="21227"/>
                  </a:cubicBezTo>
                  <a:cubicBezTo>
                    <a:pt x="15024" y="21327"/>
                    <a:pt x="14981" y="21430"/>
                    <a:pt x="14930" y="21544"/>
                  </a:cubicBezTo>
                  <a:cubicBezTo>
                    <a:pt x="14823" y="21544"/>
                    <a:pt x="14725" y="21547"/>
                    <a:pt x="14644" y="21556"/>
                  </a:cubicBezTo>
                  <a:cubicBezTo>
                    <a:pt x="14562" y="21568"/>
                    <a:pt x="14494" y="21571"/>
                    <a:pt x="14438" y="21571"/>
                  </a:cubicBezTo>
                  <a:cubicBezTo>
                    <a:pt x="14190" y="21591"/>
                    <a:pt x="13998" y="21600"/>
                    <a:pt x="13853" y="21600"/>
                  </a:cubicBezTo>
                  <a:lnTo>
                    <a:pt x="13558" y="21600"/>
                  </a:lnTo>
                  <a:lnTo>
                    <a:pt x="13322" y="21600"/>
                  </a:lnTo>
                  <a:cubicBezTo>
                    <a:pt x="13220" y="21600"/>
                    <a:pt x="13104" y="21579"/>
                    <a:pt x="12963" y="21544"/>
                  </a:cubicBezTo>
                  <a:cubicBezTo>
                    <a:pt x="12856" y="21544"/>
                    <a:pt x="12544" y="21524"/>
                    <a:pt x="12044" y="21485"/>
                  </a:cubicBezTo>
                  <a:cubicBezTo>
                    <a:pt x="11540" y="21447"/>
                    <a:pt x="10821" y="21391"/>
                    <a:pt x="9898" y="21315"/>
                  </a:cubicBezTo>
                  <a:lnTo>
                    <a:pt x="5759" y="21286"/>
                  </a:lnTo>
                  <a:cubicBezTo>
                    <a:pt x="4925" y="21286"/>
                    <a:pt x="3690" y="21344"/>
                    <a:pt x="2056" y="21456"/>
                  </a:cubicBezTo>
                  <a:cubicBezTo>
                    <a:pt x="1522" y="21494"/>
                    <a:pt x="1086" y="21521"/>
                    <a:pt x="752" y="21541"/>
                  </a:cubicBezTo>
                  <a:cubicBezTo>
                    <a:pt x="410" y="21568"/>
                    <a:pt x="163" y="21576"/>
                    <a:pt x="0" y="215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8" name="Shape 1548"/>
            <p:cNvSpPr/>
            <p:nvPr/>
          </p:nvSpPr>
          <p:spPr>
            <a:xfrm>
              <a:off x="18847503" y="158650"/>
              <a:ext cx="291187"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825"/>
                  </a:moveTo>
                  <a:lnTo>
                    <a:pt x="0" y="11825"/>
                  </a:lnTo>
                  <a:lnTo>
                    <a:pt x="0" y="9769"/>
                  </a:lnTo>
                  <a:lnTo>
                    <a:pt x="21600" y="9769"/>
                  </a:lnTo>
                  <a:lnTo>
                    <a:pt x="21600" y="11825"/>
                  </a:lnTo>
                  <a:close/>
                  <a:moveTo>
                    <a:pt x="4755" y="9239"/>
                  </a:moveTo>
                  <a:cubicBezTo>
                    <a:pt x="4447" y="8764"/>
                    <a:pt x="4203" y="8267"/>
                    <a:pt x="4033" y="7751"/>
                  </a:cubicBezTo>
                  <a:cubicBezTo>
                    <a:pt x="3857" y="7231"/>
                    <a:pt x="3771" y="6689"/>
                    <a:pt x="3771" y="6121"/>
                  </a:cubicBezTo>
                  <a:cubicBezTo>
                    <a:pt x="3771" y="5068"/>
                    <a:pt x="3977" y="4159"/>
                    <a:pt x="4391" y="3391"/>
                  </a:cubicBezTo>
                  <a:cubicBezTo>
                    <a:pt x="4802" y="2626"/>
                    <a:pt x="5354" y="1991"/>
                    <a:pt x="6048" y="1485"/>
                  </a:cubicBezTo>
                  <a:cubicBezTo>
                    <a:pt x="6741" y="980"/>
                    <a:pt x="7540" y="604"/>
                    <a:pt x="8436" y="364"/>
                  </a:cubicBezTo>
                  <a:cubicBezTo>
                    <a:pt x="9337" y="121"/>
                    <a:pt x="10289" y="0"/>
                    <a:pt x="11293" y="0"/>
                  </a:cubicBezTo>
                  <a:cubicBezTo>
                    <a:pt x="12116" y="0"/>
                    <a:pt x="12944" y="90"/>
                    <a:pt x="13767" y="277"/>
                  </a:cubicBezTo>
                  <a:cubicBezTo>
                    <a:pt x="14592" y="460"/>
                    <a:pt x="15400" y="686"/>
                    <a:pt x="16187" y="943"/>
                  </a:cubicBezTo>
                  <a:cubicBezTo>
                    <a:pt x="16372" y="1590"/>
                    <a:pt x="16501" y="2296"/>
                    <a:pt x="16572" y="3052"/>
                  </a:cubicBezTo>
                  <a:cubicBezTo>
                    <a:pt x="16642" y="3812"/>
                    <a:pt x="16677" y="4518"/>
                    <a:pt x="16677" y="5176"/>
                  </a:cubicBezTo>
                  <a:cubicBezTo>
                    <a:pt x="16677" y="5266"/>
                    <a:pt x="16671" y="5365"/>
                    <a:pt x="16663" y="5478"/>
                  </a:cubicBezTo>
                  <a:cubicBezTo>
                    <a:pt x="16654" y="5588"/>
                    <a:pt x="16639" y="5701"/>
                    <a:pt x="16619" y="5808"/>
                  </a:cubicBezTo>
                  <a:lnTo>
                    <a:pt x="16436" y="5836"/>
                  </a:lnTo>
                  <a:cubicBezTo>
                    <a:pt x="16222" y="5819"/>
                    <a:pt x="15987" y="5808"/>
                    <a:pt x="15734" y="5808"/>
                  </a:cubicBezTo>
                  <a:cubicBezTo>
                    <a:pt x="15479" y="5808"/>
                    <a:pt x="15247" y="5783"/>
                    <a:pt x="15032" y="5729"/>
                  </a:cubicBezTo>
                  <a:cubicBezTo>
                    <a:pt x="14862" y="5198"/>
                    <a:pt x="14656" y="4681"/>
                    <a:pt x="14413" y="4182"/>
                  </a:cubicBezTo>
                  <a:cubicBezTo>
                    <a:pt x="14169" y="3679"/>
                    <a:pt x="13875" y="3233"/>
                    <a:pt x="13532" y="2849"/>
                  </a:cubicBezTo>
                  <a:cubicBezTo>
                    <a:pt x="13191" y="2459"/>
                    <a:pt x="12777" y="2152"/>
                    <a:pt x="12295" y="1923"/>
                  </a:cubicBezTo>
                  <a:cubicBezTo>
                    <a:pt x="11813" y="1694"/>
                    <a:pt x="11241" y="1578"/>
                    <a:pt x="10574" y="1578"/>
                  </a:cubicBezTo>
                  <a:cubicBezTo>
                    <a:pt x="10113" y="1578"/>
                    <a:pt x="9669" y="1638"/>
                    <a:pt x="9243" y="1759"/>
                  </a:cubicBezTo>
                  <a:cubicBezTo>
                    <a:pt x="8817" y="1880"/>
                    <a:pt x="8444" y="2061"/>
                    <a:pt x="8118" y="2298"/>
                  </a:cubicBezTo>
                  <a:cubicBezTo>
                    <a:pt x="7795" y="2538"/>
                    <a:pt x="7534" y="2835"/>
                    <a:pt x="7331" y="3196"/>
                  </a:cubicBezTo>
                  <a:cubicBezTo>
                    <a:pt x="7128" y="3558"/>
                    <a:pt x="7026" y="3976"/>
                    <a:pt x="7026" y="4453"/>
                  </a:cubicBezTo>
                  <a:cubicBezTo>
                    <a:pt x="7026" y="4984"/>
                    <a:pt x="7161" y="5447"/>
                    <a:pt x="7428" y="5831"/>
                  </a:cubicBezTo>
                  <a:cubicBezTo>
                    <a:pt x="7692" y="6220"/>
                    <a:pt x="8048" y="6556"/>
                    <a:pt x="8488" y="6844"/>
                  </a:cubicBezTo>
                  <a:cubicBezTo>
                    <a:pt x="8929" y="7132"/>
                    <a:pt x="9422" y="7375"/>
                    <a:pt x="9972" y="7578"/>
                  </a:cubicBezTo>
                  <a:cubicBezTo>
                    <a:pt x="10521" y="7784"/>
                    <a:pt x="11073" y="7974"/>
                    <a:pt x="11631" y="8149"/>
                  </a:cubicBezTo>
                  <a:cubicBezTo>
                    <a:pt x="12186" y="8324"/>
                    <a:pt x="12721" y="8499"/>
                    <a:pt x="13226" y="8677"/>
                  </a:cubicBezTo>
                  <a:cubicBezTo>
                    <a:pt x="13734" y="8852"/>
                    <a:pt x="14166" y="9041"/>
                    <a:pt x="14533" y="9233"/>
                  </a:cubicBezTo>
                  <a:lnTo>
                    <a:pt x="4755" y="9233"/>
                  </a:lnTo>
                  <a:close/>
                  <a:moveTo>
                    <a:pt x="17917" y="12353"/>
                  </a:moveTo>
                  <a:cubicBezTo>
                    <a:pt x="17993" y="12497"/>
                    <a:pt x="18064" y="12669"/>
                    <a:pt x="18128" y="12875"/>
                  </a:cubicBezTo>
                  <a:cubicBezTo>
                    <a:pt x="18193" y="13076"/>
                    <a:pt x="18243" y="13293"/>
                    <a:pt x="18275" y="13522"/>
                  </a:cubicBezTo>
                  <a:cubicBezTo>
                    <a:pt x="18310" y="13751"/>
                    <a:pt x="18337" y="13976"/>
                    <a:pt x="18351" y="14197"/>
                  </a:cubicBezTo>
                  <a:cubicBezTo>
                    <a:pt x="18372" y="14417"/>
                    <a:pt x="18381" y="14612"/>
                    <a:pt x="18381" y="14784"/>
                  </a:cubicBezTo>
                  <a:cubicBezTo>
                    <a:pt x="18381" y="15964"/>
                    <a:pt x="18161" y="16984"/>
                    <a:pt x="17711" y="17839"/>
                  </a:cubicBezTo>
                  <a:cubicBezTo>
                    <a:pt x="17268" y="18697"/>
                    <a:pt x="16671" y="19400"/>
                    <a:pt x="15928" y="19957"/>
                  </a:cubicBezTo>
                  <a:cubicBezTo>
                    <a:pt x="15182" y="20507"/>
                    <a:pt x="14307" y="20922"/>
                    <a:pt x="13311" y="21193"/>
                  </a:cubicBezTo>
                  <a:cubicBezTo>
                    <a:pt x="12313" y="21464"/>
                    <a:pt x="11255" y="21600"/>
                    <a:pt x="10142" y="21600"/>
                  </a:cubicBezTo>
                  <a:cubicBezTo>
                    <a:pt x="9643" y="21600"/>
                    <a:pt x="9208" y="21580"/>
                    <a:pt x="8835" y="21546"/>
                  </a:cubicBezTo>
                  <a:cubicBezTo>
                    <a:pt x="8459" y="21507"/>
                    <a:pt x="8092" y="21453"/>
                    <a:pt x="7737" y="21374"/>
                  </a:cubicBezTo>
                  <a:cubicBezTo>
                    <a:pt x="7381" y="21295"/>
                    <a:pt x="7017" y="21205"/>
                    <a:pt x="6641" y="21097"/>
                  </a:cubicBezTo>
                  <a:cubicBezTo>
                    <a:pt x="6265" y="20987"/>
                    <a:pt x="5830" y="20857"/>
                    <a:pt x="5334" y="20705"/>
                  </a:cubicBezTo>
                  <a:cubicBezTo>
                    <a:pt x="5222" y="20665"/>
                    <a:pt x="5043" y="20615"/>
                    <a:pt x="4799" y="20541"/>
                  </a:cubicBezTo>
                  <a:cubicBezTo>
                    <a:pt x="4555" y="20468"/>
                    <a:pt x="4385" y="20394"/>
                    <a:pt x="4291" y="20324"/>
                  </a:cubicBezTo>
                  <a:cubicBezTo>
                    <a:pt x="4218" y="20270"/>
                    <a:pt x="4159" y="20041"/>
                    <a:pt x="4121" y="19643"/>
                  </a:cubicBezTo>
                  <a:cubicBezTo>
                    <a:pt x="4083" y="19240"/>
                    <a:pt x="4059" y="18808"/>
                    <a:pt x="4039" y="18339"/>
                  </a:cubicBezTo>
                  <a:cubicBezTo>
                    <a:pt x="4018" y="17870"/>
                    <a:pt x="4009" y="17418"/>
                    <a:pt x="4009" y="16986"/>
                  </a:cubicBezTo>
                  <a:lnTo>
                    <a:pt x="4009" y="16131"/>
                  </a:lnTo>
                  <a:lnTo>
                    <a:pt x="4009" y="15524"/>
                  </a:lnTo>
                  <a:lnTo>
                    <a:pt x="5557" y="15496"/>
                  </a:lnTo>
                  <a:cubicBezTo>
                    <a:pt x="5848" y="16145"/>
                    <a:pt x="6145" y="16749"/>
                    <a:pt x="6456" y="17317"/>
                  </a:cubicBezTo>
                  <a:cubicBezTo>
                    <a:pt x="6764" y="17879"/>
                    <a:pt x="7123" y="18367"/>
                    <a:pt x="7525" y="18785"/>
                  </a:cubicBezTo>
                  <a:cubicBezTo>
                    <a:pt x="7927" y="19197"/>
                    <a:pt x="8415" y="19519"/>
                    <a:pt x="8988" y="19751"/>
                  </a:cubicBezTo>
                  <a:cubicBezTo>
                    <a:pt x="9558" y="19979"/>
                    <a:pt x="10268" y="20095"/>
                    <a:pt x="11123" y="20095"/>
                  </a:cubicBezTo>
                  <a:cubicBezTo>
                    <a:pt x="11640" y="20095"/>
                    <a:pt x="12157" y="20022"/>
                    <a:pt x="12671" y="19872"/>
                  </a:cubicBezTo>
                  <a:cubicBezTo>
                    <a:pt x="13185" y="19722"/>
                    <a:pt x="13658" y="19508"/>
                    <a:pt x="14084" y="19225"/>
                  </a:cubicBezTo>
                  <a:cubicBezTo>
                    <a:pt x="14510" y="18940"/>
                    <a:pt x="14856" y="18587"/>
                    <a:pt x="15123" y="18164"/>
                  </a:cubicBezTo>
                  <a:cubicBezTo>
                    <a:pt x="15394" y="17740"/>
                    <a:pt x="15526" y="17249"/>
                    <a:pt x="15526" y="16693"/>
                  </a:cubicBezTo>
                  <a:cubicBezTo>
                    <a:pt x="15526" y="16007"/>
                    <a:pt x="15297" y="15431"/>
                    <a:pt x="14839" y="14962"/>
                  </a:cubicBezTo>
                  <a:cubicBezTo>
                    <a:pt x="14380" y="14493"/>
                    <a:pt x="13819" y="14095"/>
                    <a:pt x="13167" y="13773"/>
                  </a:cubicBezTo>
                  <a:cubicBezTo>
                    <a:pt x="12509" y="13449"/>
                    <a:pt x="11822" y="13180"/>
                    <a:pt x="11105" y="12968"/>
                  </a:cubicBezTo>
                  <a:cubicBezTo>
                    <a:pt x="10389" y="12757"/>
                    <a:pt x="9769" y="12553"/>
                    <a:pt x="9243" y="12353"/>
                  </a:cubicBezTo>
                  <a:lnTo>
                    <a:pt x="17917" y="1235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9" name="Shape 1549"/>
            <p:cNvSpPr/>
            <p:nvPr/>
          </p:nvSpPr>
          <p:spPr>
            <a:xfrm>
              <a:off x="79191" y="951906"/>
              <a:ext cx="291266" cy="291999"/>
            </a:xfrm>
            <a:custGeom>
              <a:avLst/>
              <a:gdLst/>
              <a:ahLst/>
              <a:cxnLst>
                <a:cxn ang="0">
                  <a:pos x="wd2" y="hd2"/>
                </a:cxn>
                <a:cxn ang="5400000">
                  <a:pos x="wd2" y="hd2"/>
                </a:cxn>
                <a:cxn ang="10800000">
                  <a:pos x="wd2" y="hd2"/>
                </a:cxn>
                <a:cxn ang="16200000">
                  <a:pos x="wd2" y="hd2"/>
                </a:cxn>
              </a:cxnLst>
              <a:rect l="0" t="0" r="r" b="b"/>
              <a:pathLst>
                <a:path w="21600" h="21583" extrusionOk="0">
                  <a:moveTo>
                    <a:pt x="10879" y="17277"/>
                  </a:moveTo>
                  <a:cubicBezTo>
                    <a:pt x="10207" y="17277"/>
                    <a:pt x="9532" y="17227"/>
                    <a:pt x="8853" y="17145"/>
                  </a:cubicBezTo>
                  <a:cubicBezTo>
                    <a:pt x="8175" y="17054"/>
                    <a:pt x="7514" y="16887"/>
                    <a:pt x="6877" y="16646"/>
                  </a:cubicBezTo>
                  <a:cubicBezTo>
                    <a:pt x="5979" y="16318"/>
                    <a:pt x="5271" y="15902"/>
                    <a:pt x="4754" y="15403"/>
                  </a:cubicBezTo>
                  <a:cubicBezTo>
                    <a:pt x="4237" y="14902"/>
                    <a:pt x="3844" y="14336"/>
                    <a:pt x="3574" y="13703"/>
                  </a:cubicBezTo>
                  <a:cubicBezTo>
                    <a:pt x="3301" y="13076"/>
                    <a:pt x="3136" y="12378"/>
                    <a:pt x="3069" y="11619"/>
                  </a:cubicBezTo>
                  <a:cubicBezTo>
                    <a:pt x="3004" y="10862"/>
                    <a:pt x="2972" y="10053"/>
                    <a:pt x="2972" y="9191"/>
                  </a:cubicBezTo>
                  <a:lnTo>
                    <a:pt x="2972" y="4688"/>
                  </a:lnTo>
                  <a:lnTo>
                    <a:pt x="2972" y="4099"/>
                  </a:lnTo>
                  <a:cubicBezTo>
                    <a:pt x="2972" y="3818"/>
                    <a:pt x="2966" y="3527"/>
                    <a:pt x="2957" y="3220"/>
                  </a:cubicBezTo>
                  <a:cubicBezTo>
                    <a:pt x="2945" y="2915"/>
                    <a:pt x="2922" y="2636"/>
                    <a:pt x="2886" y="2372"/>
                  </a:cubicBezTo>
                  <a:cubicBezTo>
                    <a:pt x="2851" y="2108"/>
                    <a:pt x="2807" y="1933"/>
                    <a:pt x="2746" y="1836"/>
                  </a:cubicBezTo>
                  <a:cubicBezTo>
                    <a:pt x="2634" y="1689"/>
                    <a:pt x="2458" y="1578"/>
                    <a:pt x="2226" y="1508"/>
                  </a:cubicBezTo>
                  <a:cubicBezTo>
                    <a:pt x="1991" y="1440"/>
                    <a:pt x="1741" y="1390"/>
                    <a:pt x="1471" y="1361"/>
                  </a:cubicBezTo>
                  <a:cubicBezTo>
                    <a:pt x="1204" y="1332"/>
                    <a:pt x="940" y="1317"/>
                    <a:pt x="675" y="1317"/>
                  </a:cubicBezTo>
                  <a:cubicBezTo>
                    <a:pt x="414" y="1317"/>
                    <a:pt x="209" y="1299"/>
                    <a:pt x="59" y="1261"/>
                  </a:cubicBezTo>
                  <a:lnTo>
                    <a:pt x="0" y="83"/>
                  </a:lnTo>
                  <a:cubicBezTo>
                    <a:pt x="94" y="62"/>
                    <a:pt x="185" y="53"/>
                    <a:pt x="276" y="53"/>
                  </a:cubicBezTo>
                  <a:lnTo>
                    <a:pt x="549" y="53"/>
                  </a:lnTo>
                  <a:cubicBezTo>
                    <a:pt x="1224" y="53"/>
                    <a:pt x="1882" y="77"/>
                    <a:pt x="2525" y="127"/>
                  </a:cubicBezTo>
                  <a:cubicBezTo>
                    <a:pt x="3171" y="171"/>
                    <a:pt x="3811" y="191"/>
                    <a:pt x="4457" y="191"/>
                  </a:cubicBezTo>
                  <a:cubicBezTo>
                    <a:pt x="5394" y="191"/>
                    <a:pt x="6337" y="182"/>
                    <a:pt x="7276" y="162"/>
                  </a:cubicBezTo>
                  <a:cubicBezTo>
                    <a:pt x="8216" y="144"/>
                    <a:pt x="9153" y="115"/>
                    <a:pt x="10081" y="80"/>
                  </a:cubicBezTo>
                  <a:cubicBezTo>
                    <a:pt x="10042" y="229"/>
                    <a:pt x="10037" y="399"/>
                    <a:pt x="10066" y="593"/>
                  </a:cubicBezTo>
                  <a:cubicBezTo>
                    <a:pt x="10095" y="786"/>
                    <a:pt x="10110" y="959"/>
                    <a:pt x="10110" y="1121"/>
                  </a:cubicBezTo>
                  <a:lnTo>
                    <a:pt x="10110" y="1232"/>
                  </a:lnTo>
                  <a:cubicBezTo>
                    <a:pt x="9490" y="1326"/>
                    <a:pt x="8985" y="1358"/>
                    <a:pt x="8589" y="1329"/>
                  </a:cubicBezTo>
                  <a:cubicBezTo>
                    <a:pt x="8195" y="1299"/>
                    <a:pt x="7890" y="1326"/>
                    <a:pt x="7670" y="1399"/>
                  </a:cubicBezTo>
                  <a:cubicBezTo>
                    <a:pt x="7450" y="1472"/>
                    <a:pt x="7297" y="1657"/>
                    <a:pt x="7215" y="1947"/>
                  </a:cubicBezTo>
                  <a:cubicBezTo>
                    <a:pt x="7132" y="2237"/>
                    <a:pt x="7088" y="2745"/>
                    <a:pt x="7088" y="3475"/>
                  </a:cubicBezTo>
                  <a:cubicBezTo>
                    <a:pt x="7088" y="4759"/>
                    <a:pt x="7106" y="6028"/>
                    <a:pt x="7144" y="7292"/>
                  </a:cubicBezTo>
                  <a:cubicBezTo>
                    <a:pt x="7182" y="8555"/>
                    <a:pt x="7229" y="9833"/>
                    <a:pt x="7285" y="11126"/>
                  </a:cubicBezTo>
                  <a:cubicBezTo>
                    <a:pt x="7361" y="12501"/>
                    <a:pt x="7773" y="13609"/>
                    <a:pt x="8524" y="14453"/>
                  </a:cubicBezTo>
                  <a:cubicBezTo>
                    <a:pt x="9273" y="15295"/>
                    <a:pt x="10389" y="15717"/>
                    <a:pt x="11872" y="15717"/>
                  </a:cubicBezTo>
                  <a:cubicBezTo>
                    <a:pt x="13040" y="15717"/>
                    <a:pt x="14012" y="15579"/>
                    <a:pt x="14779" y="15301"/>
                  </a:cubicBezTo>
                  <a:cubicBezTo>
                    <a:pt x="15548" y="15025"/>
                    <a:pt x="16162" y="14615"/>
                    <a:pt x="16620" y="14066"/>
                  </a:cubicBezTo>
                  <a:cubicBezTo>
                    <a:pt x="17081" y="13518"/>
                    <a:pt x="17407" y="12832"/>
                    <a:pt x="17598" y="12011"/>
                  </a:cubicBezTo>
                  <a:cubicBezTo>
                    <a:pt x="17788" y="11188"/>
                    <a:pt x="17888" y="10238"/>
                    <a:pt x="17888" y="9162"/>
                  </a:cubicBezTo>
                  <a:cubicBezTo>
                    <a:pt x="17888" y="8974"/>
                    <a:pt x="17877" y="8669"/>
                    <a:pt x="17856" y="8247"/>
                  </a:cubicBezTo>
                  <a:cubicBezTo>
                    <a:pt x="17838" y="7825"/>
                    <a:pt x="17815" y="7347"/>
                    <a:pt x="17788" y="6811"/>
                  </a:cubicBezTo>
                  <a:cubicBezTo>
                    <a:pt x="17762" y="6271"/>
                    <a:pt x="17724" y="5714"/>
                    <a:pt x="17671" y="5140"/>
                  </a:cubicBezTo>
                  <a:cubicBezTo>
                    <a:pt x="17618" y="4565"/>
                    <a:pt x="17565" y="4032"/>
                    <a:pt x="17507" y="3545"/>
                  </a:cubicBezTo>
                  <a:cubicBezTo>
                    <a:pt x="17451" y="3058"/>
                    <a:pt x="17389" y="2642"/>
                    <a:pt x="17325" y="2299"/>
                  </a:cubicBezTo>
                  <a:cubicBezTo>
                    <a:pt x="17260" y="1950"/>
                    <a:pt x="17187" y="1742"/>
                    <a:pt x="17113" y="1666"/>
                  </a:cubicBezTo>
                  <a:cubicBezTo>
                    <a:pt x="16805" y="1358"/>
                    <a:pt x="16441" y="1203"/>
                    <a:pt x="16021" y="1203"/>
                  </a:cubicBezTo>
                  <a:cubicBezTo>
                    <a:pt x="15959" y="1203"/>
                    <a:pt x="15851" y="1208"/>
                    <a:pt x="15686" y="1217"/>
                  </a:cubicBezTo>
                  <a:cubicBezTo>
                    <a:pt x="15522" y="1226"/>
                    <a:pt x="15354" y="1232"/>
                    <a:pt x="15181" y="1232"/>
                  </a:cubicBezTo>
                  <a:cubicBezTo>
                    <a:pt x="15005" y="1232"/>
                    <a:pt x="14849" y="1226"/>
                    <a:pt x="14702" y="1217"/>
                  </a:cubicBezTo>
                  <a:cubicBezTo>
                    <a:pt x="14559" y="1208"/>
                    <a:pt x="14459" y="1194"/>
                    <a:pt x="14400" y="1173"/>
                  </a:cubicBezTo>
                  <a:lnTo>
                    <a:pt x="14432" y="21"/>
                  </a:lnTo>
                  <a:cubicBezTo>
                    <a:pt x="15199" y="-17"/>
                    <a:pt x="15962" y="-2"/>
                    <a:pt x="16720" y="65"/>
                  </a:cubicBezTo>
                  <a:cubicBezTo>
                    <a:pt x="17477" y="130"/>
                    <a:pt x="18250" y="162"/>
                    <a:pt x="19039" y="162"/>
                  </a:cubicBezTo>
                  <a:cubicBezTo>
                    <a:pt x="19404" y="162"/>
                    <a:pt x="19768" y="138"/>
                    <a:pt x="20129" y="94"/>
                  </a:cubicBezTo>
                  <a:cubicBezTo>
                    <a:pt x="20487" y="47"/>
                    <a:pt x="20860" y="24"/>
                    <a:pt x="21245" y="24"/>
                  </a:cubicBezTo>
                  <a:cubicBezTo>
                    <a:pt x="21280" y="24"/>
                    <a:pt x="21327" y="30"/>
                    <a:pt x="21380" y="39"/>
                  </a:cubicBezTo>
                  <a:cubicBezTo>
                    <a:pt x="21433" y="50"/>
                    <a:pt x="21474" y="53"/>
                    <a:pt x="21512" y="53"/>
                  </a:cubicBezTo>
                  <a:cubicBezTo>
                    <a:pt x="21532" y="165"/>
                    <a:pt x="21550" y="279"/>
                    <a:pt x="21571" y="396"/>
                  </a:cubicBezTo>
                  <a:cubicBezTo>
                    <a:pt x="21591" y="514"/>
                    <a:pt x="21600" y="628"/>
                    <a:pt x="21600" y="739"/>
                  </a:cubicBezTo>
                  <a:cubicBezTo>
                    <a:pt x="21600" y="851"/>
                    <a:pt x="21579" y="988"/>
                    <a:pt x="21541" y="1150"/>
                  </a:cubicBezTo>
                  <a:cubicBezTo>
                    <a:pt x="21327" y="1205"/>
                    <a:pt x="21080" y="1241"/>
                    <a:pt x="20804" y="1261"/>
                  </a:cubicBezTo>
                  <a:cubicBezTo>
                    <a:pt x="20525" y="1279"/>
                    <a:pt x="20255" y="1314"/>
                    <a:pt x="19991" y="1358"/>
                  </a:cubicBezTo>
                  <a:cubicBezTo>
                    <a:pt x="19721" y="1405"/>
                    <a:pt x="19498" y="1481"/>
                    <a:pt x="19316" y="1592"/>
                  </a:cubicBezTo>
                  <a:cubicBezTo>
                    <a:pt x="19133" y="1698"/>
                    <a:pt x="19042" y="1877"/>
                    <a:pt x="19042" y="2129"/>
                  </a:cubicBezTo>
                  <a:cubicBezTo>
                    <a:pt x="19042" y="2261"/>
                    <a:pt x="19045" y="2387"/>
                    <a:pt x="19057" y="2510"/>
                  </a:cubicBezTo>
                  <a:cubicBezTo>
                    <a:pt x="19066" y="2633"/>
                    <a:pt x="19081" y="2762"/>
                    <a:pt x="19098" y="2903"/>
                  </a:cubicBezTo>
                  <a:cubicBezTo>
                    <a:pt x="19119" y="2961"/>
                    <a:pt x="19142" y="3140"/>
                    <a:pt x="19169" y="3445"/>
                  </a:cubicBezTo>
                  <a:cubicBezTo>
                    <a:pt x="19195" y="3750"/>
                    <a:pt x="19222" y="4116"/>
                    <a:pt x="19236" y="4553"/>
                  </a:cubicBezTo>
                  <a:cubicBezTo>
                    <a:pt x="19257" y="4987"/>
                    <a:pt x="19274" y="5465"/>
                    <a:pt x="19295" y="5978"/>
                  </a:cubicBezTo>
                  <a:cubicBezTo>
                    <a:pt x="19313" y="6494"/>
                    <a:pt x="19333" y="6975"/>
                    <a:pt x="19351" y="7423"/>
                  </a:cubicBezTo>
                  <a:cubicBezTo>
                    <a:pt x="19371" y="7872"/>
                    <a:pt x="19386" y="8268"/>
                    <a:pt x="19395" y="8614"/>
                  </a:cubicBezTo>
                  <a:cubicBezTo>
                    <a:pt x="19404" y="8959"/>
                    <a:pt x="19410" y="9194"/>
                    <a:pt x="19410" y="9314"/>
                  </a:cubicBezTo>
                  <a:cubicBezTo>
                    <a:pt x="19410" y="9663"/>
                    <a:pt x="19401" y="10038"/>
                    <a:pt x="19380" y="10446"/>
                  </a:cubicBezTo>
                  <a:cubicBezTo>
                    <a:pt x="19363" y="10853"/>
                    <a:pt x="19327" y="11270"/>
                    <a:pt x="19269" y="11698"/>
                  </a:cubicBezTo>
                  <a:cubicBezTo>
                    <a:pt x="19210" y="12123"/>
                    <a:pt x="19131" y="12530"/>
                    <a:pt x="19022" y="12923"/>
                  </a:cubicBezTo>
                  <a:cubicBezTo>
                    <a:pt x="18916" y="13322"/>
                    <a:pt x="18778" y="13662"/>
                    <a:pt x="18608" y="13961"/>
                  </a:cubicBezTo>
                  <a:cubicBezTo>
                    <a:pt x="18226" y="14597"/>
                    <a:pt x="17733" y="15130"/>
                    <a:pt x="17137" y="15561"/>
                  </a:cubicBezTo>
                  <a:cubicBezTo>
                    <a:pt x="16544" y="15989"/>
                    <a:pt x="15903" y="16332"/>
                    <a:pt x="15213" y="16579"/>
                  </a:cubicBezTo>
                  <a:cubicBezTo>
                    <a:pt x="14526" y="16828"/>
                    <a:pt x="13807" y="17007"/>
                    <a:pt x="13055" y="17115"/>
                  </a:cubicBezTo>
                  <a:cubicBezTo>
                    <a:pt x="12298" y="17221"/>
                    <a:pt x="11575" y="17277"/>
                    <a:pt x="10879" y="17277"/>
                  </a:cubicBezTo>
                  <a:moveTo>
                    <a:pt x="3" y="19425"/>
                  </a:moveTo>
                  <a:lnTo>
                    <a:pt x="21597" y="19425"/>
                  </a:lnTo>
                  <a:lnTo>
                    <a:pt x="21597" y="21583"/>
                  </a:lnTo>
                  <a:lnTo>
                    <a:pt x="3" y="21583"/>
                  </a:lnTo>
                  <a:lnTo>
                    <a:pt x="3" y="1942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0" name="Shape 1550"/>
            <p:cNvSpPr/>
            <p:nvPr/>
          </p:nvSpPr>
          <p:spPr>
            <a:xfrm>
              <a:off x="1029485" y="951906"/>
              <a:ext cx="302749" cy="303380"/>
            </a:xfrm>
            <a:custGeom>
              <a:avLst/>
              <a:gdLst/>
              <a:ahLst/>
              <a:cxnLst>
                <a:cxn ang="0">
                  <a:pos x="wd2" y="hd2"/>
                </a:cxn>
                <a:cxn ang="5400000">
                  <a:pos x="wd2" y="hd2"/>
                </a:cxn>
                <a:cxn ang="10800000">
                  <a:pos x="wd2" y="hd2"/>
                </a:cxn>
                <a:cxn ang="16200000">
                  <a:pos x="wd2" y="hd2"/>
                </a:cxn>
              </a:cxnLst>
              <a:rect l="0" t="0" r="r" b="b"/>
              <a:pathLst>
                <a:path w="21600" h="21600" extrusionOk="0">
                  <a:moveTo>
                    <a:pt x="0" y="5812"/>
                  </a:moveTo>
                  <a:cubicBezTo>
                    <a:pt x="0" y="5021"/>
                    <a:pt x="155" y="4270"/>
                    <a:pt x="460" y="3561"/>
                  </a:cubicBezTo>
                  <a:cubicBezTo>
                    <a:pt x="768" y="2852"/>
                    <a:pt x="1181" y="2234"/>
                    <a:pt x="1706" y="1708"/>
                  </a:cubicBezTo>
                  <a:cubicBezTo>
                    <a:pt x="2226" y="1180"/>
                    <a:pt x="2839" y="765"/>
                    <a:pt x="3543" y="460"/>
                  </a:cubicBezTo>
                  <a:cubicBezTo>
                    <a:pt x="4243" y="155"/>
                    <a:pt x="5006" y="0"/>
                    <a:pt x="5814" y="0"/>
                  </a:cubicBezTo>
                  <a:cubicBezTo>
                    <a:pt x="6588" y="0"/>
                    <a:pt x="7337" y="150"/>
                    <a:pt x="8063" y="446"/>
                  </a:cubicBezTo>
                  <a:cubicBezTo>
                    <a:pt x="8780" y="743"/>
                    <a:pt x="9407" y="1158"/>
                    <a:pt x="9938" y="1689"/>
                  </a:cubicBezTo>
                  <a:cubicBezTo>
                    <a:pt x="10009" y="1759"/>
                    <a:pt x="10111" y="1855"/>
                    <a:pt x="10232" y="1965"/>
                  </a:cubicBezTo>
                  <a:cubicBezTo>
                    <a:pt x="10354" y="2078"/>
                    <a:pt x="10469" y="2191"/>
                    <a:pt x="10582" y="2304"/>
                  </a:cubicBezTo>
                  <a:cubicBezTo>
                    <a:pt x="10695" y="2417"/>
                    <a:pt x="10792" y="2533"/>
                    <a:pt x="10873" y="2649"/>
                  </a:cubicBezTo>
                  <a:cubicBezTo>
                    <a:pt x="10955" y="2765"/>
                    <a:pt x="10998" y="2878"/>
                    <a:pt x="10998" y="2985"/>
                  </a:cubicBezTo>
                  <a:cubicBezTo>
                    <a:pt x="10998" y="3149"/>
                    <a:pt x="10941" y="3287"/>
                    <a:pt x="10834" y="3403"/>
                  </a:cubicBezTo>
                  <a:cubicBezTo>
                    <a:pt x="10777" y="3476"/>
                    <a:pt x="10664" y="3530"/>
                    <a:pt x="10495" y="3567"/>
                  </a:cubicBezTo>
                  <a:cubicBezTo>
                    <a:pt x="10074" y="3660"/>
                    <a:pt x="9676" y="3759"/>
                    <a:pt x="9306" y="3872"/>
                  </a:cubicBezTo>
                  <a:cubicBezTo>
                    <a:pt x="8936" y="3982"/>
                    <a:pt x="8546" y="4126"/>
                    <a:pt x="8142" y="4295"/>
                  </a:cubicBezTo>
                  <a:cubicBezTo>
                    <a:pt x="8105" y="4332"/>
                    <a:pt x="8034" y="4352"/>
                    <a:pt x="7927" y="4352"/>
                  </a:cubicBezTo>
                  <a:cubicBezTo>
                    <a:pt x="7820" y="4352"/>
                    <a:pt x="7704" y="4301"/>
                    <a:pt x="7582" y="4208"/>
                  </a:cubicBezTo>
                  <a:cubicBezTo>
                    <a:pt x="7461" y="4114"/>
                    <a:pt x="7320" y="4018"/>
                    <a:pt x="7164" y="3917"/>
                  </a:cubicBezTo>
                  <a:cubicBezTo>
                    <a:pt x="7009" y="3818"/>
                    <a:pt x="6817" y="3722"/>
                    <a:pt x="6596" y="3623"/>
                  </a:cubicBezTo>
                  <a:cubicBezTo>
                    <a:pt x="6376" y="3530"/>
                    <a:pt x="6116" y="3482"/>
                    <a:pt x="5820" y="3482"/>
                  </a:cubicBezTo>
                  <a:cubicBezTo>
                    <a:pt x="5506" y="3482"/>
                    <a:pt x="5204" y="3541"/>
                    <a:pt x="4921" y="3663"/>
                  </a:cubicBezTo>
                  <a:cubicBezTo>
                    <a:pt x="4636" y="3784"/>
                    <a:pt x="4393" y="3953"/>
                    <a:pt x="4190" y="4165"/>
                  </a:cubicBezTo>
                  <a:cubicBezTo>
                    <a:pt x="3989" y="4374"/>
                    <a:pt x="3825" y="4617"/>
                    <a:pt x="3704" y="4894"/>
                  </a:cubicBezTo>
                  <a:cubicBezTo>
                    <a:pt x="3582" y="5170"/>
                    <a:pt x="3523" y="5473"/>
                    <a:pt x="3523" y="5806"/>
                  </a:cubicBezTo>
                  <a:cubicBezTo>
                    <a:pt x="3523" y="6176"/>
                    <a:pt x="3602" y="6515"/>
                    <a:pt x="3760" y="6820"/>
                  </a:cubicBezTo>
                  <a:cubicBezTo>
                    <a:pt x="3918" y="7125"/>
                    <a:pt x="4110" y="7413"/>
                    <a:pt x="4339" y="7678"/>
                  </a:cubicBezTo>
                  <a:cubicBezTo>
                    <a:pt x="4571" y="7944"/>
                    <a:pt x="4825" y="8201"/>
                    <a:pt x="5105" y="8443"/>
                  </a:cubicBezTo>
                  <a:cubicBezTo>
                    <a:pt x="5384" y="8686"/>
                    <a:pt x="5642" y="8926"/>
                    <a:pt x="5876" y="9161"/>
                  </a:cubicBezTo>
                  <a:lnTo>
                    <a:pt x="8308" y="11567"/>
                  </a:lnTo>
                  <a:cubicBezTo>
                    <a:pt x="8515" y="11793"/>
                    <a:pt x="8760" y="11962"/>
                    <a:pt x="9046" y="12069"/>
                  </a:cubicBezTo>
                  <a:cubicBezTo>
                    <a:pt x="9331" y="12177"/>
                    <a:pt x="9630" y="12233"/>
                    <a:pt x="9944" y="12233"/>
                  </a:cubicBezTo>
                  <a:cubicBezTo>
                    <a:pt x="10334" y="12233"/>
                    <a:pt x="10664" y="12162"/>
                    <a:pt x="10933" y="12016"/>
                  </a:cubicBezTo>
                  <a:cubicBezTo>
                    <a:pt x="11204" y="11872"/>
                    <a:pt x="11410" y="11801"/>
                    <a:pt x="11557" y="11801"/>
                  </a:cubicBezTo>
                  <a:cubicBezTo>
                    <a:pt x="11664" y="11801"/>
                    <a:pt x="11842" y="11900"/>
                    <a:pt x="12085" y="12092"/>
                  </a:cubicBezTo>
                  <a:cubicBezTo>
                    <a:pt x="12328" y="12284"/>
                    <a:pt x="12580" y="12504"/>
                    <a:pt x="12837" y="12753"/>
                  </a:cubicBezTo>
                  <a:cubicBezTo>
                    <a:pt x="13094" y="13001"/>
                    <a:pt x="13320" y="13250"/>
                    <a:pt x="13512" y="13498"/>
                  </a:cubicBezTo>
                  <a:cubicBezTo>
                    <a:pt x="13704" y="13747"/>
                    <a:pt x="13803" y="13936"/>
                    <a:pt x="13803" y="14071"/>
                  </a:cubicBezTo>
                  <a:cubicBezTo>
                    <a:pt x="13803" y="14334"/>
                    <a:pt x="13639" y="14563"/>
                    <a:pt x="13317" y="14760"/>
                  </a:cubicBezTo>
                  <a:cubicBezTo>
                    <a:pt x="12992" y="14955"/>
                    <a:pt x="12619" y="15133"/>
                    <a:pt x="12198" y="15283"/>
                  </a:cubicBezTo>
                  <a:cubicBezTo>
                    <a:pt x="11772" y="15433"/>
                    <a:pt x="11348" y="15548"/>
                    <a:pt x="10924" y="15633"/>
                  </a:cubicBezTo>
                  <a:cubicBezTo>
                    <a:pt x="10503" y="15721"/>
                    <a:pt x="10176" y="15763"/>
                    <a:pt x="9950" y="15763"/>
                  </a:cubicBezTo>
                  <a:cubicBezTo>
                    <a:pt x="9176" y="15763"/>
                    <a:pt x="8433" y="15613"/>
                    <a:pt x="7726" y="15317"/>
                  </a:cubicBezTo>
                  <a:cubicBezTo>
                    <a:pt x="7020" y="15023"/>
                    <a:pt x="6384" y="14605"/>
                    <a:pt x="5825" y="14074"/>
                  </a:cubicBezTo>
                  <a:lnTo>
                    <a:pt x="1729" y="9951"/>
                  </a:lnTo>
                  <a:cubicBezTo>
                    <a:pt x="1178" y="9420"/>
                    <a:pt x="754" y="8791"/>
                    <a:pt x="458" y="8065"/>
                  </a:cubicBezTo>
                  <a:cubicBezTo>
                    <a:pt x="161" y="7339"/>
                    <a:pt x="0" y="6588"/>
                    <a:pt x="0" y="5812"/>
                  </a:cubicBezTo>
                  <a:moveTo>
                    <a:pt x="11659" y="5840"/>
                  </a:moveTo>
                  <a:cubicBezTo>
                    <a:pt x="12433" y="5840"/>
                    <a:pt x="13182" y="5989"/>
                    <a:pt x="13905" y="6286"/>
                  </a:cubicBezTo>
                  <a:cubicBezTo>
                    <a:pt x="14625" y="6580"/>
                    <a:pt x="15252" y="6998"/>
                    <a:pt x="15783" y="7529"/>
                  </a:cubicBezTo>
                  <a:lnTo>
                    <a:pt x="19880" y="11651"/>
                  </a:lnTo>
                  <a:cubicBezTo>
                    <a:pt x="20430" y="12182"/>
                    <a:pt x="20854" y="12812"/>
                    <a:pt x="21151" y="13535"/>
                  </a:cubicBezTo>
                  <a:cubicBezTo>
                    <a:pt x="21447" y="14264"/>
                    <a:pt x="21600" y="15012"/>
                    <a:pt x="21600" y="15788"/>
                  </a:cubicBezTo>
                  <a:cubicBezTo>
                    <a:pt x="21600" y="16599"/>
                    <a:pt x="21445" y="17356"/>
                    <a:pt x="21145" y="18053"/>
                  </a:cubicBezTo>
                  <a:cubicBezTo>
                    <a:pt x="20843" y="18751"/>
                    <a:pt x="20428" y="19366"/>
                    <a:pt x="19902" y="19889"/>
                  </a:cubicBezTo>
                  <a:cubicBezTo>
                    <a:pt x="19371" y="20420"/>
                    <a:pt x="18755" y="20835"/>
                    <a:pt x="18043" y="21140"/>
                  </a:cubicBezTo>
                  <a:cubicBezTo>
                    <a:pt x="17329" y="21445"/>
                    <a:pt x="16574" y="21600"/>
                    <a:pt x="15783" y="21600"/>
                  </a:cubicBezTo>
                  <a:cubicBezTo>
                    <a:pt x="15012" y="21600"/>
                    <a:pt x="14261" y="21445"/>
                    <a:pt x="13546" y="21140"/>
                  </a:cubicBezTo>
                  <a:cubicBezTo>
                    <a:pt x="12828" y="20835"/>
                    <a:pt x="12198" y="20414"/>
                    <a:pt x="11659" y="19883"/>
                  </a:cubicBezTo>
                  <a:cubicBezTo>
                    <a:pt x="11588" y="19812"/>
                    <a:pt x="11489" y="19722"/>
                    <a:pt x="11365" y="19618"/>
                  </a:cubicBezTo>
                  <a:cubicBezTo>
                    <a:pt x="11246" y="19516"/>
                    <a:pt x="11130" y="19403"/>
                    <a:pt x="11020" y="19282"/>
                  </a:cubicBezTo>
                  <a:cubicBezTo>
                    <a:pt x="10913" y="19160"/>
                    <a:pt x="10817" y="19042"/>
                    <a:pt x="10729" y="18923"/>
                  </a:cubicBezTo>
                  <a:cubicBezTo>
                    <a:pt x="10645" y="18807"/>
                    <a:pt x="10599" y="18689"/>
                    <a:pt x="10599" y="18573"/>
                  </a:cubicBezTo>
                  <a:cubicBezTo>
                    <a:pt x="10599" y="18409"/>
                    <a:pt x="10659" y="18282"/>
                    <a:pt x="10775" y="18194"/>
                  </a:cubicBezTo>
                  <a:cubicBezTo>
                    <a:pt x="10831" y="18121"/>
                    <a:pt x="10938" y="18067"/>
                    <a:pt x="11099" y="18028"/>
                  </a:cubicBezTo>
                  <a:cubicBezTo>
                    <a:pt x="11520" y="17940"/>
                    <a:pt x="11919" y="17839"/>
                    <a:pt x="12289" y="17726"/>
                  </a:cubicBezTo>
                  <a:cubicBezTo>
                    <a:pt x="12659" y="17615"/>
                    <a:pt x="13049" y="17463"/>
                    <a:pt x="13453" y="17274"/>
                  </a:cubicBezTo>
                  <a:cubicBezTo>
                    <a:pt x="13560" y="17237"/>
                    <a:pt x="13636" y="17217"/>
                    <a:pt x="13681" y="17217"/>
                  </a:cubicBezTo>
                  <a:cubicBezTo>
                    <a:pt x="13789" y="17217"/>
                    <a:pt x="13905" y="17268"/>
                    <a:pt x="14026" y="17361"/>
                  </a:cubicBezTo>
                  <a:cubicBezTo>
                    <a:pt x="14148" y="17454"/>
                    <a:pt x="14286" y="17553"/>
                    <a:pt x="14439" y="17652"/>
                  </a:cubicBezTo>
                  <a:cubicBezTo>
                    <a:pt x="14591" y="17751"/>
                    <a:pt x="14775" y="17847"/>
                    <a:pt x="14992" y="17946"/>
                  </a:cubicBezTo>
                  <a:cubicBezTo>
                    <a:pt x="15207" y="18039"/>
                    <a:pt x="15472" y="18087"/>
                    <a:pt x="15775" y="18087"/>
                  </a:cubicBezTo>
                  <a:cubicBezTo>
                    <a:pt x="16422" y="18087"/>
                    <a:pt x="16970" y="17864"/>
                    <a:pt x="17410" y="17421"/>
                  </a:cubicBezTo>
                  <a:cubicBezTo>
                    <a:pt x="17851" y="16974"/>
                    <a:pt x="18071" y="16429"/>
                    <a:pt x="18071" y="15791"/>
                  </a:cubicBezTo>
                  <a:cubicBezTo>
                    <a:pt x="18071" y="15421"/>
                    <a:pt x="17998" y="15080"/>
                    <a:pt x="17843" y="14763"/>
                  </a:cubicBezTo>
                  <a:cubicBezTo>
                    <a:pt x="17687" y="14450"/>
                    <a:pt x="17490" y="14162"/>
                    <a:pt x="17247" y="13905"/>
                  </a:cubicBezTo>
                  <a:cubicBezTo>
                    <a:pt x="17006" y="13648"/>
                    <a:pt x="16749" y="13397"/>
                    <a:pt x="16481" y="13154"/>
                  </a:cubicBezTo>
                  <a:cubicBezTo>
                    <a:pt x="16215" y="12911"/>
                    <a:pt x="15961" y="12671"/>
                    <a:pt x="15715" y="12436"/>
                  </a:cubicBezTo>
                  <a:lnTo>
                    <a:pt x="13309" y="10005"/>
                  </a:lnTo>
                  <a:cubicBezTo>
                    <a:pt x="12828" y="9565"/>
                    <a:pt x="12277" y="9339"/>
                    <a:pt x="11645" y="9330"/>
                  </a:cubicBezTo>
                  <a:cubicBezTo>
                    <a:pt x="11255" y="9330"/>
                    <a:pt x="10930" y="9406"/>
                    <a:pt x="10661" y="9567"/>
                  </a:cubicBezTo>
                  <a:cubicBezTo>
                    <a:pt x="10396" y="9726"/>
                    <a:pt x="10187" y="9802"/>
                    <a:pt x="10031" y="9802"/>
                  </a:cubicBezTo>
                  <a:cubicBezTo>
                    <a:pt x="9924" y="9802"/>
                    <a:pt x="9749" y="9706"/>
                    <a:pt x="9512" y="9511"/>
                  </a:cubicBezTo>
                  <a:cubicBezTo>
                    <a:pt x="9271" y="9319"/>
                    <a:pt x="9023" y="9099"/>
                    <a:pt x="8766" y="8850"/>
                  </a:cubicBezTo>
                  <a:cubicBezTo>
                    <a:pt x="8509" y="8604"/>
                    <a:pt x="8286" y="8348"/>
                    <a:pt x="8091" y="8091"/>
                  </a:cubicBezTo>
                  <a:cubicBezTo>
                    <a:pt x="7899" y="7834"/>
                    <a:pt x="7800" y="7647"/>
                    <a:pt x="7800" y="7531"/>
                  </a:cubicBezTo>
                  <a:cubicBezTo>
                    <a:pt x="7800" y="7269"/>
                    <a:pt x="7961" y="7040"/>
                    <a:pt x="8283" y="6840"/>
                  </a:cubicBezTo>
                  <a:cubicBezTo>
                    <a:pt x="8599" y="6645"/>
                    <a:pt x="8969" y="6470"/>
                    <a:pt x="9396" y="6320"/>
                  </a:cubicBezTo>
                  <a:cubicBezTo>
                    <a:pt x="9822" y="6170"/>
                    <a:pt x="10243" y="6052"/>
                    <a:pt x="10667" y="5970"/>
                  </a:cubicBezTo>
                  <a:cubicBezTo>
                    <a:pt x="11108" y="5882"/>
                    <a:pt x="11433" y="5840"/>
                    <a:pt x="11659" y="584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1" name="Shape 1551"/>
            <p:cNvSpPr/>
            <p:nvPr/>
          </p:nvSpPr>
          <p:spPr>
            <a:xfrm>
              <a:off x="1940185" y="951906"/>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8"/>
                  </a:cubicBezTo>
                  <a:lnTo>
                    <a:pt x="21600" y="19982"/>
                  </a:lnTo>
                  <a:cubicBezTo>
                    <a:pt x="21600" y="20419"/>
                    <a:pt x="21470" y="20801"/>
                    <a:pt x="21208" y="21121"/>
                  </a:cubicBezTo>
                  <a:cubicBezTo>
                    <a:pt x="20949" y="21438"/>
                    <a:pt x="20633" y="21600"/>
                    <a:pt x="20263" y="21600"/>
                  </a:cubicBezTo>
                  <a:lnTo>
                    <a:pt x="1346" y="21600"/>
                  </a:lnTo>
                  <a:cubicBezTo>
                    <a:pt x="982" y="21600"/>
                    <a:pt x="663" y="21438"/>
                    <a:pt x="397" y="21121"/>
                  </a:cubicBezTo>
                  <a:cubicBezTo>
                    <a:pt x="130" y="20804"/>
                    <a:pt x="0" y="20422"/>
                    <a:pt x="0" y="19982"/>
                  </a:cubicBezTo>
                  <a:lnTo>
                    <a:pt x="0" y="1618"/>
                  </a:lnTo>
                  <a:cubicBezTo>
                    <a:pt x="0" y="1178"/>
                    <a:pt x="132" y="799"/>
                    <a:pt x="397" y="479"/>
                  </a:cubicBezTo>
                  <a:cubicBezTo>
                    <a:pt x="661" y="159"/>
                    <a:pt x="979" y="0"/>
                    <a:pt x="1346" y="0"/>
                  </a:cubicBezTo>
                  <a:lnTo>
                    <a:pt x="20263" y="0"/>
                  </a:lnTo>
                  <a:close/>
                  <a:moveTo>
                    <a:pt x="1807" y="19435"/>
                  </a:moveTo>
                  <a:lnTo>
                    <a:pt x="9915" y="19435"/>
                  </a:lnTo>
                  <a:lnTo>
                    <a:pt x="9915" y="3219"/>
                  </a:lnTo>
                  <a:lnTo>
                    <a:pt x="1807" y="3219"/>
                  </a:lnTo>
                  <a:lnTo>
                    <a:pt x="1807" y="19435"/>
                  </a:lnTo>
                  <a:close/>
                  <a:moveTo>
                    <a:pt x="19806" y="3222"/>
                  </a:moveTo>
                  <a:lnTo>
                    <a:pt x="11707" y="3222"/>
                  </a:lnTo>
                  <a:lnTo>
                    <a:pt x="11707" y="19438"/>
                  </a:lnTo>
                  <a:lnTo>
                    <a:pt x="19806" y="19438"/>
                  </a:lnTo>
                  <a:lnTo>
                    <a:pt x="19806" y="32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2" name="Shape 1552"/>
            <p:cNvSpPr/>
            <p:nvPr/>
          </p:nvSpPr>
          <p:spPr>
            <a:xfrm>
              <a:off x="3088456"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0" y="20807"/>
                    <a:pt x="0" y="20425"/>
                    <a:pt x="0" y="19984"/>
                  </a:cubicBezTo>
                  <a:lnTo>
                    <a:pt x="0" y="1616"/>
                  </a:lnTo>
                  <a:cubicBezTo>
                    <a:pt x="0" y="1178"/>
                    <a:pt x="132" y="799"/>
                    <a:pt x="397" y="479"/>
                  </a:cubicBezTo>
                  <a:cubicBezTo>
                    <a:pt x="661" y="159"/>
                    <a:pt x="979" y="0"/>
                    <a:pt x="1346" y="0"/>
                  </a:cubicBezTo>
                  <a:lnTo>
                    <a:pt x="20263" y="0"/>
                  </a:lnTo>
                  <a:close/>
                  <a:moveTo>
                    <a:pt x="1807" y="7887"/>
                  </a:moveTo>
                  <a:lnTo>
                    <a:pt x="7195" y="7887"/>
                  </a:lnTo>
                  <a:lnTo>
                    <a:pt x="7195" y="3217"/>
                  </a:lnTo>
                  <a:lnTo>
                    <a:pt x="1807" y="3217"/>
                  </a:lnTo>
                  <a:lnTo>
                    <a:pt x="1807" y="7887"/>
                  </a:lnTo>
                  <a:close/>
                  <a:moveTo>
                    <a:pt x="1807" y="13654"/>
                  </a:moveTo>
                  <a:lnTo>
                    <a:pt x="7195" y="13654"/>
                  </a:lnTo>
                  <a:lnTo>
                    <a:pt x="7195" y="8983"/>
                  </a:lnTo>
                  <a:lnTo>
                    <a:pt x="1807" y="8983"/>
                  </a:lnTo>
                  <a:lnTo>
                    <a:pt x="1807" y="13654"/>
                  </a:lnTo>
                  <a:close/>
                  <a:moveTo>
                    <a:pt x="1807" y="19438"/>
                  </a:moveTo>
                  <a:lnTo>
                    <a:pt x="7195" y="19438"/>
                  </a:lnTo>
                  <a:lnTo>
                    <a:pt x="7195" y="14726"/>
                  </a:lnTo>
                  <a:lnTo>
                    <a:pt x="1807" y="14726"/>
                  </a:lnTo>
                  <a:lnTo>
                    <a:pt x="1807" y="19438"/>
                  </a:lnTo>
                  <a:close/>
                  <a:moveTo>
                    <a:pt x="8111" y="7887"/>
                  </a:moveTo>
                  <a:lnTo>
                    <a:pt x="13514" y="7887"/>
                  </a:lnTo>
                  <a:lnTo>
                    <a:pt x="13514" y="3217"/>
                  </a:lnTo>
                  <a:lnTo>
                    <a:pt x="8111" y="3217"/>
                  </a:lnTo>
                  <a:lnTo>
                    <a:pt x="8111" y="7887"/>
                  </a:lnTo>
                  <a:close/>
                  <a:moveTo>
                    <a:pt x="13514" y="8983"/>
                  </a:moveTo>
                  <a:lnTo>
                    <a:pt x="8111" y="8983"/>
                  </a:lnTo>
                  <a:lnTo>
                    <a:pt x="8111" y="13654"/>
                  </a:lnTo>
                  <a:lnTo>
                    <a:pt x="13514" y="13654"/>
                  </a:lnTo>
                  <a:lnTo>
                    <a:pt x="13514" y="8983"/>
                  </a:lnTo>
                  <a:close/>
                  <a:moveTo>
                    <a:pt x="8111" y="19438"/>
                  </a:moveTo>
                  <a:lnTo>
                    <a:pt x="13514" y="19438"/>
                  </a:lnTo>
                  <a:lnTo>
                    <a:pt x="13514" y="14726"/>
                  </a:lnTo>
                  <a:lnTo>
                    <a:pt x="8111" y="14726"/>
                  </a:lnTo>
                  <a:lnTo>
                    <a:pt x="8111" y="19438"/>
                  </a:lnTo>
                  <a:close/>
                  <a:moveTo>
                    <a:pt x="19806" y="3220"/>
                  </a:moveTo>
                  <a:lnTo>
                    <a:pt x="14402" y="3220"/>
                  </a:lnTo>
                  <a:lnTo>
                    <a:pt x="14402" y="7890"/>
                  </a:lnTo>
                  <a:lnTo>
                    <a:pt x="19806" y="7890"/>
                  </a:lnTo>
                  <a:lnTo>
                    <a:pt x="19806" y="3220"/>
                  </a:lnTo>
                  <a:close/>
                  <a:moveTo>
                    <a:pt x="14402" y="13654"/>
                  </a:moveTo>
                  <a:lnTo>
                    <a:pt x="19806" y="13654"/>
                  </a:lnTo>
                  <a:lnTo>
                    <a:pt x="19806" y="8983"/>
                  </a:lnTo>
                  <a:lnTo>
                    <a:pt x="14402" y="8983"/>
                  </a:lnTo>
                  <a:lnTo>
                    <a:pt x="14402" y="13654"/>
                  </a:lnTo>
                  <a:close/>
                  <a:moveTo>
                    <a:pt x="19806" y="14723"/>
                  </a:moveTo>
                  <a:lnTo>
                    <a:pt x="14402" y="14723"/>
                  </a:lnTo>
                  <a:lnTo>
                    <a:pt x="14402" y="19435"/>
                  </a:lnTo>
                  <a:lnTo>
                    <a:pt x="19806" y="19435"/>
                  </a:lnTo>
                  <a:lnTo>
                    <a:pt x="19806" y="1472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3" name="Shape 1553"/>
            <p:cNvSpPr/>
            <p:nvPr/>
          </p:nvSpPr>
          <p:spPr>
            <a:xfrm>
              <a:off x="4157537"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9002" y="0"/>
                  </a:moveTo>
                  <a:cubicBezTo>
                    <a:pt x="9259" y="0"/>
                    <a:pt x="9474" y="106"/>
                    <a:pt x="9653" y="314"/>
                  </a:cubicBezTo>
                  <a:cubicBezTo>
                    <a:pt x="9829" y="526"/>
                    <a:pt x="9915" y="776"/>
                    <a:pt x="9915" y="1066"/>
                  </a:cubicBezTo>
                  <a:lnTo>
                    <a:pt x="9915" y="8631"/>
                  </a:lnTo>
                  <a:cubicBezTo>
                    <a:pt x="9915" y="8942"/>
                    <a:pt x="9829" y="9198"/>
                    <a:pt x="9653" y="9400"/>
                  </a:cubicBezTo>
                  <a:cubicBezTo>
                    <a:pt x="9477" y="9603"/>
                    <a:pt x="9261" y="9703"/>
                    <a:pt x="9002" y="9703"/>
                  </a:cubicBezTo>
                  <a:lnTo>
                    <a:pt x="913" y="9703"/>
                  </a:lnTo>
                  <a:cubicBezTo>
                    <a:pt x="659" y="9703"/>
                    <a:pt x="441" y="9603"/>
                    <a:pt x="262" y="9400"/>
                  </a:cubicBezTo>
                  <a:cubicBezTo>
                    <a:pt x="88" y="9200"/>
                    <a:pt x="0" y="8945"/>
                    <a:pt x="0" y="8631"/>
                  </a:cubicBezTo>
                  <a:lnTo>
                    <a:pt x="0" y="1066"/>
                  </a:lnTo>
                  <a:cubicBezTo>
                    <a:pt x="0" y="776"/>
                    <a:pt x="88" y="526"/>
                    <a:pt x="262" y="314"/>
                  </a:cubicBezTo>
                  <a:cubicBezTo>
                    <a:pt x="438" y="106"/>
                    <a:pt x="656" y="0"/>
                    <a:pt x="913" y="0"/>
                  </a:cubicBezTo>
                  <a:lnTo>
                    <a:pt x="9002" y="0"/>
                  </a:lnTo>
                  <a:close/>
                  <a:moveTo>
                    <a:pt x="9002" y="11871"/>
                  </a:moveTo>
                  <a:cubicBezTo>
                    <a:pt x="9259" y="11871"/>
                    <a:pt x="9474" y="11976"/>
                    <a:pt x="9653" y="12185"/>
                  </a:cubicBezTo>
                  <a:cubicBezTo>
                    <a:pt x="9829" y="12397"/>
                    <a:pt x="9915" y="12658"/>
                    <a:pt x="9915" y="12969"/>
                  </a:cubicBezTo>
                  <a:lnTo>
                    <a:pt x="9915" y="20504"/>
                  </a:lnTo>
                  <a:cubicBezTo>
                    <a:pt x="9915" y="20813"/>
                    <a:pt x="9829" y="21074"/>
                    <a:pt x="9653" y="21286"/>
                  </a:cubicBezTo>
                  <a:cubicBezTo>
                    <a:pt x="9477" y="21497"/>
                    <a:pt x="9261" y="21600"/>
                    <a:pt x="9002" y="21600"/>
                  </a:cubicBezTo>
                  <a:lnTo>
                    <a:pt x="913" y="21600"/>
                  </a:lnTo>
                  <a:cubicBezTo>
                    <a:pt x="659" y="21600"/>
                    <a:pt x="441" y="21497"/>
                    <a:pt x="262" y="21286"/>
                  </a:cubicBezTo>
                  <a:cubicBezTo>
                    <a:pt x="88" y="21077"/>
                    <a:pt x="0" y="20816"/>
                    <a:pt x="0" y="20504"/>
                  </a:cubicBezTo>
                  <a:lnTo>
                    <a:pt x="0" y="12969"/>
                  </a:lnTo>
                  <a:cubicBezTo>
                    <a:pt x="0" y="12661"/>
                    <a:pt x="88" y="12400"/>
                    <a:pt x="262" y="12185"/>
                  </a:cubicBezTo>
                  <a:cubicBezTo>
                    <a:pt x="438" y="11976"/>
                    <a:pt x="656" y="11871"/>
                    <a:pt x="913" y="11871"/>
                  </a:cubicBezTo>
                  <a:lnTo>
                    <a:pt x="9002" y="11871"/>
                  </a:lnTo>
                  <a:close/>
                  <a:moveTo>
                    <a:pt x="20709" y="0"/>
                  </a:moveTo>
                  <a:cubicBezTo>
                    <a:pt x="20951" y="0"/>
                    <a:pt x="21162" y="106"/>
                    <a:pt x="21336" y="314"/>
                  </a:cubicBezTo>
                  <a:cubicBezTo>
                    <a:pt x="21512" y="526"/>
                    <a:pt x="21600" y="776"/>
                    <a:pt x="21600" y="1066"/>
                  </a:cubicBezTo>
                  <a:lnTo>
                    <a:pt x="21600" y="8631"/>
                  </a:lnTo>
                  <a:cubicBezTo>
                    <a:pt x="21600" y="8942"/>
                    <a:pt x="21512" y="9198"/>
                    <a:pt x="21336" y="9400"/>
                  </a:cubicBezTo>
                  <a:cubicBezTo>
                    <a:pt x="21162" y="9600"/>
                    <a:pt x="20951" y="9703"/>
                    <a:pt x="20709" y="9703"/>
                  </a:cubicBezTo>
                  <a:lnTo>
                    <a:pt x="12601" y="9703"/>
                  </a:lnTo>
                  <a:cubicBezTo>
                    <a:pt x="12343" y="9703"/>
                    <a:pt x="12131" y="9603"/>
                    <a:pt x="11962" y="9400"/>
                  </a:cubicBezTo>
                  <a:cubicBezTo>
                    <a:pt x="11793" y="9200"/>
                    <a:pt x="11707" y="8945"/>
                    <a:pt x="11707" y="8631"/>
                  </a:cubicBezTo>
                  <a:lnTo>
                    <a:pt x="11707" y="1066"/>
                  </a:lnTo>
                  <a:cubicBezTo>
                    <a:pt x="11707" y="776"/>
                    <a:pt x="11790" y="526"/>
                    <a:pt x="11962" y="314"/>
                  </a:cubicBezTo>
                  <a:cubicBezTo>
                    <a:pt x="12128" y="106"/>
                    <a:pt x="12341" y="0"/>
                    <a:pt x="12601" y="0"/>
                  </a:cubicBezTo>
                  <a:lnTo>
                    <a:pt x="20709" y="0"/>
                  </a:lnTo>
                  <a:close/>
                  <a:moveTo>
                    <a:pt x="20709" y="11871"/>
                  </a:moveTo>
                  <a:cubicBezTo>
                    <a:pt x="20951" y="11871"/>
                    <a:pt x="21162" y="11976"/>
                    <a:pt x="21336" y="12185"/>
                  </a:cubicBezTo>
                  <a:cubicBezTo>
                    <a:pt x="21512" y="12397"/>
                    <a:pt x="21600" y="12658"/>
                    <a:pt x="21600" y="12969"/>
                  </a:cubicBezTo>
                  <a:lnTo>
                    <a:pt x="21600" y="20504"/>
                  </a:lnTo>
                  <a:cubicBezTo>
                    <a:pt x="21600" y="20813"/>
                    <a:pt x="21512" y="21074"/>
                    <a:pt x="21336" y="21286"/>
                  </a:cubicBezTo>
                  <a:cubicBezTo>
                    <a:pt x="21162" y="21497"/>
                    <a:pt x="20951" y="21600"/>
                    <a:pt x="20709" y="21600"/>
                  </a:cubicBezTo>
                  <a:lnTo>
                    <a:pt x="12601" y="21600"/>
                  </a:lnTo>
                  <a:cubicBezTo>
                    <a:pt x="12343" y="21600"/>
                    <a:pt x="12131" y="21497"/>
                    <a:pt x="11962" y="21286"/>
                  </a:cubicBezTo>
                  <a:cubicBezTo>
                    <a:pt x="11793" y="21077"/>
                    <a:pt x="11707" y="20816"/>
                    <a:pt x="11707" y="20504"/>
                  </a:cubicBezTo>
                  <a:lnTo>
                    <a:pt x="11707" y="12969"/>
                  </a:lnTo>
                  <a:cubicBezTo>
                    <a:pt x="11707" y="12661"/>
                    <a:pt x="11790" y="12400"/>
                    <a:pt x="11962" y="12185"/>
                  </a:cubicBezTo>
                  <a:cubicBezTo>
                    <a:pt x="12128" y="11976"/>
                    <a:pt x="12341" y="11871"/>
                    <a:pt x="12601" y="11871"/>
                  </a:cubicBezTo>
                  <a:lnTo>
                    <a:pt x="20709" y="1187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4" name="Shape 1554"/>
            <p:cNvSpPr/>
            <p:nvPr/>
          </p:nvSpPr>
          <p:spPr>
            <a:xfrm>
              <a:off x="5187023" y="912242"/>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6000" y="4899"/>
                  </a:moveTo>
                  <a:cubicBezTo>
                    <a:pt x="6000" y="5205"/>
                    <a:pt x="5912" y="5463"/>
                    <a:pt x="5738" y="5678"/>
                  </a:cubicBezTo>
                  <a:cubicBezTo>
                    <a:pt x="5562" y="5886"/>
                    <a:pt x="5354" y="5992"/>
                    <a:pt x="5109" y="5992"/>
                  </a:cubicBezTo>
                  <a:lnTo>
                    <a:pt x="913" y="5992"/>
                  </a:lnTo>
                  <a:cubicBezTo>
                    <a:pt x="656" y="5992"/>
                    <a:pt x="441" y="5886"/>
                    <a:pt x="262" y="5678"/>
                  </a:cubicBezTo>
                  <a:cubicBezTo>
                    <a:pt x="88" y="5466"/>
                    <a:pt x="0" y="5208"/>
                    <a:pt x="0" y="4899"/>
                  </a:cubicBezTo>
                  <a:lnTo>
                    <a:pt x="0" y="1069"/>
                  </a:lnTo>
                  <a:cubicBezTo>
                    <a:pt x="0" y="778"/>
                    <a:pt x="88" y="529"/>
                    <a:pt x="262" y="317"/>
                  </a:cubicBezTo>
                  <a:cubicBezTo>
                    <a:pt x="438" y="106"/>
                    <a:pt x="654" y="0"/>
                    <a:pt x="913" y="0"/>
                  </a:cubicBezTo>
                  <a:lnTo>
                    <a:pt x="5109" y="0"/>
                  </a:lnTo>
                  <a:cubicBezTo>
                    <a:pt x="5354" y="0"/>
                    <a:pt x="5562" y="106"/>
                    <a:pt x="5738" y="317"/>
                  </a:cubicBezTo>
                  <a:cubicBezTo>
                    <a:pt x="5912" y="529"/>
                    <a:pt x="6000" y="778"/>
                    <a:pt x="6000" y="1069"/>
                  </a:cubicBezTo>
                  <a:lnTo>
                    <a:pt x="6000" y="4899"/>
                  </a:lnTo>
                  <a:close/>
                  <a:moveTo>
                    <a:pt x="6000" y="12389"/>
                  </a:moveTo>
                  <a:cubicBezTo>
                    <a:pt x="6000" y="12697"/>
                    <a:pt x="5912" y="12956"/>
                    <a:pt x="5738" y="13164"/>
                  </a:cubicBezTo>
                  <a:cubicBezTo>
                    <a:pt x="5562" y="13370"/>
                    <a:pt x="5354" y="13473"/>
                    <a:pt x="5109" y="13473"/>
                  </a:cubicBezTo>
                  <a:lnTo>
                    <a:pt x="913" y="13473"/>
                  </a:lnTo>
                  <a:cubicBezTo>
                    <a:pt x="656" y="13473"/>
                    <a:pt x="441" y="13367"/>
                    <a:pt x="262" y="13159"/>
                  </a:cubicBezTo>
                  <a:cubicBezTo>
                    <a:pt x="88" y="12947"/>
                    <a:pt x="0" y="12692"/>
                    <a:pt x="0" y="12389"/>
                  </a:cubicBezTo>
                  <a:lnTo>
                    <a:pt x="0" y="9214"/>
                  </a:lnTo>
                  <a:cubicBezTo>
                    <a:pt x="0" y="8906"/>
                    <a:pt x="88" y="8650"/>
                    <a:pt x="262" y="8453"/>
                  </a:cubicBezTo>
                  <a:cubicBezTo>
                    <a:pt x="438" y="8256"/>
                    <a:pt x="654" y="8157"/>
                    <a:pt x="913" y="8157"/>
                  </a:cubicBezTo>
                  <a:lnTo>
                    <a:pt x="5109" y="8157"/>
                  </a:lnTo>
                  <a:cubicBezTo>
                    <a:pt x="5354" y="8157"/>
                    <a:pt x="5562" y="8256"/>
                    <a:pt x="5738" y="8459"/>
                  </a:cubicBezTo>
                  <a:cubicBezTo>
                    <a:pt x="5912" y="8662"/>
                    <a:pt x="6000" y="8911"/>
                    <a:pt x="6000" y="9214"/>
                  </a:cubicBezTo>
                  <a:lnTo>
                    <a:pt x="6000" y="12389"/>
                  </a:lnTo>
                  <a:close/>
                  <a:moveTo>
                    <a:pt x="5109" y="15638"/>
                  </a:moveTo>
                  <a:cubicBezTo>
                    <a:pt x="5354" y="15638"/>
                    <a:pt x="5562" y="15737"/>
                    <a:pt x="5738" y="15940"/>
                  </a:cubicBezTo>
                  <a:cubicBezTo>
                    <a:pt x="5912" y="16143"/>
                    <a:pt x="6000" y="16401"/>
                    <a:pt x="6000" y="16710"/>
                  </a:cubicBezTo>
                  <a:lnTo>
                    <a:pt x="6000" y="20504"/>
                  </a:lnTo>
                  <a:cubicBezTo>
                    <a:pt x="6000" y="20813"/>
                    <a:pt x="5912" y="21074"/>
                    <a:pt x="5738" y="21286"/>
                  </a:cubicBezTo>
                  <a:cubicBezTo>
                    <a:pt x="5562" y="21497"/>
                    <a:pt x="5354" y="21600"/>
                    <a:pt x="5109" y="21600"/>
                  </a:cubicBezTo>
                  <a:lnTo>
                    <a:pt x="913" y="21600"/>
                  </a:lnTo>
                  <a:cubicBezTo>
                    <a:pt x="656" y="21600"/>
                    <a:pt x="441" y="21497"/>
                    <a:pt x="262" y="21286"/>
                  </a:cubicBezTo>
                  <a:cubicBezTo>
                    <a:pt x="88" y="21077"/>
                    <a:pt x="0" y="20816"/>
                    <a:pt x="0" y="20504"/>
                  </a:cubicBezTo>
                  <a:lnTo>
                    <a:pt x="0" y="16710"/>
                  </a:lnTo>
                  <a:cubicBezTo>
                    <a:pt x="0" y="16404"/>
                    <a:pt x="88" y="16146"/>
                    <a:pt x="262" y="15940"/>
                  </a:cubicBezTo>
                  <a:cubicBezTo>
                    <a:pt x="438" y="15740"/>
                    <a:pt x="654" y="15638"/>
                    <a:pt x="913" y="15638"/>
                  </a:cubicBezTo>
                  <a:lnTo>
                    <a:pt x="5109" y="15638"/>
                  </a:lnTo>
                  <a:close/>
                  <a:moveTo>
                    <a:pt x="8708" y="5992"/>
                  </a:moveTo>
                  <a:cubicBezTo>
                    <a:pt x="8453" y="5992"/>
                    <a:pt x="8238" y="5886"/>
                    <a:pt x="8064" y="5678"/>
                  </a:cubicBezTo>
                  <a:cubicBezTo>
                    <a:pt x="7893" y="5466"/>
                    <a:pt x="7807" y="5208"/>
                    <a:pt x="7807" y="4899"/>
                  </a:cubicBezTo>
                  <a:lnTo>
                    <a:pt x="7807" y="1069"/>
                  </a:lnTo>
                  <a:cubicBezTo>
                    <a:pt x="7807" y="778"/>
                    <a:pt x="7895" y="529"/>
                    <a:pt x="8069" y="317"/>
                  </a:cubicBezTo>
                  <a:cubicBezTo>
                    <a:pt x="8245" y="106"/>
                    <a:pt x="8458" y="0"/>
                    <a:pt x="8708" y="0"/>
                  </a:cubicBezTo>
                  <a:lnTo>
                    <a:pt x="12916" y="0"/>
                  </a:lnTo>
                  <a:cubicBezTo>
                    <a:pt x="13159" y="0"/>
                    <a:pt x="13369" y="106"/>
                    <a:pt x="13543" y="317"/>
                  </a:cubicBezTo>
                  <a:cubicBezTo>
                    <a:pt x="13717" y="529"/>
                    <a:pt x="13807" y="778"/>
                    <a:pt x="13807" y="1069"/>
                  </a:cubicBezTo>
                  <a:lnTo>
                    <a:pt x="13807" y="4899"/>
                  </a:lnTo>
                  <a:cubicBezTo>
                    <a:pt x="13807" y="5205"/>
                    <a:pt x="13717" y="5463"/>
                    <a:pt x="13543" y="5678"/>
                  </a:cubicBezTo>
                  <a:cubicBezTo>
                    <a:pt x="13369" y="5886"/>
                    <a:pt x="13159" y="5992"/>
                    <a:pt x="12916" y="5992"/>
                  </a:cubicBezTo>
                  <a:lnTo>
                    <a:pt x="8708" y="5992"/>
                  </a:lnTo>
                  <a:close/>
                  <a:moveTo>
                    <a:pt x="13808" y="12389"/>
                  </a:moveTo>
                  <a:cubicBezTo>
                    <a:pt x="13808" y="12697"/>
                    <a:pt x="13717" y="12956"/>
                    <a:pt x="13543" y="13164"/>
                  </a:cubicBezTo>
                  <a:cubicBezTo>
                    <a:pt x="13369" y="13373"/>
                    <a:pt x="13159" y="13473"/>
                    <a:pt x="12916" y="13473"/>
                  </a:cubicBezTo>
                  <a:lnTo>
                    <a:pt x="8708" y="13473"/>
                  </a:lnTo>
                  <a:cubicBezTo>
                    <a:pt x="8453" y="13473"/>
                    <a:pt x="8238" y="13367"/>
                    <a:pt x="8064" y="13159"/>
                  </a:cubicBezTo>
                  <a:cubicBezTo>
                    <a:pt x="7893" y="12947"/>
                    <a:pt x="7807" y="12692"/>
                    <a:pt x="7807" y="12389"/>
                  </a:cubicBezTo>
                  <a:lnTo>
                    <a:pt x="7807" y="9214"/>
                  </a:lnTo>
                  <a:cubicBezTo>
                    <a:pt x="7807" y="8906"/>
                    <a:pt x="7895" y="8650"/>
                    <a:pt x="8069" y="8453"/>
                  </a:cubicBezTo>
                  <a:cubicBezTo>
                    <a:pt x="8245" y="8256"/>
                    <a:pt x="8458" y="8157"/>
                    <a:pt x="8708" y="8157"/>
                  </a:cubicBezTo>
                  <a:lnTo>
                    <a:pt x="12916" y="8157"/>
                  </a:lnTo>
                  <a:cubicBezTo>
                    <a:pt x="13159" y="8157"/>
                    <a:pt x="13369" y="8256"/>
                    <a:pt x="13543" y="8459"/>
                  </a:cubicBezTo>
                  <a:cubicBezTo>
                    <a:pt x="13717" y="8662"/>
                    <a:pt x="13807" y="8911"/>
                    <a:pt x="13807" y="9214"/>
                  </a:cubicBezTo>
                  <a:lnTo>
                    <a:pt x="13807" y="12389"/>
                  </a:lnTo>
                  <a:close/>
                  <a:moveTo>
                    <a:pt x="12914" y="15638"/>
                  </a:moveTo>
                  <a:cubicBezTo>
                    <a:pt x="13156" y="15638"/>
                    <a:pt x="13367" y="15737"/>
                    <a:pt x="13541" y="15940"/>
                  </a:cubicBezTo>
                  <a:cubicBezTo>
                    <a:pt x="13714" y="16143"/>
                    <a:pt x="13805" y="16401"/>
                    <a:pt x="13805" y="16710"/>
                  </a:cubicBezTo>
                  <a:lnTo>
                    <a:pt x="13805" y="20504"/>
                  </a:lnTo>
                  <a:cubicBezTo>
                    <a:pt x="13805" y="20813"/>
                    <a:pt x="13714" y="21074"/>
                    <a:pt x="13541" y="21286"/>
                  </a:cubicBezTo>
                  <a:cubicBezTo>
                    <a:pt x="13367" y="21497"/>
                    <a:pt x="13156" y="21600"/>
                    <a:pt x="12914" y="21600"/>
                  </a:cubicBezTo>
                  <a:lnTo>
                    <a:pt x="8706" y="21600"/>
                  </a:lnTo>
                  <a:cubicBezTo>
                    <a:pt x="8451" y="21600"/>
                    <a:pt x="8236" y="21497"/>
                    <a:pt x="8062" y="21286"/>
                  </a:cubicBezTo>
                  <a:cubicBezTo>
                    <a:pt x="7890" y="21077"/>
                    <a:pt x="7805" y="20816"/>
                    <a:pt x="7805" y="20504"/>
                  </a:cubicBezTo>
                  <a:lnTo>
                    <a:pt x="7805" y="16710"/>
                  </a:lnTo>
                  <a:cubicBezTo>
                    <a:pt x="7805" y="16404"/>
                    <a:pt x="7893" y="16146"/>
                    <a:pt x="8067" y="15940"/>
                  </a:cubicBezTo>
                  <a:cubicBezTo>
                    <a:pt x="8243" y="15740"/>
                    <a:pt x="8456" y="15638"/>
                    <a:pt x="8705" y="15638"/>
                  </a:cubicBezTo>
                  <a:lnTo>
                    <a:pt x="12914" y="15638"/>
                  </a:lnTo>
                  <a:close/>
                  <a:moveTo>
                    <a:pt x="20709" y="0"/>
                  </a:moveTo>
                  <a:cubicBezTo>
                    <a:pt x="20951" y="0"/>
                    <a:pt x="21159" y="106"/>
                    <a:pt x="21336" y="317"/>
                  </a:cubicBezTo>
                  <a:cubicBezTo>
                    <a:pt x="21512" y="529"/>
                    <a:pt x="21600" y="778"/>
                    <a:pt x="21600" y="1069"/>
                  </a:cubicBezTo>
                  <a:lnTo>
                    <a:pt x="21600" y="4899"/>
                  </a:lnTo>
                  <a:cubicBezTo>
                    <a:pt x="21600" y="5205"/>
                    <a:pt x="21512" y="5463"/>
                    <a:pt x="21336" y="5678"/>
                  </a:cubicBezTo>
                  <a:cubicBezTo>
                    <a:pt x="21159" y="5886"/>
                    <a:pt x="20951" y="5992"/>
                    <a:pt x="20709" y="5992"/>
                  </a:cubicBezTo>
                  <a:lnTo>
                    <a:pt x="16513" y="5992"/>
                  </a:lnTo>
                  <a:cubicBezTo>
                    <a:pt x="16256" y="5992"/>
                    <a:pt x="16040" y="5886"/>
                    <a:pt x="15862" y="5678"/>
                  </a:cubicBezTo>
                  <a:cubicBezTo>
                    <a:pt x="15688" y="5466"/>
                    <a:pt x="15600" y="5208"/>
                    <a:pt x="15600" y="4899"/>
                  </a:cubicBezTo>
                  <a:lnTo>
                    <a:pt x="15600" y="1069"/>
                  </a:lnTo>
                  <a:cubicBezTo>
                    <a:pt x="15600" y="778"/>
                    <a:pt x="15688" y="529"/>
                    <a:pt x="15862" y="317"/>
                  </a:cubicBezTo>
                  <a:cubicBezTo>
                    <a:pt x="16038" y="106"/>
                    <a:pt x="16253" y="0"/>
                    <a:pt x="16513" y="0"/>
                  </a:cubicBezTo>
                  <a:lnTo>
                    <a:pt x="20709" y="0"/>
                  </a:lnTo>
                  <a:close/>
                  <a:moveTo>
                    <a:pt x="15600" y="9214"/>
                  </a:moveTo>
                  <a:cubicBezTo>
                    <a:pt x="15600" y="8906"/>
                    <a:pt x="15688" y="8650"/>
                    <a:pt x="15861" y="8453"/>
                  </a:cubicBezTo>
                  <a:cubicBezTo>
                    <a:pt x="16038" y="8256"/>
                    <a:pt x="16253" y="8157"/>
                    <a:pt x="16513" y="8157"/>
                  </a:cubicBezTo>
                  <a:lnTo>
                    <a:pt x="20709" y="8157"/>
                  </a:lnTo>
                  <a:cubicBezTo>
                    <a:pt x="20951" y="8157"/>
                    <a:pt x="21159" y="8256"/>
                    <a:pt x="21336" y="8459"/>
                  </a:cubicBezTo>
                  <a:cubicBezTo>
                    <a:pt x="21512" y="8662"/>
                    <a:pt x="21600" y="8911"/>
                    <a:pt x="21600" y="9214"/>
                  </a:cubicBezTo>
                  <a:lnTo>
                    <a:pt x="21600" y="12389"/>
                  </a:lnTo>
                  <a:cubicBezTo>
                    <a:pt x="21600" y="12697"/>
                    <a:pt x="21512" y="12956"/>
                    <a:pt x="21336" y="13164"/>
                  </a:cubicBezTo>
                  <a:cubicBezTo>
                    <a:pt x="21159" y="13373"/>
                    <a:pt x="20951" y="13473"/>
                    <a:pt x="20709" y="13473"/>
                  </a:cubicBezTo>
                  <a:lnTo>
                    <a:pt x="16513" y="13473"/>
                  </a:lnTo>
                  <a:cubicBezTo>
                    <a:pt x="16256" y="13473"/>
                    <a:pt x="16040" y="13367"/>
                    <a:pt x="15861" y="13159"/>
                  </a:cubicBezTo>
                  <a:cubicBezTo>
                    <a:pt x="15688" y="12947"/>
                    <a:pt x="15600" y="12692"/>
                    <a:pt x="15600" y="12389"/>
                  </a:cubicBezTo>
                  <a:lnTo>
                    <a:pt x="15600" y="9214"/>
                  </a:lnTo>
                  <a:close/>
                  <a:moveTo>
                    <a:pt x="15600" y="16707"/>
                  </a:moveTo>
                  <a:cubicBezTo>
                    <a:pt x="15600" y="16401"/>
                    <a:pt x="15688" y="16143"/>
                    <a:pt x="15861" y="15937"/>
                  </a:cubicBezTo>
                  <a:cubicBezTo>
                    <a:pt x="16038" y="15737"/>
                    <a:pt x="16253" y="15635"/>
                    <a:pt x="16513" y="15635"/>
                  </a:cubicBezTo>
                  <a:lnTo>
                    <a:pt x="20709" y="15635"/>
                  </a:lnTo>
                  <a:cubicBezTo>
                    <a:pt x="20951" y="15635"/>
                    <a:pt x="21159" y="15734"/>
                    <a:pt x="21336" y="15937"/>
                  </a:cubicBezTo>
                  <a:cubicBezTo>
                    <a:pt x="21512" y="16140"/>
                    <a:pt x="21600" y="16398"/>
                    <a:pt x="21600" y="16707"/>
                  </a:cubicBezTo>
                  <a:lnTo>
                    <a:pt x="21600" y="20501"/>
                  </a:lnTo>
                  <a:cubicBezTo>
                    <a:pt x="21600" y="20810"/>
                    <a:pt x="21512" y="21071"/>
                    <a:pt x="21336" y="21283"/>
                  </a:cubicBezTo>
                  <a:cubicBezTo>
                    <a:pt x="21159" y="21494"/>
                    <a:pt x="20951" y="21597"/>
                    <a:pt x="20709" y="21597"/>
                  </a:cubicBezTo>
                  <a:lnTo>
                    <a:pt x="16513" y="21597"/>
                  </a:lnTo>
                  <a:cubicBezTo>
                    <a:pt x="16256" y="21597"/>
                    <a:pt x="16040" y="21494"/>
                    <a:pt x="15861" y="21283"/>
                  </a:cubicBezTo>
                  <a:cubicBezTo>
                    <a:pt x="15688" y="21074"/>
                    <a:pt x="15600" y="20813"/>
                    <a:pt x="15600" y="20501"/>
                  </a:cubicBezTo>
                  <a:lnTo>
                    <a:pt x="1560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5" name="Shape 1555"/>
            <p:cNvSpPr/>
            <p:nvPr/>
          </p:nvSpPr>
          <p:spPr>
            <a:xfrm>
              <a:off x="6176910" y="912242"/>
              <a:ext cx="349354" cy="291680"/>
            </a:xfrm>
            <a:custGeom>
              <a:avLst/>
              <a:gdLst/>
              <a:ahLst/>
              <a:cxnLst>
                <a:cxn ang="0">
                  <a:pos x="wd2" y="hd2"/>
                </a:cxn>
                <a:cxn ang="5400000">
                  <a:pos x="wd2" y="hd2"/>
                </a:cxn>
                <a:cxn ang="10800000">
                  <a:pos x="wd2" y="hd2"/>
                </a:cxn>
                <a:cxn ang="16200000">
                  <a:pos x="wd2" y="hd2"/>
                </a:cxn>
              </a:cxnLst>
              <a:rect l="0" t="0" r="r" b="b"/>
              <a:pathLst>
                <a:path w="21600" h="21600" extrusionOk="0">
                  <a:moveTo>
                    <a:pt x="5285" y="4893"/>
                  </a:moveTo>
                  <a:cubicBezTo>
                    <a:pt x="5285" y="5202"/>
                    <a:pt x="5197" y="5463"/>
                    <a:pt x="5024" y="5678"/>
                  </a:cubicBezTo>
                  <a:cubicBezTo>
                    <a:pt x="4847" y="5886"/>
                    <a:pt x="4639" y="5995"/>
                    <a:pt x="4394" y="5995"/>
                  </a:cubicBezTo>
                  <a:lnTo>
                    <a:pt x="913" y="5995"/>
                  </a:lnTo>
                  <a:cubicBezTo>
                    <a:pt x="659" y="5995"/>
                    <a:pt x="441" y="5886"/>
                    <a:pt x="262" y="5678"/>
                  </a:cubicBezTo>
                  <a:cubicBezTo>
                    <a:pt x="88" y="5466"/>
                    <a:pt x="0" y="5205"/>
                    <a:pt x="0" y="4893"/>
                  </a:cubicBezTo>
                  <a:lnTo>
                    <a:pt x="0" y="1069"/>
                  </a:lnTo>
                  <a:cubicBezTo>
                    <a:pt x="0" y="778"/>
                    <a:pt x="88" y="526"/>
                    <a:pt x="262" y="317"/>
                  </a:cubicBezTo>
                  <a:cubicBezTo>
                    <a:pt x="438" y="106"/>
                    <a:pt x="656" y="0"/>
                    <a:pt x="913" y="0"/>
                  </a:cubicBezTo>
                  <a:lnTo>
                    <a:pt x="4394" y="0"/>
                  </a:lnTo>
                  <a:cubicBezTo>
                    <a:pt x="4639" y="0"/>
                    <a:pt x="4847" y="106"/>
                    <a:pt x="5024" y="317"/>
                  </a:cubicBezTo>
                  <a:cubicBezTo>
                    <a:pt x="5197" y="526"/>
                    <a:pt x="5285" y="778"/>
                    <a:pt x="5285" y="1069"/>
                  </a:cubicBezTo>
                  <a:lnTo>
                    <a:pt x="5285" y="4893"/>
                  </a:lnTo>
                  <a:close/>
                  <a:moveTo>
                    <a:pt x="5285" y="12389"/>
                  </a:moveTo>
                  <a:cubicBezTo>
                    <a:pt x="5285" y="12697"/>
                    <a:pt x="5197" y="12956"/>
                    <a:pt x="5024" y="13164"/>
                  </a:cubicBezTo>
                  <a:cubicBezTo>
                    <a:pt x="4847" y="13370"/>
                    <a:pt x="4639" y="13473"/>
                    <a:pt x="4394" y="13473"/>
                  </a:cubicBezTo>
                  <a:lnTo>
                    <a:pt x="913" y="13473"/>
                  </a:lnTo>
                  <a:cubicBezTo>
                    <a:pt x="659" y="13473"/>
                    <a:pt x="441" y="13367"/>
                    <a:pt x="262" y="13159"/>
                  </a:cubicBezTo>
                  <a:cubicBezTo>
                    <a:pt x="88" y="12947"/>
                    <a:pt x="0" y="12692"/>
                    <a:pt x="0" y="12389"/>
                  </a:cubicBezTo>
                  <a:lnTo>
                    <a:pt x="0" y="9211"/>
                  </a:lnTo>
                  <a:cubicBezTo>
                    <a:pt x="0" y="8906"/>
                    <a:pt x="88" y="8650"/>
                    <a:pt x="262" y="8453"/>
                  </a:cubicBezTo>
                  <a:cubicBezTo>
                    <a:pt x="438" y="8256"/>
                    <a:pt x="656" y="8157"/>
                    <a:pt x="913" y="8157"/>
                  </a:cubicBezTo>
                  <a:lnTo>
                    <a:pt x="4394" y="8157"/>
                  </a:lnTo>
                  <a:cubicBezTo>
                    <a:pt x="4639" y="8157"/>
                    <a:pt x="4847" y="8256"/>
                    <a:pt x="5024" y="8459"/>
                  </a:cubicBezTo>
                  <a:cubicBezTo>
                    <a:pt x="5197" y="8659"/>
                    <a:pt x="5285" y="8911"/>
                    <a:pt x="5285" y="9211"/>
                  </a:cubicBezTo>
                  <a:lnTo>
                    <a:pt x="5285" y="12389"/>
                  </a:lnTo>
                  <a:close/>
                  <a:moveTo>
                    <a:pt x="4394" y="15638"/>
                  </a:moveTo>
                  <a:cubicBezTo>
                    <a:pt x="4639" y="15638"/>
                    <a:pt x="4847" y="15737"/>
                    <a:pt x="5024" y="15940"/>
                  </a:cubicBezTo>
                  <a:cubicBezTo>
                    <a:pt x="5197" y="16140"/>
                    <a:pt x="5285" y="16401"/>
                    <a:pt x="5285" y="16707"/>
                  </a:cubicBezTo>
                  <a:lnTo>
                    <a:pt x="5285" y="20504"/>
                  </a:lnTo>
                  <a:cubicBezTo>
                    <a:pt x="5285" y="20813"/>
                    <a:pt x="5197" y="21074"/>
                    <a:pt x="5024" y="21286"/>
                  </a:cubicBezTo>
                  <a:cubicBezTo>
                    <a:pt x="4847" y="21494"/>
                    <a:pt x="4639" y="21600"/>
                    <a:pt x="4394" y="21600"/>
                  </a:cubicBezTo>
                  <a:lnTo>
                    <a:pt x="913" y="21600"/>
                  </a:lnTo>
                  <a:cubicBezTo>
                    <a:pt x="659" y="21600"/>
                    <a:pt x="441" y="21494"/>
                    <a:pt x="262" y="21286"/>
                  </a:cubicBezTo>
                  <a:cubicBezTo>
                    <a:pt x="88" y="21077"/>
                    <a:pt x="0" y="20816"/>
                    <a:pt x="0" y="20504"/>
                  </a:cubicBezTo>
                  <a:lnTo>
                    <a:pt x="0" y="16707"/>
                  </a:lnTo>
                  <a:cubicBezTo>
                    <a:pt x="0" y="16401"/>
                    <a:pt x="88" y="16143"/>
                    <a:pt x="262" y="15940"/>
                  </a:cubicBezTo>
                  <a:cubicBezTo>
                    <a:pt x="438" y="15740"/>
                    <a:pt x="656" y="15638"/>
                    <a:pt x="913" y="15638"/>
                  </a:cubicBezTo>
                  <a:lnTo>
                    <a:pt x="4394" y="15638"/>
                  </a:lnTo>
                  <a:close/>
                  <a:moveTo>
                    <a:pt x="20709" y="0"/>
                  </a:moveTo>
                  <a:cubicBezTo>
                    <a:pt x="20951" y="0"/>
                    <a:pt x="21162" y="106"/>
                    <a:pt x="21336" y="317"/>
                  </a:cubicBezTo>
                  <a:cubicBezTo>
                    <a:pt x="21514" y="526"/>
                    <a:pt x="21600" y="778"/>
                    <a:pt x="21600" y="1069"/>
                  </a:cubicBezTo>
                  <a:lnTo>
                    <a:pt x="21600" y="4893"/>
                  </a:lnTo>
                  <a:cubicBezTo>
                    <a:pt x="21600" y="5202"/>
                    <a:pt x="21514" y="5463"/>
                    <a:pt x="21336" y="5678"/>
                  </a:cubicBezTo>
                  <a:cubicBezTo>
                    <a:pt x="21162" y="5886"/>
                    <a:pt x="20951" y="5995"/>
                    <a:pt x="20709" y="5995"/>
                  </a:cubicBezTo>
                  <a:lnTo>
                    <a:pt x="7993" y="5995"/>
                  </a:lnTo>
                  <a:cubicBezTo>
                    <a:pt x="7736" y="5995"/>
                    <a:pt x="7521" y="5886"/>
                    <a:pt x="7342" y="5678"/>
                  </a:cubicBezTo>
                  <a:cubicBezTo>
                    <a:pt x="7168" y="5466"/>
                    <a:pt x="7080" y="5205"/>
                    <a:pt x="7080" y="4893"/>
                  </a:cubicBezTo>
                  <a:lnTo>
                    <a:pt x="7080" y="1069"/>
                  </a:lnTo>
                  <a:cubicBezTo>
                    <a:pt x="7080" y="778"/>
                    <a:pt x="7168" y="526"/>
                    <a:pt x="7342" y="317"/>
                  </a:cubicBezTo>
                  <a:cubicBezTo>
                    <a:pt x="7518" y="106"/>
                    <a:pt x="7734" y="0"/>
                    <a:pt x="7993" y="0"/>
                  </a:cubicBezTo>
                  <a:lnTo>
                    <a:pt x="20709" y="0"/>
                  </a:lnTo>
                  <a:close/>
                  <a:moveTo>
                    <a:pt x="7080" y="9211"/>
                  </a:moveTo>
                  <a:cubicBezTo>
                    <a:pt x="7080" y="8906"/>
                    <a:pt x="7168" y="8650"/>
                    <a:pt x="7342" y="8453"/>
                  </a:cubicBezTo>
                  <a:cubicBezTo>
                    <a:pt x="7518" y="8256"/>
                    <a:pt x="7734" y="8157"/>
                    <a:pt x="7993" y="8157"/>
                  </a:cubicBezTo>
                  <a:lnTo>
                    <a:pt x="20709" y="8157"/>
                  </a:lnTo>
                  <a:cubicBezTo>
                    <a:pt x="20951" y="8157"/>
                    <a:pt x="21162" y="8256"/>
                    <a:pt x="21336" y="8459"/>
                  </a:cubicBezTo>
                  <a:cubicBezTo>
                    <a:pt x="21514" y="8659"/>
                    <a:pt x="21600" y="8911"/>
                    <a:pt x="21600" y="9211"/>
                  </a:cubicBezTo>
                  <a:lnTo>
                    <a:pt x="21600" y="12389"/>
                  </a:lnTo>
                  <a:cubicBezTo>
                    <a:pt x="21600" y="12697"/>
                    <a:pt x="21514" y="12956"/>
                    <a:pt x="21336" y="13164"/>
                  </a:cubicBezTo>
                  <a:cubicBezTo>
                    <a:pt x="21162" y="13370"/>
                    <a:pt x="20951" y="13473"/>
                    <a:pt x="20709" y="13473"/>
                  </a:cubicBezTo>
                  <a:lnTo>
                    <a:pt x="7993" y="13473"/>
                  </a:lnTo>
                  <a:cubicBezTo>
                    <a:pt x="7736" y="13473"/>
                    <a:pt x="7521" y="13367"/>
                    <a:pt x="7342" y="13159"/>
                  </a:cubicBezTo>
                  <a:cubicBezTo>
                    <a:pt x="7168" y="12947"/>
                    <a:pt x="7080" y="12692"/>
                    <a:pt x="7080" y="12389"/>
                  </a:cubicBezTo>
                  <a:lnTo>
                    <a:pt x="7080" y="9211"/>
                  </a:lnTo>
                  <a:close/>
                  <a:moveTo>
                    <a:pt x="7080" y="16707"/>
                  </a:moveTo>
                  <a:cubicBezTo>
                    <a:pt x="7080" y="16401"/>
                    <a:pt x="7168" y="16143"/>
                    <a:pt x="7342" y="15940"/>
                  </a:cubicBezTo>
                  <a:cubicBezTo>
                    <a:pt x="7518" y="15740"/>
                    <a:pt x="7734" y="15638"/>
                    <a:pt x="7993" y="15638"/>
                  </a:cubicBezTo>
                  <a:lnTo>
                    <a:pt x="20709" y="15638"/>
                  </a:lnTo>
                  <a:cubicBezTo>
                    <a:pt x="20951" y="15638"/>
                    <a:pt x="21162" y="15737"/>
                    <a:pt x="21336" y="15940"/>
                  </a:cubicBezTo>
                  <a:cubicBezTo>
                    <a:pt x="21514" y="16140"/>
                    <a:pt x="21600" y="16401"/>
                    <a:pt x="21600" y="16707"/>
                  </a:cubicBezTo>
                  <a:lnTo>
                    <a:pt x="21600" y="20504"/>
                  </a:lnTo>
                  <a:cubicBezTo>
                    <a:pt x="21600" y="20813"/>
                    <a:pt x="21514" y="21074"/>
                    <a:pt x="21336" y="21286"/>
                  </a:cubicBezTo>
                  <a:cubicBezTo>
                    <a:pt x="21162" y="21494"/>
                    <a:pt x="20951" y="21600"/>
                    <a:pt x="20709" y="21600"/>
                  </a:cubicBezTo>
                  <a:lnTo>
                    <a:pt x="7993" y="21600"/>
                  </a:lnTo>
                  <a:cubicBezTo>
                    <a:pt x="7736" y="21600"/>
                    <a:pt x="7521" y="21494"/>
                    <a:pt x="7342" y="21286"/>
                  </a:cubicBezTo>
                  <a:cubicBezTo>
                    <a:pt x="7168" y="21077"/>
                    <a:pt x="7080" y="20816"/>
                    <a:pt x="7080" y="20504"/>
                  </a:cubicBezTo>
                  <a:lnTo>
                    <a:pt x="708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6" name="Shape 1556"/>
            <p:cNvSpPr/>
            <p:nvPr/>
          </p:nvSpPr>
          <p:spPr>
            <a:xfrm>
              <a:off x="7206398" y="912242"/>
              <a:ext cx="349314" cy="291641"/>
            </a:xfrm>
            <a:custGeom>
              <a:avLst/>
              <a:gdLst/>
              <a:ahLst/>
              <a:cxnLst>
                <a:cxn ang="0">
                  <a:pos x="wd2" y="hd2"/>
                </a:cxn>
                <a:cxn ang="5400000">
                  <a:pos x="wd2" y="hd2"/>
                </a:cxn>
                <a:cxn ang="10800000">
                  <a:pos x="wd2" y="hd2"/>
                </a:cxn>
                <a:cxn ang="16200000">
                  <a:pos x="wd2" y="hd2"/>
                </a:cxn>
              </a:cxnLst>
              <a:rect l="0" t="0" r="r" b="b"/>
              <a:pathLst>
                <a:path w="21600" h="21600" extrusionOk="0">
                  <a:moveTo>
                    <a:pt x="3597" y="2714"/>
                  </a:moveTo>
                  <a:cubicBezTo>
                    <a:pt x="3597" y="3005"/>
                    <a:pt x="3509" y="3255"/>
                    <a:pt x="3335" y="3458"/>
                  </a:cubicBezTo>
                  <a:cubicBezTo>
                    <a:pt x="3158" y="3663"/>
                    <a:pt x="2950" y="3766"/>
                    <a:pt x="2706" y="3766"/>
                  </a:cubicBezTo>
                  <a:lnTo>
                    <a:pt x="913" y="3766"/>
                  </a:lnTo>
                  <a:cubicBezTo>
                    <a:pt x="659" y="3766"/>
                    <a:pt x="441" y="3660"/>
                    <a:pt x="262" y="3452"/>
                  </a:cubicBezTo>
                  <a:cubicBezTo>
                    <a:pt x="88" y="3240"/>
                    <a:pt x="0" y="2996"/>
                    <a:pt x="0" y="2714"/>
                  </a:cubicBezTo>
                  <a:lnTo>
                    <a:pt x="0" y="1066"/>
                  </a:lnTo>
                  <a:cubicBezTo>
                    <a:pt x="0" y="776"/>
                    <a:pt x="88" y="523"/>
                    <a:pt x="262" y="314"/>
                  </a:cubicBezTo>
                  <a:cubicBezTo>
                    <a:pt x="438" y="103"/>
                    <a:pt x="656" y="0"/>
                    <a:pt x="913" y="0"/>
                  </a:cubicBezTo>
                  <a:lnTo>
                    <a:pt x="2706" y="0"/>
                  </a:lnTo>
                  <a:cubicBezTo>
                    <a:pt x="2950" y="0"/>
                    <a:pt x="3158" y="103"/>
                    <a:pt x="3335" y="314"/>
                  </a:cubicBezTo>
                  <a:cubicBezTo>
                    <a:pt x="3509" y="523"/>
                    <a:pt x="3597" y="776"/>
                    <a:pt x="3597" y="1066"/>
                  </a:cubicBezTo>
                  <a:lnTo>
                    <a:pt x="3597" y="2714"/>
                  </a:lnTo>
                  <a:close/>
                  <a:moveTo>
                    <a:pt x="3597" y="8634"/>
                  </a:moveTo>
                  <a:cubicBezTo>
                    <a:pt x="3597" y="8942"/>
                    <a:pt x="3509" y="9198"/>
                    <a:pt x="3335" y="9403"/>
                  </a:cubicBezTo>
                  <a:cubicBezTo>
                    <a:pt x="3158" y="9603"/>
                    <a:pt x="2950" y="9706"/>
                    <a:pt x="2706" y="9706"/>
                  </a:cubicBezTo>
                  <a:lnTo>
                    <a:pt x="913" y="9706"/>
                  </a:lnTo>
                  <a:cubicBezTo>
                    <a:pt x="659" y="9706"/>
                    <a:pt x="441" y="9606"/>
                    <a:pt x="262" y="9403"/>
                  </a:cubicBezTo>
                  <a:cubicBezTo>
                    <a:pt x="88" y="9200"/>
                    <a:pt x="0" y="8945"/>
                    <a:pt x="0" y="8634"/>
                  </a:cubicBezTo>
                  <a:lnTo>
                    <a:pt x="0" y="7030"/>
                  </a:lnTo>
                  <a:cubicBezTo>
                    <a:pt x="0" y="6724"/>
                    <a:pt x="88" y="6466"/>
                    <a:pt x="262" y="6248"/>
                  </a:cubicBezTo>
                  <a:cubicBezTo>
                    <a:pt x="438" y="6040"/>
                    <a:pt x="656" y="5934"/>
                    <a:pt x="913" y="5934"/>
                  </a:cubicBezTo>
                  <a:lnTo>
                    <a:pt x="2706" y="5934"/>
                  </a:lnTo>
                  <a:cubicBezTo>
                    <a:pt x="2950" y="5934"/>
                    <a:pt x="3158" y="6040"/>
                    <a:pt x="3335" y="6248"/>
                  </a:cubicBezTo>
                  <a:cubicBezTo>
                    <a:pt x="3509" y="6463"/>
                    <a:pt x="3597" y="6721"/>
                    <a:pt x="3597" y="7030"/>
                  </a:cubicBezTo>
                  <a:lnTo>
                    <a:pt x="3597" y="8634"/>
                  </a:lnTo>
                  <a:close/>
                  <a:moveTo>
                    <a:pt x="3597" y="14567"/>
                  </a:moveTo>
                  <a:cubicBezTo>
                    <a:pt x="3597" y="14876"/>
                    <a:pt x="3509" y="15134"/>
                    <a:pt x="3335" y="15349"/>
                  </a:cubicBezTo>
                  <a:cubicBezTo>
                    <a:pt x="3158" y="15560"/>
                    <a:pt x="2950" y="15663"/>
                    <a:pt x="2706" y="15663"/>
                  </a:cubicBezTo>
                  <a:lnTo>
                    <a:pt x="913" y="15663"/>
                  </a:lnTo>
                  <a:cubicBezTo>
                    <a:pt x="659" y="15663"/>
                    <a:pt x="441" y="15560"/>
                    <a:pt x="262" y="15349"/>
                  </a:cubicBezTo>
                  <a:cubicBezTo>
                    <a:pt x="88" y="15137"/>
                    <a:pt x="0" y="14879"/>
                    <a:pt x="0" y="14567"/>
                  </a:cubicBezTo>
                  <a:lnTo>
                    <a:pt x="0" y="12964"/>
                  </a:lnTo>
                  <a:cubicBezTo>
                    <a:pt x="0" y="12655"/>
                    <a:pt x="88" y="12397"/>
                    <a:pt x="262" y="12182"/>
                  </a:cubicBezTo>
                  <a:cubicBezTo>
                    <a:pt x="438" y="11971"/>
                    <a:pt x="656" y="11868"/>
                    <a:pt x="913" y="11868"/>
                  </a:cubicBezTo>
                  <a:lnTo>
                    <a:pt x="2706" y="11868"/>
                  </a:lnTo>
                  <a:cubicBezTo>
                    <a:pt x="2950" y="11868"/>
                    <a:pt x="3158" y="11971"/>
                    <a:pt x="3335" y="12182"/>
                  </a:cubicBezTo>
                  <a:cubicBezTo>
                    <a:pt x="3509" y="12394"/>
                    <a:pt x="3597" y="12652"/>
                    <a:pt x="3597" y="12964"/>
                  </a:cubicBezTo>
                  <a:lnTo>
                    <a:pt x="3597" y="14567"/>
                  </a:lnTo>
                  <a:close/>
                  <a:moveTo>
                    <a:pt x="2705" y="17831"/>
                  </a:moveTo>
                  <a:cubicBezTo>
                    <a:pt x="2950" y="17831"/>
                    <a:pt x="3158" y="17937"/>
                    <a:pt x="3335" y="18148"/>
                  </a:cubicBezTo>
                  <a:cubicBezTo>
                    <a:pt x="3509" y="18357"/>
                    <a:pt x="3597" y="18604"/>
                    <a:pt x="3597" y="18886"/>
                  </a:cubicBezTo>
                  <a:lnTo>
                    <a:pt x="3597" y="20504"/>
                  </a:lnTo>
                  <a:cubicBezTo>
                    <a:pt x="3597" y="20810"/>
                    <a:pt x="3508" y="21071"/>
                    <a:pt x="3335" y="21286"/>
                  </a:cubicBezTo>
                  <a:cubicBezTo>
                    <a:pt x="3158" y="21494"/>
                    <a:pt x="2950" y="21600"/>
                    <a:pt x="2705" y="21600"/>
                  </a:cubicBezTo>
                  <a:lnTo>
                    <a:pt x="913" y="21600"/>
                  </a:lnTo>
                  <a:cubicBezTo>
                    <a:pt x="659" y="21600"/>
                    <a:pt x="441" y="21494"/>
                    <a:pt x="262" y="21286"/>
                  </a:cubicBezTo>
                  <a:cubicBezTo>
                    <a:pt x="88" y="21074"/>
                    <a:pt x="0" y="20813"/>
                    <a:pt x="0" y="20504"/>
                  </a:cubicBezTo>
                  <a:lnTo>
                    <a:pt x="0" y="18886"/>
                  </a:lnTo>
                  <a:cubicBezTo>
                    <a:pt x="0" y="18595"/>
                    <a:pt x="88" y="18345"/>
                    <a:pt x="262" y="18140"/>
                  </a:cubicBezTo>
                  <a:cubicBezTo>
                    <a:pt x="438" y="17934"/>
                    <a:pt x="656" y="17831"/>
                    <a:pt x="913" y="17831"/>
                  </a:cubicBezTo>
                  <a:lnTo>
                    <a:pt x="2705" y="17831"/>
                  </a:lnTo>
                  <a:close/>
                  <a:moveTo>
                    <a:pt x="20709" y="0"/>
                  </a:moveTo>
                  <a:cubicBezTo>
                    <a:pt x="20951" y="0"/>
                    <a:pt x="21162" y="103"/>
                    <a:pt x="21336" y="314"/>
                  </a:cubicBezTo>
                  <a:cubicBezTo>
                    <a:pt x="21512" y="523"/>
                    <a:pt x="21600" y="776"/>
                    <a:pt x="21600" y="1066"/>
                  </a:cubicBezTo>
                  <a:lnTo>
                    <a:pt x="21600" y="2714"/>
                  </a:lnTo>
                  <a:cubicBezTo>
                    <a:pt x="21600" y="3005"/>
                    <a:pt x="21512" y="3255"/>
                    <a:pt x="21336" y="3458"/>
                  </a:cubicBezTo>
                  <a:cubicBezTo>
                    <a:pt x="21162" y="3663"/>
                    <a:pt x="20951" y="3766"/>
                    <a:pt x="20709" y="3766"/>
                  </a:cubicBezTo>
                  <a:lnTo>
                    <a:pt x="6314" y="3766"/>
                  </a:lnTo>
                  <a:cubicBezTo>
                    <a:pt x="6057" y="3766"/>
                    <a:pt x="5842" y="3660"/>
                    <a:pt x="5663" y="3452"/>
                  </a:cubicBezTo>
                  <a:cubicBezTo>
                    <a:pt x="5489" y="3240"/>
                    <a:pt x="5401" y="2996"/>
                    <a:pt x="5401" y="2714"/>
                  </a:cubicBezTo>
                  <a:lnTo>
                    <a:pt x="5401" y="1066"/>
                  </a:lnTo>
                  <a:cubicBezTo>
                    <a:pt x="5401" y="776"/>
                    <a:pt x="5489" y="523"/>
                    <a:pt x="5663" y="314"/>
                  </a:cubicBezTo>
                  <a:cubicBezTo>
                    <a:pt x="5840" y="103"/>
                    <a:pt x="6055" y="0"/>
                    <a:pt x="6314" y="0"/>
                  </a:cubicBezTo>
                  <a:lnTo>
                    <a:pt x="20709" y="0"/>
                  </a:lnTo>
                  <a:close/>
                  <a:moveTo>
                    <a:pt x="5401" y="7030"/>
                  </a:moveTo>
                  <a:cubicBezTo>
                    <a:pt x="5401" y="6724"/>
                    <a:pt x="5489" y="6466"/>
                    <a:pt x="5663" y="6248"/>
                  </a:cubicBezTo>
                  <a:cubicBezTo>
                    <a:pt x="5839" y="6040"/>
                    <a:pt x="6055" y="5934"/>
                    <a:pt x="6314" y="5934"/>
                  </a:cubicBezTo>
                  <a:lnTo>
                    <a:pt x="20709" y="5934"/>
                  </a:lnTo>
                  <a:cubicBezTo>
                    <a:pt x="20951" y="5934"/>
                    <a:pt x="21162" y="6040"/>
                    <a:pt x="21335" y="6248"/>
                  </a:cubicBezTo>
                  <a:cubicBezTo>
                    <a:pt x="21512" y="6463"/>
                    <a:pt x="21600" y="6721"/>
                    <a:pt x="21600" y="7030"/>
                  </a:cubicBezTo>
                  <a:lnTo>
                    <a:pt x="21600" y="8634"/>
                  </a:lnTo>
                  <a:cubicBezTo>
                    <a:pt x="21600" y="8942"/>
                    <a:pt x="21512" y="9198"/>
                    <a:pt x="21335" y="9403"/>
                  </a:cubicBezTo>
                  <a:cubicBezTo>
                    <a:pt x="21162" y="9603"/>
                    <a:pt x="20951" y="9706"/>
                    <a:pt x="20709" y="9706"/>
                  </a:cubicBezTo>
                  <a:lnTo>
                    <a:pt x="6314" y="9706"/>
                  </a:lnTo>
                  <a:cubicBezTo>
                    <a:pt x="6057" y="9706"/>
                    <a:pt x="5842" y="9606"/>
                    <a:pt x="5663" y="9403"/>
                  </a:cubicBezTo>
                  <a:cubicBezTo>
                    <a:pt x="5489" y="9200"/>
                    <a:pt x="5401" y="8945"/>
                    <a:pt x="5401" y="8634"/>
                  </a:cubicBezTo>
                  <a:lnTo>
                    <a:pt x="5401" y="7030"/>
                  </a:lnTo>
                  <a:close/>
                  <a:moveTo>
                    <a:pt x="5401" y="12966"/>
                  </a:moveTo>
                  <a:cubicBezTo>
                    <a:pt x="5401" y="12658"/>
                    <a:pt x="5489" y="12399"/>
                    <a:pt x="5663" y="12185"/>
                  </a:cubicBezTo>
                  <a:cubicBezTo>
                    <a:pt x="5839" y="11974"/>
                    <a:pt x="6055" y="11871"/>
                    <a:pt x="6314" y="11871"/>
                  </a:cubicBezTo>
                  <a:lnTo>
                    <a:pt x="20709" y="11871"/>
                  </a:lnTo>
                  <a:cubicBezTo>
                    <a:pt x="20951" y="11871"/>
                    <a:pt x="21162" y="11974"/>
                    <a:pt x="21335" y="12185"/>
                  </a:cubicBezTo>
                  <a:cubicBezTo>
                    <a:pt x="21512" y="12397"/>
                    <a:pt x="21600" y="12655"/>
                    <a:pt x="21600" y="12966"/>
                  </a:cubicBezTo>
                  <a:lnTo>
                    <a:pt x="21600" y="14570"/>
                  </a:lnTo>
                  <a:cubicBezTo>
                    <a:pt x="21600" y="14879"/>
                    <a:pt x="21512" y="15137"/>
                    <a:pt x="21335" y="15352"/>
                  </a:cubicBezTo>
                  <a:cubicBezTo>
                    <a:pt x="21162" y="15563"/>
                    <a:pt x="20951" y="15666"/>
                    <a:pt x="20709" y="15666"/>
                  </a:cubicBezTo>
                  <a:lnTo>
                    <a:pt x="6314" y="15666"/>
                  </a:lnTo>
                  <a:cubicBezTo>
                    <a:pt x="6057" y="15666"/>
                    <a:pt x="5842" y="15563"/>
                    <a:pt x="5663" y="15352"/>
                  </a:cubicBezTo>
                  <a:cubicBezTo>
                    <a:pt x="5489" y="15140"/>
                    <a:pt x="5401" y="14882"/>
                    <a:pt x="5401" y="14570"/>
                  </a:cubicBezTo>
                  <a:lnTo>
                    <a:pt x="5401" y="12966"/>
                  </a:lnTo>
                  <a:close/>
                  <a:moveTo>
                    <a:pt x="5401" y="18886"/>
                  </a:moveTo>
                  <a:cubicBezTo>
                    <a:pt x="5401" y="18595"/>
                    <a:pt x="5489" y="18345"/>
                    <a:pt x="5663" y="18140"/>
                  </a:cubicBezTo>
                  <a:cubicBezTo>
                    <a:pt x="5839" y="17934"/>
                    <a:pt x="6055" y="17831"/>
                    <a:pt x="6314" y="17831"/>
                  </a:cubicBezTo>
                  <a:lnTo>
                    <a:pt x="20709" y="17831"/>
                  </a:lnTo>
                  <a:cubicBezTo>
                    <a:pt x="20951" y="17831"/>
                    <a:pt x="21162" y="17937"/>
                    <a:pt x="21335" y="18148"/>
                  </a:cubicBezTo>
                  <a:cubicBezTo>
                    <a:pt x="21512" y="18357"/>
                    <a:pt x="21600" y="18604"/>
                    <a:pt x="21600" y="18886"/>
                  </a:cubicBezTo>
                  <a:lnTo>
                    <a:pt x="21600" y="20504"/>
                  </a:lnTo>
                  <a:cubicBezTo>
                    <a:pt x="21600" y="20810"/>
                    <a:pt x="21512" y="21071"/>
                    <a:pt x="21335" y="21286"/>
                  </a:cubicBezTo>
                  <a:cubicBezTo>
                    <a:pt x="21162" y="21494"/>
                    <a:pt x="20951" y="21600"/>
                    <a:pt x="20709" y="21600"/>
                  </a:cubicBezTo>
                  <a:lnTo>
                    <a:pt x="6314" y="21600"/>
                  </a:lnTo>
                  <a:cubicBezTo>
                    <a:pt x="6057" y="21600"/>
                    <a:pt x="5842" y="21494"/>
                    <a:pt x="5663" y="21286"/>
                  </a:cubicBezTo>
                  <a:cubicBezTo>
                    <a:pt x="5489" y="21074"/>
                    <a:pt x="5401" y="20813"/>
                    <a:pt x="5401" y="20504"/>
                  </a:cubicBezTo>
                  <a:lnTo>
                    <a:pt x="5401"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7" name="Shape 1557"/>
            <p:cNvSpPr/>
            <p:nvPr/>
          </p:nvSpPr>
          <p:spPr>
            <a:xfrm>
              <a:off x="8196290" y="912242"/>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2663" y="12150"/>
                  </a:moveTo>
                  <a:lnTo>
                    <a:pt x="3434" y="12150"/>
                  </a:lnTo>
                  <a:lnTo>
                    <a:pt x="3434" y="13765"/>
                  </a:lnTo>
                  <a:lnTo>
                    <a:pt x="51" y="13765"/>
                  </a:lnTo>
                  <a:cubicBezTo>
                    <a:pt x="32" y="13674"/>
                    <a:pt x="20" y="13586"/>
                    <a:pt x="12" y="13507"/>
                  </a:cubicBezTo>
                  <a:cubicBezTo>
                    <a:pt x="5" y="13428"/>
                    <a:pt x="0" y="13340"/>
                    <a:pt x="0" y="13246"/>
                  </a:cubicBezTo>
                  <a:cubicBezTo>
                    <a:pt x="0" y="12729"/>
                    <a:pt x="120" y="12308"/>
                    <a:pt x="357" y="11979"/>
                  </a:cubicBezTo>
                  <a:cubicBezTo>
                    <a:pt x="595" y="11656"/>
                    <a:pt x="862" y="11363"/>
                    <a:pt x="1158" y="11113"/>
                  </a:cubicBezTo>
                  <a:cubicBezTo>
                    <a:pt x="1456" y="10866"/>
                    <a:pt x="1723" y="10631"/>
                    <a:pt x="1968" y="10411"/>
                  </a:cubicBezTo>
                  <a:cubicBezTo>
                    <a:pt x="2210" y="10188"/>
                    <a:pt x="2330" y="9926"/>
                    <a:pt x="2330" y="9615"/>
                  </a:cubicBezTo>
                  <a:cubicBezTo>
                    <a:pt x="2330" y="9344"/>
                    <a:pt x="2262" y="9139"/>
                    <a:pt x="2125" y="8995"/>
                  </a:cubicBezTo>
                  <a:cubicBezTo>
                    <a:pt x="1988" y="8857"/>
                    <a:pt x="1806" y="8786"/>
                    <a:pt x="1579" y="8786"/>
                  </a:cubicBezTo>
                  <a:cubicBezTo>
                    <a:pt x="1383" y="8786"/>
                    <a:pt x="1212" y="8857"/>
                    <a:pt x="1062" y="8995"/>
                  </a:cubicBezTo>
                  <a:cubicBezTo>
                    <a:pt x="913" y="9139"/>
                    <a:pt x="783" y="9303"/>
                    <a:pt x="663" y="9503"/>
                  </a:cubicBezTo>
                  <a:lnTo>
                    <a:pt x="46" y="8983"/>
                  </a:lnTo>
                  <a:cubicBezTo>
                    <a:pt x="223" y="8616"/>
                    <a:pt x="450" y="8334"/>
                    <a:pt x="727" y="8131"/>
                  </a:cubicBezTo>
                  <a:cubicBezTo>
                    <a:pt x="1004" y="7932"/>
                    <a:pt x="1312" y="7829"/>
                    <a:pt x="1647" y="7829"/>
                  </a:cubicBezTo>
                  <a:cubicBezTo>
                    <a:pt x="2078" y="7829"/>
                    <a:pt x="2455" y="7981"/>
                    <a:pt x="2778" y="8275"/>
                  </a:cubicBezTo>
                  <a:cubicBezTo>
                    <a:pt x="3106" y="8578"/>
                    <a:pt x="3265" y="9004"/>
                    <a:pt x="3265" y="9559"/>
                  </a:cubicBezTo>
                  <a:cubicBezTo>
                    <a:pt x="3265" y="10017"/>
                    <a:pt x="3148" y="10393"/>
                    <a:pt x="2913" y="10684"/>
                  </a:cubicBezTo>
                  <a:cubicBezTo>
                    <a:pt x="2678" y="10975"/>
                    <a:pt x="2416" y="11236"/>
                    <a:pt x="2127" y="11465"/>
                  </a:cubicBezTo>
                  <a:cubicBezTo>
                    <a:pt x="1838" y="11695"/>
                    <a:pt x="1576" y="11915"/>
                    <a:pt x="1337" y="12126"/>
                  </a:cubicBezTo>
                  <a:cubicBezTo>
                    <a:pt x="1099" y="12338"/>
                    <a:pt x="979" y="12599"/>
                    <a:pt x="979" y="12911"/>
                  </a:cubicBezTo>
                  <a:lnTo>
                    <a:pt x="2656" y="12911"/>
                  </a:lnTo>
                  <a:lnTo>
                    <a:pt x="2656" y="12150"/>
                  </a:lnTo>
                  <a:close/>
                  <a:moveTo>
                    <a:pt x="2134" y="18028"/>
                  </a:moveTo>
                  <a:cubicBezTo>
                    <a:pt x="2455" y="18087"/>
                    <a:pt x="2744" y="18248"/>
                    <a:pt x="3001" y="18518"/>
                  </a:cubicBezTo>
                  <a:cubicBezTo>
                    <a:pt x="3258" y="18792"/>
                    <a:pt x="3388" y="19176"/>
                    <a:pt x="3388" y="19673"/>
                  </a:cubicBezTo>
                  <a:cubicBezTo>
                    <a:pt x="3388" y="20169"/>
                    <a:pt x="3238" y="20616"/>
                    <a:pt x="2942" y="21010"/>
                  </a:cubicBezTo>
                  <a:cubicBezTo>
                    <a:pt x="2644" y="21403"/>
                    <a:pt x="2215" y="21600"/>
                    <a:pt x="1652" y="21600"/>
                  </a:cubicBezTo>
                  <a:cubicBezTo>
                    <a:pt x="1381" y="21600"/>
                    <a:pt x="1143" y="21556"/>
                    <a:pt x="945" y="21474"/>
                  </a:cubicBezTo>
                  <a:cubicBezTo>
                    <a:pt x="744" y="21391"/>
                    <a:pt x="582" y="21294"/>
                    <a:pt x="458" y="21192"/>
                  </a:cubicBezTo>
                  <a:cubicBezTo>
                    <a:pt x="262" y="21060"/>
                    <a:pt x="125" y="20936"/>
                    <a:pt x="51" y="20824"/>
                  </a:cubicBezTo>
                  <a:lnTo>
                    <a:pt x="482" y="20064"/>
                  </a:lnTo>
                  <a:cubicBezTo>
                    <a:pt x="531" y="20102"/>
                    <a:pt x="575" y="20152"/>
                    <a:pt x="624" y="20213"/>
                  </a:cubicBezTo>
                  <a:cubicBezTo>
                    <a:pt x="671" y="20275"/>
                    <a:pt x="729" y="20322"/>
                    <a:pt x="798" y="20363"/>
                  </a:cubicBezTo>
                  <a:cubicBezTo>
                    <a:pt x="893" y="20437"/>
                    <a:pt x="1008" y="20501"/>
                    <a:pt x="1146" y="20557"/>
                  </a:cubicBezTo>
                  <a:cubicBezTo>
                    <a:pt x="1283" y="20613"/>
                    <a:pt x="1427" y="20642"/>
                    <a:pt x="1586" y="20642"/>
                  </a:cubicBezTo>
                  <a:cubicBezTo>
                    <a:pt x="1858" y="20642"/>
                    <a:pt x="2076" y="20557"/>
                    <a:pt x="2237" y="20387"/>
                  </a:cubicBezTo>
                  <a:cubicBezTo>
                    <a:pt x="2396" y="20219"/>
                    <a:pt x="2477" y="19999"/>
                    <a:pt x="2477" y="19726"/>
                  </a:cubicBezTo>
                  <a:cubicBezTo>
                    <a:pt x="2477" y="19435"/>
                    <a:pt x="2387" y="19206"/>
                    <a:pt x="2203" y="19044"/>
                  </a:cubicBezTo>
                  <a:cubicBezTo>
                    <a:pt x="2019" y="18883"/>
                    <a:pt x="1794" y="18800"/>
                    <a:pt x="1518" y="18800"/>
                  </a:cubicBezTo>
                  <a:lnTo>
                    <a:pt x="1251" y="18800"/>
                  </a:lnTo>
                  <a:lnTo>
                    <a:pt x="1062" y="18278"/>
                  </a:lnTo>
                  <a:lnTo>
                    <a:pt x="2117" y="16756"/>
                  </a:lnTo>
                  <a:cubicBezTo>
                    <a:pt x="2149" y="16721"/>
                    <a:pt x="2171" y="16694"/>
                    <a:pt x="2188" y="16674"/>
                  </a:cubicBezTo>
                  <a:cubicBezTo>
                    <a:pt x="2203" y="16656"/>
                    <a:pt x="2232" y="16627"/>
                    <a:pt x="2269" y="16591"/>
                  </a:cubicBezTo>
                  <a:lnTo>
                    <a:pt x="2318" y="16506"/>
                  </a:lnTo>
                  <a:lnTo>
                    <a:pt x="2213" y="16506"/>
                  </a:lnTo>
                  <a:cubicBezTo>
                    <a:pt x="2181" y="16527"/>
                    <a:pt x="2127" y="16536"/>
                    <a:pt x="2049" y="16536"/>
                  </a:cubicBezTo>
                  <a:lnTo>
                    <a:pt x="972" y="16536"/>
                  </a:lnTo>
                  <a:lnTo>
                    <a:pt x="972" y="17223"/>
                  </a:lnTo>
                  <a:lnTo>
                    <a:pt x="201" y="17223"/>
                  </a:lnTo>
                  <a:lnTo>
                    <a:pt x="201" y="15663"/>
                  </a:lnTo>
                  <a:lnTo>
                    <a:pt x="3282" y="15663"/>
                  </a:lnTo>
                  <a:lnTo>
                    <a:pt x="3282" y="16409"/>
                  </a:lnTo>
                  <a:lnTo>
                    <a:pt x="2134" y="18028"/>
                  </a:lnTo>
                  <a:close/>
                  <a:moveTo>
                    <a:pt x="1302" y="1319"/>
                  </a:moveTo>
                  <a:cubicBezTo>
                    <a:pt x="1224" y="1469"/>
                    <a:pt x="1138" y="1604"/>
                    <a:pt x="1040" y="1721"/>
                  </a:cubicBezTo>
                  <a:cubicBezTo>
                    <a:pt x="942" y="1839"/>
                    <a:pt x="827" y="1968"/>
                    <a:pt x="693" y="2109"/>
                  </a:cubicBezTo>
                  <a:lnTo>
                    <a:pt x="166" y="1434"/>
                  </a:lnTo>
                  <a:lnTo>
                    <a:pt x="1395" y="0"/>
                  </a:lnTo>
                  <a:lnTo>
                    <a:pt x="2181" y="0"/>
                  </a:lnTo>
                  <a:lnTo>
                    <a:pt x="2181" y="5064"/>
                  </a:lnTo>
                  <a:lnTo>
                    <a:pt x="3270" y="5064"/>
                  </a:lnTo>
                  <a:lnTo>
                    <a:pt x="3270" y="5937"/>
                  </a:lnTo>
                  <a:lnTo>
                    <a:pt x="235" y="5937"/>
                  </a:lnTo>
                  <a:lnTo>
                    <a:pt x="235" y="5064"/>
                  </a:lnTo>
                  <a:lnTo>
                    <a:pt x="1324" y="5064"/>
                  </a:lnTo>
                  <a:lnTo>
                    <a:pt x="1324" y="1436"/>
                  </a:lnTo>
                  <a:lnTo>
                    <a:pt x="1324" y="1325"/>
                  </a:lnTo>
                  <a:lnTo>
                    <a:pt x="1302" y="1325"/>
                  </a:lnTo>
                  <a:close/>
                  <a:moveTo>
                    <a:pt x="20709" y="1066"/>
                  </a:moveTo>
                  <a:cubicBezTo>
                    <a:pt x="20951" y="1066"/>
                    <a:pt x="21162" y="1169"/>
                    <a:pt x="21336" y="1381"/>
                  </a:cubicBezTo>
                  <a:cubicBezTo>
                    <a:pt x="21512" y="1592"/>
                    <a:pt x="21600" y="1851"/>
                    <a:pt x="21600" y="2162"/>
                  </a:cubicBezTo>
                  <a:lnTo>
                    <a:pt x="21600" y="3766"/>
                  </a:lnTo>
                  <a:cubicBezTo>
                    <a:pt x="21600" y="4074"/>
                    <a:pt x="21512" y="4336"/>
                    <a:pt x="21336" y="4547"/>
                  </a:cubicBezTo>
                  <a:cubicBezTo>
                    <a:pt x="21162" y="4759"/>
                    <a:pt x="20951" y="4865"/>
                    <a:pt x="20709" y="4865"/>
                  </a:cubicBezTo>
                  <a:lnTo>
                    <a:pt x="7033" y="4865"/>
                  </a:lnTo>
                  <a:cubicBezTo>
                    <a:pt x="6776" y="4865"/>
                    <a:pt x="6560" y="4759"/>
                    <a:pt x="6382" y="4547"/>
                  </a:cubicBezTo>
                  <a:cubicBezTo>
                    <a:pt x="6208" y="4339"/>
                    <a:pt x="6120" y="4077"/>
                    <a:pt x="6120" y="3766"/>
                  </a:cubicBezTo>
                  <a:lnTo>
                    <a:pt x="6120" y="2162"/>
                  </a:lnTo>
                  <a:cubicBezTo>
                    <a:pt x="6120" y="1854"/>
                    <a:pt x="6208" y="1595"/>
                    <a:pt x="6382" y="1381"/>
                  </a:cubicBezTo>
                  <a:cubicBezTo>
                    <a:pt x="6558" y="1169"/>
                    <a:pt x="6773" y="1066"/>
                    <a:pt x="7033" y="1066"/>
                  </a:cubicBezTo>
                  <a:lnTo>
                    <a:pt x="20709" y="1066"/>
                  </a:lnTo>
                  <a:close/>
                  <a:moveTo>
                    <a:pt x="20709" y="8898"/>
                  </a:moveTo>
                  <a:cubicBezTo>
                    <a:pt x="20951" y="8898"/>
                    <a:pt x="21162" y="9004"/>
                    <a:pt x="21336" y="9212"/>
                  </a:cubicBezTo>
                  <a:cubicBezTo>
                    <a:pt x="21512" y="9424"/>
                    <a:pt x="21600" y="9685"/>
                    <a:pt x="21600" y="9997"/>
                  </a:cubicBezTo>
                  <a:lnTo>
                    <a:pt x="21600" y="11600"/>
                  </a:lnTo>
                  <a:cubicBezTo>
                    <a:pt x="21600" y="11906"/>
                    <a:pt x="21512" y="12167"/>
                    <a:pt x="21336" y="12382"/>
                  </a:cubicBezTo>
                  <a:cubicBezTo>
                    <a:pt x="21162" y="12590"/>
                    <a:pt x="20951" y="12696"/>
                    <a:pt x="20709" y="12696"/>
                  </a:cubicBezTo>
                  <a:lnTo>
                    <a:pt x="7033" y="12696"/>
                  </a:lnTo>
                  <a:cubicBezTo>
                    <a:pt x="6776" y="12696"/>
                    <a:pt x="6560" y="12590"/>
                    <a:pt x="6382" y="12382"/>
                  </a:cubicBezTo>
                  <a:cubicBezTo>
                    <a:pt x="6208" y="12170"/>
                    <a:pt x="6120" y="11909"/>
                    <a:pt x="6120" y="11600"/>
                  </a:cubicBezTo>
                  <a:lnTo>
                    <a:pt x="6120" y="9997"/>
                  </a:lnTo>
                  <a:cubicBezTo>
                    <a:pt x="6120" y="9688"/>
                    <a:pt x="6208" y="9427"/>
                    <a:pt x="6382" y="9212"/>
                  </a:cubicBezTo>
                  <a:cubicBezTo>
                    <a:pt x="6558" y="9004"/>
                    <a:pt x="6773" y="8898"/>
                    <a:pt x="7033" y="8898"/>
                  </a:cubicBezTo>
                  <a:lnTo>
                    <a:pt x="20709" y="8898"/>
                  </a:lnTo>
                  <a:close/>
                  <a:moveTo>
                    <a:pt x="20709" y="16732"/>
                  </a:moveTo>
                  <a:cubicBezTo>
                    <a:pt x="20951" y="16732"/>
                    <a:pt x="21162" y="16838"/>
                    <a:pt x="21336" y="17047"/>
                  </a:cubicBezTo>
                  <a:cubicBezTo>
                    <a:pt x="21512" y="17255"/>
                    <a:pt x="21600" y="17517"/>
                    <a:pt x="21600" y="17828"/>
                  </a:cubicBezTo>
                  <a:lnTo>
                    <a:pt x="21600" y="19432"/>
                  </a:lnTo>
                  <a:cubicBezTo>
                    <a:pt x="21600" y="19740"/>
                    <a:pt x="21512" y="19996"/>
                    <a:pt x="21336" y="20199"/>
                  </a:cubicBezTo>
                  <a:cubicBezTo>
                    <a:pt x="21162" y="20401"/>
                    <a:pt x="20951" y="20501"/>
                    <a:pt x="20709" y="20501"/>
                  </a:cubicBezTo>
                  <a:lnTo>
                    <a:pt x="7033" y="20501"/>
                  </a:lnTo>
                  <a:cubicBezTo>
                    <a:pt x="6776" y="20501"/>
                    <a:pt x="6560" y="20404"/>
                    <a:pt x="6382" y="20199"/>
                  </a:cubicBezTo>
                  <a:cubicBezTo>
                    <a:pt x="6208" y="19999"/>
                    <a:pt x="6120" y="19743"/>
                    <a:pt x="6120" y="19432"/>
                  </a:cubicBezTo>
                  <a:lnTo>
                    <a:pt x="6120" y="17828"/>
                  </a:lnTo>
                  <a:cubicBezTo>
                    <a:pt x="6120" y="17520"/>
                    <a:pt x="6208" y="17258"/>
                    <a:pt x="6382" y="17047"/>
                  </a:cubicBezTo>
                  <a:cubicBezTo>
                    <a:pt x="6558" y="16838"/>
                    <a:pt x="6773" y="16732"/>
                    <a:pt x="7033" y="16732"/>
                  </a:cubicBezTo>
                  <a:lnTo>
                    <a:pt x="20709" y="1673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8" name="Shape 1558"/>
            <p:cNvSpPr/>
            <p:nvPr/>
          </p:nvSpPr>
          <p:spPr>
            <a:xfrm>
              <a:off x="9146584" y="912242"/>
              <a:ext cx="349317" cy="284739"/>
            </a:xfrm>
            <a:custGeom>
              <a:avLst/>
              <a:gdLst/>
              <a:ahLst/>
              <a:cxnLst>
                <a:cxn ang="0">
                  <a:pos x="wd2" y="hd2"/>
                </a:cxn>
                <a:cxn ang="5400000">
                  <a:pos x="wd2" y="hd2"/>
                </a:cxn>
                <a:cxn ang="10800000">
                  <a:pos x="wd2" y="hd2"/>
                </a:cxn>
                <a:cxn ang="16200000">
                  <a:pos x="wd2" y="hd2"/>
                </a:cxn>
              </a:cxnLst>
              <a:rect l="0" t="0" r="r" b="b"/>
              <a:pathLst>
                <a:path w="21600" h="21600" extrusionOk="0">
                  <a:moveTo>
                    <a:pt x="2260" y="0"/>
                  </a:moveTo>
                  <a:cubicBezTo>
                    <a:pt x="2566" y="0"/>
                    <a:pt x="2852" y="75"/>
                    <a:pt x="3122" y="223"/>
                  </a:cubicBezTo>
                  <a:cubicBezTo>
                    <a:pt x="3391" y="373"/>
                    <a:pt x="3631" y="569"/>
                    <a:pt x="3837" y="812"/>
                  </a:cubicBezTo>
                  <a:cubicBezTo>
                    <a:pt x="4045" y="1059"/>
                    <a:pt x="4209" y="1354"/>
                    <a:pt x="4329" y="1700"/>
                  </a:cubicBezTo>
                  <a:cubicBezTo>
                    <a:pt x="4451" y="2046"/>
                    <a:pt x="4510" y="2401"/>
                    <a:pt x="4510" y="2777"/>
                  </a:cubicBezTo>
                  <a:cubicBezTo>
                    <a:pt x="4510" y="3174"/>
                    <a:pt x="4451" y="3538"/>
                    <a:pt x="4329" y="3872"/>
                  </a:cubicBezTo>
                  <a:cubicBezTo>
                    <a:pt x="4209" y="4206"/>
                    <a:pt x="4045" y="4498"/>
                    <a:pt x="3837" y="4742"/>
                  </a:cubicBezTo>
                  <a:cubicBezTo>
                    <a:pt x="3631" y="4989"/>
                    <a:pt x="3389" y="5181"/>
                    <a:pt x="3117" y="5326"/>
                  </a:cubicBezTo>
                  <a:cubicBezTo>
                    <a:pt x="2845" y="5470"/>
                    <a:pt x="2556" y="5542"/>
                    <a:pt x="2260" y="5542"/>
                  </a:cubicBezTo>
                  <a:cubicBezTo>
                    <a:pt x="1939" y="5542"/>
                    <a:pt x="1643" y="5470"/>
                    <a:pt x="1371" y="5326"/>
                  </a:cubicBezTo>
                  <a:cubicBezTo>
                    <a:pt x="1097" y="5181"/>
                    <a:pt x="859" y="4989"/>
                    <a:pt x="664" y="4742"/>
                  </a:cubicBezTo>
                  <a:cubicBezTo>
                    <a:pt x="463" y="4498"/>
                    <a:pt x="304" y="4206"/>
                    <a:pt x="181" y="3872"/>
                  </a:cubicBezTo>
                  <a:cubicBezTo>
                    <a:pt x="59" y="3538"/>
                    <a:pt x="0" y="3174"/>
                    <a:pt x="0" y="2777"/>
                  </a:cubicBezTo>
                  <a:cubicBezTo>
                    <a:pt x="0" y="2401"/>
                    <a:pt x="59" y="2046"/>
                    <a:pt x="181" y="1700"/>
                  </a:cubicBezTo>
                  <a:cubicBezTo>
                    <a:pt x="304" y="1354"/>
                    <a:pt x="463" y="1059"/>
                    <a:pt x="664" y="812"/>
                  </a:cubicBezTo>
                  <a:cubicBezTo>
                    <a:pt x="859" y="569"/>
                    <a:pt x="1097" y="373"/>
                    <a:pt x="1371" y="223"/>
                  </a:cubicBezTo>
                  <a:cubicBezTo>
                    <a:pt x="1643" y="75"/>
                    <a:pt x="1939" y="0"/>
                    <a:pt x="2260" y="0"/>
                  </a:cubicBezTo>
                  <a:moveTo>
                    <a:pt x="2260" y="8024"/>
                  </a:moveTo>
                  <a:cubicBezTo>
                    <a:pt x="2566" y="8024"/>
                    <a:pt x="2852" y="8097"/>
                    <a:pt x="3122" y="8247"/>
                  </a:cubicBezTo>
                  <a:cubicBezTo>
                    <a:pt x="3391" y="8394"/>
                    <a:pt x="3631" y="8593"/>
                    <a:pt x="3837" y="8837"/>
                  </a:cubicBezTo>
                  <a:cubicBezTo>
                    <a:pt x="4045" y="9080"/>
                    <a:pt x="4209" y="9378"/>
                    <a:pt x="4329" y="9721"/>
                  </a:cubicBezTo>
                  <a:cubicBezTo>
                    <a:pt x="4451" y="10067"/>
                    <a:pt x="4510" y="10422"/>
                    <a:pt x="4510" y="10799"/>
                  </a:cubicBezTo>
                  <a:cubicBezTo>
                    <a:pt x="4510" y="11196"/>
                    <a:pt x="4451" y="11560"/>
                    <a:pt x="4329" y="11894"/>
                  </a:cubicBezTo>
                  <a:cubicBezTo>
                    <a:pt x="4209" y="12231"/>
                    <a:pt x="4045" y="12523"/>
                    <a:pt x="3837" y="12766"/>
                  </a:cubicBezTo>
                  <a:cubicBezTo>
                    <a:pt x="3631" y="13010"/>
                    <a:pt x="3389" y="13209"/>
                    <a:pt x="3117" y="13356"/>
                  </a:cubicBezTo>
                  <a:cubicBezTo>
                    <a:pt x="2845" y="13506"/>
                    <a:pt x="2556" y="13579"/>
                    <a:pt x="2260" y="13579"/>
                  </a:cubicBezTo>
                  <a:cubicBezTo>
                    <a:pt x="1939" y="13579"/>
                    <a:pt x="1643" y="13506"/>
                    <a:pt x="1371" y="13356"/>
                  </a:cubicBezTo>
                  <a:cubicBezTo>
                    <a:pt x="1097" y="13209"/>
                    <a:pt x="859" y="13010"/>
                    <a:pt x="664" y="12766"/>
                  </a:cubicBezTo>
                  <a:cubicBezTo>
                    <a:pt x="463" y="12523"/>
                    <a:pt x="304" y="12231"/>
                    <a:pt x="181" y="11894"/>
                  </a:cubicBezTo>
                  <a:cubicBezTo>
                    <a:pt x="59" y="11560"/>
                    <a:pt x="0" y="11196"/>
                    <a:pt x="0" y="10799"/>
                  </a:cubicBezTo>
                  <a:cubicBezTo>
                    <a:pt x="0" y="10422"/>
                    <a:pt x="59" y="10067"/>
                    <a:pt x="181" y="9721"/>
                  </a:cubicBezTo>
                  <a:cubicBezTo>
                    <a:pt x="304" y="9378"/>
                    <a:pt x="463" y="9080"/>
                    <a:pt x="664" y="8837"/>
                  </a:cubicBezTo>
                  <a:cubicBezTo>
                    <a:pt x="859" y="8593"/>
                    <a:pt x="1097" y="8394"/>
                    <a:pt x="1371" y="8247"/>
                  </a:cubicBezTo>
                  <a:cubicBezTo>
                    <a:pt x="1643" y="8097"/>
                    <a:pt x="1939" y="8024"/>
                    <a:pt x="2260" y="8024"/>
                  </a:cubicBezTo>
                  <a:moveTo>
                    <a:pt x="2260" y="16061"/>
                  </a:moveTo>
                  <a:cubicBezTo>
                    <a:pt x="2566" y="16061"/>
                    <a:pt x="2852" y="16133"/>
                    <a:pt x="3122" y="16277"/>
                  </a:cubicBezTo>
                  <a:cubicBezTo>
                    <a:pt x="3391" y="16422"/>
                    <a:pt x="3631" y="16614"/>
                    <a:pt x="3837" y="16858"/>
                  </a:cubicBezTo>
                  <a:cubicBezTo>
                    <a:pt x="4045" y="17102"/>
                    <a:pt x="4209" y="17400"/>
                    <a:pt x="4329" y="17746"/>
                  </a:cubicBezTo>
                  <a:cubicBezTo>
                    <a:pt x="4451" y="18089"/>
                    <a:pt x="4510" y="18450"/>
                    <a:pt x="4510" y="18826"/>
                  </a:cubicBezTo>
                  <a:cubicBezTo>
                    <a:pt x="4510" y="19217"/>
                    <a:pt x="4451" y="19584"/>
                    <a:pt x="4329" y="19918"/>
                  </a:cubicBezTo>
                  <a:cubicBezTo>
                    <a:pt x="4209" y="20255"/>
                    <a:pt x="4045" y="20544"/>
                    <a:pt x="3837" y="20791"/>
                  </a:cubicBezTo>
                  <a:cubicBezTo>
                    <a:pt x="3631" y="21034"/>
                    <a:pt x="3389" y="21230"/>
                    <a:pt x="3117" y="21377"/>
                  </a:cubicBezTo>
                  <a:cubicBezTo>
                    <a:pt x="2845" y="21528"/>
                    <a:pt x="2556" y="21600"/>
                    <a:pt x="2260" y="21600"/>
                  </a:cubicBezTo>
                  <a:cubicBezTo>
                    <a:pt x="1636" y="21600"/>
                    <a:pt x="1102" y="21326"/>
                    <a:pt x="664" y="20788"/>
                  </a:cubicBezTo>
                  <a:cubicBezTo>
                    <a:pt x="218" y="20243"/>
                    <a:pt x="0" y="19590"/>
                    <a:pt x="0" y="18823"/>
                  </a:cubicBezTo>
                  <a:cubicBezTo>
                    <a:pt x="0" y="18447"/>
                    <a:pt x="59" y="18086"/>
                    <a:pt x="181" y="17743"/>
                  </a:cubicBezTo>
                  <a:cubicBezTo>
                    <a:pt x="304" y="17397"/>
                    <a:pt x="463" y="17099"/>
                    <a:pt x="664" y="16855"/>
                  </a:cubicBezTo>
                  <a:cubicBezTo>
                    <a:pt x="859" y="16611"/>
                    <a:pt x="1097" y="16416"/>
                    <a:pt x="1371" y="16275"/>
                  </a:cubicBezTo>
                  <a:cubicBezTo>
                    <a:pt x="1643" y="16133"/>
                    <a:pt x="1939" y="16061"/>
                    <a:pt x="2260" y="16061"/>
                  </a:cubicBezTo>
                  <a:moveTo>
                    <a:pt x="20709" y="836"/>
                  </a:moveTo>
                  <a:cubicBezTo>
                    <a:pt x="20951" y="836"/>
                    <a:pt x="21162" y="942"/>
                    <a:pt x="21336" y="1158"/>
                  </a:cubicBezTo>
                  <a:cubicBezTo>
                    <a:pt x="21512" y="1375"/>
                    <a:pt x="21600" y="1640"/>
                    <a:pt x="21600" y="1959"/>
                  </a:cubicBezTo>
                  <a:lnTo>
                    <a:pt x="21600" y="3602"/>
                  </a:lnTo>
                  <a:cubicBezTo>
                    <a:pt x="21600" y="3917"/>
                    <a:pt x="21512" y="4185"/>
                    <a:pt x="21336" y="4402"/>
                  </a:cubicBezTo>
                  <a:cubicBezTo>
                    <a:pt x="21162" y="4615"/>
                    <a:pt x="20951" y="4724"/>
                    <a:pt x="20709" y="4724"/>
                  </a:cubicBezTo>
                  <a:lnTo>
                    <a:pt x="7029" y="4724"/>
                  </a:lnTo>
                  <a:cubicBezTo>
                    <a:pt x="6772" y="4724"/>
                    <a:pt x="6557" y="4615"/>
                    <a:pt x="6378" y="4402"/>
                  </a:cubicBezTo>
                  <a:cubicBezTo>
                    <a:pt x="6204" y="4188"/>
                    <a:pt x="6116" y="3920"/>
                    <a:pt x="6116" y="3602"/>
                  </a:cubicBezTo>
                  <a:lnTo>
                    <a:pt x="6116" y="1959"/>
                  </a:lnTo>
                  <a:cubicBezTo>
                    <a:pt x="6116" y="1643"/>
                    <a:pt x="6204" y="1378"/>
                    <a:pt x="6378" y="1158"/>
                  </a:cubicBezTo>
                  <a:cubicBezTo>
                    <a:pt x="6554" y="942"/>
                    <a:pt x="6770" y="836"/>
                    <a:pt x="7029" y="836"/>
                  </a:cubicBezTo>
                  <a:lnTo>
                    <a:pt x="20709" y="836"/>
                  </a:lnTo>
                  <a:close/>
                  <a:moveTo>
                    <a:pt x="20709" y="8858"/>
                  </a:moveTo>
                  <a:cubicBezTo>
                    <a:pt x="20951" y="8858"/>
                    <a:pt x="21162" y="8966"/>
                    <a:pt x="21336" y="9180"/>
                  </a:cubicBezTo>
                  <a:cubicBezTo>
                    <a:pt x="21512" y="9396"/>
                    <a:pt x="21600" y="9664"/>
                    <a:pt x="21600" y="9980"/>
                  </a:cubicBezTo>
                  <a:lnTo>
                    <a:pt x="21600" y="11623"/>
                  </a:lnTo>
                  <a:cubicBezTo>
                    <a:pt x="21600" y="11939"/>
                    <a:pt x="21512" y="12207"/>
                    <a:pt x="21336" y="12426"/>
                  </a:cubicBezTo>
                  <a:cubicBezTo>
                    <a:pt x="21162" y="12640"/>
                    <a:pt x="20951" y="12748"/>
                    <a:pt x="20709" y="12748"/>
                  </a:cubicBezTo>
                  <a:lnTo>
                    <a:pt x="7029" y="12748"/>
                  </a:lnTo>
                  <a:cubicBezTo>
                    <a:pt x="6772" y="12748"/>
                    <a:pt x="6557" y="12640"/>
                    <a:pt x="6378" y="12426"/>
                  </a:cubicBezTo>
                  <a:cubicBezTo>
                    <a:pt x="6204" y="12210"/>
                    <a:pt x="6116" y="11942"/>
                    <a:pt x="6116" y="11623"/>
                  </a:cubicBezTo>
                  <a:lnTo>
                    <a:pt x="6116" y="9980"/>
                  </a:lnTo>
                  <a:cubicBezTo>
                    <a:pt x="6116" y="9667"/>
                    <a:pt x="6204" y="9399"/>
                    <a:pt x="6378" y="9180"/>
                  </a:cubicBezTo>
                  <a:cubicBezTo>
                    <a:pt x="6554" y="8966"/>
                    <a:pt x="6770" y="8858"/>
                    <a:pt x="7029" y="8858"/>
                  </a:cubicBezTo>
                  <a:lnTo>
                    <a:pt x="20709" y="8858"/>
                  </a:lnTo>
                  <a:close/>
                  <a:moveTo>
                    <a:pt x="20709" y="16882"/>
                  </a:moveTo>
                  <a:cubicBezTo>
                    <a:pt x="20951" y="16882"/>
                    <a:pt x="21162" y="16991"/>
                    <a:pt x="21336" y="17204"/>
                  </a:cubicBezTo>
                  <a:cubicBezTo>
                    <a:pt x="21512" y="17418"/>
                    <a:pt x="21600" y="17686"/>
                    <a:pt x="21600" y="18004"/>
                  </a:cubicBezTo>
                  <a:lnTo>
                    <a:pt x="21600" y="19647"/>
                  </a:lnTo>
                  <a:cubicBezTo>
                    <a:pt x="21600" y="19963"/>
                    <a:pt x="21512" y="20225"/>
                    <a:pt x="21336" y="20433"/>
                  </a:cubicBezTo>
                  <a:cubicBezTo>
                    <a:pt x="21162" y="20637"/>
                    <a:pt x="20951" y="20742"/>
                    <a:pt x="20709" y="20742"/>
                  </a:cubicBezTo>
                  <a:lnTo>
                    <a:pt x="7029" y="20742"/>
                  </a:lnTo>
                  <a:cubicBezTo>
                    <a:pt x="6772" y="20742"/>
                    <a:pt x="6557" y="20640"/>
                    <a:pt x="6378" y="20433"/>
                  </a:cubicBezTo>
                  <a:cubicBezTo>
                    <a:pt x="6204" y="20228"/>
                    <a:pt x="6116" y="19966"/>
                    <a:pt x="6116" y="19647"/>
                  </a:cubicBezTo>
                  <a:lnTo>
                    <a:pt x="6116" y="18004"/>
                  </a:lnTo>
                  <a:cubicBezTo>
                    <a:pt x="6116" y="17689"/>
                    <a:pt x="6204" y="17421"/>
                    <a:pt x="6378" y="17204"/>
                  </a:cubicBezTo>
                  <a:cubicBezTo>
                    <a:pt x="6554" y="16991"/>
                    <a:pt x="6770" y="16882"/>
                    <a:pt x="7029" y="16882"/>
                  </a:cubicBezTo>
                  <a:lnTo>
                    <a:pt x="20709" y="1688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9" name="Shape 1559"/>
            <p:cNvSpPr/>
            <p:nvPr/>
          </p:nvSpPr>
          <p:spPr>
            <a:xfrm>
              <a:off x="10017687" y="912242"/>
              <a:ext cx="349393" cy="29164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28" y="0"/>
                    <a:pt x="20944" y="159"/>
                    <a:pt x="21206" y="479"/>
                  </a:cubicBezTo>
                  <a:cubicBezTo>
                    <a:pt x="21468" y="796"/>
                    <a:pt x="21600" y="1175"/>
                    <a:pt x="21600" y="1619"/>
                  </a:cubicBezTo>
                  <a:lnTo>
                    <a:pt x="21600" y="19984"/>
                  </a:lnTo>
                  <a:cubicBezTo>
                    <a:pt x="21600" y="20422"/>
                    <a:pt x="21468" y="20804"/>
                    <a:pt x="21206" y="21124"/>
                  </a:cubicBezTo>
                  <a:cubicBezTo>
                    <a:pt x="20946" y="21441"/>
                    <a:pt x="20631" y="21600"/>
                    <a:pt x="20263" y="21600"/>
                  </a:cubicBezTo>
                  <a:lnTo>
                    <a:pt x="1349" y="21600"/>
                  </a:lnTo>
                  <a:cubicBezTo>
                    <a:pt x="982" y="21600"/>
                    <a:pt x="666" y="21441"/>
                    <a:pt x="399" y="21124"/>
                  </a:cubicBezTo>
                  <a:cubicBezTo>
                    <a:pt x="132" y="20807"/>
                    <a:pt x="0" y="20425"/>
                    <a:pt x="0" y="19984"/>
                  </a:cubicBezTo>
                  <a:lnTo>
                    <a:pt x="0" y="1619"/>
                  </a:lnTo>
                  <a:cubicBezTo>
                    <a:pt x="0" y="1178"/>
                    <a:pt x="135" y="799"/>
                    <a:pt x="399" y="479"/>
                  </a:cubicBezTo>
                  <a:cubicBezTo>
                    <a:pt x="663" y="159"/>
                    <a:pt x="979" y="0"/>
                    <a:pt x="1349" y="0"/>
                  </a:cubicBezTo>
                  <a:lnTo>
                    <a:pt x="20263" y="0"/>
                  </a:lnTo>
                  <a:close/>
                  <a:moveTo>
                    <a:pt x="19808" y="4318"/>
                  </a:moveTo>
                  <a:lnTo>
                    <a:pt x="1806" y="4318"/>
                  </a:lnTo>
                  <a:lnTo>
                    <a:pt x="1806" y="19435"/>
                  </a:lnTo>
                  <a:lnTo>
                    <a:pt x="19808" y="19435"/>
                  </a:lnTo>
                  <a:lnTo>
                    <a:pt x="19808" y="4318"/>
                  </a:lnTo>
                  <a:close/>
                  <a:moveTo>
                    <a:pt x="4056" y="8636"/>
                  </a:moveTo>
                  <a:cubicBezTo>
                    <a:pt x="3753" y="8636"/>
                    <a:pt x="3598" y="8454"/>
                    <a:pt x="3598" y="8087"/>
                  </a:cubicBezTo>
                  <a:lnTo>
                    <a:pt x="3598" y="7033"/>
                  </a:lnTo>
                  <a:cubicBezTo>
                    <a:pt x="3598" y="6665"/>
                    <a:pt x="3750" y="6483"/>
                    <a:pt x="4056" y="6483"/>
                  </a:cubicBezTo>
                  <a:lnTo>
                    <a:pt x="5860" y="6483"/>
                  </a:lnTo>
                  <a:cubicBezTo>
                    <a:pt x="5985" y="6483"/>
                    <a:pt x="6093" y="6536"/>
                    <a:pt x="6183" y="6639"/>
                  </a:cubicBezTo>
                  <a:cubicBezTo>
                    <a:pt x="6271" y="6742"/>
                    <a:pt x="6318" y="6871"/>
                    <a:pt x="6318" y="7033"/>
                  </a:cubicBezTo>
                  <a:lnTo>
                    <a:pt x="6318" y="8087"/>
                  </a:lnTo>
                  <a:cubicBezTo>
                    <a:pt x="6318" y="8237"/>
                    <a:pt x="6271" y="8366"/>
                    <a:pt x="6183" y="8472"/>
                  </a:cubicBezTo>
                  <a:cubicBezTo>
                    <a:pt x="6093" y="8581"/>
                    <a:pt x="5985" y="8636"/>
                    <a:pt x="5860" y="8636"/>
                  </a:cubicBezTo>
                  <a:lnTo>
                    <a:pt x="4056" y="8636"/>
                  </a:lnTo>
                  <a:close/>
                  <a:moveTo>
                    <a:pt x="4056" y="12969"/>
                  </a:moveTo>
                  <a:cubicBezTo>
                    <a:pt x="3753" y="12969"/>
                    <a:pt x="3598" y="12787"/>
                    <a:pt x="3598" y="12420"/>
                  </a:cubicBezTo>
                  <a:lnTo>
                    <a:pt x="3598" y="11351"/>
                  </a:lnTo>
                  <a:cubicBezTo>
                    <a:pt x="3598" y="10987"/>
                    <a:pt x="3750" y="10802"/>
                    <a:pt x="4056" y="10802"/>
                  </a:cubicBezTo>
                  <a:lnTo>
                    <a:pt x="5860" y="10802"/>
                  </a:lnTo>
                  <a:cubicBezTo>
                    <a:pt x="5985" y="10802"/>
                    <a:pt x="6093" y="10857"/>
                    <a:pt x="6183" y="10963"/>
                  </a:cubicBezTo>
                  <a:cubicBezTo>
                    <a:pt x="6271" y="11072"/>
                    <a:pt x="6318" y="11201"/>
                    <a:pt x="6318" y="11351"/>
                  </a:cubicBezTo>
                  <a:lnTo>
                    <a:pt x="6318" y="12420"/>
                  </a:lnTo>
                  <a:cubicBezTo>
                    <a:pt x="6318" y="12573"/>
                    <a:pt x="6271" y="12699"/>
                    <a:pt x="6183" y="12805"/>
                  </a:cubicBezTo>
                  <a:cubicBezTo>
                    <a:pt x="6093" y="12914"/>
                    <a:pt x="5985" y="12969"/>
                    <a:pt x="5860" y="12969"/>
                  </a:cubicBezTo>
                  <a:lnTo>
                    <a:pt x="4056" y="12969"/>
                  </a:lnTo>
                  <a:close/>
                  <a:moveTo>
                    <a:pt x="4056" y="17285"/>
                  </a:moveTo>
                  <a:cubicBezTo>
                    <a:pt x="3753" y="17285"/>
                    <a:pt x="3598" y="17103"/>
                    <a:pt x="3598" y="16732"/>
                  </a:cubicBezTo>
                  <a:lnTo>
                    <a:pt x="3598" y="15666"/>
                  </a:lnTo>
                  <a:cubicBezTo>
                    <a:pt x="3598" y="15299"/>
                    <a:pt x="3750" y="15117"/>
                    <a:pt x="4056" y="15117"/>
                  </a:cubicBezTo>
                  <a:lnTo>
                    <a:pt x="5860" y="15117"/>
                  </a:lnTo>
                  <a:cubicBezTo>
                    <a:pt x="5985" y="15117"/>
                    <a:pt x="6093" y="15173"/>
                    <a:pt x="6183" y="15278"/>
                  </a:cubicBezTo>
                  <a:cubicBezTo>
                    <a:pt x="6271" y="15387"/>
                    <a:pt x="6318" y="15516"/>
                    <a:pt x="6318" y="15666"/>
                  </a:cubicBezTo>
                  <a:lnTo>
                    <a:pt x="6318" y="16732"/>
                  </a:lnTo>
                  <a:cubicBezTo>
                    <a:pt x="6318" y="16885"/>
                    <a:pt x="6271" y="17014"/>
                    <a:pt x="6183" y="17120"/>
                  </a:cubicBezTo>
                  <a:cubicBezTo>
                    <a:pt x="6093" y="17229"/>
                    <a:pt x="5985" y="17285"/>
                    <a:pt x="5860" y="17285"/>
                  </a:cubicBezTo>
                  <a:lnTo>
                    <a:pt x="4056" y="17285"/>
                  </a:lnTo>
                  <a:close/>
                  <a:moveTo>
                    <a:pt x="8545" y="8636"/>
                  </a:moveTo>
                  <a:cubicBezTo>
                    <a:pt x="8418" y="8636"/>
                    <a:pt x="8315" y="8584"/>
                    <a:pt x="8235" y="8481"/>
                  </a:cubicBezTo>
                  <a:cubicBezTo>
                    <a:pt x="8151" y="8378"/>
                    <a:pt x="8110" y="8246"/>
                    <a:pt x="8110" y="8087"/>
                  </a:cubicBezTo>
                  <a:lnTo>
                    <a:pt x="8110" y="7033"/>
                  </a:lnTo>
                  <a:cubicBezTo>
                    <a:pt x="8110" y="6883"/>
                    <a:pt x="8151" y="6754"/>
                    <a:pt x="8235" y="6645"/>
                  </a:cubicBezTo>
                  <a:cubicBezTo>
                    <a:pt x="8315" y="6539"/>
                    <a:pt x="8418" y="6483"/>
                    <a:pt x="8545" y="6483"/>
                  </a:cubicBezTo>
                  <a:lnTo>
                    <a:pt x="17546" y="6483"/>
                  </a:lnTo>
                  <a:cubicBezTo>
                    <a:pt x="17850" y="6483"/>
                    <a:pt x="18004" y="6665"/>
                    <a:pt x="18004" y="7033"/>
                  </a:cubicBezTo>
                  <a:lnTo>
                    <a:pt x="18004" y="8087"/>
                  </a:lnTo>
                  <a:cubicBezTo>
                    <a:pt x="18004" y="8451"/>
                    <a:pt x="17852" y="8636"/>
                    <a:pt x="17546" y="8636"/>
                  </a:cubicBezTo>
                  <a:lnTo>
                    <a:pt x="8545" y="8636"/>
                  </a:lnTo>
                  <a:close/>
                  <a:moveTo>
                    <a:pt x="8545" y="12969"/>
                  </a:moveTo>
                  <a:cubicBezTo>
                    <a:pt x="8418" y="12969"/>
                    <a:pt x="8315" y="12914"/>
                    <a:pt x="8235" y="12805"/>
                  </a:cubicBezTo>
                  <a:cubicBezTo>
                    <a:pt x="8151" y="12699"/>
                    <a:pt x="8110" y="12573"/>
                    <a:pt x="8110" y="12420"/>
                  </a:cubicBezTo>
                  <a:lnTo>
                    <a:pt x="8110" y="11351"/>
                  </a:lnTo>
                  <a:cubicBezTo>
                    <a:pt x="8110" y="11201"/>
                    <a:pt x="8151" y="11072"/>
                    <a:pt x="8235" y="10963"/>
                  </a:cubicBezTo>
                  <a:cubicBezTo>
                    <a:pt x="8315" y="10857"/>
                    <a:pt x="8418" y="10802"/>
                    <a:pt x="8545" y="10802"/>
                  </a:cubicBezTo>
                  <a:lnTo>
                    <a:pt x="17546" y="10802"/>
                  </a:lnTo>
                  <a:cubicBezTo>
                    <a:pt x="17850" y="10802"/>
                    <a:pt x="18004" y="10984"/>
                    <a:pt x="18004" y="11351"/>
                  </a:cubicBezTo>
                  <a:lnTo>
                    <a:pt x="18004" y="12420"/>
                  </a:lnTo>
                  <a:cubicBezTo>
                    <a:pt x="18004" y="12784"/>
                    <a:pt x="17852" y="12969"/>
                    <a:pt x="17546" y="12969"/>
                  </a:cubicBezTo>
                  <a:lnTo>
                    <a:pt x="8545" y="12969"/>
                  </a:lnTo>
                  <a:close/>
                  <a:moveTo>
                    <a:pt x="8545" y="17285"/>
                  </a:moveTo>
                  <a:cubicBezTo>
                    <a:pt x="8418" y="17285"/>
                    <a:pt x="8315" y="17229"/>
                    <a:pt x="8235" y="17120"/>
                  </a:cubicBezTo>
                  <a:cubicBezTo>
                    <a:pt x="8151" y="17014"/>
                    <a:pt x="8110" y="16885"/>
                    <a:pt x="8110" y="16732"/>
                  </a:cubicBezTo>
                  <a:lnTo>
                    <a:pt x="8110" y="15666"/>
                  </a:lnTo>
                  <a:cubicBezTo>
                    <a:pt x="8110" y="15516"/>
                    <a:pt x="8151" y="15387"/>
                    <a:pt x="8235" y="15278"/>
                  </a:cubicBezTo>
                  <a:cubicBezTo>
                    <a:pt x="8315" y="15173"/>
                    <a:pt x="8418" y="15117"/>
                    <a:pt x="8545" y="15117"/>
                  </a:cubicBezTo>
                  <a:lnTo>
                    <a:pt x="17546" y="15117"/>
                  </a:lnTo>
                  <a:cubicBezTo>
                    <a:pt x="17850" y="15117"/>
                    <a:pt x="18004" y="15299"/>
                    <a:pt x="18004" y="15666"/>
                  </a:cubicBezTo>
                  <a:lnTo>
                    <a:pt x="18004" y="16732"/>
                  </a:lnTo>
                  <a:cubicBezTo>
                    <a:pt x="18004" y="17100"/>
                    <a:pt x="17852" y="17285"/>
                    <a:pt x="17546" y="17285"/>
                  </a:cubicBezTo>
                  <a:lnTo>
                    <a:pt x="8545"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0" name="Shape 1560"/>
            <p:cNvSpPr/>
            <p:nvPr/>
          </p:nvSpPr>
          <p:spPr>
            <a:xfrm>
              <a:off x="0" y="1870529"/>
              <a:ext cx="291543" cy="291680"/>
            </a:xfrm>
            <a:custGeom>
              <a:avLst/>
              <a:gdLst/>
              <a:ahLst/>
              <a:cxnLst>
                <a:cxn ang="0">
                  <a:pos x="wd2" y="hd2"/>
                </a:cxn>
                <a:cxn ang="5400000">
                  <a:pos x="wd2" y="hd2"/>
                </a:cxn>
                <a:cxn ang="10800000">
                  <a:pos x="wd2" y="hd2"/>
                </a:cxn>
                <a:cxn ang="16200000">
                  <a:pos x="wd2" y="hd2"/>
                </a:cxn>
              </a:cxnLst>
              <a:rect l="0" t="0" r="r" b="b"/>
              <a:pathLst>
                <a:path w="21600" h="21600" extrusionOk="0">
                  <a:moveTo>
                    <a:pt x="11740" y="21192"/>
                  </a:moveTo>
                  <a:cubicBezTo>
                    <a:pt x="11470" y="21462"/>
                    <a:pt x="11151" y="21600"/>
                    <a:pt x="10787" y="21600"/>
                  </a:cubicBezTo>
                  <a:cubicBezTo>
                    <a:pt x="10423" y="21600"/>
                    <a:pt x="10100" y="21462"/>
                    <a:pt x="9833" y="21192"/>
                  </a:cubicBezTo>
                  <a:lnTo>
                    <a:pt x="408" y="11755"/>
                  </a:lnTo>
                  <a:cubicBezTo>
                    <a:pt x="138" y="11484"/>
                    <a:pt x="0" y="11164"/>
                    <a:pt x="0" y="10800"/>
                  </a:cubicBezTo>
                  <a:cubicBezTo>
                    <a:pt x="0" y="10436"/>
                    <a:pt x="138" y="10119"/>
                    <a:pt x="408" y="9845"/>
                  </a:cubicBezTo>
                  <a:lnTo>
                    <a:pt x="1813" y="8438"/>
                  </a:lnTo>
                  <a:cubicBezTo>
                    <a:pt x="2086" y="8165"/>
                    <a:pt x="2400" y="8030"/>
                    <a:pt x="2766" y="8030"/>
                  </a:cubicBezTo>
                  <a:cubicBezTo>
                    <a:pt x="3133" y="8030"/>
                    <a:pt x="3447" y="8165"/>
                    <a:pt x="3708" y="8438"/>
                  </a:cubicBezTo>
                  <a:lnTo>
                    <a:pt x="8458" y="13188"/>
                  </a:lnTo>
                  <a:lnTo>
                    <a:pt x="8458" y="1322"/>
                  </a:lnTo>
                  <a:cubicBezTo>
                    <a:pt x="8458" y="957"/>
                    <a:pt x="8584" y="646"/>
                    <a:pt x="8842" y="388"/>
                  </a:cubicBezTo>
                  <a:cubicBezTo>
                    <a:pt x="9100" y="129"/>
                    <a:pt x="9411" y="0"/>
                    <a:pt x="9775" y="0"/>
                  </a:cubicBezTo>
                  <a:lnTo>
                    <a:pt x="11799" y="0"/>
                  </a:lnTo>
                  <a:cubicBezTo>
                    <a:pt x="12180" y="0"/>
                    <a:pt x="12497" y="129"/>
                    <a:pt x="12746" y="388"/>
                  </a:cubicBezTo>
                  <a:cubicBezTo>
                    <a:pt x="12996" y="646"/>
                    <a:pt x="13119" y="957"/>
                    <a:pt x="13119" y="1322"/>
                  </a:cubicBezTo>
                  <a:lnTo>
                    <a:pt x="13119" y="13188"/>
                  </a:lnTo>
                  <a:lnTo>
                    <a:pt x="17895" y="8438"/>
                  </a:lnTo>
                  <a:cubicBezTo>
                    <a:pt x="18162" y="8165"/>
                    <a:pt x="18476" y="8030"/>
                    <a:pt x="18828" y="8030"/>
                  </a:cubicBezTo>
                  <a:cubicBezTo>
                    <a:pt x="19177" y="8030"/>
                    <a:pt x="19491" y="8165"/>
                    <a:pt x="19761" y="8438"/>
                  </a:cubicBezTo>
                  <a:lnTo>
                    <a:pt x="21195" y="9845"/>
                  </a:lnTo>
                  <a:cubicBezTo>
                    <a:pt x="21462" y="10118"/>
                    <a:pt x="21600" y="10436"/>
                    <a:pt x="21600" y="10800"/>
                  </a:cubicBezTo>
                  <a:cubicBezTo>
                    <a:pt x="21600" y="11164"/>
                    <a:pt x="21462" y="11484"/>
                    <a:pt x="21195" y="11755"/>
                  </a:cubicBezTo>
                  <a:lnTo>
                    <a:pt x="11740" y="211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1" name="Shape 1561"/>
            <p:cNvSpPr/>
            <p:nvPr/>
          </p:nvSpPr>
          <p:spPr>
            <a:xfrm>
              <a:off x="950294" y="1870529"/>
              <a:ext cx="291187" cy="292037"/>
            </a:xfrm>
            <a:custGeom>
              <a:avLst/>
              <a:gdLst/>
              <a:ahLst/>
              <a:cxnLst>
                <a:cxn ang="0">
                  <a:pos x="wd2" y="hd2"/>
                </a:cxn>
                <a:cxn ang="5400000">
                  <a:pos x="wd2" y="hd2"/>
                </a:cxn>
                <a:cxn ang="10800000">
                  <a:pos x="wd2" y="hd2"/>
                </a:cxn>
                <a:cxn ang="16200000">
                  <a:pos x="wd2" y="hd2"/>
                </a:cxn>
              </a:cxnLst>
              <a:rect l="0" t="0" r="r" b="b"/>
              <a:pathLst>
                <a:path w="21600" h="21600" extrusionOk="0">
                  <a:moveTo>
                    <a:pt x="408" y="11770"/>
                  </a:moveTo>
                  <a:cubicBezTo>
                    <a:pt x="138" y="11500"/>
                    <a:pt x="0" y="11180"/>
                    <a:pt x="0" y="10816"/>
                  </a:cubicBezTo>
                  <a:cubicBezTo>
                    <a:pt x="0" y="10452"/>
                    <a:pt x="138" y="10133"/>
                    <a:pt x="408" y="9863"/>
                  </a:cubicBezTo>
                  <a:lnTo>
                    <a:pt x="9845" y="411"/>
                  </a:lnTo>
                  <a:cubicBezTo>
                    <a:pt x="10116" y="138"/>
                    <a:pt x="10436" y="0"/>
                    <a:pt x="10800" y="0"/>
                  </a:cubicBezTo>
                  <a:cubicBezTo>
                    <a:pt x="11164" y="0"/>
                    <a:pt x="11484" y="138"/>
                    <a:pt x="11755" y="411"/>
                  </a:cubicBezTo>
                  <a:lnTo>
                    <a:pt x="13164" y="1813"/>
                  </a:lnTo>
                  <a:cubicBezTo>
                    <a:pt x="13438" y="2089"/>
                    <a:pt x="13570" y="2403"/>
                    <a:pt x="13570" y="2763"/>
                  </a:cubicBezTo>
                  <a:cubicBezTo>
                    <a:pt x="13570" y="3124"/>
                    <a:pt x="13438" y="3438"/>
                    <a:pt x="13164" y="3711"/>
                  </a:cubicBezTo>
                  <a:lnTo>
                    <a:pt x="8412" y="8458"/>
                  </a:lnTo>
                  <a:lnTo>
                    <a:pt x="20252" y="8458"/>
                  </a:lnTo>
                  <a:cubicBezTo>
                    <a:pt x="20637" y="8458"/>
                    <a:pt x="20957" y="8584"/>
                    <a:pt x="21215" y="8842"/>
                  </a:cubicBezTo>
                  <a:cubicBezTo>
                    <a:pt x="21471" y="9100"/>
                    <a:pt x="21600" y="9420"/>
                    <a:pt x="21600" y="9804"/>
                  </a:cubicBezTo>
                  <a:lnTo>
                    <a:pt x="21600" y="11825"/>
                  </a:lnTo>
                  <a:cubicBezTo>
                    <a:pt x="21600" y="12192"/>
                    <a:pt x="21471" y="12500"/>
                    <a:pt x="21215" y="12758"/>
                  </a:cubicBezTo>
                  <a:cubicBezTo>
                    <a:pt x="20957" y="13016"/>
                    <a:pt x="20642" y="13145"/>
                    <a:pt x="20281" y="13145"/>
                  </a:cubicBezTo>
                  <a:lnTo>
                    <a:pt x="8412" y="13145"/>
                  </a:lnTo>
                  <a:lnTo>
                    <a:pt x="13164" y="17892"/>
                  </a:lnTo>
                  <a:cubicBezTo>
                    <a:pt x="13438" y="18162"/>
                    <a:pt x="13570" y="18479"/>
                    <a:pt x="13570" y="18839"/>
                  </a:cubicBezTo>
                  <a:cubicBezTo>
                    <a:pt x="13570" y="19197"/>
                    <a:pt x="13438" y="19514"/>
                    <a:pt x="13164" y="19787"/>
                  </a:cubicBezTo>
                  <a:lnTo>
                    <a:pt x="11755" y="21192"/>
                  </a:lnTo>
                  <a:cubicBezTo>
                    <a:pt x="11484" y="21462"/>
                    <a:pt x="11164" y="21600"/>
                    <a:pt x="10800" y="21600"/>
                  </a:cubicBezTo>
                  <a:cubicBezTo>
                    <a:pt x="10436" y="21600"/>
                    <a:pt x="10116" y="21462"/>
                    <a:pt x="9845" y="21192"/>
                  </a:cubicBezTo>
                  <a:lnTo>
                    <a:pt x="408" y="117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2" name="Shape 1562"/>
            <p:cNvSpPr/>
            <p:nvPr/>
          </p:nvSpPr>
          <p:spPr>
            <a:xfrm>
              <a:off x="1979779" y="1870529"/>
              <a:ext cx="291187" cy="291997"/>
            </a:xfrm>
            <a:custGeom>
              <a:avLst/>
              <a:gdLst/>
              <a:ahLst/>
              <a:cxnLst>
                <a:cxn ang="0">
                  <a:pos x="wd2" y="hd2"/>
                </a:cxn>
                <a:cxn ang="5400000">
                  <a:pos x="wd2" y="hd2"/>
                </a:cxn>
                <a:cxn ang="10800000">
                  <a:pos x="wd2" y="hd2"/>
                </a:cxn>
                <a:cxn ang="16200000">
                  <a:pos x="wd2" y="hd2"/>
                </a:cxn>
              </a:cxnLst>
              <a:rect l="0" t="0" r="r" b="b"/>
              <a:pathLst>
                <a:path w="21600" h="21600" extrusionOk="0">
                  <a:moveTo>
                    <a:pt x="21192" y="9858"/>
                  </a:moveTo>
                  <a:cubicBezTo>
                    <a:pt x="21462" y="10128"/>
                    <a:pt x="21600" y="10442"/>
                    <a:pt x="21600" y="10797"/>
                  </a:cubicBezTo>
                  <a:cubicBezTo>
                    <a:pt x="21600" y="11152"/>
                    <a:pt x="21462" y="11469"/>
                    <a:pt x="21192" y="11736"/>
                  </a:cubicBezTo>
                  <a:lnTo>
                    <a:pt x="11755" y="21192"/>
                  </a:lnTo>
                  <a:cubicBezTo>
                    <a:pt x="11484" y="21462"/>
                    <a:pt x="11164" y="21600"/>
                    <a:pt x="10800" y="21600"/>
                  </a:cubicBezTo>
                  <a:cubicBezTo>
                    <a:pt x="10436" y="21600"/>
                    <a:pt x="10116" y="21462"/>
                    <a:pt x="9845" y="21192"/>
                  </a:cubicBezTo>
                  <a:lnTo>
                    <a:pt x="8438" y="19787"/>
                  </a:lnTo>
                  <a:cubicBezTo>
                    <a:pt x="8165" y="19514"/>
                    <a:pt x="8033" y="19197"/>
                    <a:pt x="8033" y="18830"/>
                  </a:cubicBezTo>
                  <a:cubicBezTo>
                    <a:pt x="8033" y="18464"/>
                    <a:pt x="8165" y="18153"/>
                    <a:pt x="8438" y="17891"/>
                  </a:cubicBezTo>
                  <a:lnTo>
                    <a:pt x="13188" y="13144"/>
                  </a:lnTo>
                  <a:lnTo>
                    <a:pt x="1322" y="13144"/>
                  </a:lnTo>
                  <a:cubicBezTo>
                    <a:pt x="958" y="13144"/>
                    <a:pt x="646" y="13015"/>
                    <a:pt x="388" y="12757"/>
                  </a:cubicBezTo>
                  <a:cubicBezTo>
                    <a:pt x="132" y="12499"/>
                    <a:pt x="0" y="12179"/>
                    <a:pt x="0" y="11795"/>
                  </a:cubicBezTo>
                  <a:lnTo>
                    <a:pt x="0" y="9773"/>
                  </a:lnTo>
                  <a:cubicBezTo>
                    <a:pt x="0" y="9409"/>
                    <a:pt x="132" y="9098"/>
                    <a:pt x="388" y="8840"/>
                  </a:cubicBezTo>
                  <a:cubicBezTo>
                    <a:pt x="646" y="8582"/>
                    <a:pt x="958" y="8456"/>
                    <a:pt x="1322" y="8456"/>
                  </a:cubicBezTo>
                  <a:lnTo>
                    <a:pt x="13188" y="8456"/>
                  </a:lnTo>
                  <a:lnTo>
                    <a:pt x="8438" y="3706"/>
                  </a:lnTo>
                  <a:cubicBezTo>
                    <a:pt x="8165" y="3436"/>
                    <a:pt x="8033" y="3122"/>
                    <a:pt x="8033" y="2761"/>
                  </a:cubicBezTo>
                  <a:cubicBezTo>
                    <a:pt x="8033" y="2400"/>
                    <a:pt x="8165" y="2086"/>
                    <a:pt x="8438" y="1813"/>
                  </a:cubicBezTo>
                  <a:lnTo>
                    <a:pt x="9845" y="408"/>
                  </a:lnTo>
                  <a:cubicBezTo>
                    <a:pt x="10116" y="138"/>
                    <a:pt x="10436" y="0"/>
                    <a:pt x="10800" y="0"/>
                  </a:cubicBezTo>
                  <a:cubicBezTo>
                    <a:pt x="11164" y="0"/>
                    <a:pt x="11484" y="138"/>
                    <a:pt x="11755" y="408"/>
                  </a:cubicBezTo>
                  <a:lnTo>
                    <a:pt x="21192"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3" name="Shape 1563"/>
            <p:cNvSpPr/>
            <p:nvPr/>
          </p:nvSpPr>
          <p:spPr>
            <a:xfrm>
              <a:off x="3088456" y="1830868"/>
              <a:ext cx="291315" cy="29168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4" name="Shape 1564"/>
            <p:cNvSpPr/>
            <p:nvPr/>
          </p:nvSpPr>
          <p:spPr>
            <a:xfrm>
              <a:off x="15877833" y="1870529"/>
              <a:ext cx="291351" cy="183483"/>
            </a:xfrm>
            <a:custGeom>
              <a:avLst/>
              <a:gdLst/>
              <a:ahLst/>
              <a:cxnLst>
                <a:cxn ang="0">
                  <a:pos x="wd2" y="hd2"/>
                </a:cxn>
                <a:cxn ang="5400000">
                  <a:pos x="wd2" y="hd2"/>
                </a:cxn>
                <a:cxn ang="10800000">
                  <a:pos x="wd2" y="hd2"/>
                </a:cxn>
                <a:cxn ang="16200000">
                  <a:pos x="wd2" y="hd2"/>
                </a:cxn>
              </a:cxnLst>
              <a:rect l="0" t="0" r="r" b="b"/>
              <a:pathLst>
                <a:path w="21592" h="21591" extrusionOk="0">
                  <a:moveTo>
                    <a:pt x="11743" y="20956"/>
                  </a:moveTo>
                  <a:cubicBezTo>
                    <a:pt x="11473" y="21390"/>
                    <a:pt x="11154" y="21600"/>
                    <a:pt x="10790" y="21591"/>
                  </a:cubicBezTo>
                  <a:cubicBezTo>
                    <a:pt x="10426" y="21586"/>
                    <a:pt x="10103" y="21371"/>
                    <a:pt x="9836" y="20956"/>
                  </a:cubicBezTo>
                  <a:lnTo>
                    <a:pt x="408" y="5895"/>
                  </a:lnTo>
                  <a:cubicBezTo>
                    <a:pt x="138" y="5461"/>
                    <a:pt x="0" y="4971"/>
                    <a:pt x="0" y="4411"/>
                  </a:cubicBezTo>
                  <a:cubicBezTo>
                    <a:pt x="0" y="3851"/>
                    <a:pt x="138" y="3356"/>
                    <a:pt x="408" y="2926"/>
                  </a:cubicBezTo>
                  <a:lnTo>
                    <a:pt x="1813" y="649"/>
                  </a:lnTo>
                  <a:cubicBezTo>
                    <a:pt x="2086" y="215"/>
                    <a:pt x="2400" y="0"/>
                    <a:pt x="2767" y="0"/>
                  </a:cubicBezTo>
                  <a:cubicBezTo>
                    <a:pt x="3134" y="0"/>
                    <a:pt x="3448" y="215"/>
                    <a:pt x="3709" y="649"/>
                  </a:cubicBezTo>
                  <a:lnTo>
                    <a:pt x="10845" y="12023"/>
                  </a:lnTo>
                  <a:lnTo>
                    <a:pt x="17870" y="649"/>
                  </a:lnTo>
                  <a:cubicBezTo>
                    <a:pt x="18140" y="215"/>
                    <a:pt x="18457" y="0"/>
                    <a:pt x="18818" y="0"/>
                  </a:cubicBezTo>
                  <a:cubicBezTo>
                    <a:pt x="19176" y="0"/>
                    <a:pt x="19496" y="215"/>
                    <a:pt x="19766" y="649"/>
                  </a:cubicBezTo>
                  <a:lnTo>
                    <a:pt x="21172" y="2926"/>
                  </a:lnTo>
                  <a:cubicBezTo>
                    <a:pt x="21441" y="3360"/>
                    <a:pt x="21585" y="3851"/>
                    <a:pt x="21591" y="4411"/>
                  </a:cubicBezTo>
                  <a:cubicBezTo>
                    <a:pt x="21600" y="4971"/>
                    <a:pt x="21468" y="5465"/>
                    <a:pt x="21201" y="5895"/>
                  </a:cubicBezTo>
                  <a:lnTo>
                    <a:pt x="11743" y="2095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5" name="Shape 1565"/>
            <p:cNvSpPr/>
            <p:nvPr/>
          </p:nvSpPr>
          <p:spPr>
            <a:xfrm>
              <a:off x="4197132" y="1830868"/>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18"/>
                    <a:pt x="6595" y="20756"/>
                  </a:cubicBezTo>
                  <a:cubicBezTo>
                    <a:pt x="5281" y="20194"/>
                    <a:pt x="4137" y="19420"/>
                    <a:pt x="3156" y="18446"/>
                  </a:cubicBezTo>
                  <a:cubicBezTo>
                    <a:pt x="2179" y="17466"/>
                    <a:pt x="1407" y="16323"/>
                    <a:pt x="845" y="15010"/>
                  </a:cubicBezTo>
                  <a:cubicBezTo>
                    <a:pt x="280" y="13700"/>
                    <a:pt x="0" y="12296"/>
                    <a:pt x="0" y="10800"/>
                  </a:cubicBezTo>
                  <a:cubicBezTo>
                    <a:pt x="0" y="9306"/>
                    <a:pt x="280" y="7903"/>
                    <a:pt x="845" y="6590"/>
                  </a:cubicBezTo>
                  <a:cubicBezTo>
                    <a:pt x="1407" y="5280"/>
                    <a:pt x="2179" y="4136"/>
                    <a:pt x="3156" y="3157"/>
                  </a:cubicBezTo>
                  <a:cubicBezTo>
                    <a:pt x="4137" y="2180"/>
                    <a:pt x="5281" y="1409"/>
                    <a:pt x="6595" y="847"/>
                  </a:cubicBezTo>
                  <a:cubicBezTo>
                    <a:pt x="7906" y="285"/>
                    <a:pt x="9311" y="0"/>
                    <a:pt x="10806" y="0"/>
                  </a:cubicBezTo>
                  <a:cubicBezTo>
                    <a:pt x="12303" y="0"/>
                    <a:pt x="13705" y="285"/>
                    <a:pt x="15013" y="847"/>
                  </a:cubicBezTo>
                  <a:cubicBezTo>
                    <a:pt x="16321" y="1409"/>
                    <a:pt x="17469" y="2183"/>
                    <a:pt x="18449" y="3157"/>
                  </a:cubicBezTo>
                  <a:cubicBezTo>
                    <a:pt x="19433" y="4136"/>
                    <a:pt x="20204" y="5280"/>
                    <a:pt x="20764" y="6590"/>
                  </a:cubicBezTo>
                  <a:cubicBezTo>
                    <a:pt x="21323" y="7903"/>
                    <a:pt x="21600" y="9306"/>
                    <a:pt x="21600" y="10800"/>
                  </a:cubicBezTo>
                  <a:cubicBezTo>
                    <a:pt x="21600" y="12296"/>
                    <a:pt x="21323" y="13700"/>
                    <a:pt x="20764" y="15010"/>
                  </a:cubicBezTo>
                  <a:cubicBezTo>
                    <a:pt x="20204" y="16323"/>
                    <a:pt x="19433" y="17466"/>
                    <a:pt x="18449" y="18446"/>
                  </a:cubicBezTo>
                  <a:cubicBezTo>
                    <a:pt x="17469" y="19423"/>
                    <a:pt x="16321" y="20194"/>
                    <a:pt x="15013" y="20756"/>
                  </a:cubicBezTo>
                  <a:cubicBezTo>
                    <a:pt x="13705" y="21320"/>
                    <a:pt x="12303" y="21600"/>
                    <a:pt x="10806" y="21600"/>
                  </a:cubicBezTo>
                  <a:moveTo>
                    <a:pt x="3515" y="10139"/>
                  </a:moveTo>
                  <a:cubicBezTo>
                    <a:pt x="3337" y="10314"/>
                    <a:pt x="3244" y="10537"/>
                    <a:pt x="3244" y="10786"/>
                  </a:cubicBezTo>
                  <a:cubicBezTo>
                    <a:pt x="3244" y="11043"/>
                    <a:pt x="3337" y="11269"/>
                    <a:pt x="3515" y="11466"/>
                  </a:cubicBezTo>
                  <a:lnTo>
                    <a:pt x="10144" y="18090"/>
                  </a:lnTo>
                  <a:cubicBezTo>
                    <a:pt x="10325" y="18268"/>
                    <a:pt x="10543" y="18361"/>
                    <a:pt x="10800" y="18361"/>
                  </a:cubicBezTo>
                  <a:cubicBezTo>
                    <a:pt x="11060" y="18361"/>
                    <a:pt x="11280" y="18271"/>
                    <a:pt x="11470" y="18090"/>
                  </a:cubicBezTo>
                  <a:lnTo>
                    <a:pt x="18085" y="11466"/>
                  </a:lnTo>
                  <a:cubicBezTo>
                    <a:pt x="18266" y="11286"/>
                    <a:pt x="18356" y="11063"/>
                    <a:pt x="18362" y="10803"/>
                  </a:cubicBezTo>
                  <a:cubicBezTo>
                    <a:pt x="18367" y="10543"/>
                    <a:pt x="18274" y="10317"/>
                    <a:pt x="18085" y="10142"/>
                  </a:cubicBezTo>
                  <a:lnTo>
                    <a:pt x="17099" y="9143"/>
                  </a:lnTo>
                  <a:cubicBezTo>
                    <a:pt x="16915" y="8965"/>
                    <a:pt x="16700" y="8872"/>
                    <a:pt x="16449" y="8872"/>
                  </a:cubicBezTo>
                  <a:cubicBezTo>
                    <a:pt x="16194" y="8872"/>
                    <a:pt x="15965" y="8962"/>
                    <a:pt x="15759" y="9143"/>
                  </a:cubicBezTo>
                  <a:lnTo>
                    <a:pt x="12445" y="12469"/>
                  </a:lnTo>
                  <a:lnTo>
                    <a:pt x="12445" y="4196"/>
                  </a:lnTo>
                  <a:cubicBezTo>
                    <a:pt x="12445" y="3936"/>
                    <a:pt x="12357" y="3710"/>
                    <a:pt x="12179" y="3530"/>
                  </a:cubicBezTo>
                  <a:cubicBezTo>
                    <a:pt x="12004" y="3343"/>
                    <a:pt x="11786" y="3250"/>
                    <a:pt x="11523" y="3250"/>
                  </a:cubicBezTo>
                  <a:lnTo>
                    <a:pt x="10116" y="3250"/>
                  </a:lnTo>
                  <a:cubicBezTo>
                    <a:pt x="9856" y="3250"/>
                    <a:pt x="9633" y="3340"/>
                    <a:pt x="9449" y="3530"/>
                  </a:cubicBezTo>
                  <a:cubicBezTo>
                    <a:pt x="9263" y="3710"/>
                    <a:pt x="9172" y="3939"/>
                    <a:pt x="9172" y="4196"/>
                  </a:cubicBezTo>
                  <a:lnTo>
                    <a:pt x="9172" y="12469"/>
                  </a:lnTo>
                  <a:lnTo>
                    <a:pt x="5844" y="9143"/>
                  </a:lnTo>
                  <a:cubicBezTo>
                    <a:pt x="5663" y="8965"/>
                    <a:pt x="5442" y="8872"/>
                    <a:pt x="5182" y="8872"/>
                  </a:cubicBezTo>
                  <a:cubicBezTo>
                    <a:pt x="4917" y="8872"/>
                    <a:pt x="4696" y="8962"/>
                    <a:pt x="4516" y="9143"/>
                  </a:cubicBezTo>
                  <a:lnTo>
                    <a:pt x="3515" y="101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6" name="Shape 1566"/>
            <p:cNvSpPr/>
            <p:nvPr/>
          </p:nvSpPr>
          <p:spPr>
            <a:xfrm>
              <a:off x="5226620" y="1830868"/>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06"/>
                    <a:pt x="283" y="7903"/>
                    <a:pt x="845" y="6590"/>
                  </a:cubicBezTo>
                  <a:cubicBezTo>
                    <a:pt x="1407" y="5277"/>
                    <a:pt x="2181" y="4136"/>
                    <a:pt x="3159" y="3157"/>
                  </a:cubicBezTo>
                  <a:cubicBezTo>
                    <a:pt x="4136" y="2177"/>
                    <a:pt x="5283" y="1409"/>
                    <a:pt x="6594" y="847"/>
                  </a:cubicBezTo>
                  <a:cubicBezTo>
                    <a:pt x="7905" y="282"/>
                    <a:pt x="9310" y="0"/>
                    <a:pt x="10807" y="0"/>
                  </a:cubicBezTo>
                  <a:cubicBezTo>
                    <a:pt x="12305" y="0"/>
                    <a:pt x="13706" y="282"/>
                    <a:pt x="15014" y="847"/>
                  </a:cubicBezTo>
                  <a:cubicBezTo>
                    <a:pt x="16322" y="1409"/>
                    <a:pt x="17466" y="2180"/>
                    <a:pt x="18450" y="3157"/>
                  </a:cubicBezTo>
                  <a:cubicBezTo>
                    <a:pt x="19430" y="4136"/>
                    <a:pt x="20204" y="5277"/>
                    <a:pt x="20761" y="6590"/>
                  </a:cubicBezTo>
                  <a:cubicBezTo>
                    <a:pt x="21320" y="7903"/>
                    <a:pt x="21600" y="9306"/>
                    <a:pt x="21600" y="10800"/>
                  </a:cubicBezTo>
                  <a:cubicBezTo>
                    <a:pt x="21600" y="12296"/>
                    <a:pt x="21320" y="13697"/>
                    <a:pt x="20761" y="15010"/>
                  </a:cubicBezTo>
                  <a:cubicBezTo>
                    <a:pt x="20204" y="16323"/>
                    <a:pt x="19430" y="17466"/>
                    <a:pt x="18450" y="18443"/>
                  </a:cubicBezTo>
                  <a:cubicBezTo>
                    <a:pt x="17466" y="19423"/>
                    <a:pt x="16322" y="20191"/>
                    <a:pt x="15014" y="20756"/>
                  </a:cubicBezTo>
                  <a:cubicBezTo>
                    <a:pt x="13706" y="21318"/>
                    <a:pt x="12305" y="21600"/>
                    <a:pt x="10807" y="21600"/>
                  </a:cubicBezTo>
                  <a:cubicBezTo>
                    <a:pt x="9310" y="21600"/>
                    <a:pt x="7905" y="21318"/>
                    <a:pt x="6594" y="20756"/>
                  </a:cubicBezTo>
                  <a:cubicBezTo>
                    <a:pt x="5283" y="20191"/>
                    <a:pt x="4136" y="19420"/>
                    <a:pt x="3159" y="18443"/>
                  </a:cubicBezTo>
                  <a:cubicBezTo>
                    <a:pt x="2181" y="17466"/>
                    <a:pt x="1407" y="16323"/>
                    <a:pt x="845" y="15010"/>
                  </a:cubicBezTo>
                  <a:cubicBezTo>
                    <a:pt x="283" y="13697"/>
                    <a:pt x="0" y="12296"/>
                    <a:pt x="0" y="10800"/>
                  </a:cubicBezTo>
                  <a:moveTo>
                    <a:pt x="11471" y="3515"/>
                  </a:moveTo>
                  <a:cubicBezTo>
                    <a:pt x="11293" y="3340"/>
                    <a:pt x="11073" y="3244"/>
                    <a:pt x="10824" y="3244"/>
                  </a:cubicBezTo>
                  <a:cubicBezTo>
                    <a:pt x="10570" y="3244"/>
                    <a:pt x="10344" y="3337"/>
                    <a:pt x="10143" y="3515"/>
                  </a:cubicBezTo>
                  <a:lnTo>
                    <a:pt x="3518" y="10139"/>
                  </a:lnTo>
                  <a:cubicBezTo>
                    <a:pt x="3337" y="10317"/>
                    <a:pt x="3246" y="10540"/>
                    <a:pt x="3246" y="10800"/>
                  </a:cubicBezTo>
                  <a:cubicBezTo>
                    <a:pt x="3246" y="11060"/>
                    <a:pt x="3337" y="11283"/>
                    <a:pt x="3518" y="11461"/>
                  </a:cubicBezTo>
                  <a:lnTo>
                    <a:pt x="10143" y="18085"/>
                  </a:lnTo>
                  <a:cubicBezTo>
                    <a:pt x="10327" y="18265"/>
                    <a:pt x="10544" y="18359"/>
                    <a:pt x="10801" y="18359"/>
                  </a:cubicBezTo>
                  <a:cubicBezTo>
                    <a:pt x="11059" y="18359"/>
                    <a:pt x="11282" y="18268"/>
                    <a:pt x="11471" y="18085"/>
                  </a:cubicBezTo>
                  <a:lnTo>
                    <a:pt x="12471" y="17085"/>
                  </a:lnTo>
                  <a:cubicBezTo>
                    <a:pt x="12652" y="16907"/>
                    <a:pt x="12742" y="16690"/>
                    <a:pt x="12742" y="16439"/>
                  </a:cubicBezTo>
                  <a:cubicBezTo>
                    <a:pt x="12742" y="16187"/>
                    <a:pt x="12652" y="15961"/>
                    <a:pt x="12471" y="15764"/>
                  </a:cubicBezTo>
                  <a:lnTo>
                    <a:pt x="9146" y="12438"/>
                  </a:lnTo>
                  <a:lnTo>
                    <a:pt x="17421" y="12438"/>
                  </a:lnTo>
                  <a:cubicBezTo>
                    <a:pt x="17681" y="12438"/>
                    <a:pt x="17907" y="12350"/>
                    <a:pt x="18091" y="12175"/>
                  </a:cubicBezTo>
                  <a:cubicBezTo>
                    <a:pt x="18277" y="12000"/>
                    <a:pt x="18368" y="11780"/>
                    <a:pt x="18368" y="11520"/>
                  </a:cubicBezTo>
                  <a:lnTo>
                    <a:pt x="18368" y="10114"/>
                  </a:lnTo>
                  <a:cubicBezTo>
                    <a:pt x="18368" y="9851"/>
                    <a:pt x="18277" y="9631"/>
                    <a:pt x="18091" y="9445"/>
                  </a:cubicBezTo>
                  <a:cubicBezTo>
                    <a:pt x="17907" y="9264"/>
                    <a:pt x="17681" y="9168"/>
                    <a:pt x="17421" y="9168"/>
                  </a:cubicBezTo>
                  <a:lnTo>
                    <a:pt x="9146" y="9168"/>
                  </a:lnTo>
                  <a:lnTo>
                    <a:pt x="12471" y="5842"/>
                  </a:lnTo>
                  <a:cubicBezTo>
                    <a:pt x="12652" y="5664"/>
                    <a:pt x="12742" y="5444"/>
                    <a:pt x="12742" y="5187"/>
                  </a:cubicBezTo>
                  <a:cubicBezTo>
                    <a:pt x="12742" y="4930"/>
                    <a:pt x="12652" y="4707"/>
                    <a:pt x="12471" y="4521"/>
                  </a:cubicBezTo>
                  <a:lnTo>
                    <a:pt x="11471" y="351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7" name="Shape 1567"/>
            <p:cNvSpPr/>
            <p:nvPr/>
          </p:nvSpPr>
          <p:spPr>
            <a:xfrm>
              <a:off x="6216507" y="1870529"/>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97"/>
                    <a:pt x="21320" y="13697"/>
                    <a:pt x="20761" y="15010"/>
                  </a:cubicBezTo>
                  <a:cubicBezTo>
                    <a:pt x="20204" y="16323"/>
                    <a:pt x="19430" y="17466"/>
                    <a:pt x="18447" y="18443"/>
                  </a:cubicBezTo>
                  <a:cubicBezTo>
                    <a:pt x="17466" y="19423"/>
                    <a:pt x="16322" y="20191"/>
                    <a:pt x="15014" y="20753"/>
                  </a:cubicBezTo>
                  <a:cubicBezTo>
                    <a:pt x="13706" y="21320"/>
                    <a:pt x="12305" y="21600"/>
                    <a:pt x="10804" y="21600"/>
                  </a:cubicBezTo>
                  <a:cubicBezTo>
                    <a:pt x="9310" y="21600"/>
                    <a:pt x="7905" y="21320"/>
                    <a:pt x="6594" y="20753"/>
                  </a:cubicBezTo>
                  <a:cubicBezTo>
                    <a:pt x="5281" y="20191"/>
                    <a:pt x="4136" y="19420"/>
                    <a:pt x="3156" y="18443"/>
                  </a:cubicBezTo>
                  <a:cubicBezTo>
                    <a:pt x="2181" y="17466"/>
                    <a:pt x="1407" y="16323"/>
                    <a:pt x="845" y="15010"/>
                  </a:cubicBezTo>
                  <a:cubicBezTo>
                    <a:pt x="283" y="13697"/>
                    <a:pt x="0" y="12297"/>
                    <a:pt x="0" y="10800"/>
                  </a:cubicBezTo>
                  <a:cubicBezTo>
                    <a:pt x="0" y="9304"/>
                    <a:pt x="283" y="7903"/>
                    <a:pt x="845" y="6590"/>
                  </a:cubicBezTo>
                  <a:cubicBezTo>
                    <a:pt x="1407" y="5277"/>
                    <a:pt x="2181" y="4137"/>
                    <a:pt x="3156" y="3157"/>
                  </a:cubicBezTo>
                  <a:cubicBezTo>
                    <a:pt x="4136" y="2177"/>
                    <a:pt x="5281" y="1409"/>
                    <a:pt x="6594" y="844"/>
                  </a:cubicBezTo>
                  <a:cubicBezTo>
                    <a:pt x="7905" y="282"/>
                    <a:pt x="9310" y="0"/>
                    <a:pt x="10804" y="0"/>
                  </a:cubicBezTo>
                  <a:cubicBezTo>
                    <a:pt x="12305" y="0"/>
                    <a:pt x="13706" y="282"/>
                    <a:pt x="15014" y="844"/>
                  </a:cubicBezTo>
                  <a:cubicBezTo>
                    <a:pt x="16322" y="1409"/>
                    <a:pt x="17466" y="2180"/>
                    <a:pt x="18447" y="3157"/>
                  </a:cubicBezTo>
                  <a:cubicBezTo>
                    <a:pt x="19430" y="4136"/>
                    <a:pt x="20204" y="5277"/>
                    <a:pt x="20761" y="6590"/>
                  </a:cubicBezTo>
                  <a:cubicBezTo>
                    <a:pt x="21320" y="7903"/>
                    <a:pt x="21600" y="9304"/>
                    <a:pt x="21600" y="10800"/>
                  </a:cubicBezTo>
                  <a:moveTo>
                    <a:pt x="10143" y="18085"/>
                  </a:moveTo>
                  <a:cubicBezTo>
                    <a:pt x="10324" y="18263"/>
                    <a:pt x="10542" y="18356"/>
                    <a:pt x="10787" y="18356"/>
                  </a:cubicBezTo>
                  <a:cubicBezTo>
                    <a:pt x="11033" y="18356"/>
                    <a:pt x="11262" y="18265"/>
                    <a:pt x="11471" y="18085"/>
                  </a:cubicBezTo>
                  <a:lnTo>
                    <a:pt x="18085" y="11461"/>
                  </a:lnTo>
                  <a:cubicBezTo>
                    <a:pt x="18263" y="11283"/>
                    <a:pt x="18354" y="11060"/>
                    <a:pt x="18359" y="10800"/>
                  </a:cubicBezTo>
                  <a:cubicBezTo>
                    <a:pt x="18365" y="10540"/>
                    <a:pt x="18272" y="10317"/>
                    <a:pt x="18085" y="10142"/>
                  </a:cubicBezTo>
                  <a:lnTo>
                    <a:pt x="11471" y="3515"/>
                  </a:lnTo>
                  <a:cubicBezTo>
                    <a:pt x="11290" y="3337"/>
                    <a:pt x="11070" y="3244"/>
                    <a:pt x="10804" y="3244"/>
                  </a:cubicBezTo>
                  <a:cubicBezTo>
                    <a:pt x="10547" y="3244"/>
                    <a:pt x="10324" y="3335"/>
                    <a:pt x="10143" y="3515"/>
                  </a:cubicBezTo>
                  <a:lnTo>
                    <a:pt x="9143" y="4515"/>
                  </a:lnTo>
                  <a:cubicBezTo>
                    <a:pt x="8962" y="4693"/>
                    <a:pt x="8869" y="4910"/>
                    <a:pt x="8866" y="5161"/>
                  </a:cubicBezTo>
                  <a:cubicBezTo>
                    <a:pt x="8863" y="5413"/>
                    <a:pt x="8954" y="5639"/>
                    <a:pt x="9143" y="5836"/>
                  </a:cubicBezTo>
                  <a:lnTo>
                    <a:pt x="12471" y="9162"/>
                  </a:lnTo>
                  <a:lnTo>
                    <a:pt x="4179" y="9162"/>
                  </a:lnTo>
                  <a:cubicBezTo>
                    <a:pt x="3919" y="9162"/>
                    <a:pt x="3698" y="9250"/>
                    <a:pt x="3515" y="9428"/>
                  </a:cubicBezTo>
                  <a:cubicBezTo>
                    <a:pt x="3337" y="9603"/>
                    <a:pt x="3246" y="9820"/>
                    <a:pt x="3246" y="10080"/>
                  </a:cubicBezTo>
                  <a:lnTo>
                    <a:pt x="3246" y="11486"/>
                  </a:lnTo>
                  <a:cubicBezTo>
                    <a:pt x="3246" y="11749"/>
                    <a:pt x="3340" y="11972"/>
                    <a:pt x="3523" y="12155"/>
                  </a:cubicBezTo>
                  <a:cubicBezTo>
                    <a:pt x="3710" y="12339"/>
                    <a:pt x="3927" y="12432"/>
                    <a:pt x="4179" y="12432"/>
                  </a:cubicBezTo>
                  <a:lnTo>
                    <a:pt x="12471" y="12432"/>
                  </a:lnTo>
                  <a:lnTo>
                    <a:pt x="9143" y="15758"/>
                  </a:lnTo>
                  <a:cubicBezTo>
                    <a:pt x="8962" y="15939"/>
                    <a:pt x="8869" y="16159"/>
                    <a:pt x="8866" y="16413"/>
                  </a:cubicBezTo>
                  <a:cubicBezTo>
                    <a:pt x="8863" y="16667"/>
                    <a:pt x="8954" y="16893"/>
                    <a:pt x="9143" y="17082"/>
                  </a:cubicBezTo>
                  <a:lnTo>
                    <a:pt x="10143" y="18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8" name="Shape 1568"/>
            <p:cNvSpPr/>
            <p:nvPr/>
          </p:nvSpPr>
          <p:spPr>
            <a:xfrm>
              <a:off x="7245994" y="1870529"/>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9"/>
                    <a:pt x="17466" y="2180"/>
                    <a:pt x="18449" y="3157"/>
                  </a:cubicBezTo>
                  <a:cubicBezTo>
                    <a:pt x="19433" y="4134"/>
                    <a:pt x="20204" y="5277"/>
                    <a:pt x="20761" y="6590"/>
                  </a:cubicBezTo>
                  <a:cubicBezTo>
                    <a:pt x="21323" y="7900"/>
                    <a:pt x="21600" y="9304"/>
                    <a:pt x="21600" y="10800"/>
                  </a:cubicBezTo>
                  <a:cubicBezTo>
                    <a:pt x="21600" y="12297"/>
                    <a:pt x="21323" y="13697"/>
                    <a:pt x="20761" y="15010"/>
                  </a:cubicBezTo>
                  <a:cubicBezTo>
                    <a:pt x="20204" y="16320"/>
                    <a:pt x="19433" y="17464"/>
                    <a:pt x="18449" y="18443"/>
                  </a:cubicBezTo>
                  <a:cubicBezTo>
                    <a:pt x="17466" y="19423"/>
                    <a:pt x="16322" y="20191"/>
                    <a:pt x="15013" y="20753"/>
                  </a:cubicBezTo>
                  <a:cubicBezTo>
                    <a:pt x="13705" y="21318"/>
                    <a:pt x="12303" y="21600"/>
                    <a:pt x="10806" y="21600"/>
                  </a:cubicBezTo>
                  <a:cubicBezTo>
                    <a:pt x="9311" y="21600"/>
                    <a:pt x="7904" y="21318"/>
                    <a:pt x="6595" y="20753"/>
                  </a:cubicBezTo>
                  <a:cubicBezTo>
                    <a:pt x="5281" y="20191"/>
                    <a:pt x="4134" y="19420"/>
                    <a:pt x="3156" y="18443"/>
                  </a:cubicBezTo>
                  <a:cubicBezTo>
                    <a:pt x="2179" y="17464"/>
                    <a:pt x="1407" y="16320"/>
                    <a:pt x="842" y="15010"/>
                  </a:cubicBezTo>
                  <a:cubicBezTo>
                    <a:pt x="280" y="13697"/>
                    <a:pt x="0" y="12297"/>
                    <a:pt x="0" y="10800"/>
                  </a:cubicBezTo>
                  <a:cubicBezTo>
                    <a:pt x="0" y="9304"/>
                    <a:pt x="280" y="7900"/>
                    <a:pt x="842" y="6590"/>
                  </a:cubicBezTo>
                  <a:cubicBezTo>
                    <a:pt x="1407" y="5277"/>
                    <a:pt x="2179" y="4134"/>
                    <a:pt x="3156" y="3157"/>
                  </a:cubicBezTo>
                  <a:cubicBezTo>
                    <a:pt x="4134" y="2177"/>
                    <a:pt x="5281" y="1409"/>
                    <a:pt x="6595" y="844"/>
                  </a:cubicBezTo>
                  <a:cubicBezTo>
                    <a:pt x="7904" y="282"/>
                    <a:pt x="9311" y="0"/>
                    <a:pt x="10806" y="0"/>
                  </a:cubicBezTo>
                  <a:moveTo>
                    <a:pt x="18085" y="11464"/>
                  </a:moveTo>
                  <a:cubicBezTo>
                    <a:pt x="18263" y="11288"/>
                    <a:pt x="18356" y="11065"/>
                    <a:pt x="18362" y="10817"/>
                  </a:cubicBezTo>
                  <a:cubicBezTo>
                    <a:pt x="18367" y="10560"/>
                    <a:pt x="18271" y="10334"/>
                    <a:pt x="18085" y="10136"/>
                  </a:cubicBezTo>
                  <a:lnTo>
                    <a:pt x="11470" y="3512"/>
                  </a:lnTo>
                  <a:cubicBezTo>
                    <a:pt x="11292" y="3335"/>
                    <a:pt x="11071" y="3241"/>
                    <a:pt x="10806" y="3241"/>
                  </a:cubicBezTo>
                  <a:cubicBezTo>
                    <a:pt x="10546" y="3241"/>
                    <a:pt x="10325" y="3332"/>
                    <a:pt x="10142" y="3512"/>
                  </a:cubicBezTo>
                  <a:lnTo>
                    <a:pt x="3515" y="10136"/>
                  </a:lnTo>
                  <a:cubicBezTo>
                    <a:pt x="3334" y="10317"/>
                    <a:pt x="3244" y="10540"/>
                    <a:pt x="3244" y="10800"/>
                  </a:cubicBezTo>
                  <a:cubicBezTo>
                    <a:pt x="3244" y="11060"/>
                    <a:pt x="3334" y="11286"/>
                    <a:pt x="3515" y="11461"/>
                  </a:cubicBezTo>
                  <a:lnTo>
                    <a:pt x="4516" y="12460"/>
                  </a:lnTo>
                  <a:cubicBezTo>
                    <a:pt x="4696" y="12638"/>
                    <a:pt x="4914" y="12731"/>
                    <a:pt x="5165" y="12731"/>
                  </a:cubicBezTo>
                  <a:cubicBezTo>
                    <a:pt x="5420" y="12731"/>
                    <a:pt x="5646" y="12641"/>
                    <a:pt x="5844" y="12460"/>
                  </a:cubicBezTo>
                  <a:lnTo>
                    <a:pt x="9172" y="9134"/>
                  </a:lnTo>
                  <a:lnTo>
                    <a:pt x="9172" y="17407"/>
                  </a:lnTo>
                  <a:cubicBezTo>
                    <a:pt x="9172" y="17670"/>
                    <a:pt x="9260" y="17893"/>
                    <a:pt x="9432" y="18073"/>
                  </a:cubicBezTo>
                  <a:cubicBezTo>
                    <a:pt x="9608" y="18260"/>
                    <a:pt x="9822" y="18353"/>
                    <a:pt x="10077" y="18353"/>
                  </a:cubicBezTo>
                  <a:lnTo>
                    <a:pt x="11495" y="18353"/>
                  </a:lnTo>
                  <a:cubicBezTo>
                    <a:pt x="11761" y="18353"/>
                    <a:pt x="11981" y="18262"/>
                    <a:pt x="12165" y="18073"/>
                  </a:cubicBezTo>
                  <a:cubicBezTo>
                    <a:pt x="12351" y="17893"/>
                    <a:pt x="12445" y="17667"/>
                    <a:pt x="12445" y="17407"/>
                  </a:cubicBezTo>
                  <a:lnTo>
                    <a:pt x="12445" y="9134"/>
                  </a:lnTo>
                  <a:lnTo>
                    <a:pt x="15759" y="12460"/>
                  </a:lnTo>
                  <a:cubicBezTo>
                    <a:pt x="15937" y="12638"/>
                    <a:pt x="16158" y="12731"/>
                    <a:pt x="16420" y="12731"/>
                  </a:cubicBezTo>
                  <a:cubicBezTo>
                    <a:pt x="16683" y="12731"/>
                    <a:pt x="16909" y="12641"/>
                    <a:pt x="17096" y="12460"/>
                  </a:cubicBezTo>
                  <a:lnTo>
                    <a:pt x="18085" y="1146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9" name="Shape 1569"/>
            <p:cNvSpPr/>
            <p:nvPr/>
          </p:nvSpPr>
          <p:spPr>
            <a:xfrm>
              <a:off x="16907324" y="1830868"/>
              <a:ext cx="182972" cy="292001"/>
            </a:xfrm>
            <a:custGeom>
              <a:avLst/>
              <a:gdLst/>
              <a:ahLst/>
              <a:cxnLst>
                <a:cxn ang="0">
                  <a:pos x="wd2" y="hd2"/>
                </a:cxn>
                <a:cxn ang="5400000">
                  <a:pos x="wd2" y="hd2"/>
                </a:cxn>
                <a:cxn ang="10800000">
                  <a:pos x="wd2" y="hd2"/>
                </a:cxn>
                <a:cxn ang="16200000">
                  <a:pos x="wd2" y="hd2"/>
                </a:cxn>
              </a:cxnLst>
              <a:rect l="0" t="0" r="r" b="b"/>
              <a:pathLst>
                <a:path w="21600" h="21600" extrusionOk="0">
                  <a:moveTo>
                    <a:pt x="654" y="11742"/>
                  </a:moveTo>
                  <a:cubicBezTo>
                    <a:pt x="220" y="11469"/>
                    <a:pt x="0" y="11158"/>
                    <a:pt x="0" y="10800"/>
                  </a:cubicBezTo>
                  <a:cubicBezTo>
                    <a:pt x="0" y="10445"/>
                    <a:pt x="220" y="10137"/>
                    <a:pt x="654" y="9876"/>
                  </a:cubicBezTo>
                  <a:lnTo>
                    <a:pt x="15668" y="408"/>
                  </a:lnTo>
                  <a:cubicBezTo>
                    <a:pt x="16103" y="135"/>
                    <a:pt x="16608" y="0"/>
                    <a:pt x="17192" y="0"/>
                  </a:cubicBezTo>
                  <a:cubicBezTo>
                    <a:pt x="17772" y="0"/>
                    <a:pt x="18281" y="135"/>
                    <a:pt x="18711" y="408"/>
                  </a:cubicBezTo>
                  <a:lnTo>
                    <a:pt x="20950" y="1813"/>
                  </a:lnTo>
                  <a:cubicBezTo>
                    <a:pt x="21385" y="2086"/>
                    <a:pt x="21600" y="2403"/>
                    <a:pt x="21600" y="2767"/>
                  </a:cubicBezTo>
                  <a:cubicBezTo>
                    <a:pt x="21600" y="3134"/>
                    <a:pt x="21385" y="3445"/>
                    <a:pt x="20950" y="3709"/>
                  </a:cubicBezTo>
                  <a:lnTo>
                    <a:pt x="9582" y="10870"/>
                  </a:lnTo>
                  <a:lnTo>
                    <a:pt x="20950" y="17894"/>
                  </a:lnTo>
                  <a:cubicBezTo>
                    <a:pt x="21385" y="18167"/>
                    <a:pt x="21600" y="18475"/>
                    <a:pt x="21600" y="18827"/>
                  </a:cubicBezTo>
                  <a:cubicBezTo>
                    <a:pt x="21600" y="19179"/>
                    <a:pt x="21385" y="19490"/>
                    <a:pt x="20950" y="19760"/>
                  </a:cubicBezTo>
                  <a:lnTo>
                    <a:pt x="18711" y="21192"/>
                  </a:lnTo>
                  <a:cubicBezTo>
                    <a:pt x="18281" y="21465"/>
                    <a:pt x="17772" y="21600"/>
                    <a:pt x="17192" y="21600"/>
                  </a:cubicBezTo>
                  <a:cubicBezTo>
                    <a:pt x="16608" y="21600"/>
                    <a:pt x="16103" y="21465"/>
                    <a:pt x="15668" y="21192"/>
                  </a:cubicBezTo>
                  <a:lnTo>
                    <a:pt x="654" y="1174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0" name="Shape 1570"/>
            <p:cNvSpPr/>
            <p:nvPr/>
          </p:nvSpPr>
          <p:spPr>
            <a:xfrm>
              <a:off x="8275480" y="1949852"/>
              <a:ext cx="233332" cy="131014"/>
            </a:xfrm>
            <a:custGeom>
              <a:avLst/>
              <a:gdLst/>
              <a:ahLst/>
              <a:cxnLst>
                <a:cxn ang="0">
                  <a:pos x="wd2" y="hd2"/>
                </a:cxn>
                <a:cxn ang="5400000">
                  <a:pos x="wd2" y="hd2"/>
                </a:cxn>
                <a:cxn ang="10800000">
                  <a:pos x="wd2" y="hd2"/>
                </a:cxn>
                <a:cxn ang="16200000">
                  <a:pos x="wd2" y="hd2"/>
                </a:cxn>
              </a:cxnLst>
              <a:rect l="0" t="0" r="r" b="b"/>
              <a:pathLst>
                <a:path w="21382" h="21582" extrusionOk="0">
                  <a:moveTo>
                    <a:pt x="20046" y="0"/>
                  </a:moveTo>
                  <a:cubicBezTo>
                    <a:pt x="20623" y="0"/>
                    <a:pt x="21029" y="490"/>
                    <a:pt x="21261" y="1477"/>
                  </a:cubicBezTo>
                  <a:cubicBezTo>
                    <a:pt x="21490" y="2457"/>
                    <a:pt x="21392" y="3332"/>
                    <a:pt x="20968" y="4103"/>
                  </a:cubicBezTo>
                  <a:lnTo>
                    <a:pt x="11653" y="20894"/>
                  </a:lnTo>
                  <a:cubicBezTo>
                    <a:pt x="11345" y="21365"/>
                    <a:pt x="11018" y="21600"/>
                    <a:pt x="10685" y="21580"/>
                  </a:cubicBezTo>
                  <a:cubicBezTo>
                    <a:pt x="10347" y="21580"/>
                    <a:pt x="10028" y="21352"/>
                    <a:pt x="9727" y="20894"/>
                  </a:cubicBezTo>
                  <a:lnTo>
                    <a:pt x="416" y="4103"/>
                  </a:lnTo>
                  <a:cubicBezTo>
                    <a:pt x="-12" y="3332"/>
                    <a:pt x="-110" y="2457"/>
                    <a:pt x="122" y="1477"/>
                  </a:cubicBezTo>
                  <a:cubicBezTo>
                    <a:pt x="355" y="497"/>
                    <a:pt x="768" y="0"/>
                    <a:pt x="1378" y="0"/>
                  </a:cubicBezTo>
                  <a:lnTo>
                    <a:pt x="2004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1" name="Shape 1571"/>
            <p:cNvSpPr/>
            <p:nvPr/>
          </p:nvSpPr>
          <p:spPr>
            <a:xfrm>
              <a:off x="9225773" y="1910192"/>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2" name="Shape 1572"/>
            <p:cNvSpPr/>
            <p:nvPr/>
          </p:nvSpPr>
          <p:spPr>
            <a:xfrm>
              <a:off x="10136471" y="1870529"/>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3" name="Shape 1573"/>
            <p:cNvSpPr/>
            <p:nvPr/>
          </p:nvSpPr>
          <p:spPr>
            <a:xfrm>
              <a:off x="11007582" y="1910192"/>
              <a:ext cx="233332" cy="130967"/>
            </a:xfrm>
            <a:custGeom>
              <a:avLst/>
              <a:gdLst/>
              <a:ahLst/>
              <a:cxnLst>
                <a:cxn ang="0">
                  <a:pos x="wd2" y="hd2"/>
                </a:cxn>
                <a:cxn ang="5400000">
                  <a:pos x="wd2" y="hd2"/>
                </a:cxn>
                <a:cxn ang="10800000">
                  <a:pos x="wd2" y="hd2"/>
                </a:cxn>
                <a:cxn ang="16200000">
                  <a:pos x="wd2" y="hd2"/>
                </a:cxn>
              </a:cxnLst>
              <a:rect l="0" t="0" r="r" b="b"/>
              <a:pathLst>
                <a:path w="21382" h="21600" extrusionOk="0">
                  <a:moveTo>
                    <a:pt x="1336" y="21600"/>
                  </a:moveTo>
                  <a:cubicBezTo>
                    <a:pt x="759" y="21600"/>
                    <a:pt x="353" y="21109"/>
                    <a:pt x="121" y="20128"/>
                  </a:cubicBezTo>
                  <a:cubicBezTo>
                    <a:pt x="-108" y="19154"/>
                    <a:pt x="-14" y="18270"/>
                    <a:pt x="414" y="17498"/>
                  </a:cubicBezTo>
                  <a:lnTo>
                    <a:pt x="9729" y="719"/>
                  </a:lnTo>
                  <a:cubicBezTo>
                    <a:pt x="9990" y="235"/>
                    <a:pt x="10309" y="0"/>
                    <a:pt x="10683" y="0"/>
                  </a:cubicBezTo>
                  <a:cubicBezTo>
                    <a:pt x="11042" y="0"/>
                    <a:pt x="11354" y="236"/>
                    <a:pt x="11619" y="719"/>
                  </a:cubicBezTo>
                  <a:lnTo>
                    <a:pt x="20966" y="17498"/>
                  </a:lnTo>
                  <a:cubicBezTo>
                    <a:pt x="21390" y="18270"/>
                    <a:pt x="21492" y="19153"/>
                    <a:pt x="21260" y="20128"/>
                  </a:cubicBezTo>
                  <a:cubicBezTo>
                    <a:pt x="21028" y="21103"/>
                    <a:pt x="20621" y="21600"/>
                    <a:pt x="2004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4" name="Shape 1574"/>
            <p:cNvSpPr/>
            <p:nvPr/>
          </p:nvSpPr>
          <p:spPr>
            <a:xfrm>
              <a:off x="17897206" y="1830868"/>
              <a:ext cx="182933" cy="291997"/>
            </a:xfrm>
            <a:custGeom>
              <a:avLst/>
              <a:gdLst/>
              <a:ahLst/>
              <a:cxnLst>
                <a:cxn ang="0">
                  <a:pos x="wd2" y="hd2"/>
                </a:cxn>
                <a:cxn ang="5400000">
                  <a:pos x="wd2" y="hd2"/>
                </a:cxn>
                <a:cxn ang="10800000">
                  <a:pos x="wd2" y="hd2"/>
                </a:cxn>
                <a:cxn ang="16200000">
                  <a:pos x="wd2" y="hd2"/>
                </a:cxn>
              </a:cxnLst>
              <a:rect l="0" t="0" r="r" b="b"/>
              <a:pathLst>
                <a:path w="21600" h="21600" extrusionOk="0">
                  <a:moveTo>
                    <a:pt x="20945" y="9858"/>
                  </a:moveTo>
                  <a:cubicBezTo>
                    <a:pt x="21380" y="10131"/>
                    <a:pt x="21600" y="10448"/>
                    <a:pt x="21600" y="10812"/>
                  </a:cubicBezTo>
                  <a:cubicBezTo>
                    <a:pt x="21600" y="11179"/>
                    <a:pt x="21380" y="11495"/>
                    <a:pt x="20945" y="11768"/>
                  </a:cubicBezTo>
                  <a:lnTo>
                    <a:pt x="5905" y="21192"/>
                  </a:lnTo>
                  <a:cubicBezTo>
                    <a:pt x="5470" y="21465"/>
                    <a:pt x="4970" y="21600"/>
                    <a:pt x="4395" y="21600"/>
                  </a:cubicBezTo>
                  <a:cubicBezTo>
                    <a:pt x="3824" y="21600"/>
                    <a:pt x="3320" y="21465"/>
                    <a:pt x="2885" y="21192"/>
                  </a:cubicBezTo>
                  <a:lnTo>
                    <a:pt x="645" y="19787"/>
                  </a:lnTo>
                  <a:cubicBezTo>
                    <a:pt x="210" y="19514"/>
                    <a:pt x="0" y="19200"/>
                    <a:pt x="0" y="18839"/>
                  </a:cubicBezTo>
                  <a:cubicBezTo>
                    <a:pt x="0" y="18475"/>
                    <a:pt x="210" y="18164"/>
                    <a:pt x="645" y="17891"/>
                  </a:cubicBezTo>
                  <a:lnTo>
                    <a:pt x="12020" y="10756"/>
                  </a:lnTo>
                  <a:lnTo>
                    <a:pt x="645" y="3706"/>
                  </a:lnTo>
                  <a:cubicBezTo>
                    <a:pt x="210" y="3433"/>
                    <a:pt x="0" y="3122"/>
                    <a:pt x="0" y="2773"/>
                  </a:cubicBezTo>
                  <a:cubicBezTo>
                    <a:pt x="0" y="2424"/>
                    <a:pt x="210" y="2110"/>
                    <a:pt x="645" y="1840"/>
                  </a:cubicBezTo>
                  <a:lnTo>
                    <a:pt x="2885" y="408"/>
                  </a:lnTo>
                  <a:cubicBezTo>
                    <a:pt x="3320" y="135"/>
                    <a:pt x="3824" y="0"/>
                    <a:pt x="4409" y="0"/>
                  </a:cubicBezTo>
                  <a:cubicBezTo>
                    <a:pt x="4989" y="0"/>
                    <a:pt x="5489" y="135"/>
                    <a:pt x="5905" y="408"/>
                  </a:cubicBezTo>
                  <a:lnTo>
                    <a:pt x="20945"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5" name="Shape 1575"/>
            <p:cNvSpPr/>
            <p:nvPr/>
          </p:nvSpPr>
          <p:spPr>
            <a:xfrm>
              <a:off x="11878682" y="1830868"/>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2" y="13171"/>
                  </a:moveTo>
                  <a:cubicBezTo>
                    <a:pt x="6448" y="13343"/>
                    <a:pt x="6002" y="13489"/>
                    <a:pt x="5538" y="13607"/>
                  </a:cubicBezTo>
                  <a:cubicBezTo>
                    <a:pt x="5075" y="13722"/>
                    <a:pt x="4603" y="13781"/>
                    <a:pt x="4126" y="13781"/>
                  </a:cubicBezTo>
                  <a:cubicBezTo>
                    <a:pt x="3608" y="13781"/>
                    <a:pt x="3106" y="13708"/>
                    <a:pt x="2602" y="13560"/>
                  </a:cubicBezTo>
                  <a:cubicBezTo>
                    <a:pt x="2105" y="13414"/>
                    <a:pt x="1659" y="13211"/>
                    <a:pt x="1269" y="12946"/>
                  </a:cubicBezTo>
                  <a:cubicBezTo>
                    <a:pt x="882" y="12684"/>
                    <a:pt x="576" y="12364"/>
                    <a:pt x="345" y="11988"/>
                  </a:cubicBezTo>
                  <a:cubicBezTo>
                    <a:pt x="113" y="11613"/>
                    <a:pt x="0" y="11192"/>
                    <a:pt x="0" y="10726"/>
                  </a:cubicBezTo>
                  <a:cubicBezTo>
                    <a:pt x="0" y="10140"/>
                    <a:pt x="153" y="9730"/>
                    <a:pt x="458" y="9493"/>
                  </a:cubicBezTo>
                  <a:cubicBezTo>
                    <a:pt x="763" y="9257"/>
                    <a:pt x="1144" y="9092"/>
                    <a:pt x="1594" y="8998"/>
                  </a:cubicBezTo>
                  <a:cubicBezTo>
                    <a:pt x="2043" y="8904"/>
                    <a:pt x="2523" y="8841"/>
                    <a:pt x="3035" y="8801"/>
                  </a:cubicBezTo>
                  <a:cubicBezTo>
                    <a:pt x="3546" y="8763"/>
                    <a:pt x="3993" y="8655"/>
                    <a:pt x="4383" y="8473"/>
                  </a:cubicBezTo>
                  <a:cubicBezTo>
                    <a:pt x="4753" y="8302"/>
                    <a:pt x="5086" y="8057"/>
                    <a:pt x="5389" y="7739"/>
                  </a:cubicBezTo>
                  <a:cubicBezTo>
                    <a:pt x="5688" y="7424"/>
                    <a:pt x="5999" y="7134"/>
                    <a:pt x="6316" y="6873"/>
                  </a:cubicBezTo>
                  <a:cubicBezTo>
                    <a:pt x="6479" y="6750"/>
                    <a:pt x="6640" y="6628"/>
                    <a:pt x="6813" y="6494"/>
                  </a:cubicBezTo>
                  <a:cubicBezTo>
                    <a:pt x="6977" y="6364"/>
                    <a:pt x="7155" y="6240"/>
                    <a:pt x="7344" y="6117"/>
                  </a:cubicBezTo>
                  <a:cubicBezTo>
                    <a:pt x="7553" y="5983"/>
                    <a:pt x="7728" y="5858"/>
                    <a:pt x="7875" y="5741"/>
                  </a:cubicBezTo>
                  <a:cubicBezTo>
                    <a:pt x="8017" y="5625"/>
                    <a:pt x="8152" y="5465"/>
                    <a:pt x="8279" y="5263"/>
                  </a:cubicBezTo>
                  <a:lnTo>
                    <a:pt x="8279" y="1342"/>
                  </a:lnTo>
                  <a:cubicBezTo>
                    <a:pt x="8279" y="974"/>
                    <a:pt x="8438" y="657"/>
                    <a:pt x="8751" y="395"/>
                  </a:cubicBezTo>
                  <a:cubicBezTo>
                    <a:pt x="9068" y="134"/>
                    <a:pt x="9446" y="0"/>
                    <a:pt x="9887" y="0"/>
                  </a:cubicBezTo>
                  <a:lnTo>
                    <a:pt x="18585" y="0"/>
                  </a:lnTo>
                  <a:cubicBezTo>
                    <a:pt x="19026" y="0"/>
                    <a:pt x="19404" y="134"/>
                    <a:pt x="19721" y="395"/>
                  </a:cubicBezTo>
                  <a:cubicBezTo>
                    <a:pt x="20034" y="657"/>
                    <a:pt x="20193" y="974"/>
                    <a:pt x="20193" y="1342"/>
                  </a:cubicBezTo>
                  <a:lnTo>
                    <a:pt x="20193" y="5567"/>
                  </a:lnTo>
                  <a:cubicBezTo>
                    <a:pt x="20193" y="6026"/>
                    <a:pt x="20266" y="6489"/>
                    <a:pt x="20416" y="6960"/>
                  </a:cubicBezTo>
                  <a:cubicBezTo>
                    <a:pt x="20566" y="7428"/>
                    <a:pt x="20727" y="7909"/>
                    <a:pt x="20905" y="8400"/>
                  </a:cubicBezTo>
                  <a:cubicBezTo>
                    <a:pt x="21080" y="8892"/>
                    <a:pt x="21238" y="9403"/>
                    <a:pt x="21385" y="9933"/>
                  </a:cubicBezTo>
                  <a:cubicBezTo>
                    <a:pt x="21532" y="10462"/>
                    <a:pt x="21600" y="11020"/>
                    <a:pt x="21600" y="11606"/>
                  </a:cubicBezTo>
                  <a:cubicBezTo>
                    <a:pt x="21600" y="12131"/>
                    <a:pt x="21524" y="12630"/>
                    <a:pt x="21371" y="13098"/>
                  </a:cubicBezTo>
                  <a:cubicBezTo>
                    <a:pt x="21216" y="13569"/>
                    <a:pt x="20981" y="13979"/>
                    <a:pt x="20668" y="14332"/>
                  </a:cubicBezTo>
                  <a:cubicBezTo>
                    <a:pt x="20357" y="14685"/>
                    <a:pt x="19944" y="14970"/>
                    <a:pt x="19441" y="15181"/>
                  </a:cubicBezTo>
                  <a:cubicBezTo>
                    <a:pt x="18941" y="15396"/>
                    <a:pt x="18353" y="15504"/>
                    <a:pt x="17678" y="15504"/>
                  </a:cubicBezTo>
                  <a:cubicBezTo>
                    <a:pt x="17271" y="15796"/>
                    <a:pt x="16802" y="16010"/>
                    <a:pt x="16276" y="16142"/>
                  </a:cubicBezTo>
                  <a:cubicBezTo>
                    <a:pt x="15751" y="16273"/>
                    <a:pt x="15214" y="16299"/>
                    <a:pt x="14674" y="16226"/>
                  </a:cubicBezTo>
                  <a:cubicBezTo>
                    <a:pt x="14253" y="16443"/>
                    <a:pt x="13773" y="16589"/>
                    <a:pt x="13242" y="16667"/>
                  </a:cubicBezTo>
                  <a:lnTo>
                    <a:pt x="13242" y="18919"/>
                  </a:lnTo>
                  <a:cubicBezTo>
                    <a:pt x="13242" y="19286"/>
                    <a:pt x="13162" y="19639"/>
                    <a:pt x="13004" y="19974"/>
                  </a:cubicBezTo>
                  <a:cubicBezTo>
                    <a:pt x="12846" y="20308"/>
                    <a:pt x="12626" y="20593"/>
                    <a:pt x="12343" y="20828"/>
                  </a:cubicBezTo>
                  <a:cubicBezTo>
                    <a:pt x="12060" y="21063"/>
                    <a:pt x="11721" y="21252"/>
                    <a:pt x="11334" y="21391"/>
                  </a:cubicBezTo>
                  <a:cubicBezTo>
                    <a:pt x="10947" y="21532"/>
                    <a:pt x="10529" y="21600"/>
                    <a:pt x="10080" y="21600"/>
                  </a:cubicBezTo>
                  <a:cubicBezTo>
                    <a:pt x="9619" y="21600"/>
                    <a:pt x="9195" y="21532"/>
                    <a:pt x="8808" y="21391"/>
                  </a:cubicBezTo>
                  <a:cubicBezTo>
                    <a:pt x="8418" y="21249"/>
                    <a:pt x="8084" y="21063"/>
                    <a:pt x="7802" y="20828"/>
                  </a:cubicBezTo>
                  <a:cubicBezTo>
                    <a:pt x="7519" y="20593"/>
                    <a:pt x="7296" y="20308"/>
                    <a:pt x="7138" y="19978"/>
                  </a:cubicBezTo>
                  <a:cubicBezTo>
                    <a:pt x="6980" y="19646"/>
                    <a:pt x="6903" y="19293"/>
                    <a:pt x="6903" y="18919"/>
                  </a:cubicBezTo>
                  <a:lnTo>
                    <a:pt x="6875" y="14682"/>
                  </a:lnTo>
                  <a:lnTo>
                    <a:pt x="6875" y="13171"/>
                  </a:lnTo>
                  <a:close/>
                  <a:moveTo>
                    <a:pt x="11634" y="14908"/>
                  </a:moveTo>
                  <a:cubicBezTo>
                    <a:pt x="11764" y="15014"/>
                    <a:pt x="11916" y="15113"/>
                    <a:pt x="12100" y="15207"/>
                  </a:cubicBezTo>
                  <a:cubicBezTo>
                    <a:pt x="12284" y="15302"/>
                    <a:pt x="12484" y="15346"/>
                    <a:pt x="12690" y="15346"/>
                  </a:cubicBezTo>
                  <a:cubicBezTo>
                    <a:pt x="13357" y="15346"/>
                    <a:pt x="13914" y="15127"/>
                    <a:pt x="14355" y="14685"/>
                  </a:cubicBezTo>
                  <a:cubicBezTo>
                    <a:pt x="14615" y="14833"/>
                    <a:pt x="14917" y="14911"/>
                    <a:pt x="15259" y="14911"/>
                  </a:cubicBezTo>
                  <a:cubicBezTo>
                    <a:pt x="15593" y="14911"/>
                    <a:pt x="15926" y="14843"/>
                    <a:pt x="16259" y="14701"/>
                  </a:cubicBezTo>
                  <a:cubicBezTo>
                    <a:pt x="16593" y="14565"/>
                    <a:pt x="16830" y="14362"/>
                    <a:pt x="16977" y="14099"/>
                  </a:cubicBezTo>
                  <a:cubicBezTo>
                    <a:pt x="17084" y="14115"/>
                    <a:pt x="17195" y="14125"/>
                    <a:pt x="17308" y="14134"/>
                  </a:cubicBezTo>
                  <a:cubicBezTo>
                    <a:pt x="17421" y="14141"/>
                    <a:pt x="17545" y="14144"/>
                    <a:pt x="17681" y="14144"/>
                  </a:cubicBezTo>
                  <a:cubicBezTo>
                    <a:pt x="18122" y="14144"/>
                    <a:pt x="18489" y="14075"/>
                    <a:pt x="18783" y="13932"/>
                  </a:cubicBezTo>
                  <a:cubicBezTo>
                    <a:pt x="19077" y="13788"/>
                    <a:pt x="19311" y="13600"/>
                    <a:pt x="19486" y="13367"/>
                  </a:cubicBezTo>
                  <a:cubicBezTo>
                    <a:pt x="19662" y="13134"/>
                    <a:pt x="19789" y="12865"/>
                    <a:pt x="19865" y="12557"/>
                  </a:cubicBezTo>
                  <a:cubicBezTo>
                    <a:pt x="19941" y="12249"/>
                    <a:pt x="19981" y="11931"/>
                    <a:pt x="19981" y="11611"/>
                  </a:cubicBezTo>
                  <a:cubicBezTo>
                    <a:pt x="19981" y="11084"/>
                    <a:pt x="19907" y="10568"/>
                    <a:pt x="19758" y="10062"/>
                  </a:cubicBezTo>
                  <a:cubicBezTo>
                    <a:pt x="19608" y="9554"/>
                    <a:pt x="19452" y="9050"/>
                    <a:pt x="19283" y="8551"/>
                  </a:cubicBezTo>
                  <a:cubicBezTo>
                    <a:pt x="19116" y="8052"/>
                    <a:pt x="18961" y="7551"/>
                    <a:pt x="18811" y="7052"/>
                  </a:cubicBezTo>
                  <a:cubicBezTo>
                    <a:pt x="18661" y="6553"/>
                    <a:pt x="18588" y="6037"/>
                    <a:pt x="18588" y="5515"/>
                  </a:cubicBezTo>
                  <a:lnTo>
                    <a:pt x="9890" y="5515"/>
                  </a:lnTo>
                  <a:lnTo>
                    <a:pt x="9890" y="5569"/>
                  </a:lnTo>
                  <a:cubicBezTo>
                    <a:pt x="9746" y="5877"/>
                    <a:pt x="9588" y="6129"/>
                    <a:pt x="9410" y="6318"/>
                  </a:cubicBezTo>
                  <a:cubicBezTo>
                    <a:pt x="9234" y="6511"/>
                    <a:pt x="9045" y="6685"/>
                    <a:pt x="8842" y="6847"/>
                  </a:cubicBezTo>
                  <a:cubicBezTo>
                    <a:pt x="8641" y="7012"/>
                    <a:pt x="8423" y="7170"/>
                    <a:pt x="8195" y="7320"/>
                  </a:cubicBezTo>
                  <a:cubicBezTo>
                    <a:pt x="7963" y="7476"/>
                    <a:pt x="7709" y="7659"/>
                    <a:pt x="7429" y="7866"/>
                  </a:cubicBezTo>
                  <a:cubicBezTo>
                    <a:pt x="7059" y="8175"/>
                    <a:pt x="6705" y="8495"/>
                    <a:pt x="6372" y="8824"/>
                  </a:cubicBezTo>
                  <a:cubicBezTo>
                    <a:pt x="6039" y="9154"/>
                    <a:pt x="5643" y="9429"/>
                    <a:pt x="5182" y="9648"/>
                  </a:cubicBezTo>
                  <a:cubicBezTo>
                    <a:pt x="4705" y="9867"/>
                    <a:pt x="4176" y="10010"/>
                    <a:pt x="3594" y="10088"/>
                  </a:cubicBezTo>
                  <a:cubicBezTo>
                    <a:pt x="3012" y="10166"/>
                    <a:pt x="2453" y="10248"/>
                    <a:pt x="1910" y="10345"/>
                  </a:cubicBezTo>
                  <a:cubicBezTo>
                    <a:pt x="1839" y="10361"/>
                    <a:pt x="1783" y="10373"/>
                    <a:pt x="1746" y="10380"/>
                  </a:cubicBezTo>
                  <a:cubicBezTo>
                    <a:pt x="1709" y="10390"/>
                    <a:pt x="1676" y="10425"/>
                    <a:pt x="1639" y="10484"/>
                  </a:cubicBezTo>
                  <a:cubicBezTo>
                    <a:pt x="1619" y="10512"/>
                    <a:pt x="1616" y="10552"/>
                    <a:pt x="1625" y="10606"/>
                  </a:cubicBezTo>
                  <a:cubicBezTo>
                    <a:pt x="1633" y="10660"/>
                    <a:pt x="1639" y="10700"/>
                    <a:pt x="1639" y="10731"/>
                  </a:cubicBezTo>
                  <a:cubicBezTo>
                    <a:pt x="1639" y="11009"/>
                    <a:pt x="1712" y="11253"/>
                    <a:pt x="1862" y="11461"/>
                  </a:cubicBezTo>
                  <a:cubicBezTo>
                    <a:pt x="2009" y="11668"/>
                    <a:pt x="2204" y="11837"/>
                    <a:pt x="2441" y="11978"/>
                  </a:cubicBezTo>
                  <a:cubicBezTo>
                    <a:pt x="2681" y="12120"/>
                    <a:pt x="2947" y="12225"/>
                    <a:pt x="3241" y="12306"/>
                  </a:cubicBezTo>
                  <a:cubicBezTo>
                    <a:pt x="3535" y="12386"/>
                    <a:pt x="3829" y="12423"/>
                    <a:pt x="4125" y="12423"/>
                  </a:cubicBezTo>
                  <a:cubicBezTo>
                    <a:pt x="4566" y="12423"/>
                    <a:pt x="4973" y="12367"/>
                    <a:pt x="5343" y="12249"/>
                  </a:cubicBezTo>
                  <a:cubicBezTo>
                    <a:pt x="5714" y="12134"/>
                    <a:pt x="6069" y="12004"/>
                    <a:pt x="6411" y="11868"/>
                  </a:cubicBezTo>
                  <a:cubicBezTo>
                    <a:pt x="6753" y="11731"/>
                    <a:pt x="7092" y="11597"/>
                    <a:pt x="7426" y="11472"/>
                  </a:cubicBezTo>
                  <a:cubicBezTo>
                    <a:pt x="7759" y="11348"/>
                    <a:pt x="8110" y="11289"/>
                    <a:pt x="8480" y="11289"/>
                  </a:cubicBezTo>
                  <a:cubicBezTo>
                    <a:pt x="8480" y="12564"/>
                    <a:pt x="8486" y="13833"/>
                    <a:pt x="8494" y="15095"/>
                  </a:cubicBezTo>
                  <a:cubicBezTo>
                    <a:pt x="8502" y="16359"/>
                    <a:pt x="8508" y="17634"/>
                    <a:pt x="8508" y="18926"/>
                  </a:cubicBezTo>
                  <a:cubicBezTo>
                    <a:pt x="8508" y="19310"/>
                    <a:pt x="8649" y="19625"/>
                    <a:pt x="8935" y="19873"/>
                  </a:cubicBezTo>
                  <a:cubicBezTo>
                    <a:pt x="9217" y="20120"/>
                    <a:pt x="9596" y="20245"/>
                    <a:pt x="10076" y="20245"/>
                  </a:cubicBezTo>
                  <a:cubicBezTo>
                    <a:pt x="10534" y="20245"/>
                    <a:pt x="10904" y="20122"/>
                    <a:pt x="11187" y="19877"/>
                  </a:cubicBezTo>
                  <a:cubicBezTo>
                    <a:pt x="11467" y="19633"/>
                    <a:pt x="11605" y="19317"/>
                    <a:pt x="11605" y="18926"/>
                  </a:cubicBezTo>
                  <a:cubicBezTo>
                    <a:pt x="11605" y="18251"/>
                    <a:pt x="11608" y="17582"/>
                    <a:pt x="11616" y="16919"/>
                  </a:cubicBezTo>
                  <a:cubicBezTo>
                    <a:pt x="11631" y="16252"/>
                    <a:pt x="11634" y="15584"/>
                    <a:pt x="11634" y="14908"/>
                  </a:cubicBezTo>
                  <a:moveTo>
                    <a:pt x="18531" y="3528"/>
                  </a:moveTo>
                  <a:cubicBezTo>
                    <a:pt x="18531" y="3265"/>
                    <a:pt x="18432" y="3048"/>
                    <a:pt x="18229" y="2881"/>
                  </a:cubicBezTo>
                  <a:cubicBezTo>
                    <a:pt x="18028" y="2714"/>
                    <a:pt x="17768" y="2629"/>
                    <a:pt x="17452" y="2629"/>
                  </a:cubicBezTo>
                  <a:cubicBezTo>
                    <a:pt x="17155" y="2629"/>
                    <a:pt x="16901" y="2714"/>
                    <a:pt x="16686" y="2888"/>
                  </a:cubicBezTo>
                  <a:cubicBezTo>
                    <a:pt x="16474" y="3057"/>
                    <a:pt x="16369" y="3274"/>
                    <a:pt x="16369" y="3528"/>
                  </a:cubicBezTo>
                  <a:cubicBezTo>
                    <a:pt x="16369" y="3775"/>
                    <a:pt x="16474" y="3987"/>
                    <a:pt x="16686" y="4166"/>
                  </a:cubicBezTo>
                  <a:cubicBezTo>
                    <a:pt x="16898" y="4345"/>
                    <a:pt x="17152" y="4430"/>
                    <a:pt x="17452" y="4430"/>
                  </a:cubicBezTo>
                  <a:cubicBezTo>
                    <a:pt x="17768" y="4430"/>
                    <a:pt x="18028" y="4343"/>
                    <a:pt x="18229" y="4166"/>
                  </a:cubicBezTo>
                  <a:cubicBezTo>
                    <a:pt x="18432" y="3987"/>
                    <a:pt x="18531" y="3775"/>
                    <a:pt x="18531" y="35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6" name="Shape 1576"/>
            <p:cNvSpPr/>
            <p:nvPr/>
          </p:nvSpPr>
          <p:spPr>
            <a:xfrm>
              <a:off x="12947758" y="1870529"/>
              <a:ext cx="363330" cy="303424"/>
            </a:xfrm>
            <a:custGeom>
              <a:avLst/>
              <a:gdLst/>
              <a:ahLst/>
              <a:cxnLst>
                <a:cxn ang="0">
                  <a:pos x="wd2" y="hd2"/>
                </a:cxn>
                <a:cxn ang="5400000">
                  <a:pos x="wd2" y="hd2"/>
                </a:cxn>
                <a:cxn ang="10800000">
                  <a:pos x="wd2" y="hd2"/>
                </a:cxn>
                <a:cxn ang="16200000">
                  <a:pos x="wd2" y="hd2"/>
                </a:cxn>
              </a:cxnLst>
              <a:rect l="0" t="0" r="r" b="b"/>
              <a:pathLst>
                <a:path w="21600" h="21600" extrusionOk="0">
                  <a:moveTo>
                    <a:pt x="8429" y="6867"/>
                  </a:moveTo>
                  <a:cubicBezTo>
                    <a:pt x="8258" y="6446"/>
                    <a:pt x="8112" y="6003"/>
                    <a:pt x="7994" y="5543"/>
                  </a:cubicBezTo>
                  <a:cubicBezTo>
                    <a:pt x="7876" y="5085"/>
                    <a:pt x="7822" y="4611"/>
                    <a:pt x="7822" y="4125"/>
                  </a:cubicBezTo>
                  <a:cubicBezTo>
                    <a:pt x="7822" y="3608"/>
                    <a:pt x="7893" y="3103"/>
                    <a:pt x="8041" y="2603"/>
                  </a:cubicBezTo>
                  <a:cubicBezTo>
                    <a:pt x="8187" y="2101"/>
                    <a:pt x="8389" y="1660"/>
                    <a:pt x="8655" y="1271"/>
                  </a:cubicBezTo>
                  <a:cubicBezTo>
                    <a:pt x="8917" y="884"/>
                    <a:pt x="9237" y="576"/>
                    <a:pt x="9613" y="342"/>
                  </a:cubicBezTo>
                  <a:cubicBezTo>
                    <a:pt x="9988" y="116"/>
                    <a:pt x="10409" y="0"/>
                    <a:pt x="10875" y="0"/>
                  </a:cubicBezTo>
                  <a:cubicBezTo>
                    <a:pt x="11461" y="0"/>
                    <a:pt x="11871" y="155"/>
                    <a:pt x="12106" y="457"/>
                  </a:cubicBezTo>
                  <a:cubicBezTo>
                    <a:pt x="12344" y="765"/>
                    <a:pt x="12507" y="1146"/>
                    <a:pt x="12598" y="1595"/>
                  </a:cubicBezTo>
                  <a:cubicBezTo>
                    <a:pt x="12688" y="2044"/>
                    <a:pt x="12751" y="2524"/>
                    <a:pt x="12794" y="3035"/>
                  </a:cubicBezTo>
                  <a:cubicBezTo>
                    <a:pt x="12836" y="3546"/>
                    <a:pt x="12947" y="3990"/>
                    <a:pt x="13128" y="4379"/>
                  </a:cubicBezTo>
                  <a:cubicBezTo>
                    <a:pt x="13300" y="4752"/>
                    <a:pt x="13545" y="5085"/>
                    <a:pt x="13862" y="5387"/>
                  </a:cubicBezTo>
                  <a:cubicBezTo>
                    <a:pt x="14178" y="5687"/>
                    <a:pt x="14467" y="5994"/>
                    <a:pt x="14729" y="6313"/>
                  </a:cubicBezTo>
                  <a:cubicBezTo>
                    <a:pt x="14849" y="6474"/>
                    <a:pt x="14974" y="6641"/>
                    <a:pt x="15105" y="6810"/>
                  </a:cubicBezTo>
                  <a:cubicBezTo>
                    <a:pt x="15240" y="6985"/>
                    <a:pt x="15362" y="7160"/>
                    <a:pt x="15484" y="7341"/>
                  </a:cubicBezTo>
                  <a:cubicBezTo>
                    <a:pt x="15619" y="7550"/>
                    <a:pt x="15743" y="7725"/>
                    <a:pt x="15861" y="7869"/>
                  </a:cubicBezTo>
                  <a:cubicBezTo>
                    <a:pt x="15976" y="8016"/>
                    <a:pt x="16136" y="8154"/>
                    <a:pt x="16339" y="8287"/>
                  </a:cubicBezTo>
                  <a:lnTo>
                    <a:pt x="20261" y="8287"/>
                  </a:lnTo>
                  <a:cubicBezTo>
                    <a:pt x="20628" y="8287"/>
                    <a:pt x="20943" y="8445"/>
                    <a:pt x="21207" y="8753"/>
                  </a:cubicBezTo>
                  <a:cubicBezTo>
                    <a:pt x="21468" y="9064"/>
                    <a:pt x="21600" y="9442"/>
                    <a:pt x="21600" y="9882"/>
                  </a:cubicBezTo>
                  <a:lnTo>
                    <a:pt x="21600" y="18573"/>
                  </a:lnTo>
                  <a:cubicBezTo>
                    <a:pt x="21600" y="19014"/>
                    <a:pt x="21468" y="19392"/>
                    <a:pt x="21207" y="19708"/>
                  </a:cubicBezTo>
                  <a:cubicBezTo>
                    <a:pt x="20943" y="20022"/>
                    <a:pt x="20628" y="20180"/>
                    <a:pt x="20261" y="20180"/>
                  </a:cubicBezTo>
                  <a:lnTo>
                    <a:pt x="16035" y="20180"/>
                  </a:lnTo>
                  <a:cubicBezTo>
                    <a:pt x="15576" y="20180"/>
                    <a:pt x="15112" y="20253"/>
                    <a:pt x="14642" y="20403"/>
                  </a:cubicBezTo>
                  <a:cubicBezTo>
                    <a:pt x="14173" y="20552"/>
                    <a:pt x="13693" y="20713"/>
                    <a:pt x="13201" y="20888"/>
                  </a:cubicBezTo>
                  <a:cubicBezTo>
                    <a:pt x="12709" y="21064"/>
                    <a:pt x="12198" y="21227"/>
                    <a:pt x="11669" y="21377"/>
                  </a:cubicBezTo>
                  <a:cubicBezTo>
                    <a:pt x="11139" y="21524"/>
                    <a:pt x="10581" y="21600"/>
                    <a:pt x="9995" y="21600"/>
                  </a:cubicBezTo>
                  <a:cubicBezTo>
                    <a:pt x="9468" y="21600"/>
                    <a:pt x="8971" y="21518"/>
                    <a:pt x="8503" y="21363"/>
                  </a:cubicBezTo>
                  <a:cubicBezTo>
                    <a:pt x="8032" y="21205"/>
                    <a:pt x="7620" y="20967"/>
                    <a:pt x="7269" y="20654"/>
                  </a:cubicBezTo>
                  <a:cubicBezTo>
                    <a:pt x="6916" y="20338"/>
                    <a:pt x="6631" y="19934"/>
                    <a:pt x="6419" y="19437"/>
                  </a:cubicBezTo>
                  <a:cubicBezTo>
                    <a:pt x="6207" y="18940"/>
                    <a:pt x="6097" y="18350"/>
                    <a:pt x="6097" y="17667"/>
                  </a:cubicBezTo>
                  <a:cubicBezTo>
                    <a:pt x="5805" y="17257"/>
                    <a:pt x="5591" y="16791"/>
                    <a:pt x="5459" y="16266"/>
                  </a:cubicBezTo>
                  <a:cubicBezTo>
                    <a:pt x="5327" y="15741"/>
                    <a:pt x="5301" y="15210"/>
                    <a:pt x="5374" y="14679"/>
                  </a:cubicBezTo>
                  <a:cubicBezTo>
                    <a:pt x="5158" y="14256"/>
                    <a:pt x="5012" y="13776"/>
                    <a:pt x="4934" y="13234"/>
                  </a:cubicBezTo>
                  <a:lnTo>
                    <a:pt x="2681" y="13234"/>
                  </a:lnTo>
                  <a:cubicBezTo>
                    <a:pt x="2314" y="13234"/>
                    <a:pt x="1961" y="13155"/>
                    <a:pt x="1627" y="12997"/>
                  </a:cubicBezTo>
                  <a:cubicBezTo>
                    <a:pt x="1292" y="12836"/>
                    <a:pt x="1008" y="12615"/>
                    <a:pt x="772" y="12336"/>
                  </a:cubicBezTo>
                  <a:cubicBezTo>
                    <a:pt x="534" y="12048"/>
                    <a:pt x="346" y="11715"/>
                    <a:pt x="209" y="11328"/>
                  </a:cubicBezTo>
                  <a:cubicBezTo>
                    <a:pt x="68" y="10941"/>
                    <a:pt x="0" y="10529"/>
                    <a:pt x="0" y="10086"/>
                  </a:cubicBezTo>
                  <a:cubicBezTo>
                    <a:pt x="0" y="9628"/>
                    <a:pt x="68" y="9205"/>
                    <a:pt x="209" y="8812"/>
                  </a:cubicBezTo>
                  <a:cubicBezTo>
                    <a:pt x="348" y="8428"/>
                    <a:pt x="537" y="8092"/>
                    <a:pt x="772" y="7804"/>
                  </a:cubicBezTo>
                  <a:cubicBezTo>
                    <a:pt x="1008" y="7516"/>
                    <a:pt x="1292" y="7293"/>
                    <a:pt x="1622" y="7135"/>
                  </a:cubicBezTo>
                  <a:cubicBezTo>
                    <a:pt x="1954" y="6977"/>
                    <a:pt x="2305" y="6898"/>
                    <a:pt x="2681" y="6898"/>
                  </a:cubicBezTo>
                  <a:lnTo>
                    <a:pt x="6918" y="6870"/>
                  </a:lnTo>
                  <a:lnTo>
                    <a:pt x="8429" y="6870"/>
                  </a:lnTo>
                  <a:close/>
                  <a:moveTo>
                    <a:pt x="6695" y="11627"/>
                  </a:moveTo>
                  <a:cubicBezTo>
                    <a:pt x="6589" y="11754"/>
                    <a:pt x="6490" y="11912"/>
                    <a:pt x="6396" y="12102"/>
                  </a:cubicBezTo>
                  <a:cubicBezTo>
                    <a:pt x="6301" y="12288"/>
                    <a:pt x="6257" y="12486"/>
                    <a:pt x="6257" y="12680"/>
                  </a:cubicBezTo>
                  <a:cubicBezTo>
                    <a:pt x="6257" y="13347"/>
                    <a:pt x="6476" y="13906"/>
                    <a:pt x="6918" y="14343"/>
                  </a:cubicBezTo>
                  <a:cubicBezTo>
                    <a:pt x="6770" y="14606"/>
                    <a:pt x="6692" y="14911"/>
                    <a:pt x="6692" y="15264"/>
                  </a:cubicBezTo>
                  <a:cubicBezTo>
                    <a:pt x="6692" y="15597"/>
                    <a:pt x="6760" y="15927"/>
                    <a:pt x="6902" y="16258"/>
                  </a:cubicBezTo>
                  <a:cubicBezTo>
                    <a:pt x="7041" y="16582"/>
                    <a:pt x="7241" y="16828"/>
                    <a:pt x="7504" y="16983"/>
                  </a:cubicBezTo>
                  <a:cubicBezTo>
                    <a:pt x="7488" y="17088"/>
                    <a:pt x="7476" y="17201"/>
                    <a:pt x="7469" y="17314"/>
                  </a:cubicBezTo>
                  <a:cubicBezTo>
                    <a:pt x="7462" y="17424"/>
                    <a:pt x="7457" y="17545"/>
                    <a:pt x="7457" y="17672"/>
                  </a:cubicBezTo>
                  <a:cubicBezTo>
                    <a:pt x="7457" y="18110"/>
                    <a:pt x="7530" y="18483"/>
                    <a:pt x="7671" y="18779"/>
                  </a:cubicBezTo>
                  <a:cubicBezTo>
                    <a:pt x="7815" y="19076"/>
                    <a:pt x="8003" y="19313"/>
                    <a:pt x="8234" y="19491"/>
                  </a:cubicBezTo>
                  <a:cubicBezTo>
                    <a:pt x="8469" y="19666"/>
                    <a:pt x="8738" y="19790"/>
                    <a:pt x="9046" y="19863"/>
                  </a:cubicBezTo>
                  <a:cubicBezTo>
                    <a:pt x="9355" y="19937"/>
                    <a:pt x="9672" y="19971"/>
                    <a:pt x="9992" y="19971"/>
                  </a:cubicBezTo>
                  <a:cubicBezTo>
                    <a:pt x="10520" y="19971"/>
                    <a:pt x="11035" y="19897"/>
                    <a:pt x="11541" y="19747"/>
                  </a:cubicBezTo>
                  <a:cubicBezTo>
                    <a:pt x="12050" y="19598"/>
                    <a:pt x="12554" y="19443"/>
                    <a:pt x="13053" y="19273"/>
                  </a:cubicBezTo>
                  <a:cubicBezTo>
                    <a:pt x="13552" y="19107"/>
                    <a:pt x="14053" y="18951"/>
                    <a:pt x="14552" y="18802"/>
                  </a:cubicBezTo>
                  <a:cubicBezTo>
                    <a:pt x="15051" y="18652"/>
                    <a:pt x="15562" y="18579"/>
                    <a:pt x="16077" y="18579"/>
                  </a:cubicBezTo>
                  <a:lnTo>
                    <a:pt x="16077" y="9888"/>
                  </a:lnTo>
                  <a:lnTo>
                    <a:pt x="16033" y="9888"/>
                  </a:lnTo>
                  <a:cubicBezTo>
                    <a:pt x="15724" y="9744"/>
                    <a:pt x="15475" y="9586"/>
                    <a:pt x="15284" y="9405"/>
                  </a:cubicBezTo>
                  <a:cubicBezTo>
                    <a:pt x="15091" y="9230"/>
                    <a:pt x="14917" y="9044"/>
                    <a:pt x="14752" y="8840"/>
                  </a:cubicBezTo>
                  <a:cubicBezTo>
                    <a:pt x="14592" y="8637"/>
                    <a:pt x="14432" y="8422"/>
                    <a:pt x="14279" y="8191"/>
                  </a:cubicBezTo>
                  <a:cubicBezTo>
                    <a:pt x="14126" y="7962"/>
                    <a:pt x="13942" y="7708"/>
                    <a:pt x="13735" y="7429"/>
                  </a:cubicBezTo>
                  <a:cubicBezTo>
                    <a:pt x="13427" y="7056"/>
                    <a:pt x="13107" y="6703"/>
                    <a:pt x="12777" y="6373"/>
                  </a:cubicBezTo>
                  <a:cubicBezTo>
                    <a:pt x="12445" y="6039"/>
                    <a:pt x="12172" y="5638"/>
                    <a:pt x="11953" y="5184"/>
                  </a:cubicBezTo>
                  <a:cubicBezTo>
                    <a:pt x="11734" y="4704"/>
                    <a:pt x="11591" y="4176"/>
                    <a:pt x="11513" y="3597"/>
                  </a:cubicBezTo>
                  <a:cubicBezTo>
                    <a:pt x="11438" y="3015"/>
                    <a:pt x="11355" y="2459"/>
                    <a:pt x="11256" y="1925"/>
                  </a:cubicBezTo>
                  <a:cubicBezTo>
                    <a:pt x="11240" y="1855"/>
                    <a:pt x="11228" y="1798"/>
                    <a:pt x="11221" y="1756"/>
                  </a:cubicBezTo>
                  <a:cubicBezTo>
                    <a:pt x="11212" y="1714"/>
                    <a:pt x="11179" y="1680"/>
                    <a:pt x="11118" y="1640"/>
                  </a:cubicBezTo>
                  <a:cubicBezTo>
                    <a:pt x="11087" y="1623"/>
                    <a:pt x="11047" y="1615"/>
                    <a:pt x="10995" y="1615"/>
                  </a:cubicBezTo>
                  <a:lnTo>
                    <a:pt x="10870" y="1615"/>
                  </a:lnTo>
                  <a:cubicBezTo>
                    <a:pt x="10593" y="1615"/>
                    <a:pt x="10345" y="1691"/>
                    <a:pt x="10136" y="1852"/>
                  </a:cubicBezTo>
                  <a:cubicBezTo>
                    <a:pt x="9924" y="2010"/>
                    <a:pt x="9752" y="2205"/>
                    <a:pt x="9616" y="2445"/>
                  </a:cubicBezTo>
                  <a:cubicBezTo>
                    <a:pt x="9484" y="2685"/>
                    <a:pt x="9373" y="2953"/>
                    <a:pt x="9296" y="3250"/>
                  </a:cubicBezTo>
                  <a:cubicBezTo>
                    <a:pt x="9215" y="3546"/>
                    <a:pt x="9175" y="3840"/>
                    <a:pt x="9175" y="4131"/>
                  </a:cubicBezTo>
                  <a:cubicBezTo>
                    <a:pt x="9175" y="4571"/>
                    <a:pt x="9234" y="4981"/>
                    <a:pt x="9350" y="5353"/>
                  </a:cubicBezTo>
                  <a:cubicBezTo>
                    <a:pt x="9467" y="5729"/>
                    <a:pt x="9595" y="6085"/>
                    <a:pt x="9733" y="6421"/>
                  </a:cubicBezTo>
                  <a:cubicBezTo>
                    <a:pt x="9875" y="6759"/>
                    <a:pt x="10002" y="7095"/>
                    <a:pt x="10122" y="7429"/>
                  </a:cubicBezTo>
                  <a:cubicBezTo>
                    <a:pt x="10242" y="7756"/>
                    <a:pt x="10301" y="8109"/>
                    <a:pt x="10301" y="8482"/>
                  </a:cubicBezTo>
                  <a:cubicBezTo>
                    <a:pt x="9025" y="8482"/>
                    <a:pt x="7756" y="8487"/>
                    <a:pt x="6499" y="8496"/>
                  </a:cubicBezTo>
                  <a:cubicBezTo>
                    <a:pt x="5242" y="8504"/>
                    <a:pt x="3966" y="8510"/>
                    <a:pt x="2674" y="8510"/>
                  </a:cubicBezTo>
                  <a:cubicBezTo>
                    <a:pt x="2290" y="8510"/>
                    <a:pt x="1975" y="8654"/>
                    <a:pt x="1728" y="8936"/>
                  </a:cubicBezTo>
                  <a:cubicBezTo>
                    <a:pt x="1480" y="9230"/>
                    <a:pt x="1356" y="9611"/>
                    <a:pt x="1356" y="10088"/>
                  </a:cubicBezTo>
                  <a:cubicBezTo>
                    <a:pt x="1356" y="10549"/>
                    <a:pt x="1478" y="10916"/>
                    <a:pt x="1723" y="11192"/>
                  </a:cubicBezTo>
                  <a:cubicBezTo>
                    <a:pt x="1968" y="11466"/>
                    <a:pt x="2283" y="11604"/>
                    <a:pt x="2674" y="11604"/>
                  </a:cubicBezTo>
                  <a:cubicBezTo>
                    <a:pt x="3349" y="11604"/>
                    <a:pt x="4018" y="11610"/>
                    <a:pt x="4679" y="11619"/>
                  </a:cubicBezTo>
                  <a:cubicBezTo>
                    <a:pt x="5351" y="11622"/>
                    <a:pt x="6019" y="11627"/>
                    <a:pt x="6695" y="11627"/>
                  </a:cubicBezTo>
                  <a:moveTo>
                    <a:pt x="18076" y="18519"/>
                  </a:moveTo>
                  <a:cubicBezTo>
                    <a:pt x="18337" y="18519"/>
                    <a:pt x="18554" y="18421"/>
                    <a:pt x="18719" y="18217"/>
                  </a:cubicBezTo>
                  <a:cubicBezTo>
                    <a:pt x="18881" y="18014"/>
                    <a:pt x="18964" y="17757"/>
                    <a:pt x="18964" y="17452"/>
                  </a:cubicBezTo>
                  <a:cubicBezTo>
                    <a:pt x="18964" y="17156"/>
                    <a:pt x="18881" y="16902"/>
                    <a:pt x="18714" y="16687"/>
                  </a:cubicBezTo>
                  <a:cubicBezTo>
                    <a:pt x="18545" y="16475"/>
                    <a:pt x="18330" y="16371"/>
                    <a:pt x="18076" y="16371"/>
                  </a:cubicBezTo>
                  <a:cubicBezTo>
                    <a:pt x="17829" y="16371"/>
                    <a:pt x="17617" y="16475"/>
                    <a:pt x="17438" y="16687"/>
                  </a:cubicBezTo>
                  <a:cubicBezTo>
                    <a:pt x="17259" y="16899"/>
                    <a:pt x="17175" y="17153"/>
                    <a:pt x="17175" y="17452"/>
                  </a:cubicBezTo>
                  <a:cubicBezTo>
                    <a:pt x="17175" y="17768"/>
                    <a:pt x="17262" y="18022"/>
                    <a:pt x="17438" y="18220"/>
                  </a:cubicBezTo>
                  <a:cubicBezTo>
                    <a:pt x="17615" y="18418"/>
                    <a:pt x="17829" y="18519"/>
                    <a:pt x="18076" y="185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7" name="Shape 1577"/>
            <p:cNvSpPr/>
            <p:nvPr/>
          </p:nvSpPr>
          <p:spPr>
            <a:xfrm>
              <a:off x="13898057" y="1830868"/>
              <a:ext cx="363330" cy="303420"/>
            </a:xfrm>
            <a:custGeom>
              <a:avLst/>
              <a:gdLst/>
              <a:ahLst/>
              <a:cxnLst>
                <a:cxn ang="0">
                  <a:pos x="wd2" y="hd2"/>
                </a:cxn>
                <a:cxn ang="5400000">
                  <a:pos x="wd2" y="hd2"/>
                </a:cxn>
                <a:cxn ang="10800000">
                  <a:pos x="wd2" y="hd2"/>
                </a:cxn>
                <a:cxn ang="16200000">
                  <a:pos x="wd2" y="hd2"/>
                </a:cxn>
              </a:cxnLst>
              <a:rect l="0" t="0" r="r" b="b"/>
              <a:pathLst>
                <a:path w="21600" h="21600" extrusionOk="0">
                  <a:moveTo>
                    <a:pt x="14684" y="6870"/>
                  </a:moveTo>
                  <a:lnTo>
                    <a:pt x="18921" y="6898"/>
                  </a:lnTo>
                  <a:cubicBezTo>
                    <a:pt x="19288" y="6898"/>
                    <a:pt x="19641" y="6980"/>
                    <a:pt x="19973" y="7135"/>
                  </a:cubicBezTo>
                  <a:cubicBezTo>
                    <a:pt x="20308" y="7293"/>
                    <a:pt x="20595" y="7516"/>
                    <a:pt x="20830" y="7807"/>
                  </a:cubicBezTo>
                  <a:cubicBezTo>
                    <a:pt x="21068" y="8092"/>
                    <a:pt x="21254" y="8431"/>
                    <a:pt x="21393" y="8815"/>
                  </a:cubicBezTo>
                  <a:cubicBezTo>
                    <a:pt x="21532" y="9205"/>
                    <a:pt x="21600" y="9625"/>
                    <a:pt x="21600" y="10086"/>
                  </a:cubicBezTo>
                  <a:cubicBezTo>
                    <a:pt x="21600" y="10529"/>
                    <a:pt x="21532" y="10944"/>
                    <a:pt x="21393" y="11328"/>
                  </a:cubicBezTo>
                  <a:cubicBezTo>
                    <a:pt x="21252" y="11718"/>
                    <a:pt x="21066" y="12051"/>
                    <a:pt x="20830" y="12333"/>
                  </a:cubicBezTo>
                  <a:cubicBezTo>
                    <a:pt x="20595" y="12615"/>
                    <a:pt x="20308" y="12838"/>
                    <a:pt x="19980" y="12997"/>
                  </a:cubicBezTo>
                  <a:cubicBezTo>
                    <a:pt x="19649" y="13155"/>
                    <a:pt x="19295" y="13231"/>
                    <a:pt x="18921" y="13231"/>
                  </a:cubicBezTo>
                  <a:lnTo>
                    <a:pt x="16666" y="13231"/>
                  </a:lnTo>
                  <a:cubicBezTo>
                    <a:pt x="16593" y="13762"/>
                    <a:pt x="16445" y="14245"/>
                    <a:pt x="16226" y="14679"/>
                  </a:cubicBezTo>
                  <a:cubicBezTo>
                    <a:pt x="16301" y="15213"/>
                    <a:pt x="16273" y="15741"/>
                    <a:pt x="16141" y="16266"/>
                  </a:cubicBezTo>
                  <a:cubicBezTo>
                    <a:pt x="16009" y="16792"/>
                    <a:pt x="15797" y="17260"/>
                    <a:pt x="15503" y="17664"/>
                  </a:cubicBezTo>
                  <a:cubicBezTo>
                    <a:pt x="15503" y="18350"/>
                    <a:pt x="15397" y="18940"/>
                    <a:pt x="15183" y="19437"/>
                  </a:cubicBezTo>
                  <a:cubicBezTo>
                    <a:pt x="14969" y="19931"/>
                    <a:pt x="14684" y="20335"/>
                    <a:pt x="14333" y="20651"/>
                  </a:cubicBezTo>
                  <a:cubicBezTo>
                    <a:pt x="13980" y="20967"/>
                    <a:pt x="13568" y="21207"/>
                    <a:pt x="13100" y="21363"/>
                  </a:cubicBezTo>
                  <a:cubicBezTo>
                    <a:pt x="12631" y="21521"/>
                    <a:pt x="12132" y="21600"/>
                    <a:pt x="11605" y="21600"/>
                  </a:cubicBezTo>
                  <a:cubicBezTo>
                    <a:pt x="11019" y="21600"/>
                    <a:pt x="10463" y="21527"/>
                    <a:pt x="9931" y="21377"/>
                  </a:cubicBezTo>
                  <a:cubicBezTo>
                    <a:pt x="9402" y="21227"/>
                    <a:pt x="8893" y="21066"/>
                    <a:pt x="8401" y="20888"/>
                  </a:cubicBezTo>
                  <a:cubicBezTo>
                    <a:pt x="7909" y="20713"/>
                    <a:pt x="7427" y="20552"/>
                    <a:pt x="6958" y="20403"/>
                  </a:cubicBezTo>
                  <a:cubicBezTo>
                    <a:pt x="6490" y="20253"/>
                    <a:pt x="6026" y="20180"/>
                    <a:pt x="5567" y="20180"/>
                  </a:cubicBezTo>
                  <a:lnTo>
                    <a:pt x="1339" y="20180"/>
                  </a:lnTo>
                  <a:cubicBezTo>
                    <a:pt x="972" y="20180"/>
                    <a:pt x="657" y="20024"/>
                    <a:pt x="395" y="19714"/>
                  </a:cubicBezTo>
                  <a:cubicBezTo>
                    <a:pt x="132" y="19403"/>
                    <a:pt x="0" y="19022"/>
                    <a:pt x="0" y="18573"/>
                  </a:cubicBezTo>
                  <a:lnTo>
                    <a:pt x="0" y="9882"/>
                  </a:lnTo>
                  <a:cubicBezTo>
                    <a:pt x="0" y="9442"/>
                    <a:pt x="132" y="9063"/>
                    <a:pt x="395" y="8753"/>
                  </a:cubicBezTo>
                  <a:cubicBezTo>
                    <a:pt x="657" y="8445"/>
                    <a:pt x="972" y="8287"/>
                    <a:pt x="1339" y="8287"/>
                  </a:cubicBezTo>
                  <a:lnTo>
                    <a:pt x="5261" y="8287"/>
                  </a:lnTo>
                  <a:cubicBezTo>
                    <a:pt x="5466" y="8163"/>
                    <a:pt x="5621" y="8024"/>
                    <a:pt x="5734" y="7875"/>
                  </a:cubicBezTo>
                  <a:cubicBezTo>
                    <a:pt x="5847" y="7725"/>
                    <a:pt x="5977" y="7547"/>
                    <a:pt x="6118" y="7341"/>
                  </a:cubicBezTo>
                  <a:cubicBezTo>
                    <a:pt x="6238" y="7163"/>
                    <a:pt x="6363" y="6988"/>
                    <a:pt x="6495" y="6819"/>
                  </a:cubicBezTo>
                  <a:cubicBezTo>
                    <a:pt x="6626" y="6652"/>
                    <a:pt x="6751" y="6486"/>
                    <a:pt x="6871" y="6313"/>
                  </a:cubicBezTo>
                  <a:cubicBezTo>
                    <a:pt x="7135" y="5997"/>
                    <a:pt x="7424" y="5687"/>
                    <a:pt x="7740" y="5387"/>
                  </a:cubicBezTo>
                  <a:cubicBezTo>
                    <a:pt x="8055" y="5085"/>
                    <a:pt x="8298" y="4746"/>
                    <a:pt x="8472" y="4379"/>
                  </a:cubicBezTo>
                  <a:cubicBezTo>
                    <a:pt x="8660" y="3992"/>
                    <a:pt x="8771" y="3546"/>
                    <a:pt x="8806" y="3035"/>
                  </a:cubicBezTo>
                  <a:cubicBezTo>
                    <a:pt x="8841" y="2524"/>
                    <a:pt x="8903" y="2044"/>
                    <a:pt x="8997" y="1592"/>
                  </a:cubicBezTo>
                  <a:cubicBezTo>
                    <a:pt x="9091" y="1144"/>
                    <a:pt x="9256" y="765"/>
                    <a:pt x="9493" y="460"/>
                  </a:cubicBezTo>
                  <a:cubicBezTo>
                    <a:pt x="9731" y="155"/>
                    <a:pt x="10141" y="0"/>
                    <a:pt x="10727" y="0"/>
                  </a:cubicBezTo>
                  <a:cubicBezTo>
                    <a:pt x="11184" y="0"/>
                    <a:pt x="11603" y="116"/>
                    <a:pt x="11982" y="344"/>
                  </a:cubicBezTo>
                  <a:cubicBezTo>
                    <a:pt x="12360" y="573"/>
                    <a:pt x="12683" y="881"/>
                    <a:pt x="12947" y="1271"/>
                  </a:cubicBezTo>
                  <a:cubicBezTo>
                    <a:pt x="13208" y="1660"/>
                    <a:pt x="13413" y="2101"/>
                    <a:pt x="13561" y="2603"/>
                  </a:cubicBezTo>
                  <a:cubicBezTo>
                    <a:pt x="13707" y="3103"/>
                    <a:pt x="13782" y="3608"/>
                    <a:pt x="13782" y="4122"/>
                  </a:cubicBezTo>
                  <a:cubicBezTo>
                    <a:pt x="13782" y="4600"/>
                    <a:pt x="13723" y="5071"/>
                    <a:pt x="13606" y="5537"/>
                  </a:cubicBezTo>
                  <a:cubicBezTo>
                    <a:pt x="13490" y="6000"/>
                    <a:pt x="13347" y="6443"/>
                    <a:pt x="13173" y="6867"/>
                  </a:cubicBezTo>
                  <a:lnTo>
                    <a:pt x="14684" y="6867"/>
                  </a:lnTo>
                  <a:close/>
                  <a:moveTo>
                    <a:pt x="3524" y="18522"/>
                  </a:moveTo>
                  <a:cubicBezTo>
                    <a:pt x="3773" y="18522"/>
                    <a:pt x="3985" y="18421"/>
                    <a:pt x="4162" y="18220"/>
                  </a:cubicBezTo>
                  <a:cubicBezTo>
                    <a:pt x="4338" y="18017"/>
                    <a:pt x="4428" y="17763"/>
                    <a:pt x="4428" y="17455"/>
                  </a:cubicBezTo>
                  <a:cubicBezTo>
                    <a:pt x="4428" y="17158"/>
                    <a:pt x="4338" y="16904"/>
                    <a:pt x="4162" y="16690"/>
                  </a:cubicBezTo>
                  <a:cubicBezTo>
                    <a:pt x="3988" y="16478"/>
                    <a:pt x="3776" y="16374"/>
                    <a:pt x="3524" y="16374"/>
                  </a:cubicBezTo>
                  <a:cubicBezTo>
                    <a:pt x="3263" y="16374"/>
                    <a:pt x="3046" y="16478"/>
                    <a:pt x="2879" y="16690"/>
                  </a:cubicBezTo>
                  <a:cubicBezTo>
                    <a:pt x="2709" y="16902"/>
                    <a:pt x="2625" y="17156"/>
                    <a:pt x="2625" y="17455"/>
                  </a:cubicBezTo>
                  <a:cubicBezTo>
                    <a:pt x="2625" y="17768"/>
                    <a:pt x="2709" y="18025"/>
                    <a:pt x="2879" y="18223"/>
                  </a:cubicBezTo>
                  <a:cubicBezTo>
                    <a:pt x="3046" y="18423"/>
                    <a:pt x="3263" y="18522"/>
                    <a:pt x="3524" y="18522"/>
                  </a:cubicBezTo>
                  <a:moveTo>
                    <a:pt x="14908" y="11630"/>
                  </a:moveTo>
                  <a:cubicBezTo>
                    <a:pt x="15583" y="11630"/>
                    <a:pt x="16252" y="11624"/>
                    <a:pt x="16913" y="11616"/>
                  </a:cubicBezTo>
                  <a:cubicBezTo>
                    <a:pt x="17575" y="11607"/>
                    <a:pt x="18243" y="11602"/>
                    <a:pt x="18921" y="11602"/>
                  </a:cubicBezTo>
                  <a:cubicBezTo>
                    <a:pt x="19302" y="11602"/>
                    <a:pt x="19620" y="11463"/>
                    <a:pt x="19867" y="11190"/>
                  </a:cubicBezTo>
                  <a:cubicBezTo>
                    <a:pt x="20112" y="10913"/>
                    <a:pt x="20237" y="10546"/>
                    <a:pt x="20237" y="10086"/>
                  </a:cubicBezTo>
                  <a:cubicBezTo>
                    <a:pt x="20237" y="9608"/>
                    <a:pt x="20115" y="9224"/>
                    <a:pt x="19872" y="8936"/>
                  </a:cubicBezTo>
                  <a:cubicBezTo>
                    <a:pt x="19627" y="8648"/>
                    <a:pt x="19312" y="8507"/>
                    <a:pt x="18921" y="8507"/>
                  </a:cubicBezTo>
                  <a:cubicBezTo>
                    <a:pt x="17629" y="8507"/>
                    <a:pt x="16351" y="8501"/>
                    <a:pt x="15089" y="8493"/>
                  </a:cubicBezTo>
                  <a:cubicBezTo>
                    <a:pt x="13827" y="8485"/>
                    <a:pt x="12558" y="8479"/>
                    <a:pt x="11280" y="8479"/>
                  </a:cubicBezTo>
                  <a:cubicBezTo>
                    <a:pt x="11280" y="8109"/>
                    <a:pt x="11341" y="7756"/>
                    <a:pt x="11466" y="7426"/>
                  </a:cubicBezTo>
                  <a:cubicBezTo>
                    <a:pt x="11591" y="7090"/>
                    <a:pt x="11723" y="6757"/>
                    <a:pt x="11862" y="6418"/>
                  </a:cubicBezTo>
                  <a:cubicBezTo>
                    <a:pt x="12001" y="6082"/>
                    <a:pt x="12125" y="5729"/>
                    <a:pt x="12243" y="5359"/>
                  </a:cubicBezTo>
                  <a:cubicBezTo>
                    <a:pt x="12361" y="4989"/>
                    <a:pt x="12417" y="4580"/>
                    <a:pt x="12417" y="4125"/>
                  </a:cubicBezTo>
                  <a:cubicBezTo>
                    <a:pt x="12417" y="3831"/>
                    <a:pt x="12377" y="3532"/>
                    <a:pt x="12300" y="3241"/>
                  </a:cubicBezTo>
                  <a:cubicBezTo>
                    <a:pt x="12220" y="2948"/>
                    <a:pt x="12114" y="2685"/>
                    <a:pt x="11972" y="2445"/>
                  </a:cubicBezTo>
                  <a:cubicBezTo>
                    <a:pt x="11831" y="2205"/>
                    <a:pt x="11659" y="2007"/>
                    <a:pt x="11452" y="1849"/>
                  </a:cubicBezTo>
                  <a:cubicBezTo>
                    <a:pt x="11245" y="1691"/>
                    <a:pt x="11005" y="1615"/>
                    <a:pt x="10725" y="1615"/>
                  </a:cubicBezTo>
                  <a:lnTo>
                    <a:pt x="10600" y="1615"/>
                  </a:lnTo>
                  <a:cubicBezTo>
                    <a:pt x="10548" y="1615"/>
                    <a:pt x="10506" y="1623"/>
                    <a:pt x="10475" y="1640"/>
                  </a:cubicBezTo>
                  <a:cubicBezTo>
                    <a:pt x="10416" y="1677"/>
                    <a:pt x="10381" y="1714"/>
                    <a:pt x="10374" y="1748"/>
                  </a:cubicBezTo>
                  <a:cubicBezTo>
                    <a:pt x="10367" y="1787"/>
                    <a:pt x="10355" y="1844"/>
                    <a:pt x="10341" y="1923"/>
                  </a:cubicBezTo>
                  <a:cubicBezTo>
                    <a:pt x="10249" y="2453"/>
                    <a:pt x="10164" y="3012"/>
                    <a:pt x="10087" y="3594"/>
                  </a:cubicBezTo>
                  <a:cubicBezTo>
                    <a:pt x="10009" y="4173"/>
                    <a:pt x="9858" y="4704"/>
                    <a:pt x="9642" y="5181"/>
                  </a:cubicBezTo>
                  <a:cubicBezTo>
                    <a:pt x="9423" y="5638"/>
                    <a:pt x="9150" y="6037"/>
                    <a:pt x="8818" y="6370"/>
                  </a:cubicBezTo>
                  <a:cubicBezTo>
                    <a:pt x="8488" y="6703"/>
                    <a:pt x="8171" y="7056"/>
                    <a:pt x="7862" y="7426"/>
                  </a:cubicBezTo>
                  <a:cubicBezTo>
                    <a:pt x="7643" y="7705"/>
                    <a:pt x="7460" y="7957"/>
                    <a:pt x="7311" y="8188"/>
                  </a:cubicBezTo>
                  <a:cubicBezTo>
                    <a:pt x="7161" y="8420"/>
                    <a:pt x="7003" y="8634"/>
                    <a:pt x="6843" y="8837"/>
                  </a:cubicBezTo>
                  <a:cubicBezTo>
                    <a:pt x="6683" y="9038"/>
                    <a:pt x="6499" y="9230"/>
                    <a:pt x="6297" y="9405"/>
                  </a:cubicBezTo>
                  <a:cubicBezTo>
                    <a:pt x="6094" y="9580"/>
                    <a:pt x="5852" y="9738"/>
                    <a:pt x="5565" y="9885"/>
                  </a:cubicBezTo>
                  <a:lnTo>
                    <a:pt x="5508" y="9885"/>
                  </a:lnTo>
                  <a:lnTo>
                    <a:pt x="5508" y="18576"/>
                  </a:lnTo>
                  <a:cubicBezTo>
                    <a:pt x="6036" y="18576"/>
                    <a:pt x="6546" y="18649"/>
                    <a:pt x="7045" y="18796"/>
                  </a:cubicBezTo>
                  <a:cubicBezTo>
                    <a:pt x="7547" y="18946"/>
                    <a:pt x="8046" y="19104"/>
                    <a:pt x="8545" y="19270"/>
                  </a:cubicBezTo>
                  <a:cubicBezTo>
                    <a:pt x="9046" y="19440"/>
                    <a:pt x="9545" y="19595"/>
                    <a:pt x="10044" y="19745"/>
                  </a:cubicBezTo>
                  <a:cubicBezTo>
                    <a:pt x="10546" y="19894"/>
                    <a:pt x="11066" y="19965"/>
                    <a:pt x="11605" y="19965"/>
                  </a:cubicBezTo>
                  <a:cubicBezTo>
                    <a:pt x="11930" y="19965"/>
                    <a:pt x="12243" y="19931"/>
                    <a:pt x="12551" y="19861"/>
                  </a:cubicBezTo>
                  <a:cubicBezTo>
                    <a:pt x="12860" y="19787"/>
                    <a:pt x="13130" y="19663"/>
                    <a:pt x="13363" y="19485"/>
                  </a:cubicBezTo>
                  <a:cubicBezTo>
                    <a:pt x="13596" y="19310"/>
                    <a:pt x="13785" y="19073"/>
                    <a:pt x="13926" y="18776"/>
                  </a:cubicBezTo>
                  <a:cubicBezTo>
                    <a:pt x="14067" y="18480"/>
                    <a:pt x="14140" y="18113"/>
                    <a:pt x="14140" y="17667"/>
                  </a:cubicBezTo>
                  <a:cubicBezTo>
                    <a:pt x="14140" y="17542"/>
                    <a:pt x="14138" y="17421"/>
                    <a:pt x="14129" y="17308"/>
                  </a:cubicBezTo>
                  <a:cubicBezTo>
                    <a:pt x="14121" y="17195"/>
                    <a:pt x="14110" y="17085"/>
                    <a:pt x="14096" y="16981"/>
                  </a:cubicBezTo>
                  <a:cubicBezTo>
                    <a:pt x="14357" y="16834"/>
                    <a:pt x="14557" y="16594"/>
                    <a:pt x="14698" y="16263"/>
                  </a:cubicBezTo>
                  <a:cubicBezTo>
                    <a:pt x="14837" y="15927"/>
                    <a:pt x="14908" y="15597"/>
                    <a:pt x="14908" y="15264"/>
                  </a:cubicBezTo>
                  <a:cubicBezTo>
                    <a:pt x="14908" y="14911"/>
                    <a:pt x="14832" y="14606"/>
                    <a:pt x="14682" y="14343"/>
                  </a:cubicBezTo>
                  <a:cubicBezTo>
                    <a:pt x="15124" y="13903"/>
                    <a:pt x="15348" y="13347"/>
                    <a:pt x="15348" y="12680"/>
                  </a:cubicBezTo>
                  <a:cubicBezTo>
                    <a:pt x="15348" y="12474"/>
                    <a:pt x="15298" y="12277"/>
                    <a:pt x="15202" y="12093"/>
                  </a:cubicBezTo>
                  <a:cubicBezTo>
                    <a:pt x="15112" y="11912"/>
                    <a:pt x="15011" y="11757"/>
                    <a:pt x="14908" y="116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8" name="Shape 1578"/>
            <p:cNvSpPr/>
            <p:nvPr/>
          </p:nvSpPr>
          <p:spPr>
            <a:xfrm>
              <a:off x="14887948" y="1791205"/>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5" y="6929"/>
                  </a:moveTo>
                  <a:lnTo>
                    <a:pt x="6903" y="2681"/>
                  </a:lnTo>
                  <a:cubicBezTo>
                    <a:pt x="6903" y="2311"/>
                    <a:pt x="6980" y="1963"/>
                    <a:pt x="7138" y="1633"/>
                  </a:cubicBezTo>
                  <a:cubicBezTo>
                    <a:pt x="7299" y="1302"/>
                    <a:pt x="7519" y="1017"/>
                    <a:pt x="7802" y="777"/>
                  </a:cubicBezTo>
                  <a:cubicBezTo>
                    <a:pt x="8087" y="537"/>
                    <a:pt x="8421" y="346"/>
                    <a:pt x="8808" y="209"/>
                  </a:cubicBezTo>
                  <a:cubicBezTo>
                    <a:pt x="9195" y="68"/>
                    <a:pt x="9619" y="0"/>
                    <a:pt x="10079" y="0"/>
                  </a:cubicBezTo>
                  <a:cubicBezTo>
                    <a:pt x="10520" y="0"/>
                    <a:pt x="10938" y="68"/>
                    <a:pt x="11328" y="209"/>
                  </a:cubicBezTo>
                  <a:cubicBezTo>
                    <a:pt x="11721" y="348"/>
                    <a:pt x="12060" y="539"/>
                    <a:pt x="12343" y="777"/>
                  </a:cubicBezTo>
                  <a:cubicBezTo>
                    <a:pt x="12628" y="1019"/>
                    <a:pt x="12849" y="1304"/>
                    <a:pt x="13004" y="1633"/>
                  </a:cubicBezTo>
                  <a:cubicBezTo>
                    <a:pt x="13160" y="1963"/>
                    <a:pt x="13242" y="2311"/>
                    <a:pt x="13242" y="2681"/>
                  </a:cubicBezTo>
                  <a:lnTo>
                    <a:pt x="13242" y="4945"/>
                  </a:lnTo>
                  <a:cubicBezTo>
                    <a:pt x="13773" y="5021"/>
                    <a:pt x="14250" y="5164"/>
                    <a:pt x="14674" y="5371"/>
                  </a:cubicBezTo>
                  <a:cubicBezTo>
                    <a:pt x="15205" y="5301"/>
                    <a:pt x="15739" y="5326"/>
                    <a:pt x="16271" y="5458"/>
                  </a:cubicBezTo>
                  <a:cubicBezTo>
                    <a:pt x="16802" y="5590"/>
                    <a:pt x="17271" y="5802"/>
                    <a:pt x="17678" y="6096"/>
                  </a:cubicBezTo>
                  <a:cubicBezTo>
                    <a:pt x="18362" y="6096"/>
                    <a:pt x="18952" y="6202"/>
                    <a:pt x="19450" y="6419"/>
                  </a:cubicBezTo>
                  <a:cubicBezTo>
                    <a:pt x="19944" y="6633"/>
                    <a:pt x="20354" y="6918"/>
                    <a:pt x="20668" y="7273"/>
                  </a:cubicBezTo>
                  <a:cubicBezTo>
                    <a:pt x="20981" y="7628"/>
                    <a:pt x="21216" y="8040"/>
                    <a:pt x="21371" y="8506"/>
                  </a:cubicBezTo>
                  <a:cubicBezTo>
                    <a:pt x="21524" y="8972"/>
                    <a:pt x="21600" y="9469"/>
                    <a:pt x="21600" y="9994"/>
                  </a:cubicBezTo>
                  <a:cubicBezTo>
                    <a:pt x="21600" y="10580"/>
                    <a:pt x="21532" y="11138"/>
                    <a:pt x="21385" y="11667"/>
                  </a:cubicBezTo>
                  <a:cubicBezTo>
                    <a:pt x="21238" y="12197"/>
                    <a:pt x="21080" y="12708"/>
                    <a:pt x="20905" y="13200"/>
                  </a:cubicBezTo>
                  <a:cubicBezTo>
                    <a:pt x="20730" y="13692"/>
                    <a:pt x="20566" y="14172"/>
                    <a:pt x="20416" y="14640"/>
                  </a:cubicBezTo>
                  <a:cubicBezTo>
                    <a:pt x="20266" y="15111"/>
                    <a:pt x="20193" y="15577"/>
                    <a:pt x="20193" y="16045"/>
                  </a:cubicBezTo>
                  <a:lnTo>
                    <a:pt x="20193" y="20258"/>
                  </a:lnTo>
                  <a:cubicBezTo>
                    <a:pt x="20193" y="20626"/>
                    <a:pt x="20034" y="20941"/>
                    <a:pt x="19721" y="21205"/>
                  </a:cubicBezTo>
                  <a:cubicBezTo>
                    <a:pt x="19404" y="21466"/>
                    <a:pt x="19026" y="21600"/>
                    <a:pt x="18585" y="21600"/>
                  </a:cubicBezTo>
                  <a:lnTo>
                    <a:pt x="9887" y="21600"/>
                  </a:lnTo>
                  <a:cubicBezTo>
                    <a:pt x="9446" y="21600"/>
                    <a:pt x="9068" y="21468"/>
                    <a:pt x="8751" y="21209"/>
                  </a:cubicBezTo>
                  <a:cubicBezTo>
                    <a:pt x="8438" y="20953"/>
                    <a:pt x="8279" y="20633"/>
                    <a:pt x="8279" y="20258"/>
                  </a:cubicBezTo>
                  <a:lnTo>
                    <a:pt x="8279" y="16337"/>
                  </a:lnTo>
                  <a:cubicBezTo>
                    <a:pt x="8152" y="16135"/>
                    <a:pt x="8014" y="15977"/>
                    <a:pt x="7867" y="15864"/>
                  </a:cubicBezTo>
                  <a:cubicBezTo>
                    <a:pt x="7720" y="15751"/>
                    <a:pt x="7545" y="15624"/>
                    <a:pt x="7344" y="15483"/>
                  </a:cubicBezTo>
                  <a:cubicBezTo>
                    <a:pt x="7169" y="15360"/>
                    <a:pt x="6988" y="15236"/>
                    <a:pt x="6816" y="15104"/>
                  </a:cubicBezTo>
                  <a:cubicBezTo>
                    <a:pt x="6643" y="14972"/>
                    <a:pt x="6479" y="14850"/>
                    <a:pt x="6315" y="14727"/>
                  </a:cubicBezTo>
                  <a:cubicBezTo>
                    <a:pt x="5999" y="14466"/>
                    <a:pt x="5688" y="14176"/>
                    <a:pt x="5389" y="13861"/>
                  </a:cubicBezTo>
                  <a:cubicBezTo>
                    <a:pt x="5086" y="13543"/>
                    <a:pt x="4750" y="13306"/>
                    <a:pt x="4383" y="13138"/>
                  </a:cubicBezTo>
                  <a:cubicBezTo>
                    <a:pt x="3993" y="12950"/>
                    <a:pt x="3546" y="12837"/>
                    <a:pt x="3035" y="12799"/>
                  </a:cubicBezTo>
                  <a:cubicBezTo>
                    <a:pt x="2523" y="12759"/>
                    <a:pt x="2043" y="12696"/>
                    <a:pt x="1594" y="12602"/>
                  </a:cubicBezTo>
                  <a:cubicBezTo>
                    <a:pt x="1144" y="12508"/>
                    <a:pt x="763" y="12343"/>
                    <a:pt x="458" y="12105"/>
                  </a:cubicBezTo>
                  <a:cubicBezTo>
                    <a:pt x="153" y="11867"/>
                    <a:pt x="0" y="11460"/>
                    <a:pt x="0" y="10872"/>
                  </a:cubicBezTo>
                  <a:cubicBezTo>
                    <a:pt x="0" y="10415"/>
                    <a:pt x="113" y="9996"/>
                    <a:pt x="345" y="9617"/>
                  </a:cubicBezTo>
                  <a:cubicBezTo>
                    <a:pt x="576" y="9238"/>
                    <a:pt x="882" y="8916"/>
                    <a:pt x="1269" y="8655"/>
                  </a:cubicBezTo>
                  <a:cubicBezTo>
                    <a:pt x="1659" y="8391"/>
                    <a:pt x="2105" y="8189"/>
                    <a:pt x="2602" y="8045"/>
                  </a:cubicBezTo>
                  <a:cubicBezTo>
                    <a:pt x="3105" y="7901"/>
                    <a:pt x="3608" y="7831"/>
                    <a:pt x="4126" y="7831"/>
                  </a:cubicBezTo>
                  <a:cubicBezTo>
                    <a:pt x="4603" y="7831"/>
                    <a:pt x="5075" y="7887"/>
                    <a:pt x="5538" y="7998"/>
                  </a:cubicBezTo>
                  <a:cubicBezTo>
                    <a:pt x="6002" y="8113"/>
                    <a:pt x="6446" y="8255"/>
                    <a:pt x="6872" y="8429"/>
                  </a:cubicBezTo>
                  <a:lnTo>
                    <a:pt x="6872" y="6929"/>
                  </a:lnTo>
                  <a:close/>
                  <a:moveTo>
                    <a:pt x="11636" y="6694"/>
                  </a:moveTo>
                  <a:cubicBezTo>
                    <a:pt x="11636" y="6019"/>
                    <a:pt x="11634" y="5350"/>
                    <a:pt x="11622" y="4684"/>
                  </a:cubicBezTo>
                  <a:cubicBezTo>
                    <a:pt x="11614" y="4027"/>
                    <a:pt x="11611" y="3359"/>
                    <a:pt x="11611" y="2681"/>
                  </a:cubicBezTo>
                  <a:cubicBezTo>
                    <a:pt x="11611" y="2297"/>
                    <a:pt x="11473" y="1982"/>
                    <a:pt x="11198" y="1735"/>
                  </a:cubicBezTo>
                  <a:cubicBezTo>
                    <a:pt x="10924" y="1488"/>
                    <a:pt x="10551" y="1363"/>
                    <a:pt x="10082" y="1363"/>
                  </a:cubicBezTo>
                  <a:cubicBezTo>
                    <a:pt x="9602" y="1363"/>
                    <a:pt x="9220" y="1488"/>
                    <a:pt x="8941" y="1735"/>
                  </a:cubicBezTo>
                  <a:cubicBezTo>
                    <a:pt x="8653" y="1982"/>
                    <a:pt x="8514" y="2297"/>
                    <a:pt x="8514" y="2681"/>
                  </a:cubicBezTo>
                  <a:cubicBezTo>
                    <a:pt x="8514" y="3973"/>
                    <a:pt x="8508" y="5249"/>
                    <a:pt x="8500" y="6513"/>
                  </a:cubicBezTo>
                  <a:cubicBezTo>
                    <a:pt x="8491" y="7772"/>
                    <a:pt x="8486" y="9043"/>
                    <a:pt x="8486" y="10319"/>
                  </a:cubicBezTo>
                  <a:cubicBezTo>
                    <a:pt x="8116" y="10319"/>
                    <a:pt x="7765" y="10260"/>
                    <a:pt x="7432" y="10135"/>
                  </a:cubicBezTo>
                  <a:cubicBezTo>
                    <a:pt x="7098" y="10010"/>
                    <a:pt x="6759" y="9879"/>
                    <a:pt x="6417" y="9740"/>
                  </a:cubicBezTo>
                  <a:cubicBezTo>
                    <a:pt x="6075" y="9601"/>
                    <a:pt x="5719" y="9474"/>
                    <a:pt x="5349" y="9356"/>
                  </a:cubicBezTo>
                  <a:cubicBezTo>
                    <a:pt x="4979" y="9241"/>
                    <a:pt x="4575" y="9182"/>
                    <a:pt x="4131" y="9182"/>
                  </a:cubicBezTo>
                  <a:cubicBezTo>
                    <a:pt x="3835" y="9182"/>
                    <a:pt x="3538" y="9222"/>
                    <a:pt x="3247" y="9302"/>
                  </a:cubicBezTo>
                  <a:cubicBezTo>
                    <a:pt x="2953" y="9380"/>
                    <a:pt x="2687" y="9488"/>
                    <a:pt x="2447" y="9629"/>
                  </a:cubicBezTo>
                  <a:cubicBezTo>
                    <a:pt x="2210" y="9770"/>
                    <a:pt x="2015" y="9940"/>
                    <a:pt x="1868" y="10147"/>
                  </a:cubicBezTo>
                  <a:cubicBezTo>
                    <a:pt x="1718" y="10354"/>
                    <a:pt x="1645" y="10596"/>
                    <a:pt x="1645" y="10874"/>
                  </a:cubicBezTo>
                  <a:cubicBezTo>
                    <a:pt x="1645" y="10907"/>
                    <a:pt x="1639" y="10947"/>
                    <a:pt x="1631" y="10999"/>
                  </a:cubicBezTo>
                  <a:cubicBezTo>
                    <a:pt x="1622" y="11053"/>
                    <a:pt x="1625" y="11095"/>
                    <a:pt x="1645" y="11124"/>
                  </a:cubicBezTo>
                  <a:cubicBezTo>
                    <a:pt x="1681" y="11183"/>
                    <a:pt x="1715" y="11220"/>
                    <a:pt x="1752" y="11232"/>
                  </a:cubicBezTo>
                  <a:cubicBezTo>
                    <a:pt x="1789" y="11244"/>
                    <a:pt x="1843" y="11258"/>
                    <a:pt x="1916" y="11272"/>
                  </a:cubicBezTo>
                  <a:cubicBezTo>
                    <a:pt x="2447" y="11359"/>
                    <a:pt x="3007" y="11444"/>
                    <a:pt x="3595" y="11519"/>
                  </a:cubicBezTo>
                  <a:cubicBezTo>
                    <a:pt x="4179" y="11594"/>
                    <a:pt x="4714" y="11740"/>
                    <a:pt x="5188" y="11959"/>
                  </a:cubicBezTo>
                  <a:cubicBezTo>
                    <a:pt x="5649" y="12178"/>
                    <a:pt x="6044" y="12451"/>
                    <a:pt x="6378" y="12783"/>
                  </a:cubicBezTo>
                  <a:cubicBezTo>
                    <a:pt x="6711" y="13115"/>
                    <a:pt x="7065" y="13433"/>
                    <a:pt x="7435" y="13741"/>
                  </a:cubicBezTo>
                  <a:cubicBezTo>
                    <a:pt x="7714" y="13958"/>
                    <a:pt x="7966" y="14144"/>
                    <a:pt x="8200" y="14292"/>
                  </a:cubicBezTo>
                  <a:cubicBezTo>
                    <a:pt x="8429" y="14440"/>
                    <a:pt x="8647" y="14596"/>
                    <a:pt x="8848" y="14758"/>
                  </a:cubicBezTo>
                  <a:cubicBezTo>
                    <a:pt x="9051" y="14920"/>
                    <a:pt x="9240" y="15102"/>
                    <a:pt x="9415" y="15304"/>
                  </a:cubicBezTo>
                  <a:cubicBezTo>
                    <a:pt x="9591" y="15506"/>
                    <a:pt x="9752" y="15754"/>
                    <a:pt x="9896" y="16048"/>
                  </a:cubicBezTo>
                  <a:lnTo>
                    <a:pt x="9896" y="16093"/>
                  </a:lnTo>
                  <a:lnTo>
                    <a:pt x="18594" y="16093"/>
                  </a:lnTo>
                  <a:cubicBezTo>
                    <a:pt x="18594" y="15568"/>
                    <a:pt x="18667" y="15055"/>
                    <a:pt x="18817" y="14556"/>
                  </a:cubicBezTo>
                  <a:cubicBezTo>
                    <a:pt x="18967" y="14057"/>
                    <a:pt x="19122" y="13555"/>
                    <a:pt x="19289" y="13056"/>
                  </a:cubicBezTo>
                  <a:cubicBezTo>
                    <a:pt x="19458" y="12557"/>
                    <a:pt x="19614" y="12056"/>
                    <a:pt x="19763" y="11555"/>
                  </a:cubicBezTo>
                  <a:cubicBezTo>
                    <a:pt x="19913" y="11058"/>
                    <a:pt x="19987" y="10538"/>
                    <a:pt x="19987" y="9996"/>
                  </a:cubicBezTo>
                  <a:cubicBezTo>
                    <a:pt x="19987" y="9674"/>
                    <a:pt x="19947" y="9359"/>
                    <a:pt x="19871" y="9050"/>
                  </a:cubicBezTo>
                  <a:cubicBezTo>
                    <a:pt x="19797" y="8742"/>
                    <a:pt x="19670" y="8476"/>
                    <a:pt x="19492" y="8245"/>
                  </a:cubicBezTo>
                  <a:cubicBezTo>
                    <a:pt x="19314" y="8014"/>
                    <a:pt x="19080" y="7826"/>
                    <a:pt x="18789" y="7683"/>
                  </a:cubicBezTo>
                  <a:cubicBezTo>
                    <a:pt x="18495" y="7534"/>
                    <a:pt x="18130" y="7461"/>
                    <a:pt x="17686" y="7461"/>
                  </a:cubicBezTo>
                  <a:cubicBezTo>
                    <a:pt x="17559" y="7461"/>
                    <a:pt x="17441" y="7466"/>
                    <a:pt x="17328" y="7473"/>
                  </a:cubicBezTo>
                  <a:cubicBezTo>
                    <a:pt x="17215" y="7483"/>
                    <a:pt x="17099" y="7492"/>
                    <a:pt x="16983" y="7509"/>
                  </a:cubicBezTo>
                  <a:cubicBezTo>
                    <a:pt x="16836" y="7245"/>
                    <a:pt x="16599" y="7042"/>
                    <a:pt x="16265" y="6904"/>
                  </a:cubicBezTo>
                  <a:cubicBezTo>
                    <a:pt x="15932" y="6765"/>
                    <a:pt x="15598" y="6696"/>
                    <a:pt x="15265" y="6696"/>
                  </a:cubicBezTo>
                  <a:cubicBezTo>
                    <a:pt x="14914" y="6696"/>
                    <a:pt x="14612" y="6774"/>
                    <a:pt x="14361" y="6934"/>
                  </a:cubicBezTo>
                  <a:cubicBezTo>
                    <a:pt x="13920" y="6492"/>
                    <a:pt x="13363" y="6266"/>
                    <a:pt x="12696" y="6259"/>
                  </a:cubicBezTo>
                  <a:cubicBezTo>
                    <a:pt x="12490" y="6259"/>
                    <a:pt x="12289" y="6306"/>
                    <a:pt x="12106" y="6400"/>
                  </a:cubicBezTo>
                  <a:cubicBezTo>
                    <a:pt x="11922" y="6494"/>
                    <a:pt x="11766" y="6588"/>
                    <a:pt x="11636" y="6694"/>
                  </a:cubicBezTo>
                  <a:moveTo>
                    <a:pt x="18534" y="18074"/>
                  </a:moveTo>
                  <a:cubicBezTo>
                    <a:pt x="18534" y="17827"/>
                    <a:pt x="18435" y="17615"/>
                    <a:pt x="18232" y="17436"/>
                  </a:cubicBezTo>
                  <a:cubicBezTo>
                    <a:pt x="18031" y="17262"/>
                    <a:pt x="17771" y="17175"/>
                    <a:pt x="17455" y="17175"/>
                  </a:cubicBezTo>
                  <a:cubicBezTo>
                    <a:pt x="17158" y="17175"/>
                    <a:pt x="16904" y="17262"/>
                    <a:pt x="16689" y="17436"/>
                  </a:cubicBezTo>
                  <a:cubicBezTo>
                    <a:pt x="16477" y="17615"/>
                    <a:pt x="16372" y="17827"/>
                    <a:pt x="16372" y="18074"/>
                  </a:cubicBezTo>
                  <a:cubicBezTo>
                    <a:pt x="16372" y="18335"/>
                    <a:pt x="16477" y="18552"/>
                    <a:pt x="16689" y="18721"/>
                  </a:cubicBezTo>
                  <a:cubicBezTo>
                    <a:pt x="16901" y="18889"/>
                    <a:pt x="17155" y="18973"/>
                    <a:pt x="17455" y="18973"/>
                  </a:cubicBezTo>
                  <a:cubicBezTo>
                    <a:pt x="17771" y="18973"/>
                    <a:pt x="18031" y="18889"/>
                    <a:pt x="18232" y="18721"/>
                  </a:cubicBezTo>
                  <a:cubicBezTo>
                    <a:pt x="18435" y="18552"/>
                    <a:pt x="18534" y="18335"/>
                    <a:pt x="18534" y="1807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9" name="Shape 1579"/>
            <p:cNvSpPr/>
            <p:nvPr/>
          </p:nvSpPr>
          <p:spPr>
            <a:xfrm>
              <a:off x="18847503" y="1870529"/>
              <a:ext cx="291395" cy="183640"/>
            </a:xfrm>
            <a:custGeom>
              <a:avLst/>
              <a:gdLst/>
              <a:ahLst/>
              <a:cxnLst>
                <a:cxn ang="0">
                  <a:pos x="wd2" y="hd2"/>
                </a:cxn>
                <a:cxn ang="5400000">
                  <a:pos x="wd2" y="hd2"/>
                </a:cxn>
                <a:cxn ang="10800000">
                  <a:pos x="wd2" y="hd2"/>
                </a:cxn>
                <a:cxn ang="16200000">
                  <a:pos x="wd2" y="hd2"/>
                </a:cxn>
              </a:cxnLst>
              <a:rect l="0" t="0" r="r" b="b"/>
              <a:pathLst>
                <a:path w="21589" h="21591" extrusionOk="0">
                  <a:moveTo>
                    <a:pt x="9849" y="639"/>
                  </a:moveTo>
                  <a:cubicBezTo>
                    <a:pt x="10122" y="205"/>
                    <a:pt x="10438" y="-5"/>
                    <a:pt x="10802" y="0"/>
                  </a:cubicBezTo>
                  <a:cubicBezTo>
                    <a:pt x="11169" y="9"/>
                    <a:pt x="11486" y="219"/>
                    <a:pt x="11759" y="639"/>
                  </a:cubicBezTo>
                  <a:lnTo>
                    <a:pt x="21181" y="15687"/>
                  </a:lnTo>
                  <a:cubicBezTo>
                    <a:pt x="21454" y="16120"/>
                    <a:pt x="21589" y="16615"/>
                    <a:pt x="21589" y="17179"/>
                  </a:cubicBezTo>
                  <a:cubicBezTo>
                    <a:pt x="21589" y="17748"/>
                    <a:pt x="21454" y="18237"/>
                    <a:pt x="21181" y="18652"/>
                  </a:cubicBezTo>
                  <a:lnTo>
                    <a:pt x="19776" y="20951"/>
                  </a:lnTo>
                  <a:cubicBezTo>
                    <a:pt x="19503" y="21381"/>
                    <a:pt x="19186" y="21595"/>
                    <a:pt x="18820" y="21590"/>
                  </a:cubicBezTo>
                  <a:cubicBezTo>
                    <a:pt x="18456" y="21581"/>
                    <a:pt x="18145" y="21366"/>
                    <a:pt x="17881" y="20951"/>
                  </a:cubicBezTo>
                  <a:lnTo>
                    <a:pt x="10746" y="9569"/>
                  </a:lnTo>
                  <a:lnTo>
                    <a:pt x="3723" y="20951"/>
                  </a:lnTo>
                  <a:cubicBezTo>
                    <a:pt x="3451" y="21381"/>
                    <a:pt x="3137" y="21595"/>
                    <a:pt x="2776" y="21590"/>
                  </a:cubicBezTo>
                  <a:cubicBezTo>
                    <a:pt x="2415" y="21581"/>
                    <a:pt x="2101" y="21366"/>
                    <a:pt x="1828" y="20951"/>
                  </a:cubicBezTo>
                  <a:lnTo>
                    <a:pt x="423" y="18652"/>
                  </a:lnTo>
                  <a:cubicBezTo>
                    <a:pt x="150" y="18219"/>
                    <a:pt x="7" y="17724"/>
                    <a:pt x="1" y="17170"/>
                  </a:cubicBezTo>
                  <a:cubicBezTo>
                    <a:pt x="-11" y="16610"/>
                    <a:pt x="121" y="16116"/>
                    <a:pt x="394" y="15687"/>
                  </a:cubicBezTo>
                  <a:lnTo>
                    <a:pt x="9849" y="6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0" name="Shape 1580"/>
            <p:cNvSpPr/>
            <p:nvPr/>
          </p:nvSpPr>
          <p:spPr>
            <a:xfrm>
              <a:off x="79191" y="284213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1" name="Shape 1581"/>
            <p:cNvSpPr/>
            <p:nvPr/>
          </p:nvSpPr>
          <p:spPr>
            <a:xfrm>
              <a:off x="989889" y="2842131"/>
              <a:ext cx="255908" cy="291939"/>
            </a:xfrm>
            <a:custGeom>
              <a:avLst/>
              <a:gdLst/>
              <a:ahLst/>
              <a:cxnLst>
                <a:cxn ang="0">
                  <a:pos x="wd2" y="hd2"/>
                </a:cxn>
                <a:cxn ang="5400000">
                  <a:pos x="wd2" y="hd2"/>
                </a:cxn>
                <a:cxn ang="10800000">
                  <a:pos x="wd2" y="hd2"/>
                </a:cxn>
                <a:cxn ang="16200000">
                  <a:pos x="wd2" y="hd2"/>
                </a:cxn>
              </a:cxnLst>
              <a:rect l="0" t="0" r="r" b="b"/>
              <a:pathLst>
                <a:path w="21600" h="21546" extrusionOk="0">
                  <a:moveTo>
                    <a:pt x="21039" y="9928"/>
                  </a:moveTo>
                  <a:cubicBezTo>
                    <a:pt x="21409" y="10162"/>
                    <a:pt x="21600" y="10449"/>
                    <a:pt x="21600" y="10786"/>
                  </a:cubicBezTo>
                  <a:cubicBezTo>
                    <a:pt x="21600" y="11128"/>
                    <a:pt x="21409" y="11415"/>
                    <a:pt x="21039" y="11637"/>
                  </a:cubicBezTo>
                  <a:lnTo>
                    <a:pt x="1664" y="21405"/>
                  </a:lnTo>
                  <a:cubicBezTo>
                    <a:pt x="1494" y="21499"/>
                    <a:pt x="1313" y="21546"/>
                    <a:pt x="1120" y="21546"/>
                  </a:cubicBezTo>
                  <a:cubicBezTo>
                    <a:pt x="926" y="21546"/>
                    <a:pt x="742" y="21499"/>
                    <a:pt x="561" y="21405"/>
                  </a:cubicBezTo>
                  <a:cubicBezTo>
                    <a:pt x="187" y="21221"/>
                    <a:pt x="0" y="20940"/>
                    <a:pt x="0" y="20565"/>
                  </a:cubicBezTo>
                  <a:lnTo>
                    <a:pt x="0" y="1003"/>
                  </a:lnTo>
                  <a:cubicBezTo>
                    <a:pt x="0" y="637"/>
                    <a:pt x="187" y="356"/>
                    <a:pt x="561" y="163"/>
                  </a:cubicBezTo>
                  <a:cubicBezTo>
                    <a:pt x="953" y="-54"/>
                    <a:pt x="1323" y="-54"/>
                    <a:pt x="1664" y="163"/>
                  </a:cubicBezTo>
                  <a:lnTo>
                    <a:pt x="21039" y="992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2" name="Shape 1582"/>
            <p:cNvSpPr/>
            <p:nvPr/>
          </p:nvSpPr>
          <p:spPr>
            <a:xfrm>
              <a:off x="1940185"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7860" y="0"/>
                  </a:moveTo>
                  <a:cubicBezTo>
                    <a:pt x="8136" y="0"/>
                    <a:pt x="8365" y="97"/>
                    <a:pt x="8562" y="291"/>
                  </a:cubicBezTo>
                  <a:cubicBezTo>
                    <a:pt x="8750" y="482"/>
                    <a:pt x="8847" y="717"/>
                    <a:pt x="8847" y="987"/>
                  </a:cubicBezTo>
                  <a:lnTo>
                    <a:pt x="8847" y="20616"/>
                  </a:lnTo>
                  <a:cubicBezTo>
                    <a:pt x="8847" y="20886"/>
                    <a:pt x="8750" y="21118"/>
                    <a:pt x="8562" y="21309"/>
                  </a:cubicBezTo>
                  <a:cubicBezTo>
                    <a:pt x="8365" y="21500"/>
                    <a:pt x="8136" y="21600"/>
                    <a:pt x="7860" y="21600"/>
                  </a:cubicBezTo>
                  <a:lnTo>
                    <a:pt x="987" y="21600"/>
                  </a:lnTo>
                  <a:cubicBezTo>
                    <a:pt x="714" y="21600"/>
                    <a:pt x="485" y="21503"/>
                    <a:pt x="291" y="21309"/>
                  </a:cubicBezTo>
                  <a:cubicBezTo>
                    <a:pt x="100" y="21118"/>
                    <a:pt x="0" y="20883"/>
                    <a:pt x="0" y="20616"/>
                  </a:cubicBezTo>
                  <a:lnTo>
                    <a:pt x="0" y="987"/>
                  </a:lnTo>
                  <a:cubicBezTo>
                    <a:pt x="0" y="714"/>
                    <a:pt x="100" y="482"/>
                    <a:pt x="291" y="291"/>
                  </a:cubicBezTo>
                  <a:cubicBezTo>
                    <a:pt x="485" y="100"/>
                    <a:pt x="714" y="0"/>
                    <a:pt x="987" y="0"/>
                  </a:cubicBezTo>
                  <a:lnTo>
                    <a:pt x="7860" y="0"/>
                  </a:lnTo>
                  <a:close/>
                  <a:moveTo>
                    <a:pt x="20616" y="0"/>
                  </a:moveTo>
                  <a:cubicBezTo>
                    <a:pt x="20889" y="0"/>
                    <a:pt x="21118" y="97"/>
                    <a:pt x="21312" y="291"/>
                  </a:cubicBezTo>
                  <a:cubicBezTo>
                    <a:pt x="21503" y="482"/>
                    <a:pt x="21600" y="717"/>
                    <a:pt x="21600" y="987"/>
                  </a:cubicBezTo>
                  <a:lnTo>
                    <a:pt x="21600" y="20616"/>
                  </a:lnTo>
                  <a:cubicBezTo>
                    <a:pt x="21600" y="20886"/>
                    <a:pt x="21503" y="21118"/>
                    <a:pt x="21312" y="21309"/>
                  </a:cubicBezTo>
                  <a:cubicBezTo>
                    <a:pt x="21118" y="21500"/>
                    <a:pt x="20889" y="21600"/>
                    <a:pt x="20616" y="21600"/>
                  </a:cubicBezTo>
                  <a:lnTo>
                    <a:pt x="13740" y="21600"/>
                  </a:lnTo>
                  <a:cubicBezTo>
                    <a:pt x="13467" y="21600"/>
                    <a:pt x="13235" y="21503"/>
                    <a:pt x="13044" y="21309"/>
                  </a:cubicBezTo>
                  <a:cubicBezTo>
                    <a:pt x="12850" y="21118"/>
                    <a:pt x="12753" y="20883"/>
                    <a:pt x="12753" y="20616"/>
                  </a:cubicBezTo>
                  <a:lnTo>
                    <a:pt x="12753" y="987"/>
                  </a:lnTo>
                  <a:cubicBezTo>
                    <a:pt x="12753" y="714"/>
                    <a:pt x="12850" y="482"/>
                    <a:pt x="13044" y="291"/>
                  </a:cubicBezTo>
                  <a:cubicBezTo>
                    <a:pt x="13235" y="100"/>
                    <a:pt x="13467" y="0"/>
                    <a:pt x="13740"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3" name="Shape 1583"/>
            <p:cNvSpPr/>
            <p:nvPr/>
          </p:nvSpPr>
          <p:spPr>
            <a:xfrm>
              <a:off x="3009266"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20616" y="0"/>
                  </a:moveTo>
                  <a:cubicBezTo>
                    <a:pt x="20889" y="0"/>
                    <a:pt x="21118" y="97"/>
                    <a:pt x="21312" y="291"/>
                  </a:cubicBezTo>
                  <a:cubicBezTo>
                    <a:pt x="21503" y="482"/>
                    <a:pt x="21600" y="717"/>
                    <a:pt x="21600" y="987"/>
                  </a:cubicBezTo>
                  <a:lnTo>
                    <a:pt x="21600" y="20613"/>
                  </a:lnTo>
                  <a:cubicBezTo>
                    <a:pt x="21600" y="20886"/>
                    <a:pt x="21503" y="21115"/>
                    <a:pt x="21312" y="21309"/>
                  </a:cubicBezTo>
                  <a:cubicBezTo>
                    <a:pt x="21118" y="21497"/>
                    <a:pt x="20889" y="21600"/>
                    <a:pt x="20616" y="21600"/>
                  </a:cubicBezTo>
                  <a:lnTo>
                    <a:pt x="987" y="21600"/>
                  </a:lnTo>
                  <a:cubicBezTo>
                    <a:pt x="714" y="21600"/>
                    <a:pt x="485" y="21500"/>
                    <a:pt x="291" y="21309"/>
                  </a:cubicBezTo>
                  <a:cubicBezTo>
                    <a:pt x="100" y="21115"/>
                    <a:pt x="0" y="20883"/>
                    <a:pt x="0" y="20613"/>
                  </a:cubicBezTo>
                  <a:lnTo>
                    <a:pt x="0" y="987"/>
                  </a:lnTo>
                  <a:cubicBezTo>
                    <a:pt x="0" y="714"/>
                    <a:pt x="100" y="482"/>
                    <a:pt x="291" y="291"/>
                  </a:cubicBezTo>
                  <a:cubicBezTo>
                    <a:pt x="485" y="100"/>
                    <a:pt x="714" y="0"/>
                    <a:pt x="987"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4" name="Shape 1584"/>
            <p:cNvSpPr/>
            <p:nvPr/>
          </p:nvSpPr>
          <p:spPr>
            <a:xfrm>
              <a:off x="4236727" y="2842131"/>
              <a:ext cx="203800" cy="291767"/>
            </a:xfrm>
            <a:custGeom>
              <a:avLst/>
              <a:gdLst/>
              <a:ahLst/>
              <a:cxnLst>
                <a:cxn ang="0">
                  <a:pos x="wd2" y="hd2"/>
                </a:cxn>
                <a:cxn ang="5400000">
                  <a:pos x="wd2" y="hd2"/>
                </a:cxn>
                <a:cxn ang="10800000">
                  <a:pos x="wd2" y="hd2"/>
                </a:cxn>
                <a:cxn ang="16200000">
                  <a:pos x="wd2" y="hd2"/>
                </a:cxn>
              </a:cxnLst>
              <a:rect l="0" t="0" r="r" b="b"/>
              <a:pathLst>
                <a:path w="21600" h="21536" extrusionOk="0">
                  <a:moveTo>
                    <a:pt x="0" y="1092"/>
                  </a:moveTo>
                  <a:cubicBezTo>
                    <a:pt x="0" y="785"/>
                    <a:pt x="155" y="524"/>
                    <a:pt x="457" y="313"/>
                  </a:cubicBezTo>
                  <a:cubicBezTo>
                    <a:pt x="755" y="106"/>
                    <a:pt x="1116" y="0"/>
                    <a:pt x="1532" y="0"/>
                  </a:cubicBezTo>
                  <a:lnTo>
                    <a:pt x="4608" y="0"/>
                  </a:lnTo>
                  <a:cubicBezTo>
                    <a:pt x="5044" y="0"/>
                    <a:pt x="5418" y="106"/>
                    <a:pt x="5724" y="313"/>
                  </a:cubicBezTo>
                  <a:cubicBezTo>
                    <a:pt x="6022" y="521"/>
                    <a:pt x="6173" y="782"/>
                    <a:pt x="6173" y="1092"/>
                  </a:cubicBezTo>
                  <a:lnTo>
                    <a:pt x="6173" y="20461"/>
                  </a:lnTo>
                  <a:cubicBezTo>
                    <a:pt x="6173" y="20751"/>
                    <a:pt x="6022" y="21000"/>
                    <a:pt x="5724" y="21214"/>
                  </a:cubicBezTo>
                  <a:cubicBezTo>
                    <a:pt x="5418" y="21421"/>
                    <a:pt x="5044" y="21524"/>
                    <a:pt x="4608" y="21524"/>
                  </a:cubicBezTo>
                  <a:lnTo>
                    <a:pt x="1532" y="21524"/>
                  </a:lnTo>
                  <a:cubicBezTo>
                    <a:pt x="1116" y="21524"/>
                    <a:pt x="755" y="21421"/>
                    <a:pt x="457" y="21214"/>
                  </a:cubicBezTo>
                  <a:cubicBezTo>
                    <a:pt x="155" y="21000"/>
                    <a:pt x="0" y="20751"/>
                    <a:pt x="0" y="20461"/>
                  </a:cubicBezTo>
                  <a:lnTo>
                    <a:pt x="0" y="1092"/>
                  </a:lnTo>
                  <a:close/>
                  <a:moveTo>
                    <a:pt x="6513" y="11394"/>
                  </a:moveTo>
                  <a:lnTo>
                    <a:pt x="19632" y="21275"/>
                  </a:lnTo>
                  <a:cubicBezTo>
                    <a:pt x="19951" y="21539"/>
                    <a:pt x="20379" y="21600"/>
                    <a:pt x="20899" y="21471"/>
                  </a:cubicBezTo>
                  <a:cubicBezTo>
                    <a:pt x="21369" y="21319"/>
                    <a:pt x="21600" y="21055"/>
                    <a:pt x="21600" y="20675"/>
                  </a:cubicBezTo>
                  <a:lnTo>
                    <a:pt x="21600" y="884"/>
                  </a:lnTo>
                  <a:cubicBezTo>
                    <a:pt x="21600" y="501"/>
                    <a:pt x="21369" y="222"/>
                    <a:pt x="20899" y="56"/>
                  </a:cubicBezTo>
                  <a:cubicBezTo>
                    <a:pt x="20681" y="18"/>
                    <a:pt x="20534" y="0"/>
                    <a:pt x="20454" y="0"/>
                  </a:cubicBezTo>
                  <a:cubicBezTo>
                    <a:pt x="20093" y="0"/>
                    <a:pt x="19821" y="82"/>
                    <a:pt x="19632" y="252"/>
                  </a:cubicBezTo>
                  <a:lnTo>
                    <a:pt x="6513" y="10162"/>
                  </a:lnTo>
                  <a:cubicBezTo>
                    <a:pt x="6287" y="10311"/>
                    <a:pt x="6173" y="10510"/>
                    <a:pt x="6182" y="10765"/>
                  </a:cubicBezTo>
                  <a:cubicBezTo>
                    <a:pt x="6190" y="11017"/>
                    <a:pt x="6295" y="11225"/>
                    <a:pt x="6513" y="1139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5" name="Shape 1585"/>
            <p:cNvSpPr/>
            <p:nvPr/>
          </p:nvSpPr>
          <p:spPr>
            <a:xfrm>
              <a:off x="5226620" y="2842131"/>
              <a:ext cx="349393" cy="291806"/>
            </a:xfrm>
            <a:custGeom>
              <a:avLst/>
              <a:gdLst/>
              <a:ahLst/>
              <a:cxnLst>
                <a:cxn ang="0">
                  <a:pos x="wd2" y="hd2"/>
                </a:cxn>
                <a:cxn ang="5400000">
                  <a:pos x="wd2" y="hd2"/>
                </a:cxn>
                <a:cxn ang="10800000">
                  <a:pos x="wd2" y="hd2"/>
                </a:cxn>
                <a:cxn ang="16200000">
                  <a:pos x="wd2" y="hd2"/>
                </a:cxn>
              </a:cxnLst>
              <a:rect l="0" t="0" r="r" b="b"/>
              <a:pathLst>
                <a:path w="21600" h="21536" extrusionOk="0">
                  <a:moveTo>
                    <a:pt x="0" y="1098"/>
                  </a:moveTo>
                  <a:cubicBezTo>
                    <a:pt x="0" y="790"/>
                    <a:pt x="91" y="530"/>
                    <a:pt x="264" y="319"/>
                  </a:cubicBezTo>
                  <a:cubicBezTo>
                    <a:pt x="441" y="108"/>
                    <a:pt x="651" y="3"/>
                    <a:pt x="893" y="3"/>
                  </a:cubicBezTo>
                  <a:lnTo>
                    <a:pt x="2685" y="3"/>
                  </a:lnTo>
                  <a:cubicBezTo>
                    <a:pt x="2942" y="3"/>
                    <a:pt x="3160" y="108"/>
                    <a:pt x="3336" y="319"/>
                  </a:cubicBezTo>
                  <a:cubicBezTo>
                    <a:pt x="3510" y="527"/>
                    <a:pt x="3598" y="788"/>
                    <a:pt x="3598" y="1098"/>
                  </a:cubicBezTo>
                  <a:lnTo>
                    <a:pt x="3598" y="20464"/>
                  </a:lnTo>
                  <a:cubicBezTo>
                    <a:pt x="3598" y="20754"/>
                    <a:pt x="3510" y="21003"/>
                    <a:pt x="3336" y="21214"/>
                  </a:cubicBezTo>
                  <a:cubicBezTo>
                    <a:pt x="3160" y="21424"/>
                    <a:pt x="2942" y="21527"/>
                    <a:pt x="2685" y="21527"/>
                  </a:cubicBezTo>
                  <a:lnTo>
                    <a:pt x="893" y="21527"/>
                  </a:lnTo>
                  <a:cubicBezTo>
                    <a:pt x="651" y="21527"/>
                    <a:pt x="441" y="21424"/>
                    <a:pt x="264" y="21214"/>
                  </a:cubicBezTo>
                  <a:cubicBezTo>
                    <a:pt x="91" y="21003"/>
                    <a:pt x="0" y="20754"/>
                    <a:pt x="0" y="20464"/>
                  </a:cubicBezTo>
                  <a:lnTo>
                    <a:pt x="0" y="1098"/>
                  </a:lnTo>
                  <a:close/>
                  <a:moveTo>
                    <a:pt x="3797" y="11396"/>
                  </a:moveTo>
                  <a:lnTo>
                    <a:pt x="11451" y="21275"/>
                  </a:lnTo>
                  <a:cubicBezTo>
                    <a:pt x="11637" y="21539"/>
                    <a:pt x="11884" y="21600"/>
                    <a:pt x="12188" y="21471"/>
                  </a:cubicBezTo>
                  <a:cubicBezTo>
                    <a:pt x="12462" y="21319"/>
                    <a:pt x="12599" y="21053"/>
                    <a:pt x="12599" y="20672"/>
                  </a:cubicBezTo>
                  <a:lnTo>
                    <a:pt x="12599" y="887"/>
                  </a:lnTo>
                  <a:cubicBezTo>
                    <a:pt x="12599" y="503"/>
                    <a:pt x="12462" y="225"/>
                    <a:pt x="12188" y="59"/>
                  </a:cubicBezTo>
                  <a:cubicBezTo>
                    <a:pt x="12063" y="20"/>
                    <a:pt x="11977" y="0"/>
                    <a:pt x="11931" y="0"/>
                  </a:cubicBezTo>
                  <a:cubicBezTo>
                    <a:pt x="11720" y="0"/>
                    <a:pt x="11561" y="85"/>
                    <a:pt x="11451" y="255"/>
                  </a:cubicBezTo>
                  <a:lnTo>
                    <a:pt x="3797" y="10160"/>
                  </a:lnTo>
                  <a:cubicBezTo>
                    <a:pt x="3667" y="10313"/>
                    <a:pt x="3601" y="10512"/>
                    <a:pt x="3606" y="10766"/>
                  </a:cubicBezTo>
                  <a:cubicBezTo>
                    <a:pt x="3611" y="11018"/>
                    <a:pt x="3672" y="11229"/>
                    <a:pt x="3797" y="11396"/>
                  </a:cubicBezTo>
                  <a:moveTo>
                    <a:pt x="12800" y="11396"/>
                  </a:moveTo>
                  <a:lnTo>
                    <a:pt x="20450" y="21275"/>
                  </a:lnTo>
                  <a:cubicBezTo>
                    <a:pt x="20638" y="21539"/>
                    <a:pt x="20885" y="21600"/>
                    <a:pt x="21191" y="21471"/>
                  </a:cubicBezTo>
                  <a:cubicBezTo>
                    <a:pt x="21463" y="21319"/>
                    <a:pt x="21600" y="21053"/>
                    <a:pt x="21600" y="20672"/>
                  </a:cubicBezTo>
                  <a:lnTo>
                    <a:pt x="21600" y="887"/>
                  </a:lnTo>
                  <a:cubicBezTo>
                    <a:pt x="21600" y="503"/>
                    <a:pt x="21463" y="225"/>
                    <a:pt x="21191" y="59"/>
                  </a:cubicBezTo>
                  <a:cubicBezTo>
                    <a:pt x="21064" y="20"/>
                    <a:pt x="20978" y="0"/>
                    <a:pt x="20932" y="0"/>
                  </a:cubicBezTo>
                  <a:cubicBezTo>
                    <a:pt x="20721" y="0"/>
                    <a:pt x="20560" y="85"/>
                    <a:pt x="20449" y="255"/>
                  </a:cubicBezTo>
                  <a:lnTo>
                    <a:pt x="12800" y="10160"/>
                  </a:lnTo>
                  <a:cubicBezTo>
                    <a:pt x="12665" y="10313"/>
                    <a:pt x="12602" y="10512"/>
                    <a:pt x="12604" y="10766"/>
                  </a:cubicBezTo>
                  <a:cubicBezTo>
                    <a:pt x="12607" y="11018"/>
                    <a:pt x="12673" y="11229"/>
                    <a:pt x="12800" y="1139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6" name="Shape 1586"/>
            <p:cNvSpPr/>
            <p:nvPr/>
          </p:nvSpPr>
          <p:spPr>
            <a:xfrm>
              <a:off x="6176910" y="2842131"/>
              <a:ext cx="291148" cy="291925"/>
            </a:xfrm>
            <a:custGeom>
              <a:avLst/>
              <a:gdLst/>
              <a:ahLst/>
              <a:cxnLst>
                <a:cxn ang="0">
                  <a:pos x="wd2" y="hd2"/>
                </a:cxn>
                <a:cxn ang="5400000">
                  <a:pos x="wd2" y="hd2"/>
                </a:cxn>
                <a:cxn ang="10800000">
                  <a:pos x="wd2" y="hd2"/>
                </a:cxn>
                <a:cxn ang="16200000">
                  <a:pos x="wd2" y="hd2"/>
                </a:cxn>
              </a:cxnLst>
              <a:rect l="0" t="0" r="r" b="b"/>
              <a:pathLst>
                <a:path w="21600" h="21527" extrusionOk="0">
                  <a:moveTo>
                    <a:pt x="223" y="11386"/>
                  </a:moveTo>
                  <a:cubicBezTo>
                    <a:pt x="73" y="11217"/>
                    <a:pt x="0" y="11012"/>
                    <a:pt x="0" y="10769"/>
                  </a:cubicBezTo>
                  <a:cubicBezTo>
                    <a:pt x="0" y="10527"/>
                    <a:pt x="73" y="10322"/>
                    <a:pt x="223" y="10152"/>
                  </a:cubicBezTo>
                  <a:lnTo>
                    <a:pt x="9421" y="254"/>
                  </a:lnTo>
                  <a:cubicBezTo>
                    <a:pt x="9553" y="85"/>
                    <a:pt x="9744" y="0"/>
                    <a:pt x="9997" y="0"/>
                  </a:cubicBezTo>
                  <a:cubicBezTo>
                    <a:pt x="10094" y="0"/>
                    <a:pt x="10196" y="29"/>
                    <a:pt x="10308" y="85"/>
                  </a:cubicBezTo>
                  <a:cubicBezTo>
                    <a:pt x="10637" y="216"/>
                    <a:pt x="10799" y="480"/>
                    <a:pt x="10799" y="880"/>
                  </a:cubicBezTo>
                  <a:lnTo>
                    <a:pt x="10799" y="20652"/>
                  </a:lnTo>
                  <a:cubicBezTo>
                    <a:pt x="10799" y="21036"/>
                    <a:pt x="10637" y="21302"/>
                    <a:pt x="10308" y="21448"/>
                  </a:cubicBezTo>
                  <a:cubicBezTo>
                    <a:pt x="9961" y="21600"/>
                    <a:pt x="9665" y="21533"/>
                    <a:pt x="9421" y="21255"/>
                  </a:cubicBezTo>
                  <a:lnTo>
                    <a:pt x="223" y="11386"/>
                  </a:lnTo>
                  <a:close/>
                  <a:moveTo>
                    <a:pt x="11022" y="11386"/>
                  </a:moveTo>
                  <a:cubicBezTo>
                    <a:pt x="10869" y="11217"/>
                    <a:pt x="10796" y="11012"/>
                    <a:pt x="10796" y="10769"/>
                  </a:cubicBezTo>
                  <a:cubicBezTo>
                    <a:pt x="10796" y="10527"/>
                    <a:pt x="10869" y="10322"/>
                    <a:pt x="11022" y="10152"/>
                  </a:cubicBezTo>
                  <a:lnTo>
                    <a:pt x="20219" y="254"/>
                  </a:lnTo>
                  <a:cubicBezTo>
                    <a:pt x="20352" y="85"/>
                    <a:pt x="20542" y="0"/>
                    <a:pt x="20795" y="0"/>
                  </a:cubicBezTo>
                  <a:cubicBezTo>
                    <a:pt x="20886" y="0"/>
                    <a:pt x="20992" y="29"/>
                    <a:pt x="21106" y="85"/>
                  </a:cubicBezTo>
                  <a:cubicBezTo>
                    <a:pt x="21433" y="216"/>
                    <a:pt x="21600" y="480"/>
                    <a:pt x="21600" y="880"/>
                  </a:cubicBezTo>
                  <a:lnTo>
                    <a:pt x="21600" y="20652"/>
                  </a:lnTo>
                  <a:cubicBezTo>
                    <a:pt x="21600" y="21036"/>
                    <a:pt x="21433" y="21302"/>
                    <a:pt x="21106" y="21448"/>
                  </a:cubicBezTo>
                  <a:cubicBezTo>
                    <a:pt x="20757" y="21600"/>
                    <a:pt x="20463" y="21533"/>
                    <a:pt x="20219" y="21255"/>
                  </a:cubicBezTo>
                  <a:lnTo>
                    <a:pt x="11022" y="113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7" name="Shape 1587"/>
            <p:cNvSpPr/>
            <p:nvPr/>
          </p:nvSpPr>
          <p:spPr>
            <a:xfrm>
              <a:off x="7245994" y="2842131"/>
              <a:ext cx="291148" cy="291778"/>
            </a:xfrm>
            <a:custGeom>
              <a:avLst/>
              <a:gdLst/>
              <a:ahLst/>
              <a:cxnLst>
                <a:cxn ang="0">
                  <a:pos x="wd2" y="hd2"/>
                </a:cxn>
                <a:cxn ang="5400000">
                  <a:pos x="wd2" y="hd2"/>
                </a:cxn>
                <a:cxn ang="10800000">
                  <a:pos x="wd2" y="hd2"/>
                </a:cxn>
                <a:cxn ang="16200000">
                  <a:pos x="wd2" y="hd2"/>
                </a:cxn>
              </a:cxnLst>
              <a:rect l="0" t="0" r="r" b="b"/>
              <a:pathLst>
                <a:path w="21600" h="21534" extrusionOk="0">
                  <a:moveTo>
                    <a:pt x="10572" y="10138"/>
                  </a:moveTo>
                  <a:cubicBezTo>
                    <a:pt x="10722" y="10308"/>
                    <a:pt x="10796" y="10519"/>
                    <a:pt x="10796" y="10771"/>
                  </a:cubicBezTo>
                  <a:cubicBezTo>
                    <a:pt x="10796" y="11022"/>
                    <a:pt x="10722" y="11233"/>
                    <a:pt x="10572" y="11403"/>
                  </a:cubicBezTo>
                  <a:lnTo>
                    <a:pt x="1375" y="21282"/>
                  </a:lnTo>
                  <a:cubicBezTo>
                    <a:pt x="1228" y="21449"/>
                    <a:pt x="1034" y="21534"/>
                    <a:pt x="799" y="21534"/>
                  </a:cubicBezTo>
                  <a:cubicBezTo>
                    <a:pt x="746" y="21534"/>
                    <a:pt x="640" y="21516"/>
                    <a:pt x="494" y="21475"/>
                  </a:cubicBezTo>
                  <a:cubicBezTo>
                    <a:pt x="162" y="21326"/>
                    <a:pt x="0" y="21060"/>
                    <a:pt x="0" y="20679"/>
                  </a:cubicBezTo>
                  <a:lnTo>
                    <a:pt x="0" y="862"/>
                  </a:lnTo>
                  <a:cubicBezTo>
                    <a:pt x="0" y="499"/>
                    <a:pt x="162" y="233"/>
                    <a:pt x="494" y="66"/>
                  </a:cubicBezTo>
                  <a:cubicBezTo>
                    <a:pt x="858" y="-66"/>
                    <a:pt x="1152" y="1"/>
                    <a:pt x="1375" y="259"/>
                  </a:cubicBezTo>
                  <a:lnTo>
                    <a:pt x="10572" y="10138"/>
                  </a:lnTo>
                  <a:close/>
                  <a:moveTo>
                    <a:pt x="21374" y="10138"/>
                  </a:moveTo>
                  <a:cubicBezTo>
                    <a:pt x="21524" y="10308"/>
                    <a:pt x="21600" y="10519"/>
                    <a:pt x="21600" y="10771"/>
                  </a:cubicBezTo>
                  <a:cubicBezTo>
                    <a:pt x="21600" y="11022"/>
                    <a:pt x="21524" y="11233"/>
                    <a:pt x="21374" y="11403"/>
                  </a:cubicBezTo>
                  <a:lnTo>
                    <a:pt x="12176" y="21282"/>
                  </a:lnTo>
                  <a:cubicBezTo>
                    <a:pt x="12024" y="21449"/>
                    <a:pt x="11836" y="21534"/>
                    <a:pt x="11601" y="21534"/>
                  </a:cubicBezTo>
                  <a:cubicBezTo>
                    <a:pt x="11542" y="21534"/>
                    <a:pt x="11439" y="21516"/>
                    <a:pt x="11289" y="21475"/>
                  </a:cubicBezTo>
                  <a:cubicBezTo>
                    <a:pt x="10963" y="21326"/>
                    <a:pt x="10796" y="21060"/>
                    <a:pt x="10796" y="20679"/>
                  </a:cubicBezTo>
                  <a:lnTo>
                    <a:pt x="10796" y="862"/>
                  </a:lnTo>
                  <a:cubicBezTo>
                    <a:pt x="10796" y="499"/>
                    <a:pt x="10963" y="233"/>
                    <a:pt x="11289" y="66"/>
                  </a:cubicBezTo>
                  <a:cubicBezTo>
                    <a:pt x="11656" y="-66"/>
                    <a:pt x="11950" y="1"/>
                    <a:pt x="12176" y="259"/>
                  </a:cubicBezTo>
                  <a:lnTo>
                    <a:pt x="21374" y="1013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8" name="Shape 1588"/>
            <p:cNvSpPr/>
            <p:nvPr/>
          </p:nvSpPr>
          <p:spPr>
            <a:xfrm>
              <a:off x="8196288" y="2842131"/>
              <a:ext cx="349235" cy="291714"/>
            </a:xfrm>
            <a:custGeom>
              <a:avLst/>
              <a:gdLst/>
              <a:ahLst/>
              <a:cxnLst>
                <a:cxn ang="0">
                  <a:pos x="wd2" y="hd2"/>
                </a:cxn>
                <a:cxn ang="5400000">
                  <a:pos x="wd2" y="hd2"/>
                </a:cxn>
                <a:cxn ang="10800000">
                  <a:pos x="wd2" y="hd2"/>
                </a:cxn>
                <a:cxn ang="16200000">
                  <a:pos x="wd2" y="hd2"/>
                </a:cxn>
              </a:cxnLst>
              <a:rect l="0" t="0" r="r" b="b"/>
              <a:pathLst>
                <a:path w="21600" h="21535" extrusionOk="0">
                  <a:moveTo>
                    <a:pt x="8811" y="10142"/>
                  </a:moveTo>
                  <a:cubicBezTo>
                    <a:pt x="8936" y="10312"/>
                    <a:pt x="9000" y="10520"/>
                    <a:pt x="9000" y="10775"/>
                  </a:cubicBezTo>
                  <a:cubicBezTo>
                    <a:pt x="9000" y="11026"/>
                    <a:pt x="8936" y="11234"/>
                    <a:pt x="8811" y="11404"/>
                  </a:cubicBezTo>
                  <a:lnTo>
                    <a:pt x="1146" y="21286"/>
                  </a:lnTo>
                  <a:cubicBezTo>
                    <a:pt x="1021" y="21456"/>
                    <a:pt x="862" y="21535"/>
                    <a:pt x="666" y="21535"/>
                  </a:cubicBezTo>
                  <a:cubicBezTo>
                    <a:pt x="620" y="21535"/>
                    <a:pt x="534" y="21520"/>
                    <a:pt x="409" y="21482"/>
                  </a:cubicBezTo>
                  <a:cubicBezTo>
                    <a:pt x="137" y="21330"/>
                    <a:pt x="0" y="21067"/>
                    <a:pt x="0" y="20683"/>
                  </a:cubicBezTo>
                  <a:lnTo>
                    <a:pt x="0" y="863"/>
                  </a:lnTo>
                  <a:cubicBezTo>
                    <a:pt x="0" y="497"/>
                    <a:pt x="137" y="231"/>
                    <a:pt x="409" y="64"/>
                  </a:cubicBezTo>
                  <a:cubicBezTo>
                    <a:pt x="715" y="-65"/>
                    <a:pt x="962" y="2"/>
                    <a:pt x="1149" y="260"/>
                  </a:cubicBezTo>
                  <a:lnTo>
                    <a:pt x="8811" y="10142"/>
                  </a:lnTo>
                  <a:close/>
                  <a:moveTo>
                    <a:pt x="17816" y="10142"/>
                  </a:moveTo>
                  <a:cubicBezTo>
                    <a:pt x="17941" y="10312"/>
                    <a:pt x="18002" y="10520"/>
                    <a:pt x="18002" y="10775"/>
                  </a:cubicBezTo>
                  <a:cubicBezTo>
                    <a:pt x="18002" y="11026"/>
                    <a:pt x="17941" y="11234"/>
                    <a:pt x="17816" y="11404"/>
                  </a:cubicBezTo>
                  <a:lnTo>
                    <a:pt x="10149" y="21286"/>
                  </a:lnTo>
                  <a:cubicBezTo>
                    <a:pt x="10024" y="21456"/>
                    <a:pt x="9865" y="21535"/>
                    <a:pt x="9669" y="21535"/>
                  </a:cubicBezTo>
                  <a:cubicBezTo>
                    <a:pt x="9620" y="21535"/>
                    <a:pt x="9534" y="21520"/>
                    <a:pt x="9411" y="21482"/>
                  </a:cubicBezTo>
                  <a:cubicBezTo>
                    <a:pt x="9140" y="21330"/>
                    <a:pt x="9002" y="21067"/>
                    <a:pt x="9002" y="20683"/>
                  </a:cubicBezTo>
                  <a:lnTo>
                    <a:pt x="9002" y="863"/>
                  </a:lnTo>
                  <a:cubicBezTo>
                    <a:pt x="9002" y="497"/>
                    <a:pt x="9140" y="231"/>
                    <a:pt x="9411" y="64"/>
                  </a:cubicBezTo>
                  <a:cubicBezTo>
                    <a:pt x="9718" y="-65"/>
                    <a:pt x="9963" y="2"/>
                    <a:pt x="10151" y="260"/>
                  </a:cubicBezTo>
                  <a:lnTo>
                    <a:pt x="17816" y="10142"/>
                  </a:lnTo>
                  <a:close/>
                  <a:moveTo>
                    <a:pt x="21600" y="1101"/>
                  </a:moveTo>
                  <a:cubicBezTo>
                    <a:pt x="21600" y="793"/>
                    <a:pt x="21514" y="533"/>
                    <a:pt x="21338" y="322"/>
                  </a:cubicBezTo>
                  <a:cubicBezTo>
                    <a:pt x="21162" y="111"/>
                    <a:pt x="20946" y="8"/>
                    <a:pt x="20687" y="8"/>
                  </a:cubicBezTo>
                  <a:lnTo>
                    <a:pt x="18894" y="8"/>
                  </a:lnTo>
                  <a:cubicBezTo>
                    <a:pt x="18651" y="8"/>
                    <a:pt x="18441" y="114"/>
                    <a:pt x="18267" y="322"/>
                  </a:cubicBezTo>
                  <a:cubicBezTo>
                    <a:pt x="18091" y="530"/>
                    <a:pt x="18002" y="790"/>
                    <a:pt x="18002" y="1101"/>
                  </a:cubicBezTo>
                  <a:lnTo>
                    <a:pt x="18002" y="20472"/>
                  </a:lnTo>
                  <a:cubicBezTo>
                    <a:pt x="18002" y="20762"/>
                    <a:pt x="18091" y="21011"/>
                    <a:pt x="18267" y="21222"/>
                  </a:cubicBezTo>
                  <a:cubicBezTo>
                    <a:pt x="18441" y="21433"/>
                    <a:pt x="18651" y="21532"/>
                    <a:pt x="18894" y="21532"/>
                  </a:cubicBezTo>
                  <a:lnTo>
                    <a:pt x="20687" y="21532"/>
                  </a:lnTo>
                  <a:cubicBezTo>
                    <a:pt x="20944" y="21532"/>
                    <a:pt x="21159" y="21433"/>
                    <a:pt x="21338" y="21222"/>
                  </a:cubicBezTo>
                  <a:cubicBezTo>
                    <a:pt x="21517" y="21011"/>
                    <a:pt x="21600" y="20762"/>
                    <a:pt x="21600" y="20472"/>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9" name="Shape 1589"/>
            <p:cNvSpPr/>
            <p:nvPr/>
          </p:nvSpPr>
          <p:spPr>
            <a:xfrm>
              <a:off x="9186178" y="2842131"/>
              <a:ext cx="203721" cy="291766"/>
            </a:xfrm>
            <a:custGeom>
              <a:avLst/>
              <a:gdLst/>
              <a:ahLst/>
              <a:cxnLst>
                <a:cxn ang="0">
                  <a:pos x="wd2" y="hd2"/>
                </a:cxn>
                <a:cxn ang="5400000">
                  <a:pos x="wd2" y="hd2"/>
                </a:cxn>
                <a:cxn ang="10800000">
                  <a:pos x="wd2" y="hd2"/>
                </a:cxn>
                <a:cxn ang="16200000">
                  <a:pos x="wd2" y="hd2"/>
                </a:cxn>
              </a:cxnLst>
              <a:rect l="0" t="0" r="r" b="b"/>
              <a:pathLst>
                <a:path w="21600" h="21533" extrusionOk="0">
                  <a:moveTo>
                    <a:pt x="15105" y="10140"/>
                  </a:moveTo>
                  <a:cubicBezTo>
                    <a:pt x="15324" y="10313"/>
                    <a:pt x="15428" y="10518"/>
                    <a:pt x="15428" y="10773"/>
                  </a:cubicBezTo>
                  <a:cubicBezTo>
                    <a:pt x="15428" y="11024"/>
                    <a:pt x="15324" y="11232"/>
                    <a:pt x="15105" y="11402"/>
                  </a:cubicBezTo>
                  <a:lnTo>
                    <a:pt x="1961" y="21281"/>
                  </a:lnTo>
                  <a:cubicBezTo>
                    <a:pt x="1747" y="21451"/>
                    <a:pt x="1474" y="21533"/>
                    <a:pt x="1142" y="21533"/>
                  </a:cubicBezTo>
                  <a:cubicBezTo>
                    <a:pt x="1058" y="21533"/>
                    <a:pt x="911" y="21515"/>
                    <a:pt x="701" y="21477"/>
                  </a:cubicBezTo>
                  <a:cubicBezTo>
                    <a:pt x="231" y="21325"/>
                    <a:pt x="0" y="21059"/>
                    <a:pt x="0" y="20681"/>
                  </a:cubicBezTo>
                  <a:lnTo>
                    <a:pt x="0" y="864"/>
                  </a:lnTo>
                  <a:cubicBezTo>
                    <a:pt x="0" y="498"/>
                    <a:pt x="231" y="232"/>
                    <a:pt x="701" y="68"/>
                  </a:cubicBezTo>
                  <a:cubicBezTo>
                    <a:pt x="1226" y="-67"/>
                    <a:pt x="1646" y="0"/>
                    <a:pt x="1965" y="261"/>
                  </a:cubicBezTo>
                  <a:lnTo>
                    <a:pt x="15105" y="10140"/>
                  </a:lnTo>
                  <a:close/>
                  <a:moveTo>
                    <a:pt x="21600" y="1101"/>
                  </a:moveTo>
                  <a:cubicBezTo>
                    <a:pt x="21600" y="797"/>
                    <a:pt x="21449" y="533"/>
                    <a:pt x="21151" y="322"/>
                  </a:cubicBezTo>
                  <a:cubicBezTo>
                    <a:pt x="20849" y="112"/>
                    <a:pt x="20475" y="6"/>
                    <a:pt x="20034" y="6"/>
                  </a:cubicBezTo>
                  <a:lnTo>
                    <a:pt x="16961" y="6"/>
                  </a:lnTo>
                  <a:cubicBezTo>
                    <a:pt x="16541" y="6"/>
                    <a:pt x="16184" y="112"/>
                    <a:pt x="15882" y="322"/>
                  </a:cubicBezTo>
                  <a:cubicBezTo>
                    <a:pt x="15584" y="530"/>
                    <a:pt x="15433" y="794"/>
                    <a:pt x="15433" y="1101"/>
                  </a:cubicBezTo>
                  <a:lnTo>
                    <a:pt x="15433" y="20468"/>
                  </a:lnTo>
                  <a:cubicBezTo>
                    <a:pt x="15433" y="20757"/>
                    <a:pt x="15584" y="21006"/>
                    <a:pt x="15882" y="21217"/>
                  </a:cubicBezTo>
                  <a:cubicBezTo>
                    <a:pt x="16184" y="21428"/>
                    <a:pt x="16541" y="21530"/>
                    <a:pt x="16961" y="21530"/>
                  </a:cubicBezTo>
                  <a:lnTo>
                    <a:pt x="20034" y="21530"/>
                  </a:lnTo>
                  <a:cubicBezTo>
                    <a:pt x="20471" y="21530"/>
                    <a:pt x="20844" y="21428"/>
                    <a:pt x="21151" y="21217"/>
                  </a:cubicBezTo>
                  <a:cubicBezTo>
                    <a:pt x="21449" y="21006"/>
                    <a:pt x="21600" y="20757"/>
                    <a:pt x="21600" y="20468"/>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0" name="Shape 1590"/>
            <p:cNvSpPr/>
            <p:nvPr/>
          </p:nvSpPr>
          <p:spPr>
            <a:xfrm>
              <a:off x="9978093" y="2842131"/>
              <a:ext cx="291331" cy="263603"/>
            </a:xfrm>
            <a:custGeom>
              <a:avLst/>
              <a:gdLst/>
              <a:ahLst/>
              <a:cxnLst>
                <a:cxn ang="0">
                  <a:pos x="wd2" y="hd2"/>
                </a:cxn>
                <a:cxn ang="5400000">
                  <a:pos x="wd2" y="hd2"/>
                </a:cxn>
                <a:cxn ang="10800000">
                  <a:pos x="wd2" y="hd2"/>
                </a:cxn>
                <a:cxn ang="16200000">
                  <a:pos x="wd2" y="hd2"/>
                </a:cxn>
              </a:cxnLst>
              <a:rect l="0" t="0" r="r" b="b"/>
              <a:pathLst>
                <a:path w="21442" h="21594" extrusionOk="0">
                  <a:moveTo>
                    <a:pt x="982" y="13023"/>
                  </a:moveTo>
                  <a:cubicBezTo>
                    <a:pt x="548" y="13023"/>
                    <a:pt x="247" y="12805"/>
                    <a:pt x="90" y="12357"/>
                  </a:cubicBezTo>
                  <a:cubicBezTo>
                    <a:pt x="-79" y="11912"/>
                    <a:pt x="-9" y="11519"/>
                    <a:pt x="282" y="11177"/>
                  </a:cubicBezTo>
                  <a:lnTo>
                    <a:pt x="10033" y="319"/>
                  </a:lnTo>
                  <a:cubicBezTo>
                    <a:pt x="10217" y="114"/>
                    <a:pt x="10447" y="4"/>
                    <a:pt x="10715" y="1"/>
                  </a:cubicBezTo>
                  <a:cubicBezTo>
                    <a:pt x="10986" y="-6"/>
                    <a:pt x="11213" y="98"/>
                    <a:pt x="11397" y="319"/>
                  </a:cubicBezTo>
                  <a:lnTo>
                    <a:pt x="21151" y="11177"/>
                  </a:lnTo>
                  <a:cubicBezTo>
                    <a:pt x="21457" y="11519"/>
                    <a:pt x="21521" y="11915"/>
                    <a:pt x="21343" y="12357"/>
                  </a:cubicBezTo>
                  <a:cubicBezTo>
                    <a:pt x="21195" y="12805"/>
                    <a:pt x="20900" y="13023"/>
                    <a:pt x="20451" y="13023"/>
                  </a:cubicBezTo>
                  <a:lnTo>
                    <a:pt x="982" y="13023"/>
                  </a:lnTo>
                  <a:close/>
                  <a:moveTo>
                    <a:pt x="20457" y="16337"/>
                  </a:moveTo>
                  <a:cubicBezTo>
                    <a:pt x="20726" y="16337"/>
                    <a:pt x="20956" y="16444"/>
                    <a:pt x="21145" y="16659"/>
                  </a:cubicBezTo>
                  <a:cubicBezTo>
                    <a:pt x="21335" y="16873"/>
                    <a:pt x="21434" y="17130"/>
                    <a:pt x="21434" y="17425"/>
                  </a:cubicBezTo>
                  <a:lnTo>
                    <a:pt x="21434" y="20506"/>
                  </a:lnTo>
                  <a:cubicBezTo>
                    <a:pt x="21434" y="20808"/>
                    <a:pt x="21338" y="21064"/>
                    <a:pt x="21145" y="21276"/>
                  </a:cubicBezTo>
                  <a:cubicBezTo>
                    <a:pt x="20953" y="21487"/>
                    <a:pt x="20723" y="21594"/>
                    <a:pt x="20457" y="21594"/>
                  </a:cubicBezTo>
                  <a:lnTo>
                    <a:pt x="982" y="21594"/>
                  </a:lnTo>
                  <a:cubicBezTo>
                    <a:pt x="711" y="21594"/>
                    <a:pt x="486" y="21490"/>
                    <a:pt x="294" y="21276"/>
                  </a:cubicBezTo>
                  <a:cubicBezTo>
                    <a:pt x="105" y="21064"/>
                    <a:pt x="6" y="20805"/>
                    <a:pt x="6" y="20506"/>
                  </a:cubicBezTo>
                  <a:lnTo>
                    <a:pt x="6" y="17425"/>
                  </a:lnTo>
                  <a:cubicBezTo>
                    <a:pt x="6" y="17126"/>
                    <a:pt x="102" y="16870"/>
                    <a:pt x="294" y="16659"/>
                  </a:cubicBezTo>
                  <a:cubicBezTo>
                    <a:pt x="486" y="16447"/>
                    <a:pt x="714" y="16337"/>
                    <a:pt x="982" y="16337"/>
                  </a:cubicBezTo>
                  <a:lnTo>
                    <a:pt x="20457" y="1633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1" name="Shape 1591"/>
            <p:cNvSpPr/>
            <p:nvPr/>
          </p:nvSpPr>
          <p:spPr>
            <a:xfrm>
              <a:off x="10967981" y="2842131"/>
              <a:ext cx="291029" cy="291602"/>
            </a:xfrm>
            <a:custGeom>
              <a:avLst/>
              <a:gdLst/>
              <a:ahLst/>
              <a:cxnLst>
                <a:cxn ang="0">
                  <a:pos x="wd2" y="hd2"/>
                </a:cxn>
                <a:cxn ang="5400000">
                  <a:pos x="wd2" y="hd2"/>
                </a:cxn>
                <a:cxn ang="10800000">
                  <a:pos x="wd2" y="hd2"/>
                </a:cxn>
                <a:cxn ang="16200000">
                  <a:pos x="wd2" y="hd2"/>
                </a:cxn>
              </a:cxnLst>
              <a:rect l="0" t="0" r="r" b="b"/>
              <a:pathLst>
                <a:path w="21600" h="21600" extrusionOk="0">
                  <a:moveTo>
                    <a:pt x="20418" y="13244"/>
                  </a:moveTo>
                  <a:cubicBezTo>
                    <a:pt x="20751" y="12918"/>
                    <a:pt x="21027" y="12804"/>
                    <a:pt x="21256" y="12901"/>
                  </a:cubicBezTo>
                  <a:cubicBezTo>
                    <a:pt x="21485" y="13001"/>
                    <a:pt x="21600" y="13288"/>
                    <a:pt x="21600" y="13767"/>
                  </a:cubicBezTo>
                  <a:lnTo>
                    <a:pt x="21600" y="20475"/>
                  </a:lnTo>
                  <a:cubicBezTo>
                    <a:pt x="21600" y="20804"/>
                    <a:pt x="21485" y="21059"/>
                    <a:pt x="21250" y="21250"/>
                  </a:cubicBezTo>
                  <a:cubicBezTo>
                    <a:pt x="21033" y="21485"/>
                    <a:pt x="20780" y="21600"/>
                    <a:pt x="20474" y="21600"/>
                  </a:cubicBezTo>
                  <a:lnTo>
                    <a:pt x="13765" y="21600"/>
                  </a:lnTo>
                  <a:cubicBezTo>
                    <a:pt x="13289" y="21600"/>
                    <a:pt x="13001" y="21485"/>
                    <a:pt x="12898" y="21256"/>
                  </a:cubicBezTo>
                  <a:cubicBezTo>
                    <a:pt x="12801" y="21027"/>
                    <a:pt x="12916" y="20748"/>
                    <a:pt x="13242" y="20422"/>
                  </a:cubicBezTo>
                  <a:lnTo>
                    <a:pt x="15578" y="18086"/>
                  </a:lnTo>
                  <a:lnTo>
                    <a:pt x="10856" y="13362"/>
                  </a:lnTo>
                  <a:lnTo>
                    <a:pt x="6074" y="18142"/>
                  </a:lnTo>
                  <a:lnTo>
                    <a:pt x="8352" y="20422"/>
                  </a:lnTo>
                  <a:cubicBezTo>
                    <a:pt x="8681" y="20748"/>
                    <a:pt x="8796" y="21027"/>
                    <a:pt x="8696" y="21256"/>
                  </a:cubicBezTo>
                  <a:cubicBezTo>
                    <a:pt x="8599" y="21485"/>
                    <a:pt x="8314" y="21600"/>
                    <a:pt x="7835" y="21600"/>
                  </a:cubicBezTo>
                  <a:lnTo>
                    <a:pt x="1126" y="21600"/>
                  </a:lnTo>
                  <a:cubicBezTo>
                    <a:pt x="832" y="21600"/>
                    <a:pt x="576" y="21485"/>
                    <a:pt x="350" y="21250"/>
                  </a:cubicBezTo>
                  <a:cubicBezTo>
                    <a:pt x="115" y="21062"/>
                    <a:pt x="0" y="20807"/>
                    <a:pt x="0" y="20475"/>
                  </a:cubicBezTo>
                  <a:lnTo>
                    <a:pt x="0" y="13767"/>
                  </a:lnTo>
                  <a:cubicBezTo>
                    <a:pt x="0" y="13289"/>
                    <a:pt x="112" y="13001"/>
                    <a:pt x="344" y="12901"/>
                  </a:cubicBezTo>
                  <a:cubicBezTo>
                    <a:pt x="573" y="12804"/>
                    <a:pt x="852" y="12918"/>
                    <a:pt x="1178" y="13244"/>
                  </a:cubicBezTo>
                  <a:lnTo>
                    <a:pt x="3456" y="15524"/>
                  </a:lnTo>
                  <a:lnTo>
                    <a:pt x="8237" y="10771"/>
                  </a:lnTo>
                  <a:lnTo>
                    <a:pt x="3485" y="6017"/>
                  </a:lnTo>
                  <a:lnTo>
                    <a:pt x="1178" y="8323"/>
                  </a:lnTo>
                  <a:cubicBezTo>
                    <a:pt x="852" y="8652"/>
                    <a:pt x="573" y="8773"/>
                    <a:pt x="344" y="8682"/>
                  </a:cubicBezTo>
                  <a:cubicBezTo>
                    <a:pt x="112" y="8594"/>
                    <a:pt x="0" y="8309"/>
                    <a:pt x="0" y="7830"/>
                  </a:cubicBezTo>
                  <a:lnTo>
                    <a:pt x="0" y="1122"/>
                  </a:lnTo>
                  <a:cubicBezTo>
                    <a:pt x="0" y="831"/>
                    <a:pt x="106" y="564"/>
                    <a:pt x="320" y="323"/>
                  </a:cubicBezTo>
                  <a:cubicBezTo>
                    <a:pt x="576" y="106"/>
                    <a:pt x="843" y="0"/>
                    <a:pt x="1123" y="0"/>
                  </a:cubicBezTo>
                  <a:lnTo>
                    <a:pt x="7832" y="0"/>
                  </a:lnTo>
                  <a:cubicBezTo>
                    <a:pt x="8311" y="0"/>
                    <a:pt x="8596" y="115"/>
                    <a:pt x="8693" y="344"/>
                  </a:cubicBezTo>
                  <a:cubicBezTo>
                    <a:pt x="8793" y="576"/>
                    <a:pt x="8678" y="852"/>
                    <a:pt x="8349" y="1178"/>
                  </a:cubicBezTo>
                  <a:lnTo>
                    <a:pt x="6098" y="3402"/>
                  </a:lnTo>
                  <a:lnTo>
                    <a:pt x="10853" y="8156"/>
                  </a:lnTo>
                  <a:lnTo>
                    <a:pt x="15520" y="3458"/>
                  </a:lnTo>
                  <a:lnTo>
                    <a:pt x="13242" y="1178"/>
                  </a:lnTo>
                  <a:cubicBezTo>
                    <a:pt x="12916" y="852"/>
                    <a:pt x="12801" y="576"/>
                    <a:pt x="12898" y="344"/>
                  </a:cubicBezTo>
                  <a:cubicBezTo>
                    <a:pt x="13001" y="115"/>
                    <a:pt x="13289" y="0"/>
                    <a:pt x="13765" y="0"/>
                  </a:cubicBezTo>
                  <a:lnTo>
                    <a:pt x="20474" y="0"/>
                  </a:lnTo>
                  <a:cubicBezTo>
                    <a:pt x="20783" y="0"/>
                    <a:pt x="21042" y="106"/>
                    <a:pt x="21250" y="323"/>
                  </a:cubicBezTo>
                  <a:cubicBezTo>
                    <a:pt x="21485" y="555"/>
                    <a:pt x="21600" y="823"/>
                    <a:pt x="21600" y="1122"/>
                  </a:cubicBezTo>
                  <a:lnTo>
                    <a:pt x="21600" y="7830"/>
                  </a:lnTo>
                  <a:cubicBezTo>
                    <a:pt x="21600" y="8309"/>
                    <a:pt x="21485" y="8596"/>
                    <a:pt x="21256" y="8696"/>
                  </a:cubicBezTo>
                  <a:cubicBezTo>
                    <a:pt x="21027" y="8793"/>
                    <a:pt x="20751" y="8679"/>
                    <a:pt x="20419" y="8350"/>
                  </a:cubicBezTo>
                  <a:lnTo>
                    <a:pt x="18141" y="6073"/>
                  </a:lnTo>
                  <a:lnTo>
                    <a:pt x="13445" y="10774"/>
                  </a:lnTo>
                  <a:lnTo>
                    <a:pt x="18197" y="15498"/>
                  </a:lnTo>
                  <a:lnTo>
                    <a:pt x="20418" y="132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2" name="Shape 1592"/>
            <p:cNvSpPr/>
            <p:nvPr/>
          </p:nvSpPr>
          <p:spPr>
            <a:xfrm>
              <a:off x="11918277" y="2842131"/>
              <a:ext cx="291107" cy="291601"/>
            </a:xfrm>
            <a:custGeom>
              <a:avLst/>
              <a:gdLst/>
              <a:ahLst/>
              <a:cxnLst>
                <a:cxn ang="0">
                  <a:pos x="wd2" y="hd2"/>
                </a:cxn>
                <a:cxn ang="5400000">
                  <a:pos x="wd2" y="hd2"/>
                </a:cxn>
                <a:cxn ang="10800000">
                  <a:pos x="wd2" y="hd2"/>
                </a:cxn>
                <a:cxn ang="16200000">
                  <a:pos x="wd2" y="hd2"/>
                </a:cxn>
              </a:cxnLst>
              <a:rect l="0" t="0" r="r" b="b"/>
              <a:pathLst>
                <a:path w="21600" h="21600" extrusionOk="0">
                  <a:moveTo>
                    <a:pt x="10633" y="13218"/>
                  </a:moveTo>
                  <a:cubicBezTo>
                    <a:pt x="10744" y="13350"/>
                    <a:pt x="10800" y="13509"/>
                    <a:pt x="10800" y="13676"/>
                  </a:cubicBezTo>
                  <a:cubicBezTo>
                    <a:pt x="10800" y="13850"/>
                    <a:pt x="10744" y="13996"/>
                    <a:pt x="10633" y="14120"/>
                  </a:cubicBezTo>
                  <a:lnTo>
                    <a:pt x="6763" y="17975"/>
                  </a:lnTo>
                  <a:lnTo>
                    <a:pt x="9096" y="20307"/>
                  </a:lnTo>
                  <a:cubicBezTo>
                    <a:pt x="9463" y="20675"/>
                    <a:pt x="9590" y="20980"/>
                    <a:pt x="9478" y="21227"/>
                  </a:cubicBezTo>
                  <a:cubicBezTo>
                    <a:pt x="9363" y="21477"/>
                    <a:pt x="9055" y="21600"/>
                    <a:pt x="8550" y="21600"/>
                  </a:cubicBezTo>
                  <a:lnTo>
                    <a:pt x="1237" y="21600"/>
                  </a:lnTo>
                  <a:cubicBezTo>
                    <a:pt x="890" y="21600"/>
                    <a:pt x="602" y="21485"/>
                    <a:pt x="379" y="21250"/>
                  </a:cubicBezTo>
                  <a:cubicBezTo>
                    <a:pt x="126" y="20998"/>
                    <a:pt x="0" y="20710"/>
                    <a:pt x="0" y="20393"/>
                  </a:cubicBezTo>
                  <a:lnTo>
                    <a:pt x="0" y="13051"/>
                  </a:lnTo>
                  <a:cubicBezTo>
                    <a:pt x="0" y="12554"/>
                    <a:pt x="123" y="12251"/>
                    <a:pt x="370" y="12143"/>
                  </a:cubicBezTo>
                  <a:cubicBezTo>
                    <a:pt x="620" y="12037"/>
                    <a:pt x="925" y="12155"/>
                    <a:pt x="1293" y="12498"/>
                  </a:cubicBezTo>
                  <a:lnTo>
                    <a:pt x="3625" y="14834"/>
                  </a:lnTo>
                  <a:lnTo>
                    <a:pt x="7480" y="10968"/>
                  </a:lnTo>
                  <a:cubicBezTo>
                    <a:pt x="7595" y="10856"/>
                    <a:pt x="7739" y="10800"/>
                    <a:pt x="7915" y="10800"/>
                  </a:cubicBezTo>
                  <a:cubicBezTo>
                    <a:pt x="8091" y="10800"/>
                    <a:pt x="8247" y="10856"/>
                    <a:pt x="8379" y="10968"/>
                  </a:cubicBezTo>
                  <a:lnTo>
                    <a:pt x="10633" y="13218"/>
                  </a:lnTo>
                  <a:close/>
                  <a:moveTo>
                    <a:pt x="21600" y="8549"/>
                  </a:moveTo>
                  <a:cubicBezTo>
                    <a:pt x="21600" y="9046"/>
                    <a:pt x="21480" y="9349"/>
                    <a:pt x="21227" y="9457"/>
                  </a:cubicBezTo>
                  <a:cubicBezTo>
                    <a:pt x="20980" y="9566"/>
                    <a:pt x="20675" y="9446"/>
                    <a:pt x="20310" y="9102"/>
                  </a:cubicBezTo>
                  <a:lnTo>
                    <a:pt x="17974" y="6763"/>
                  </a:lnTo>
                  <a:lnTo>
                    <a:pt x="14120" y="10606"/>
                  </a:lnTo>
                  <a:cubicBezTo>
                    <a:pt x="14011" y="10735"/>
                    <a:pt x="13861" y="10803"/>
                    <a:pt x="13685" y="10803"/>
                  </a:cubicBezTo>
                  <a:cubicBezTo>
                    <a:pt x="13509" y="10803"/>
                    <a:pt x="13353" y="10735"/>
                    <a:pt x="13227" y="10606"/>
                  </a:cubicBezTo>
                  <a:lnTo>
                    <a:pt x="10973" y="8382"/>
                  </a:lnTo>
                  <a:cubicBezTo>
                    <a:pt x="10862" y="8250"/>
                    <a:pt x="10803" y="8100"/>
                    <a:pt x="10803" y="7927"/>
                  </a:cubicBezTo>
                  <a:cubicBezTo>
                    <a:pt x="10803" y="7753"/>
                    <a:pt x="10861" y="7606"/>
                    <a:pt x="10973" y="7483"/>
                  </a:cubicBezTo>
                  <a:lnTo>
                    <a:pt x="14837" y="3628"/>
                  </a:lnTo>
                  <a:lnTo>
                    <a:pt x="12507" y="1296"/>
                  </a:lnTo>
                  <a:cubicBezTo>
                    <a:pt x="12140" y="928"/>
                    <a:pt x="12013" y="623"/>
                    <a:pt x="12125" y="373"/>
                  </a:cubicBezTo>
                  <a:cubicBezTo>
                    <a:pt x="12239" y="126"/>
                    <a:pt x="12548" y="0"/>
                    <a:pt x="13050" y="0"/>
                  </a:cubicBezTo>
                  <a:lnTo>
                    <a:pt x="20366" y="0"/>
                  </a:lnTo>
                  <a:cubicBezTo>
                    <a:pt x="20710" y="0"/>
                    <a:pt x="20997" y="120"/>
                    <a:pt x="21221" y="353"/>
                  </a:cubicBezTo>
                  <a:cubicBezTo>
                    <a:pt x="21473" y="605"/>
                    <a:pt x="21600" y="893"/>
                    <a:pt x="21600" y="1210"/>
                  </a:cubicBezTo>
                  <a:lnTo>
                    <a:pt x="21600" y="85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3" name="Shape 1593"/>
            <p:cNvSpPr/>
            <p:nvPr/>
          </p:nvSpPr>
          <p:spPr>
            <a:xfrm>
              <a:off x="12947758" y="2881795"/>
              <a:ext cx="291029" cy="291994"/>
            </a:xfrm>
            <a:custGeom>
              <a:avLst/>
              <a:gdLst/>
              <a:ahLst/>
              <a:cxnLst>
                <a:cxn ang="0">
                  <a:pos x="wd2" y="hd2"/>
                </a:cxn>
                <a:cxn ang="5400000">
                  <a:pos x="wd2" y="hd2"/>
                </a:cxn>
                <a:cxn ang="10800000">
                  <a:pos x="wd2" y="hd2"/>
                </a:cxn>
                <a:cxn ang="16200000">
                  <a:pos x="wd2" y="hd2"/>
                </a:cxn>
              </a:cxnLst>
              <a:rect l="0" t="0" r="r" b="b"/>
              <a:pathLst>
                <a:path w="21600" h="21600" extrusionOk="0">
                  <a:moveTo>
                    <a:pt x="9560" y="10815"/>
                  </a:moveTo>
                  <a:cubicBezTo>
                    <a:pt x="9915" y="10815"/>
                    <a:pt x="10203" y="10932"/>
                    <a:pt x="10418" y="11167"/>
                  </a:cubicBezTo>
                  <a:cubicBezTo>
                    <a:pt x="10671" y="11419"/>
                    <a:pt x="10797" y="11707"/>
                    <a:pt x="10797" y="12023"/>
                  </a:cubicBezTo>
                  <a:lnTo>
                    <a:pt x="10797" y="19356"/>
                  </a:lnTo>
                  <a:cubicBezTo>
                    <a:pt x="10797" y="19851"/>
                    <a:pt x="10674" y="20151"/>
                    <a:pt x="10424" y="20262"/>
                  </a:cubicBezTo>
                  <a:cubicBezTo>
                    <a:pt x="10177" y="20371"/>
                    <a:pt x="9871" y="20236"/>
                    <a:pt x="9504" y="19875"/>
                  </a:cubicBezTo>
                  <a:lnTo>
                    <a:pt x="7174" y="17542"/>
                  </a:lnTo>
                  <a:lnTo>
                    <a:pt x="3318" y="21403"/>
                  </a:lnTo>
                  <a:cubicBezTo>
                    <a:pt x="3206" y="21536"/>
                    <a:pt x="3062" y="21600"/>
                    <a:pt x="2886" y="21600"/>
                  </a:cubicBezTo>
                  <a:cubicBezTo>
                    <a:pt x="2704" y="21600"/>
                    <a:pt x="2551" y="21535"/>
                    <a:pt x="2422" y="21403"/>
                  </a:cubicBezTo>
                  <a:lnTo>
                    <a:pt x="168" y="19156"/>
                  </a:lnTo>
                  <a:cubicBezTo>
                    <a:pt x="56" y="19045"/>
                    <a:pt x="0" y="18901"/>
                    <a:pt x="0" y="18728"/>
                  </a:cubicBezTo>
                  <a:cubicBezTo>
                    <a:pt x="0" y="18552"/>
                    <a:pt x="56" y="18396"/>
                    <a:pt x="168" y="18255"/>
                  </a:cubicBezTo>
                  <a:lnTo>
                    <a:pt x="4035" y="14435"/>
                  </a:lnTo>
                  <a:lnTo>
                    <a:pt x="1702" y="12103"/>
                  </a:lnTo>
                  <a:cubicBezTo>
                    <a:pt x="1334" y="11736"/>
                    <a:pt x="1208" y="11431"/>
                    <a:pt x="1320" y="11181"/>
                  </a:cubicBezTo>
                  <a:cubicBezTo>
                    <a:pt x="1434" y="10935"/>
                    <a:pt x="1743" y="10812"/>
                    <a:pt x="2248" y="10812"/>
                  </a:cubicBezTo>
                  <a:lnTo>
                    <a:pt x="9560" y="10812"/>
                  </a:lnTo>
                  <a:close/>
                  <a:moveTo>
                    <a:pt x="21432" y="2444"/>
                  </a:moveTo>
                  <a:cubicBezTo>
                    <a:pt x="21547" y="2552"/>
                    <a:pt x="21600" y="2696"/>
                    <a:pt x="21600" y="2872"/>
                  </a:cubicBezTo>
                  <a:cubicBezTo>
                    <a:pt x="21600" y="3048"/>
                    <a:pt x="21547" y="3201"/>
                    <a:pt x="21432" y="3342"/>
                  </a:cubicBezTo>
                  <a:lnTo>
                    <a:pt x="17565" y="7162"/>
                  </a:lnTo>
                  <a:lnTo>
                    <a:pt x="19901" y="9494"/>
                  </a:lnTo>
                  <a:cubicBezTo>
                    <a:pt x="20263" y="9861"/>
                    <a:pt x="20395" y="10166"/>
                    <a:pt x="20280" y="10413"/>
                  </a:cubicBezTo>
                  <a:cubicBezTo>
                    <a:pt x="20166" y="10662"/>
                    <a:pt x="19854" y="10785"/>
                    <a:pt x="19352" y="10785"/>
                  </a:cubicBezTo>
                  <a:lnTo>
                    <a:pt x="12040" y="10785"/>
                  </a:lnTo>
                  <a:cubicBezTo>
                    <a:pt x="11655" y="10785"/>
                    <a:pt x="11367" y="10668"/>
                    <a:pt x="11182" y="10436"/>
                  </a:cubicBezTo>
                  <a:cubicBezTo>
                    <a:pt x="10926" y="10181"/>
                    <a:pt x="10800" y="9896"/>
                    <a:pt x="10800" y="9580"/>
                  </a:cubicBezTo>
                  <a:lnTo>
                    <a:pt x="10800" y="2247"/>
                  </a:lnTo>
                  <a:cubicBezTo>
                    <a:pt x="10800" y="1752"/>
                    <a:pt x="10926" y="1449"/>
                    <a:pt x="11173" y="1338"/>
                  </a:cubicBezTo>
                  <a:cubicBezTo>
                    <a:pt x="11423" y="1232"/>
                    <a:pt x="11729" y="1361"/>
                    <a:pt x="12093" y="1728"/>
                  </a:cubicBezTo>
                  <a:lnTo>
                    <a:pt x="14426" y="4058"/>
                  </a:lnTo>
                  <a:lnTo>
                    <a:pt x="18282" y="197"/>
                  </a:lnTo>
                  <a:cubicBezTo>
                    <a:pt x="18391" y="64"/>
                    <a:pt x="18541" y="0"/>
                    <a:pt x="18717" y="0"/>
                  </a:cubicBezTo>
                  <a:cubicBezTo>
                    <a:pt x="18893" y="0"/>
                    <a:pt x="19049" y="65"/>
                    <a:pt x="19181" y="197"/>
                  </a:cubicBezTo>
                  <a:lnTo>
                    <a:pt x="21432" y="24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4" name="Shape 1594"/>
            <p:cNvSpPr/>
            <p:nvPr/>
          </p:nvSpPr>
          <p:spPr>
            <a:xfrm>
              <a:off x="39595" y="3963780"/>
              <a:ext cx="302749" cy="303417"/>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4"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0"/>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5" name="Shape 1595"/>
            <p:cNvSpPr/>
            <p:nvPr/>
          </p:nvSpPr>
          <p:spPr>
            <a:xfrm>
              <a:off x="950294" y="3924113"/>
              <a:ext cx="29114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5" y="267"/>
                    <a:pt x="20807" y="796"/>
                  </a:cubicBezTo>
                  <a:cubicBezTo>
                    <a:pt x="21336" y="1328"/>
                    <a:pt x="21600" y="1965"/>
                    <a:pt x="21600" y="2714"/>
                  </a:cubicBezTo>
                  <a:lnTo>
                    <a:pt x="21600" y="18886"/>
                  </a:lnTo>
                  <a:cubicBezTo>
                    <a:pt x="21600" y="19274"/>
                    <a:pt x="21527" y="19629"/>
                    <a:pt x="21383" y="19955"/>
                  </a:cubicBezTo>
                  <a:cubicBezTo>
                    <a:pt x="21239" y="20284"/>
                    <a:pt x="21045" y="20566"/>
                    <a:pt x="20807" y="20807"/>
                  </a:cubicBezTo>
                  <a:cubicBezTo>
                    <a:pt x="20569" y="21045"/>
                    <a:pt x="20281" y="21236"/>
                    <a:pt x="19943" y="21383"/>
                  </a:cubicBezTo>
                  <a:cubicBezTo>
                    <a:pt x="19602" y="21530"/>
                    <a:pt x="19253" y="21600"/>
                    <a:pt x="18886" y="21600"/>
                  </a:cubicBezTo>
                  <a:lnTo>
                    <a:pt x="2711" y="21600"/>
                  </a:lnTo>
                  <a:cubicBezTo>
                    <a:pt x="1962" y="21600"/>
                    <a:pt x="1325" y="21333"/>
                    <a:pt x="796" y="20804"/>
                  </a:cubicBezTo>
                  <a:cubicBezTo>
                    <a:pt x="261" y="20272"/>
                    <a:pt x="0" y="19635"/>
                    <a:pt x="0" y="18883"/>
                  </a:cubicBezTo>
                  <a:lnTo>
                    <a:pt x="0" y="2711"/>
                  </a:lnTo>
                  <a:cubicBezTo>
                    <a:pt x="0" y="2347"/>
                    <a:pt x="73" y="1998"/>
                    <a:pt x="217" y="1660"/>
                  </a:cubicBezTo>
                  <a:cubicBezTo>
                    <a:pt x="364" y="1322"/>
                    <a:pt x="555" y="1031"/>
                    <a:pt x="796" y="793"/>
                  </a:cubicBezTo>
                  <a:cubicBezTo>
                    <a:pt x="1031" y="555"/>
                    <a:pt x="1319" y="364"/>
                    <a:pt x="1645" y="217"/>
                  </a:cubicBezTo>
                  <a:cubicBezTo>
                    <a:pt x="1971" y="71"/>
                    <a:pt x="2330" y="0"/>
                    <a:pt x="2711" y="0"/>
                  </a:cubicBezTo>
                  <a:lnTo>
                    <a:pt x="18886" y="0"/>
                  </a:lnTo>
                  <a:close/>
                  <a:moveTo>
                    <a:pt x="18548" y="17114"/>
                  </a:moveTo>
                  <a:lnTo>
                    <a:pt x="18548" y="17114"/>
                  </a:lnTo>
                  <a:cubicBezTo>
                    <a:pt x="18589" y="17041"/>
                    <a:pt x="18627" y="16915"/>
                    <a:pt x="18674" y="16732"/>
                  </a:cubicBezTo>
                  <a:cubicBezTo>
                    <a:pt x="18721" y="16556"/>
                    <a:pt x="18765" y="16377"/>
                    <a:pt x="18800" y="16198"/>
                  </a:cubicBezTo>
                  <a:cubicBezTo>
                    <a:pt x="18842" y="16019"/>
                    <a:pt x="18868" y="15845"/>
                    <a:pt x="18892" y="15669"/>
                  </a:cubicBezTo>
                  <a:cubicBezTo>
                    <a:pt x="18915" y="15496"/>
                    <a:pt x="18903" y="15361"/>
                    <a:pt x="18856" y="15255"/>
                  </a:cubicBezTo>
                  <a:cubicBezTo>
                    <a:pt x="18821" y="15143"/>
                    <a:pt x="18706" y="15040"/>
                    <a:pt x="18513" y="14946"/>
                  </a:cubicBezTo>
                  <a:cubicBezTo>
                    <a:pt x="18322" y="14855"/>
                    <a:pt x="18151" y="14756"/>
                    <a:pt x="17998" y="14650"/>
                  </a:cubicBezTo>
                  <a:cubicBezTo>
                    <a:pt x="17596" y="14418"/>
                    <a:pt x="17261" y="14221"/>
                    <a:pt x="16994" y="14074"/>
                  </a:cubicBezTo>
                  <a:cubicBezTo>
                    <a:pt x="16729" y="13924"/>
                    <a:pt x="16409" y="13748"/>
                    <a:pt x="16045" y="13539"/>
                  </a:cubicBezTo>
                  <a:cubicBezTo>
                    <a:pt x="15898" y="13445"/>
                    <a:pt x="15725" y="13337"/>
                    <a:pt x="15540" y="13207"/>
                  </a:cubicBezTo>
                  <a:cubicBezTo>
                    <a:pt x="15352" y="13081"/>
                    <a:pt x="15176" y="13019"/>
                    <a:pt x="15005" y="13019"/>
                  </a:cubicBezTo>
                  <a:cubicBezTo>
                    <a:pt x="14791" y="13019"/>
                    <a:pt x="14570" y="13152"/>
                    <a:pt x="14350" y="13407"/>
                  </a:cubicBezTo>
                  <a:cubicBezTo>
                    <a:pt x="14130" y="13666"/>
                    <a:pt x="13956" y="13871"/>
                    <a:pt x="13824" y="14018"/>
                  </a:cubicBezTo>
                  <a:cubicBezTo>
                    <a:pt x="13713" y="14150"/>
                    <a:pt x="13539" y="14350"/>
                    <a:pt x="13310" y="14623"/>
                  </a:cubicBezTo>
                  <a:cubicBezTo>
                    <a:pt x="13081" y="14897"/>
                    <a:pt x="12855" y="15043"/>
                    <a:pt x="12643" y="15058"/>
                  </a:cubicBezTo>
                  <a:cubicBezTo>
                    <a:pt x="12511" y="15079"/>
                    <a:pt x="12358" y="15032"/>
                    <a:pt x="12185" y="14917"/>
                  </a:cubicBezTo>
                  <a:cubicBezTo>
                    <a:pt x="12012" y="14806"/>
                    <a:pt x="11835" y="14700"/>
                    <a:pt x="11656" y="14597"/>
                  </a:cubicBezTo>
                  <a:cubicBezTo>
                    <a:pt x="10663" y="14045"/>
                    <a:pt x="9808" y="13404"/>
                    <a:pt x="9098" y="12685"/>
                  </a:cubicBezTo>
                  <a:cubicBezTo>
                    <a:pt x="8387" y="11962"/>
                    <a:pt x="7752" y="11134"/>
                    <a:pt x="7200" y="10194"/>
                  </a:cubicBezTo>
                  <a:cubicBezTo>
                    <a:pt x="7106" y="10044"/>
                    <a:pt x="7003" y="9870"/>
                    <a:pt x="6897" y="9665"/>
                  </a:cubicBezTo>
                  <a:cubicBezTo>
                    <a:pt x="6792" y="9465"/>
                    <a:pt x="6753" y="9283"/>
                    <a:pt x="6792" y="9121"/>
                  </a:cubicBezTo>
                  <a:cubicBezTo>
                    <a:pt x="6809" y="8954"/>
                    <a:pt x="6924" y="8798"/>
                    <a:pt x="7135" y="8651"/>
                  </a:cubicBezTo>
                  <a:cubicBezTo>
                    <a:pt x="7347" y="8507"/>
                    <a:pt x="7514" y="8369"/>
                    <a:pt x="7635" y="8237"/>
                  </a:cubicBezTo>
                  <a:cubicBezTo>
                    <a:pt x="7767" y="8087"/>
                    <a:pt x="7917" y="7914"/>
                    <a:pt x="8078" y="7714"/>
                  </a:cubicBezTo>
                  <a:cubicBezTo>
                    <a:pt x="8243" y="7521"/>
                    <a:pt x="8334" y="7318"/>
                    <a:pt x="8351" y="7112"/>
                  </a:cubicBezTo>
                  <a:cubicBezTo>
                    <a:pt x="8393" y="6962"/>
                    <a:pt x="8366" y="6783"/>
                    <a:pt x="8284" y="6575"/>
                  </a:cubicBezTo>
                  <a:cubicBezTo>
                    <a:pt x="8199" y="6372"/>
                    <a:pt x="8122" y="6172"/>
                    <a:pt x="8061" y="5984"/>
                  </a:cubicBezTo>
                  <a:cubicBezTo>
                    <a:pt x="7908" y="5582"/>
                    <a:pt x="7773" y="5226"/>
                    <a:pt x="7658" y="4918"/>
                  </a:cubicBezTo>
                  <a:cubicBezTo>
                    <a:pt x="7538" y="4610"/>
                    <a:pt x="7417" y="4251"/>
                    <a:pt x="7285" y="3849"/>
                  </a:cubicBezTo>
                  <a:cubicBezTo>
                    <a:pt x="7226" y="3699"/>
                    <a:pt x="7171" y="3511"/>
                    <a:pt x="7115" y="3282"/>
                  </a:cubicBezTo>
                  <a:cubicBezTo>
                    <a:pt x="7062" y="3053"/>
                    <a:pt x="6962" y="2909"/>
                    <a:pt x="6821" y="2853"/>
                  </a:cubicBezTo>
                  <a:cubicBezTo>
                    <a:pt x="6745" y="2812"/>
                    <a:pt x="6618" y="2782"/>
                    <a:pt x="6448" y="2753"/>
                  </a:cubicBezTo>
                  <a:cubicBezTo>
                    <a:pt x="6275" y="2724"/>
                    <a:pt x="6093" y="2703"/>
                    <a:pt x="5899" y="2691"/>
                  </a:cubicBezTo>
                  <a:cubicBezTo>
                    <a:pt x="5708" y="2677"/>
                    <a:pt x="5528" y="2677"/>
                    <a:pt x="5373" y="2691"/>
                  </a:cubicBezTo>
                  <a:cubicBezTo>
                    <a:pt x="5214" y="2706"/>
                    <a:pt x="5100" y="2712"/>
                    <a:pt x="5035" y="2712"/>
                  </a:cubicBezTo>
                  <a:lnTo>
                    <a:pt x="4920" y="2712"/>
                  </a:lnTo>
                  <a:cubicBezTo>
                    <a:pt x="4612" y="2865"/>
                    <a:pt x="4318" y="3076"/>
                    <a:pt x="4042" y="3352"/>
                  </a:cubicBezTo>
                  <a:cubicBezTo>
                    <a:pt x="3769" y="3631"/>
                    <a:pt x="3528" y="3957"/>
                    <a:pt x="3325" y="4331"/>
                  </a:cubicBezTo>
                  <a:cubicBezTo>
                    <a:pt x="3126" y="4707"/>
                    <a:pt x="2964" y="5121"/>
                    <a:pt x="2846" y="5567"/>
                  </a:cubicBezTo>
                  <a:cubicBezTo>
                    <a:pt x="2729" y="6017"/>
                    <a:pt x="2685" y="6487"/>
                    <a:pt x="2711" y="6974"/>
                  </a:cubicBezTo>
                  <a:cubicBezTo>
                    <a:pt x="2732" y="7303"/>
                    <a:pt x="2805" y="7662"/>
                    <a:pt x="2926" y="8053"/>
                  </a:cubicBezTo>
                  <a:cubicBezTo>
                    <a:pt x="3046" y="8440"/>
                    <a:pt x="3187" y="8810"/>
                    <a:pt x="3346" y="9154"/>
                  </a:cubicBezTo>
                  <a:cubicBezTo>
                    <a:pt x="3499" y="9501"/>
                    <a:pt x="3654" y="9839"/>
                    <a:pt x="3819" y="10168"/>
                  </a:cubicBezTo>
                  <a:cubicBezTo>
                    <a:pt x="3980" y="10497"/>
                    <a:pt x="4139" y="10793"/>
                    <a:pt x="4289" y="11055"/>
                  </a:cubicBezTo>
                  <a:cubicBezTo>
                    <a:pt x="4985" y="12265"/>
                    <a:pt x="5811" y="13396"/>
                    <a:pt x="6771" y="14445"/>
                  </a:cubicBezTo>
                  <a:cubicBezTo>
                    <a:pt x="7732" y="15493"/>
                    <a:pt x="8789" y="16383"/>
                    <a:pt x="9941" y="17115"/>
                  </a:cubicBezTo>
                  <a:cubicBezTo>
                    <a:pt x="10235" y="17285"/>
                    <a:pt x="10549" y="17456"/>
                    <a:pt x="10893" y="17629"/>
                  </a:cubicBezTo>
                  <a:cubicBezTo>
                    <a:pt x="11233" y="17802"/>
                    <a:pt x="11589" y="17955"/>
                    <a:pt x="11953" y="18084"/>
                  </a:cubicBezTo>
                  <a:cubicBezTo>
                    <a:pt x="12338" y="18237"/>
                    <a:pt x="12729" y="18384"/>
                    <a:pt x="13119" y="18528"/>
                  </a:cubicBezTo>
                  <a:cubicBezTo>
                    <a:pt x="13516" y="18672"/>
                    <a:pt x="13895" y="18775"/>
                    <a:pt x="14259" y="18831"/>
                  </a:cubicBezTo>
                  <a:cubicBezTo>
                    <a:pt x="14849" y="18925"/>
                    <a:pt x="15378" y="18913"/>
                    <a:pt x="15839" y="18801"/>
                  </a:cubicBezTo>
                  <a:cubicBezTo>
                    <a:pt x="16304" y="18689"/>
                    <a:pt x="16729" y="18528"/>
                    <a:pt x="17114" y="18322"/>
                  </a:cubicBezTo>
                  <a:cubicBezTo>
                    <a:pt x="17367" y="18211"/>
                    <a:pt x="17634" y="18055"/>
                    <a:pt x="17922" y="17852"/>
                  </a:cubicBezTo>
                  <a:cubicBezTo>
                    <a:pt x="18210" y="17652"/>
                    <a:pt x="18416" y="17405"/>
                    <a:pt x="18548" y="171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6" name="Shape 1596"/>
            <p:cNvSpPr/>
            <p:nvPr/>
          </p:nvSpPr>
          <p:spPr>
            <a:xfrm>
              <a:off x="1979779" y="3963780"/>
              <a:ext cx="150033" cy="297590"/>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7" name="Shape 1597"/>
            <p:cNvSpPr/>
            <p:nvPr/>
          </p:nvSpPr>
          <p:spPr>
            <a:xfrm>
              <a:off x="2930074" y="3963780"/>
              <a:ext cx="291187" cy="291637"/>
            </a:xfrm>
            <a:custGeom>
              <a:avLst/>
              <a:gdLst/>
              <a:ahLst/>
              <a:cxnLst>
                <a:cxn ang="0">
                  <a:pos x="wd2" y="hd2"/>
                </a:cxn>
                <a:cxn ang="5400000">
                  <a:pos x="wd2" y="hd2"/>
                </a:cxn>
                <a:cxn ang="10800000">
                  <a:pos x="wd2" y="hd2"/>
                </a:cxn>
                <a:cxn ang="16200000">
                  <a:pos x="wd2" y="hd2"/>
                </a:cxn>
              </a:cxnLst>
              <a:rect l="0" t="0" r="r" b="b"/>
              <a:pathLst>
                <a:path w="21600" h="21600" extrusionOk="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8" name="Shape 1598"/>
            <p:cNvSpPr/>
            <p:nvPr/>
          </p:nvSpPr>
          <p:spPr>
            <a:xfrm>
              <a:off x="3999154" y="4003437"/>
              <a:ext cx="349353" cy="246580"/>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9" name="Shape 1599"/>
            <p:cNvSpPr/>
            <p:nvPr/>
          </p:nvSpPr>
          <p:spPr>
            <a:xfrm>
              <a:off x="5147427" y="3963780"/>
              <a:ext cx="29118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7"/>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0" name="Shape 1600"/>
            <p:cNvSpPr/>
            <p:nvPr/>
          </p:nvSpPr>
          <p:spPr>
            <a:xfrm>
              <a:off x="6176910" y="3963780"/>
              <a:ext cx="350066"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139"/>
                  </a:moveTo>
                  <a:cubicBezTo>
                    <a:pt x="21600" y="13240"/>
                    <a:pt x="21343" y="14965"/>
                    <a:pt x="20823" y="16323"/>
                  </a:cubicBezTo>
                  <a:cubicBezTo>
                    <a:pt x="20305" y="17678"/>
                    <a:pt x="19570" y="18748"/>
                    <a:pt x="18619" y="19522"/>
                  </a:cubicBezTo>
                  <a:cubicBezTo>
                    <a:pt x="17669" y="20296"/>
                    <a:pt x="16528" y="20838"/>
                    <a:pt x="15204" y="21143"/>
                  </a:cubicBezTo>
                  <a:cubicBezTo>
                    <a:pt x="13880" y="21450"/>
                    <a:pt x="12414" y="21600"/>
                    <a:pt x="10806" y="21600"/>
                  </a:cubicBezTo>
                  <a:cubicBezTo>
                    <a:pt x="9194" y="21600"/>
                    <a:pt x="7720" y="21450"/>
                    <a:pt x="6386" y="21143"/>
                  </a:cubicBezTo>
                  <a:cubicBezTo>
                    <a:pt x="5052" y="20838"/>
                    <a:pt x="3914" y="20296"/>
                    <a:pt x="2971" y="19522"/>
                  </a:cubicBezTo>
                  <a:cubicBezTo>
                    <a:pt x="2028" y="18751"/>
                    <a:pt x="1297" y="17681"/>
                    <a:pt x="777" y="16323"/>
                  </a:cubicBezTo>
                  <a:cubicBezTo>
                    <a:pt x="259" y="14968"/>
                    <a:pt x="0" y="13240"/>
                    <a:pt x="0" y="11139"/>
                  </a:cubicBezTo>
                  <a:cubicBezTo>
                    <a:pt x="0" y="10105"/>
                    <a:pt x="142" y="9100"/>
                    <a:pt x="432" y="8135"/>
                  </a:cubicBezTo>
                  <a:cubicBezTo>
                    <a:pt x="718" y="7163"/>
                    <a:pt x="1161" y="6294"/>
                    <a:pt x="1754" y="5517"/>
                  </a:cubicBezTo>
                  <a:lnTo>
                    <a:pt x="1720" y="5461"/>
                  </a:lnTo>
                  <a:lnTo>
                    <a:pt x="1754" y="5435"/>
                  </a:lnTo>
                  <a:cubicBezTo>
                    <a:pt x="1632" y="5082"/>
                    <a:pt x="1544" y="4718"/>
                    <a:pt x="1503" y="4337"/>
                  </a:cubicBezTo>
                  <a:cubicBezTo>
                    <a:pt x="1459" y="3959"/>
                    <a:pt x="1439" y="3575"/>
                    <a:pt x="1439" y="3191"/>
                  </a:cubicBezTo>
                  <a:cubicBezTo>
                    <a:pt x="1439" y="2965"/>
                    <a:pt x="1444" y="2711"/>
                    <a:pt x="1461" y="2425"/>
                  </a:cubicBezTo>
                  <a:cubicBezTo>
                    <a:pt x="1478" y="2140"/>
                    <a:pt x="1507" y="1847"/>
                    <a:pt x="1554" y="1542"/>
                  </a:cubicBezTo>
                  <a:cubicBezTo>
                    <a:pt x="1603" y="1237"/>
                    <a:pt x="1661" y="949"/>
                    <a:pt x="1737" y="681"/>
                  </a:cubicBezTo>
                  <a:cubicBezTo>
                    <a:pt x="1813" y="415"/>
                    <a:pt x="1903" y="189"/>
                    <a:pt x="2013" y="0"/>
                  </a:cubicBezTo>
                  <a:lnTo>
                    <a:pt x="2104" y="0"/>
                  </a:lnTo>
                  <a:cubicBezTo>
                    <a:pt x="2580" y="0"/>
                    <a:pt x="3010" y="59"/>
                    <a:pt x="3396" y="169"/>
                  </a:cubicBezTo>
                  <a:cubicBezTo>
                    <a:pt x="3782" y="282"/>
                    <a:pt x="4151" y="440"/>
                    <a:pt x="4503" y="644"/>
                  </a:cubicBezTo>
                  <a:cubicBezTo>
                    <a:pt x="4852" y="844"/>
                    <a:pt x="5194" y="1079"/>
                    <a:pt x="5519" y="1347"/>
                  </a:cubicBezTo>
                  <a:cubicBezTo>
                    <a:pt x="5849" y="1612"/>
                    <a:pt x="6203" y="1883"/>
                    <a:pt x="6584" y="2163"/>
                  </a:cubicBezTo>
                  <a:cubicBezTo>
                    <a:pt x="7254" y="1940"/>
                    <a:pt x="7950" y="1790"/>
                    <a:pt x="8671" y="1720"/>
                  </a:cubicBezTo>
                  <a:cubicBezTo>
                    <a:pt x="9394" y="1649"/>
                    <a:pt x="10105" y="1610"/>
                    <a:pt x="10806" y="1610"/>
                  </a:cubicBezTo>
                  <a:cubicBezTo>
                    <a:pt x="11510" y="1610"/>
                    <a:pt x="12221" y="1649"/>
                    <a:pt x="12934" y="1720"/>
                  </a:cubicBezTo>
                  <a:cubicBezTo>
                    <a:pt x="13650" y="1790"/>
                    <a:pt x="14356" y="1940"/>
                    <a:pt x="15040" y="2163"/>
                  </a:cubicBezTo>
                  <a:cubicBezTo>
                    <a:pt x="15407" y="1883"/>
                    <a:pt x="15759" y="1612"/>
                    <a:pt x="16093" y="1347"/>
                  </a:cubicBezTo>
                  <a:cubicBezTo>
                    <a:pt x="16428" y="1079"/>
                    <a:pt x="16768" y="844"/>
                    <a:pt x="17110" y="644"/>
                  </a:cubicBezTo>
                  <a:cubicBezTo>
                    <a:pt x="17454" y="440"/>
                    <a:pt x="17818" y="282"/>
                    <a:pt x="18204" y="169"/>
                  </a:cubicBezTo>
                  <a:cubicBezTo>
                    <a:pt x="18590" y="59"/>
                    <a:pt x="19023" y="0"/>
                    <a:pt x="19497" y="0"/>
                  </a:cubicBezTo>
                  <a:lnTo>
                    <a:pt x="19614" y="0"/>
                  </a:lnTo>
                  <a:cubicBezTo>
                    <a:pt x="19707" y="178"/>
                    <a:pt x="19792" y="407"/>
                    <a:pt x="19863" y="675"/>
                  </a:cubicBezTo>
                  <a:cubicBezTo>
                    <a:pt x="19941" y="946"/>
                    <a:pt x="20000" y="1234"/>
                    <a:pt x="20046" y="1542"/>
                  </a:cubicBezTo>
                  <a:cubicBezTo>
                    <a:pt x="20093" y="1850"/>
                    <a:pt x="20129" y="2143"/>
                    <a:pt x="20151" y="2425"/>
                  </a:cubicBezTo>
                  <a:cubicBezTo>
                    <a:pt x="20173" y="2711"/>
                    <a:pt x="20188" y="2962"/>
                    <a:pt x="20188" y="3191"/>
                  </a:cubicBezTo>
                  <a:cubicBezTo>
                    <a:pt x="20188" y="3578"/>
                    <a:pt x="20164" y="3959"/>
                    <a:pt x="20117" y="4337"/>
                  </a:cubicBezTo>
                  <a:cubicBezTo>
                    <a:pt x="20068" y="4718"/>
                    <a:pt x="19993" y="5082"/>
                    <a:pt x="19883" y="5435"/>
                  </a:cubicBezTo>
                  <a:lnTo>
                    <a:pt x="19883" y="5461"/>
                  </a:lnTo>
                  <a:lnTo>
                    <a:pt x="19858" y="5517"/>
                  </a:lnTo>
                  <a:cubicBezTo>
                    <a:pt x="20452" y="6291"/>
                    <a:pt x="20889" y="7163"/>
                    <a:pt x="21177" y="8135"/>
                  </a:cubicBezTo>
                  <a:cubicBezTo>
                    <a:pt x="21463" y="9103"/>
                    <a:pt x="21600" y="10106"/>
                    <a:pt x="21600" y="11139"/>
                  </a:cubicBezTo>
                  <a:moveTo>
                    <a:pt x="14493" y="10004"/>
                  </a:moveTo>
                  <a:cubicBezTo>
                    <a:pt x="13884" y="10004"/>
                    <a:pt x="13276" y="10038"/>
                    <a:pt x="12663" y="10100"/>
                  </a:cubicBezTo>
                  <a:cubicBezTo>
                    <a:pt x="12050" y="10162"/>
                    <a:pt x="11439" y="10193"/>
                    <a:pt x="10833" y="10193"/>
                  </a:cubicBezTo>
                  <a:cubicBezTo>
                    <a:pt x="10225" y="10193"/>
                    <a:pt x="9611" y="10162"/>
                    <a:pt x="8996" y="10100"/>
                  </a:cubicBezTo>
                  <a:cubicBezTo>
                    <a:pt x="8380" y="10038"/>
                    <a:pt x="7769" y="10004"/>
                    <a:pt x="7158" y="10004"/>
                  </a:cubicBezTo>
                  <a:cubicBezTo>
                    <a:pt x="5898" y="10004"/>
                    <a:pt x="4877" y="10399"/>
                    <a:pt x="4095" y="11181"/>
                  </a:cubicBezTo>
                  <a:cubicBezTo>
                    <a:pt x="3315" y="11963"/>
                    <a:pt x="2927" y="13124"/>
                    <a:pt x="2927" y="14654"/>
                  </a:cubicBezTo>
                  <a:cubicBezTo>
                    <a:pt x="2927" y="15962"/>
                    <a:pt x="3176" y="16970"/>
                    <a:pt x="3679" y="17681"/>
                  </a:cubicBezTo>
                  <a:cubicBezTo>
                    <a:pt x="4183" y="18395"/>
                    <a:pt x="4825" y="18918"/>
                    <a:pt x="5609" y="19251"/>
                  </a:cubicBezTo>
                  <a:cubicBezTo>
                    <a:pt x="6396" y="19581"/>
                    <a:pt x="7246" y="19779"/>
                    <a:pt x="8170" y="19830"/>
                  </a:cubicBezTo>
                  <a:cubicBezTo>
                    <a:pt x="9096" y="19886"/>
                    <a:pt x="9985" y="19912"/>
                    <a:pt x="10833" y="19912"/>
                  </a:cubicBezTo>
                  <a:cubicBezTo>
                    <a:pt x="11410" y="19912"/>
                    <a:pt x="12003" y="19903"/>
                    <a:pt x="12616" y="19884"/>
                  </a:cubicBezTo>
                  <a:cubicBezTo>
                    <a:pt x="13230" y="19867"/>
                    <a:pt x="13826" y="19810"/>
                    <a:pt x="14412" y="19714"/>
                  </a:cubicBezTo>
                  <a:cubicBezTo>
                    <a:pt x="14996" y="19618"/>
                    <a:pt x="15553" y="19466"/>
                    <a:pt x="16078" y="19254"/>
                  </a:cubicBezTo>
                  <a:cubicBezTo>
                    <a:pt x="16604" y="19045"/>
                    <a:pt x="17063" y="18737"/>
                    <a:pt x="17452" y="18342"/>
                  </a:cubicBezTo>
                  <a:cubicBezTo>
                    <a:pt x="17842" y="17946"/>
                    <a:pt x="18153" y="17444"/>
                    <a:pt x="18387" y="16834"/>
                  </a:cubicBezTo>
                  <a:cubicBezTo>
                    <a:pt x="18622" y="16227"/>
                    <a:pt x="18742" y="15482"/>
                    <a:pt x="18742" y="14598"/>
                  </a:cubicBezTo>
                  <a:cubicBezTo>
                    <a:pt x="18742" y="13841"/>
                    <a:pt x="18636" y="13178"/>
                    <a:pt x="18424" y="12604"/>
                  </a:cubicBezTo>
                  <a:cubicBezTo>
                    <a:pt x="18214" y="12034"/>
                    <a:pt x="17921" y="11554"/>
                    <a:pt x="17547" y="11164"/>
                  </a:cubicBezTo>
                  <a:cubicBezTo>
                    <a:pt x="17171" y="10778"/>
                    <a:pt x="16726" y="10487"/>
                    <a:pt x="16206" y="10292"/>
                  </a:cubicBezTo>
                  <a:cubicBezTo>
                    <a:pt x="15688" y="10103"/>
                    <a:pt x="15118" y="10004"/>
                    <a:pt x="14493" y="10004"/>
                  </a:cubicBezTo>
                  <a:moveTo>
                    <a:pt x="5778" y="14101"/>
                  </a:moveTo>
                  <a:cubicBezTo>
                    <a:pt x="5778" y="13505"/>
                    <a:pt x="5881" y="12997"/>
                    <a:pt x="6088" y="12573"/>
                  </a:cubicBezTo>
                  <a:cubicBezTo>
                    <a:pt x="6294" y="12150"/>
                    <a:pt x="6550" y="11938"/>
                    <a:pt x="6853" y="11938"/>
                  </a:cubicBezTo>
                  <a:cubicBezTo>
                    <a:pt x="7156" y="11938"/>
                    <a:pt x="7417" y="12147"/>
                    <a:pt x="7632" y="12573"/>
                  </a:cubicBezTo>
                  <a:cubicBezTo>
                    <a:pt x="7845" y="12997"/>
                    <a:pt x="7952" y="13505"/>
                    <a:pt x="7952" y="14101"/>
                  </a:cubicBezTo>
                  <a:cubicBezTo>
                    <a:pt x="7952" y="14697"/>
                    <a:pt x="7845" y="15202"/>
                    <a:pt x="7632" y="15620"/>
                  </a:cubicBezTo>
                  <a:cubicBezTo>
                    <a:pt x="7417" y="16041"/>
                    <a:pt x="7156" y="16250"/>
                    <a:pt x="6853" y="16250"/>
                  </a:cubicBezTo>
                  <a:cubicBezTo>
                    <a:pt x="6550" y="16250"/>
                    <a:pt x="6294" y="16044"/>
                    <a:pt x="6088" y="15620"/>
                  </a:cubicBezTo>
                  <a:cubicBezTo>
                    <a:pt x="5881" y="15202"/>
                    <a:pt x="5778" y="14697"/>
                    <a:pt x="5778" y="14101"/>
                  </a:cubicBezTo>
                  <a:moveTo>
                    <a:pt x="10806" y="19104"/>
                  </a:moveTo>
                  <a:cubicBezTo>
                    <a:pt x="10474" y="19104"/>
                    <a:pt x="10168" y="18974"/>
                    <a:pt x="9895" y="18717"/>
                  </a:cubicBezTo>
                  <a:cubicBezTo>
                    <a:pt x="9621" y="18460"/>
                    <a:pt x="9423" y="18122"/>
                    <a:pt x="9299" y="17698"/>
                  </a:cubicBezTo>
                  <a:cubicBezTo>
                    <a:pt x="9252" y="17554"/>
                    <a:pt x="9299" y="17441"/>
                    <a:pt x="9438" y="17359"/>
                  </a:cubicBezTo>
                  <a:cubicBezTo>
                    <a:pt x="9562" y="17306"/>
                    <a:pt x="9658" y="17365"/>
                    <a:pt x="9719" y="17534"/>
                  </a:cubicBezTo>
                  <a:cubicBezTo>
                    <a:pt x="9929" y="18220"/>
                    <a:pt x="10291" y="18556"/>
                    <a:pt x="10806" y="18548"/>
                  </a:cubicBezTo>
                  <a:cubicBezTo>
                    <a:pt x="11048" y="18548"/>
                    <a:pt x="11270" y="18455"/>
                    <a:pt x="11468" y="18268"/>
                  </a:cubicBezTo>
                  <a:cubicBezTo>
                    <a:pt x="11666" y="18082"/>
                    <a:pt x="11805" y="17839"/>
                    <a:pt x="11884" y="17532"/>
                  </a:cubicBezTo>
                  <a:cubicBezTo>
                    <a:pt x="11945" y="17354"/>
                    <a:pt x="12047" y="17291"/>
                    <a:pt x="12186" y="17356"/>
                  </a:cubicBezTo>
                  <a:cubicBezTo>
                    <a:pt x="12311" y="17413"/>
                    <a:pt x="12362" y="17526"/>
                    <a:pt x="12338" y="17695"/>
                  </a:cubicBezTo>
                  <a:cubicBezTo>
                    <a:pt x="12216" y="18119"/>
                    <a:pt x="12015" y="18460"/>
                    <a:pt x="11742" y="18715"/>
                  </a:cubicBezTo>
                  <a:cubicBezTo>
                    <a:pt x="11471" y="18974"/>
                    <a:pt x="11158" y="19104"/>
                    <a:pt x="10806" y="19104"/>
                  </a:cubicBezTo>
                  <a:moveTo>
                    <a:pt x="11500" y="16196"/>
                  </a:moveTo>
                  <a:cubicBezTo>
                    <a:pt x="11500" y="16086"/>
                    <a:pt x="11429" y="15993"/>
                    <a:pt x="11297" y="15911"/>
                  </a:cubicBezTo>
                  <a:cubicBezTo>
                    <a:pt x="11158" y="15829"/>
                    <a:pt x="10997" y="15786"/>
                    <a:pt x="10809" y="15786"/>
                  </a:cubicBezTo>
                  <a:cubicBezTo>
                    <a:pt x="10613" y="15786"/>
                    <a:pt x="10447" y="15829"/>
                    <a:pt x="10313" y="15911"/>
                  </a:cubicBezTo>
                  <a:cubicBezTo>
                    <a:pt x="10176" y="15990"/>
                    <a:pt x="10107" y="16086"/>
                    <a:pt x="10107" y="16196"/>
                  </a:cubicBezTo>
                  <a:cubicBezTo>
                    <a:pt x="10107" y="16303"/>
                    <a:pt x="10176" y="16399"/>
                    <a:pt x="10313" y="16487"/>
                  </a:cubicBezTo>
                  <a:cubicBezTo>
                    <a:pt x="10447" y="16572"/>
                    <a:pt x="10613" y="16617"/>
                    <a:pt x="10809" y="16617"/>
                  </a:cubicBezTo>
                  <a:cubicBezTo>
                    <a:pt x="11004" y="16617"/>
                    <a:pt x="11168" y="16572"/>
                    <a:pt x="11302" y="16487"/>
                  </a:cubicBezTo>
                  <a:cubicBezTo>
                    <a:pt x="11434" y="16402"/>
                    <a:pt x="11500" y="16303"/>
                    <a:pt x="11500" y="16196"/>
                  </a:cubicBezTo>
                  <a:moveTo>
                    <a:pt x="15839" y="14101"/>
                  </a:moveTo>
                  <a:cubicBezTo>
                    <a:pt x="15839" y="13505"/>
                    <a:pt x="15734" y="12997"/>
                    <a:pt x="15524" y="12573"/>
                  </a:cubicBezTo>
                  <a:cubicBezTo>
                    <a:pt x="15311" y="12150"/>
                    <a:pt x="15060" y="11938"/>
                    <a:pt x="14764" y="11938"/>
                  </a:cubicBezTo>
                  <a:cubicBezTo>
                    <a:pt x="14461" y="11938"/>
                    <a:pt x="14197" y="12147"/>
                    <a:pt x="13977" y="12573"/>
                  </a:cubicBezTo>
                  <a:cubicBezTo>
                    <a:pt x="13760" y="12997"/>
                    <a:pt x="13650" y="13505"/>
                    <a:pt x="13650" y="14101"/>
                  </a:cubicBezTo>
                  <a:cubicBezTo>
                    <a:pt x="13650" y="14697"/>
                    <a:pt x="13760" y="15202"/>
                    <a:pt x="13977" y="15620"/>
                  </a:cubicBezTo>
                  <a:cubicBezTo>
                    <a:pt x="14197" y="16041"/>
                    <a:pt x="14461" y="16250"/>
                    <a:pt x="14764" y="16250"/>
                  </a:cubicBezTo>
                  <a:cubicBezTo>
                    <a:pt x="15067" y="16250"/>
                    <a:pt x="15321" y="16044"/>
                    <a:pt x="15529" y="15620"/>
                  </a:cubicBezTo>
                  <a:cubicBezTo>
                    <a:pt x="15734" y="15202"/>
                    <a:pt x="15839" y="14697"/>
                    <a:pt x="15839" y="1410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1" name="Shape 1601"/>
            <p:cNvSpPr/>
            <p:nvPr/>
          </p:nvSpPr>
          <p:spPr>
            <a:xfrm>
              <a:off x="7245994" y="3924113"/>
              <a:ext cx="291191" cy="291728"/>
            </a:xfrm>
            <a:custGeom>
              <a:avLst/>
              <a:gdLst/>
              <a:ahLst/>
              <a:cxnLst>
                <a:cxn ang="0">
                  <a:pos x="wd2" y="hd2"/>
                </a:cxn>
                <a:cxn ang="5400000">
                  <a:pos x="wd2" y="hd2"/>
                </a:cxn>
                <a:cxn ang="10800000">
                  <a:pos x="wd2" y="hd2"/>
                </a:cxn>
                <a:cxn ang="16200000">
                  <a:pos x="wd2" y="hd2"/>
                </a:cxn>
              </a:cxnLst>
              <a:rect l="0" t="0" r="r" b="b"/>
              <a:pathLst>
                <a:path w="21600" h="21600" extrusionOk="0">
                  <a:moveTo>
                    <a:pt x="18886" y="12"/>
                  </a:moveTo>
                  <a:cubicBezTo>
                    <a:pt x="19635" y="12"/>
                    <a:pt x="20275" y="277"/>
                    <a:pt x="20801" y="808"/>
                  </a:cubicBezTo>
                  <a:cubicBezTo>
                    <a:pt x="21333" y="1334"/>
                    <a:pt x="21600" y="1974"/>
                    <a:pt x="21600" y="2723"/>
                  </a:cubicBezTo>
                  <a:lnTo>
                    <a:pt x="21600" y="18889"/>
                  </a:lnTo>
                  <a:cubicBezTo>
                    <a:pt x="21600" y="19274"/>
                    <a:pt x="21524" y="19630"/>
                    <a:pt x="21383" y="19958"/>
                  </a:cubicBezTo>
                  <a:cubicBezTo>
                    <a:pt x="21236" y="20287"/>
                    <a:pt x="21042" y="20569"/>
                    <a:pt x="20801" y="20810"/>
                  </a:cubicBezTo>
                  <a:cubicBezTo>
                    <a:pt x="20563" y="21048"/>
                    <a:pt x="20275" y="21239"/>
                    <a:pt x="19938" y="21383"/>
                  </a:cubicBezTo>
                  <a:cubicBezTo>
                    <a:pt x="19603" y="21530"/>
                    <a:pt x="19250" y="21600"/>
                    <a:pt x="18886" y="21600"/>
                  </a:cubicBezTo>
                  <a:lnTo>
                    <a:pt x="14148" y="21600"/>
                  </a:lnTo>
                  <a:lnTo>
                    <a:pt x="14148" y="21250"/>
                  </a:lnTo>
                  <a:cubicBezTo>
                    <a:pt x="14148" y="20883"/>
                    <a:pt x="14154" y="20431"/>
                    <a:pt x="14175" y="19885"/>
                  </a:cubicBezTo>
                  <a:cubicBezTo>
                    <a:pt x="14192" y="19342"/>
                    <a:pt x="14175" y="18801"/>
                    <a:pt x="14125" y="18261"/>
                  </a:cubicBezTo>
                  <a:cubicBezTo>
                    <a:pt x="14072" y="17720"/>
                    <a:pt x="13957" y="17233"/>
                    <a:pt x="13781" y="16793"/>
                  </a:cubicBezTo>
                  <a:cubicBezTo>
                    <a:pt x="13602" y="16352"/>
                    <a:pt x="13300" y="16041"/>
                    <a:pt x="12865" y="15865"/>
                  </a:cubicBezTo>
                  <a:cubicBezTo>
                    <a:pt x="14630" y="15680"/>
                    <a:pt x="15990" y="15163"/>
                    <a:pt x="16945" y="14320"/>
                  </a:cubicBezTo>
                  <a:cubicBezTo>
                    <a:pt x="17899" y="13477"/>
                    <a:pt x="18378" y="12132"/>
                    <a:pt x="18378" y="10285"/>
                  </a:cubicBezTo>
                  <a:cubicBezTo>
                    <a:pt x="18378" y="9665"/>
                    <a:pt x="18272" y="9069"/>
                    <a:pt x="18061" y="8488"/>
                  </a:cubicBezTo>
                  <a:cubicBezTo>
                    <a:pt x="17849" y="7906"/>
                    <a:pt x="17532" y="7372"/>
                    <a:pt x="17112" y="6884"/>
                  </a:cubicBezTo>
                  <a:cubicBezTo>
                    <a:pt x="17171" y="6670"/>
                    <a:pt x="17206" y="6455"/>
                    <a:pt x="17227" y="6250"/>
                  </a:cubicBezTo>
                  <a:cubicBezTo>
                    <a:pt x="17244" y="6047"/>
                    <a:pt x="17250" y="5833"/>
                    <a:pt x="17250" y="5618"/>
                  </a:cubicBezTo>
                  <a:cubicBezTo>
                    <a:pt x="17250" y="5234"/>
                    <a:pt x="17209" y="4808"/>
                    <a:pt x="17118" y="4335"/>
                  </a:cubicBezTo>
                  <a:cubicBezTo>
                    <a:pt x="17030" y="3868"/>
                    <a:pt x="16883" y="3469"/>
                    <a:pt x="16677" y="3142"/>
                  </a:cubicBezTo>
                  <a:lnTo>
                    <a:pt x="16507" y="3142"/>
                  </a:lnTo>
                  <a:cubicBezTo>
                    <a:pt x="16105" y="3128"/>
                    <a:pt x="15735" y="3163"/>
                    <a:pt x="15397" y="3263"/>
                  </a:cubicBezTo>
                  <a:cubicBezTo>
                    <a:pt x="15059" y="3360"/>
                    <a:pt x="14742" y="3489"/>
                    <a:pt x="14439" y="3648"/>
                  </a:cubicBezTo>
                  <a:cubicBezTo>
                    <a:pt x="14143" y="3809"/>
                    <a:pt x="13849" y="3985"/>
                    <a:pt x="13561" y="4176"/>
                  </a:cubicBezTo>
                  <a:cubicBezTo>
                    <a:pt x="13276" y="4367"/>
                    <a:pt x="12968" y="4555"/>
                    <a:pt x="12642" y="4731"/>
                  </a:cubicBezTo>
                  <a:cubicBezTo>
                    <a:pt x="12333" y="4693"/>
                    <a:pt x="12025" y="4667"/>
                    <a:pt x="11722" y="4646"/>
                  </a:cubicBezTo>
                  <a:cubicBezTo>
                    <a:pt x="11417" y="4629"/>
                    <a:pt x="11108" y="4617"/>
                    <a:pt x="10797" y="4617"/>
                  </a:cubicBezTo>
                  <a:cubicBezTo>
                    <a:pt x="10492" y="4617"/>
                    <a:pt x="10183" y="4629"/>
                    <a:pt x="9881" y="4646"/>
                  </a:cubicBezTo>
                  <a:cubicBezTo>
                    <a:pt x="9575" y="4667"/>
                    <a:pt x="9267" y="4696"/>
                    <a:pt x="8956" y="4731"/>
                  </a:cubicBezTo>
                  <a:cubicBezTo>
                    <a:pt x="8630" y="4561"/>
                    <a:pt x="8321" y="4379"/>
                    <a:pt x="8039" y="4182"/>
                  </a:cubicBezTo>
                  <a:cubicBezTo>
                    <a:pt x="7751" y="3985"/>
                    <a:pt x="7458" y="3806"/>
                    <a:pt x="7158" y="3645"/>
                  </a:cubicBezTo>
                  <a:cubicBezTo>
                    <a:pt x="6855" y="3486"/>
                    <a:pt x="6541" y="3357"/>
                    <a:pt x="6209" y="3260"/>
                  </a:cubicBezTo>
                  <a:cubicBezTo>
                    <a:pt x="5874" y="3160"/>
                    <a:pt x="5501" y="3125"/>
                    <a:pt x="5090" y="3140"/>
                  </a:cubicBezTo>
                  <a:lnTo>
                    <a:pt x="4923" y="3140"/>
                  </a:lnTo>
                  <a:cubicBezTo>
                    <a:pt x="4705" y="3466"/>
                    <a:pt x="4556" y="3865"/>
                    <a:pt x="4470" y="4332"/>
                  </a:cubicBezTo>
                  <a:cubicBezTo>
                    <a:pt x="4385" y="4802"/>
                    <a:pt x="4344" y="5231"/>
                    <a:pt x="4344" y="5615"/>
                  </a:cubicBezTo>
                  <a:cubicBezTo>
                    <a:pt x="4344" y="5830"/>
                    <a:pt x="4356" y="6044"/>
                    <a:pt x="4374" y="6256"/>
                  </a:cubicBezTo>
                  <a:cubicBezTo>
                    <a:pt x="4391" y="6464"/>
                    <a:pt x="4429" y="6678"/>
                    <a:pt x="4488" y="6881"/>
                  </a:cubicBezTo>
                  <a:cubicBezTo>
                    <a:pt x="4062" y="7357"/>
                    <a:pt x="3754" y="7894"/>
                    <a:pt x="3551" y="8485"/>
                  </a:cubicBezTo>
                  <a:cubicBezTo>
                    <a:pt x="3348" y="9072"/>
                    <a:pt x="3249" y="9674"/>
                    <a:pt x="3249" y="10282"/>
                  </a:cubicBezTo>
                  <a:cubicBezTo>
                    <a:pt x="3249" y="12091"/>
                    <a:pt x="3695" y="13415"/>
                    <a:pt x="4591" y="14261"/>
                  </a:cubicBezTo>
                  <a:cubicBezTo>
                    <a:pt x="5484" y="15104"/>
                    <a:pt x="6806" y="15630"/>
                    <a:pt x="8547" y="15832"/>
                  </a:cubicBezTo>
                  <a:cubicBezTo>
                    <a:pt x="8183" y="15985"/>
                    <a:pt x="7907" y="16220"/>
                    <a:pt x="7710" y="16537"/>
                  </a:cubicBezTo>
                  <a:cubicBezTo>
                    <a:pt x="7522" y="16854"/>
                    <a:pt x="7366" y="17209"/>
                    <a:pt x="7258" y="17588"/>
                  </a:cubicBezTo>
                  <a:cubicBezTo>
                    <a:pt x="7002" y="17665"/>
                    <a:pt x="6770" y="17738"/>
                    <a:pt x="6559" y="17808"/>
                  </a:cubicBezTo>
                  <a:cubicBezTo>
                    <a:pt x="6347" y="17876"/>
                    <a:pt x="6109" y="17911"/>
                    <a:pt x="5851" y="17911"/>
                  </a:cubicBezTo>
                  <a:cubicBezTo>
                    <a:pt x="5337" y="17911"/>
                    <a:pt x="4923" y="17779"/>
                    <a:pt x="4614" y="17509"/>
                  </a:cubicBezTo>
                  <a:cubicBezTo>
                    <a:pt x="4303" y="17242"/>
                    <a:pt x="4021" y="16951"/>
                    <a:pt x="3774" y="16631"/>
                  </a:cubicBezTo>
                  <a:cubicBezTo>
                    <a:pt x="3528" y="16311"/>
                    <a:pt x="3263" y="16020"/>
                    <a:pt x="2981" y="15753"/>
                  </a:cubicBezTo>
                  <a:cubicBezTo>
                    <a:pt x="2699" y="15482"/>
                    <a:pt x="2329" y="15350"/>
                    <a:pt x="1871" y="15350"/>
                  </a:cubicBezTo>
                  <a:cubicBezTo>
                    <a:pt x="1830" y="15350"/>
                    <a:pt x="1736" y="15359"/>
                    <a:pt x="1583" y="15380"/>
                  </a:cubicBezTo>
                  <a:cubicBezTo>
                    <a:pt x="1430" y="15397"/>
                    <a:pt x="1348" y="15453"/>
                    <a:pt x="1348" y="15547"/>
                  </a:cubicBezTo>
                  <a:cubicBezTo>
                    <a:pt x="1348" y="15764"/>
                    <a:pt x="1442" y="15914"/>
                    <a:pt x="1624" y="15996"/>
                  </a:cubicBezTo>
                  <a:cubicBezTo>
                    <a:pt x="1809" y="16081"/>
                    <a:pt x="1953" y="16173"/>
                    <a:pt x="2065" y="16264"/>
                  </a:cubicBezTo>
                  <a:cubicBezTo>
                    <a:pt x="2432" y="16557"/>
                    <a:pt x="2696" y="16889"/>
                    <a:pt x="2864" y="17262"/>
                  </a:cubicBezTo>
                  <a:cubicBezTo>
                    <a:pt x="3025" y="17638"/>
                    <a:pt x="3207" y="17996"/>
                    <a:pt x="3407" y="18340"/>
                  </a:cubicBezTo>
                  <a:cubicBezTo>
                    <a:pt x="3613" y="18681"/>
                    <a:pt x="3904" y="18974"/>
                    <a:pt x="4288" y="19218"/>
                  </a:cubicBezTo>
                  <a:cubicBezTo>
                    <a:pt x="4673" y="19462"/>
                    <a:pt x="5266" y="19585"/>
                    <a:pt x="6077" y="19585"/>
                  </a:cubicBezTo>
                  <a:cubicBezTo>
                    <a:pt x="6403" y="19585"/>
                    <a:pt x="6776" y="19532"/>
                    <a:pt x="7199" y="19430"/>
                  </a:cubicBezTo>
                  <a:cubicBezTo>
                    <a:pt x="7199" y="19521"/>
                    <a:pt x="7196" y="19609"/>
                    <a:pt x="7187" y="19688"/>
                  </a:cubicBezTo>
                  <a:cubicBezTo>
                    <a:pt x="7178" y="19767"/>
                    <a:pt x="7173" y="19847"/>
                    <a:pt x="7173" y="19920"/>
                  </a:cubicBezTo>
                  <a:cubicBezTo>
                    <a:pt x="7173" y="20193"/>
                    <a:pt x="7181" y="20472"/>
                    <a:pt x="7199" y="20757"/>
                  </a:cubicBezTo>
                  <a:cubicBezTo>
                    <a:pt x="7217" y="21042"/>
                    <a:pt x="7208" y="21321"/>
                    <a:pt x="7173" y="21591"/>
                  </a:cubicBezTo>
                  <a:lnTo>
                    <a:pt x="2714" y="21591"/>
                  </a:lnTo>
                  <a:cubicBezTo>
                    <a:pt x="1962" y="21591"/>
                    <a:pt x="1325" y="21326"/>
                    <a:pt x="796" y="20798"/>
                  </a:cubicBezTo>
                  <a:cubicBezTo>
                    <a:pt x="264" y="20266"/>
                    <a:pt x="0" y="19629"/>
                    <a:pt x="0" y="18877"/>
                  </a:cubicBezTo>
                  <a:lnTo>
                    <a:pt x="0" y="2711"/>
                  </a:lnTo>
                  <a:cubicBezTo>
                    <a:pt x="0" y="2346"/>
                    <a:pt x="73" y="1994"/>
                    <a:pt x="220" y="1656"/>
                  </a:cubicBezTo>
                  <a:cubicBezTo>
                    <a:pt x="361" y="1322"/>
                    <a:pt x="558" y="1031"/>
                    <a:pt x="796" y="796"/>
                  </a:cubicBezTo>
                  <a:cubicBezTo>
                    <a:pt x="1034" y="552"/>
                    <a:pt x="1319" y="364"/>
                    <a:pt x="1648" y="217"/>
                  </a:cubicBezTo>
                  <a:cubicBezTo>
                    <a:pt x="1974" y="70"/>
                    <a:pt x="2329" y="0"/>
                    <a:pt x="2714" y="0"/>
                  </a:cubicBezTo>
                  <a:lnTo>
                    <a:pt x="1888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2" name="Shape 1602"/>
            <p:cNvSpPr/>
            <p:nvPr/>
          </p:nvSpPr>
          <p:spPr>
            <a:xfrm>
              <a:off x="8235881" y="3924113"/>
              <a:ext cx="298908" cy="297630"/>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1"/>
                  </a:moveTo>
                  <a:cubicBezTo>
                    <a:pt x="4693" y="6811"/>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2"/>
                  </a:cubicBezTo>
                  <a:cubicBezTo>
                    <a:pt x="21314" y="21537"/>
                    <a:pt x="21179" y="21594"/>
                    <a:pt x="21036" y="21594"/>
                  </a:cubicBezTo>
                  <a:lnTo>
                    <a:pt x="17076" y="21594"/>
                  </a:lnTo>
                  <a:cubicBezTo>
                    <a:pt x="16930" y="21594"/>
                    <a:pt x="16804" y="21537"/>
                    <a:pt x="16699" y="21422"/>
                  </a:cubicBezTo>
                  <a:cubicBezTo>
                    <a:pt x="16596" y="21306"/>
                    <a:pt x="16541" y="21174"/>
                    <a:pt x="16541" y="21027"/>
                  </a:cubicBezTo>
                  <a:lnTo>
                    <a:pt x="16541" y="12703"/>
                  </a:lnTo>
                  <a:cubicBezTo>
                    <a:pt x="16541" y="12006"/>
                    <a:pt x="16415" y="11471"/>
                    <a:pt x="16164" y="11102"/>
                  </a:cubicBezTo>
                  <a:cubicBezTo>
                    <a:pt x="15912" y="10736"/>
                    <a:pt x="15403"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3" name="Shape 1603"/>
            <p:cNvSpPr/>
            <p:nvPr/>
          </p:nvSpPr>
          <p:spPr>
            <a:xfrm>
              <a:off x="9146584" y="3924113"/>
              <a:ext cx="29110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5" y="0"/>
                  </a:moveTo>
                  <a:cubicBezTo>
                    <a:pt x="19634" y="0"/>
                    <a:pt x="20275" y="267"/>
                    <a:pt x="20804" y="796"/>
                  </a:cubicBezTo>
                  <a:cubicBezTo>
                    <a:pt x="21333" y="1328"/>
                    <a:pt x="21600" y="1965"/>
                    <a:pt x="21600" y="2714"/>
                  </a:cubicBezTo>
                  <a:lnTo>
                    <a:pt x="21600" y="18886"/>
                  </a:lnTo>
                  <a:cubicBezTo>
                    <a:pt x="21600" y="19274"/>
                    <a:pt x="21527" y="19629"/>
                    <a:pt x="21383" y="19955"/>
                  </a:cubicBezTo>
                  <a:cubicBezTo>
                    <a:pt x="21236" y="20284"/>
                    <a:pt x="21045" y="20566"/>
                    <a:pt x="20807" y="20807"/>
                  </a:cubicBezTo>
                  <a:cubicBezTo>
                    <a:pt x="20566" y="21045"/>
                    <a:pt x="20278" y="21236"/>
                    <a:pt x="19940" y="21383"/>
                  </a:cubicBezTo>
                  <a:cubicBezTo>
                    <a:pt x="19608" y="21530"/>
                    <a:pt x="19252" y="21600"/>
                    <a:pt x="18888" y="21600"/>
                  </a:cubicBezTo>
                  <a:lnTo>
                    <a:pt x="2718" y="21600"/>
                  </a:lnTo>
                  <a:cubicBezTo>
                    <a:pt x="1966" y="21600"/>
                    <a:pt x="1325" y="21333"/>
                    <a:pt x="796" y="20804"/>
                  </a:cubicBezTo>
                  <a:cubicBezTo>
                    <a:pt x="264" y="20272"/>
                    <a:pt x="0" y="19635"/>
                    <a:pt x="0" y="18883"/>
                  </a:cubicBezTo>
                  <a:lnTo>
                    <a:pt x="0" y="2711"/>
                  </a:lnTo>
                  <a:cubicBezTo>
                    <a:pt x="0" y="2347"/>
                    <a:pt x="71" y="1994"/>
                    <a:pt x="217" y="1660"/>
                  </a:cubicBezTo>
                  <a:cubicBezTo>
                    <a:pt x="364" y="1322"/>
                    <a:pt x="555" y="1031"/>
                    <a:pt x="793" y="793"/>
                  </a:cubicBezTo>
                  <a:cubicBezTo>
                    <a:pt x="1031" y="555"/>
                    <a:pt x="1316" y="364"/>
                    <a:pt x="1645" y="217"/>
                  </a:cubicBezTo>
                  <a:cubicBezTo>
                    <a:pt x="1971" y="71"/>
                    <a:pt x="2327" y="0"/>
                    <a:pt x="2715" y="0"/>
                  </a:cubicBezTo>
                  <a:lnTo>
                    <a:pt x="18885" y="0"/>
                  </a:lnTo>
                  <a:close/>
                  <a:moveTo>
                    <a:pt x="4807" y="6765"/>
                  </a:moveTo>
                  <a:cubicBezTo>
                    <a:pt x="5341" y="6765"/>
                    <a:pt x="5794" y="6580"/>
                    <a:pt x="6170" y="6204"/>
                  </a:cubicBezTo>
                  <a:cubicBezTo>
                    <a:pt x="6546" y="5825"/>
                    <a:pt x="6731" y="5376"/>
                    <a:pt x="6731" y="4838"/>
                  </a:cubicBezTo>
                  <a:cubicBezTo>
                    <a:pt x="6731" y="4324"/>
                    <a:pt x="6546" y="3877"/>
                    <a:pt x="6170" y="3501"/>
                  </a:cubicBezTo>
                  <a:cubicBezTo>
                    <a:pt x="5794" y="3128"/>
                    <a:pt x="5341" y="2943"/>
                    <a:pt x="4807" y="2943"/>
                  </a:cubicBezTo>
                  <a:cubicBezTo>
                    <a:pt x="4290" y="2943"/>
                    <a:pt x="3846" y="3128"/>
                    <a:pt x="3470" y="3501"/>
                  </a:cubicBezTo>
                  <a:cubicBezTo>
                    <a:pt x="3094" y="3877"/>
                    <a:pt x="2909" y="4324"/>
                    <a:pt x="2909" y="4838"/>
                  </a:cubicBezTo>
                  <a:cubicBezTo>
                    <a:pt x="2909" y="5376"/>
                    <a:pt x="3094" y="5825"/>
                    <a:pt x="3470" y="6204"/>
                  </a:cubicBezTo>
                  <a:cubicBezTo>
                    <a:pt x="3849" y="6577"/>
                    <a:pt x="4290" y="6765"/>
                    <a:pt x="4807" y="6765"/>
                  </a:cubicBezTo>
                  <a:moveTo>
                    <a:pt x="6619" y="8296"/>
                  </a:moveTo>
                  <a:cubicBezTo>
                    <a:pt x="6619" y="8022"/>
                    <a:pt x="6484" y="7887"/>
                    <a:pt x="6211" y="7887"/>
                  </a:cubicBezTo>
                  <a:lnTo>
                    <a:pt x="3396" y="7887"/>
                  </a:lnTo>
                  <a:cubicBezTo>
                    <a:pt x="3305" y="7887"/>
                    <a:pt x="3214" y="7928"/>
                    <a:pt x="3123" y="8008"/>
                  </a:cubicBezTo>
                  <a:cubicBezTo>
                    <a:pt x="3032" y="8087"/>
                    <a:pt x="2988" y="8184"/>
                    <a:pt x="2988" y="8296"/>
                  </a:cubicBezTo>
                  <a:lnTo>
                    <a:pt x="2988" y="18225"/>
                  </a:lnTo>
                  <a:cubicBezTo>
                    <a:pt x="2988" y="18319"/>
                    <a:pt x="3032" y="18410"/>
                    <a:pt x="3114" y="18501"/>
                  </a:cubicBezTo>
                  <a:cubicBezTo>
                    <a:pt x="3197" y="18592"/>
                    <a:pt x="3294" y="18633"/>
                    <a:pt x="3396" y="18633"/>
                  </a:cubicBezTo>
                  <a:lnTo>
                    <a:pt x="6211" y="18633"/>
                  </a:lnTo>
                  <a:cubicBezTo>
                    <a:pt x="6323" y="18633"/>
                    <a:pt x="6419" y="18592"/>
                    <a:pt x="6499" y="18507"/>
                  </a:cubicBezTo>
                  <a:cubicBezTo>
                    <a:pt x="6578" y="18424"/>
                    <a:pt x="6619" y="18328"/>
                    <a:pt x="6619" y="18225"/>
                  </a:cubicBezTo>
                  <a:lnTo>
                    <a:pt x="6619" y="8296"/>
                  </a:lnTo>
                  <a:close/>
                  <a:moveTo>
                    <a:pt x="18688" y="11518"/>
                  </a:moveTo>
                  <a:cubicBezTo>
                    <a:pt x="18688" y="10196"/>
                    <a:pt x="18310" y="9218"/>
                    <a:pt x="17549" y="8587"/>
                  </a:cubicBezTo>
                  <a:cubicBezTo>
                    <a:pt x="16788" y="7952"/>
                    <a:pt x="15774" y="7638"/>
                    <a:pt x="14511" y="7638"/>
                  </a:cubicBezTo>
                  <a:cubicBezTo>
                    <a:pt x="13994" y="7638"/>
                    <a:pt x="13491" y="7708"/>
                    <a:pt x="12995" y="7846"/>
                  </a:cubicBezTo>
                  <a:cubicBezTo>
                    <a:pt x="12507" y="7990"/>
                    <a:pt x="12069" y="8252"/>
                    <a:pt x="11684" y="8637"/>
                  </a:cubicBezTo>
                  <a:cubicBezTo>
                    <a:pt x="11684" y="8487"/>
                    <a:pt x="11670" y="8325"/>
                    <a:pt x="11640" y="8152"/>
                  </a:cubicBezTo>
                  <a:cubicBezTo>
                    <a:pt x="11611" y="7979"/>
                    <a:pt x="11493" y="7890"/>
                    <a:pt x="11291" y="7890"/>
                  </a:cubicBezTo>
                  <a:lnTo>
                    <a:pt x="8547" y="7890"/>
                  </a:lnTo>
                  <a:cubicBezTo>
                    <a:pt x="8453" y="7890"/>
                    <a:pt x="8364" y="7932"/>
                    <a:pt x="8276" y="8011"/>
                  </a:cubicBezTo>
                  <a:cubicBezTo>
                    <a:pt x="8194" y="8090"/>
                    <a:pt x="8150" y="8187"/>
                    <a:pt x="8150" y="8299"/>
                  </a:cubicBezTo>
                  <a:lnTo>
                    <a:pt x="8150" y="18228"/>
                  </a:lnTo>
                  <a:cubicBezTo>
                    <a:pt x="8150" y="18322"/>
                    <a:pt x="8194" y="18413"/>
                    <a:pt x="8276" y="18504"/>
                  </a:cubicBezTo>
                  <a:cubicBezTo>
                    <a:pt x="8362" y="18592"/>
                    <a:pt x="8453" y="18636"/>
                    <a:pt x="8547" y="18636"/>
                  </a:cubicBezTo>
                  <a:lnTo>
                    <a:pt x="11373" y="18636"/>
                  </a:lnTo>
                  <a:cubicBezTo>
                    <a:pt x="11485" y="18636"/>
                    <a:pt x="11582" y="18595"/>
                    <a:pt x="11661" y="18510"/>
                  </a:cubicBezTo>
                  <a:cubicBezTo>
                    <a:pt x="11740" y="18428"/>
                    <a:pt x="11781" y="18331"/>
                    <a:pt x="11781" y="18228"/>
                  </a:cubicBezTo>
                  <a:lnTo>
                    <a:pt x="11781" y="12843"/>
                  </a:lnTo>
                  <a:cubicBezTo>
                    <a:pt x="11781" y="12203"/>
                    <a:pt x="11905" y="11674"/>
                    <a:pt x="12154" y="11245"/>
                  </a:cubicBezTo>
                  <a:cubicBezTo>
                    <a:pt x="12404" y="10819"/>
                    <a:pt x="12883" y="10602"/>
                    <a:pt x="13597" y="10602"/>
                  </a:cubicBezTo>
                  <a:cubicBezTo>
                    <a:pt x="14149" y="10602"/>
                    <a:pt x="14519" y="10740"/>
                    <a:pt x="14713" y="11007"/>
                  </a:cubicBezTo>
                  <a:cubicBezTo>
                    <a:pt x="14907" y="11275"/>
                    <a:pt x="15004" y="11656"/>
                    <a:pt x="15004" y="12153"/>
                  </a:cubicBezTo>
                  <a:lnTo>
                    <a:pt x="15004" y="18228"/>
                  </a:lnTo>
                  <a:cubicBezTo>
                    <a:pt x="15004" y="18322"/>
                    <a:pt x="15042" y="18413"/>
                    <a:pt x="15116" y="18504"/>
                  </a:cubicBezTo>
                  <a:cubicBezTo>
                    <a:pt x="15189" y="18595"/>
                    <a:pt x="15289" y="18636"/>
                    <a:pt x="15413" y="18636"/>
                  </a:cubicBezTo>
                  <a:lnTo>
                    <a:pt x="18283" y="18636"/>
                  </a:lnTo>
                  <a:cubicBezTo>
                    <a:pt x="18377" y="18636"/>
                    <a:pt x="18465" y="18595"/>
                    <a:pt x="18559" y="18510"/>
                  </a:cubicBezTo>
                  <a:cubicBezTo>
                    <a:pt x="18647" y="18427"/>
                    <a:pt x="18691" y="18331"/>
                    <a:pt x="18691" y="18228"/>
                  </a:cubicBezTo>
                  <a:lnTo>
                    <a:pt x="18691" y="115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4" name="Shape 1604"/>
            <p:cNvSpPr/>
            <p:nvPr/>
          </p:nvSpPr>
          <p:spPr>
            <a:xfrm>
              <a:off x="9978093" y="3924113"/>
              <a:ext cx="302590"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5" name="Shape 1605"/>
            <p:cNvSpPr/>
            <p:nvPr/>
          </p:nvSpPr>
          <p:spPr>
            <a:xfrm>
              <a:off x="10967981" y="3924113"/>
              <a:ext cx="291227" cy="291645"/>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9"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6" name="Shape 1606"/>
            <p:cNvSpPr/>
            <p:nvPr/>
          </p:nvSpPr>
          <p:spPr>
            <a:xfrm>
              <a:off x="11878682" y="3963780"/>
              <a:ext cx="291029" cy="29743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1"/>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9"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5"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7" name="Shape 1607"/>
            <p:cNvSpPr/>
            <p:nvPr/>
          </p:nvSpPr>
          <p:spPr>
            <a:xfrm>
              <a:off x="12947758" y="3963780"/>
              <a:ext cx="29114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8" y="267"/>
                    <a:pt x="20804" y="796"/>
                  </a:cubicBezTo>
                  <a:cubicBezTo>
                    <a:pt x="21336" y="1325"/>
                    <a:pt x="21600" y="1965"/>
                    <a:pt x="21600" y="2714"/>
                  </a:cubicBezTo>
                  <a:lnTo>
                    <a:pt x="21600" y="18886"/>
                  </a:lnTo>
                  <a:cubicBezTo>
                    <a:pt x="21600" y="19274"/>
                    <a:pt x="21530" y="19629"/>
                    <a:pt x="21383" y="19955"/>
                  </a:cubicBezTo>
                  <a:cubicBezTo>
                    <a:pt x="21239" y="20284"/>
                    <a:pt x="21048" y="20566"/>
                    <a:pt x="20807" y="20807"/>
                  </a:cubicBezTo>
                  <a:cubicBezTo>
                    <a:pt x="20569" y="21045"/>
                    <a:pt x="20278" y="21236"/>
                    <a:pt x="19943" y="21383"/>
                  </a:cubicBezTo>
                  <a:cubicBezTo>
                    <a:pt x="19605" y="21530"/>
                    <a:pt x="19256" y="21600"/>
                    <a:pt x="18889" y="21600"/>
                  </a:cubicBezTo>
                  <a:lnTo>
                    <a:pt x="10690" y="21600"/>
                  </a:lnTo>
                  <a:cubicBezTo>
                    <a:pt x="10907" y="21233"/>
                    <a:pt x="11075" y="20854"/>
                    <a:pt x="11201" y="20460"/>
                  </a:cubicBezTo>
                  <a:cubicBezTo>
                    <a:pt x="11321" y="20064"/>
                    <a:pt x="11380" y="19649"/>
                    <a:pt x="11380" y="19206"/>
                  </a:cubicBezTo>
                  <a:cubicBezTo>
                    <a:pt x="11380" y="18551"/>
                    <a:pt x="11283" y="17984"/>
                    <a:pt x="11081" y="17505"/>
                  </a:cubicBezTo>
                  <a:cubicBezTo>
                    <a:pt x="10881" y="17029"/>
                    <a:pt x="10622" y="16603"/>
                    <a:pt x="10311" y="16239"/>
                  </a:cubicBezTo>
                  <a:cubicBezTo>
                    <a:pt x="10000" y="15875"/>
                    <a:pt x="9673" y="15549"/>
                    <a:pt x="9318" y="15261"/>
                  </a:cubicBezTo>
                  <a:cubicBezTo>
                    <a:pt x="8968" y="14976"/>
                    <a:pt x="8636" y="14708"/>
                    <a:pt x="8331" y="14453"/>
                  </a:cubicBezTo>
                  <a:cubicBezTo>
                    <a:pt x="8022" y="14200"/>
                    <a:pt x="7764" y="13950"/>
                    <a:pt x="7561" y="13701"/>
                  </a:cubicBezTo>
                  <a:cubicBezTo>
                    <a:pt x="7362" y="13454"/>
                    <a:pt x="7256" y="13172"/>
                    <a:pt x="7256" y="12864"/>
                  </a:cubicBezTo>
                  <a:cubicBezTo>
                    <a:pt x="7256" y="12405"/>
                    <a:pt x="7417" y="12023"/>
                    <a:pt x="7738" y="11718"/>
                  </a:cubicBezTo>
                  <a:cubicBezTo>
                    <a:pt x="8052" y="11412"/>
                    <a:pt x="8410" y="11072"/>
                    <a:pt x="8804" y="10699"/>
                  </a:cubicBezTo>
                  <a:cubicBezTo>
                    <a:pt x="9201" y="10323"/>
                    <a:pt x="9550" y="9856"/>
                    <a:pt x="9864" y="9297"/>
                  </a:cubicBezTo>
                  <a:cubicBezTo>
                    <a:pt x="10179" y="8739"/>
                    <a:pt x="10334" y="7973"/>
                    <a:pt x="10334" y="6997"/>
                  </a:cubicBezTo>
                  <a:cubicBezTo>
                    <a:pt x="10334" y="6269"/>
                    <a:pt x="10152" y="5531"/>
                    <a:pt x="9782" y="4791"/>
                  </a:cubicBezTo>
                  <a:cubicBezTo>
                    <a:pt x="9421" y="4051"/>
                    <a:pt x="8921" y="3478"/>
                    <a:pt x="8296" y="3073"/>
                  </a:cubicBezTo>
                  <a:lnTo>
                    <a:pt x="10138" y="3073"/>
                  </a:lnTo>
                  <a:lnTo>
                    <a:pt x="12009" y="2006"/>
                  </a:lnTo>
                  <a:lnTo>
                    <a:pt x="5990" y="2006"/>
                  </a:lnTo>
                  <a:cubicBezTo>
                    <a:pt x="4779" y="2006"/>
                    <a:pt x="3666" y="2174"/>
                    <a:pt x="2650" y="2512"/>
                  </a:cubicBezTo>
                  <a:cubicBezTo>
                    <a:pt x="1627" y="2849"/>
                    <a:pt x="746" y="3522"/>
                    <a:pt x="0" y="4527"/>
                  </a:cubicBezTo>
                  <a:lnTo>
                    <a:pt x="0" y="2711"/>
                  </a:lnTo>
                  <a:cubicBezTo>
                    <a:pt x="0" y="2347"/>
                    <a:pt x="68" y="1994"/>
                    <a:pt x="211" y="1660"/>
                  </a:cubicBezTo>
                  <a:cubicBezTo>
                    <a:pt x="361" y="1322"/>
                    <a:pt x="549" y="1031"/>
                    <a:pt x="790" y="793"/>
                  </a:cubicBezTo>
                  <a:cubicBezTo>
                    <a:pt x="1031" y="555"/>
                    <a:pt x="1313" y="364"/>
                    <a:pt x="1639" y="217"/>
                  </a:cubicBezTo>
                  <a:cubicBezTo>
                    <a:pt x="1965" y="71"/>
                    <a:pt x="2327" y="0"/>
                    <a:pt x="2711" y="0"/>
                  </a:cubicBezTo>
                  <a:lnTo>
                    <a:pt x="18886" y="0"/>
                  </a:lnTo>
                  <a:close/>
                  <a:moveTo>
                    <a:pt x="6" y="10631"/>
                  </a:moveTo>
                  <a:cubicBezTo>
                    <a:pt x="517" y="11272"/>
                    <a:pt x="1084" y="11721"/>
                    <a:pt x="1698" y="11988"/>
                  </a:cubicBezTo>
                  <a:cubicBezTo>
                    <a:pt x="2312" y="12256"/>
                    <a:pt x="3029" y="12391"/>
                    <a:pt x="3854" y="12391"/>
                  </a:cubicBezTo>
                  <a:lnTo>
                    <a:pt x="4359" y="12391"/>
                  </a:lnTo>
                  <a:cubicBezTo>
                    <a:pt x="4533" y="12391"/>
                    <a:pt x="4691" y="12373"/>
                    <a:pt x="4841" y="12332"/>
                  </a:cubicBezTo>
                  <a:cubicBezTo>
                    <a:pt x="4768" y="12549"/>
                    <a:pt x="4703" y="12746"/>
                    <a:pt x="4641" y="12922"/>
                  </a:cubicBezTo>
                  <a:cubicBezTo>
                    <a:pt x="4588" y="13102"/>
                    <a:pt x="4562" y="13298"/>
                    <a:pt x="4562" y="13513"/>
                  </a:cubicBezTo>
                  <a:cubicBezTo>
                    <a:pt x="4562" y="13898"/>
                    <a:pt x="4641" y="14262"/>
                    <a:pt x="4815" y="14603"/>
                  </a:cubicBezTo>
                  <a:cubicBezTo>
                    <a:pt x="4982" y="14946"/>
                    <a:pt x="5182" y="15263"/>
                    <a:pt x="5417" y="15551"/>
                  </a:cubicBezTo>
                  <a:cubicBezTo>
                    <a:pt x="4442" y="15590"/>
                    <a:pt x="3513" y="15695"/>
                    <a:pt x="2629" y="15866"/>
                  </a:cubicBezTo>
                  <a:cubicBezTo>
                    <a:pt x="1739" y="16042"/>
                    <a:pt x="866" y="16348"/>
                    <a:pt x="6" y="16785"/>
                  </a:cubicBezTo>
                  <a:lnTo>
                    <a:pt x="6" y="10631"/>
                  </a:lnTo>
                  <a:close/>
                  <a:moveTo>
                    <a:pt x="6219" y="16412"/>
                  </a:moveTo>
                  <a:cubicBezTo>
                    <a:pt x="6562" y="16665"/>
                    <a:pt x="6930" y="16920"/>
                    <a:pt x="7314" y="17179"/>
                  </a:cubicBezTo>
                  <a:cubicBezTo>
                    <a:pt x="7699" y="17437"/>
                    <a:pt x="8049" y="17725"/>
                    <a:pt x="8369" y="18043"/>
                  </a:cubicBezTo>
                  <a:cubicBezTo>
                    <a:pt x="8683" y="18363"/>
                    <a:pt x="8948" y="18715"/>
                    <a:pt x="9150" y="19097"/>
                  </a:cubicBezTo>
                  <a:cubicBezTo>
                    <a:pt x="9353" y="19479"/>
                    <a:pt x="9456" y="19911"/>
                    <a:pt x="9456" y="20390"/>
                  </a:cubicBezTo>
                  <a:cubicBezTo>
                    <a:pt x="9456" y="20830"/>
                    <a:pt x="9365" y="21233"/>
                    <a:pt x="9186" y="21600"/>
                  </a:cubicBezTo>
                  <a:lnTo>
                    <a:pt x="2720" y="21600"/>
                  </a:lnTo>
                  <a:cubicBezTo>
                    <a:pt x="2044" y="21600"/>
                    <a:pt x="1451" y="21371"/>
                    <a:pt x="943" y="20910"/>
                  </a:cubicBezTo>
                  <a:cubicBezTo>
                    <a:pt x="426" y="20451"/>
                    <a:pt x="129" y="19884"/>
                    <a:pt x="29" y="19209"/>
                  </a:cubicBezTo>
                  <a:cubicBezTo>
                    <a:pt x="161" y="18674"/>
                    <a:pt x="420" y="18225"/>
                    <a:pt x="805" y="17861"/>
                  </a:cubicBezTo>
                  <a:cubicBezTo>
                    <a:pt x="1190" y="17493"/>
                    <a:pt x="1642" y="17205"/>
                    <a:pt x="2165" y="16994"/>
                  </a:cubicBezTo>
                  <a:cubicBezTo>
                    <a:pt x="2682" y="16786"/>
                    <a:pt x="3220" y="16630"/>
                    <a:pt x="3783" y="16533"/>
                  </a:cubicBezTo>
                  <a:cubicBezTo>
                    <a:pt x="4339" y="16433"/>
                    <a:pt x="4856" y="16383"/>
                    <a:pt x="5332" y="16383"/>
                  </a:cubicBezTo>
                  <a:lnTo>
                    <a:pt x="5778" y="16383"/>
                  </a:lnTo>
                  <a:cubicBezTo>
                    <a:pt x="5919" y="16383"/>
                    <a:pt x="6069" y="16395"/>
                    <a:pt x="6219" y="16412"/>
                  </a:cubicBezTo>
                  <a:moveTo>
                    <a:pt x="7808" y="8522"/>
                  </a:moveTo>
                  <a:cubicBezTo>
                    <a:pt x="7808" y="8945"/>
                    <a:pt x="7761" y="9336"/>
                    <a:pt x="7682" y="9703"/>
                  </a:cubicBezTo>
                  <a:cubicBezTo>
                    <a:pt x="7597" y="10067"/>
                    <a:pt x="7453" y="10387"/>
                    <a:pt x="7253" y="10663"/>
                  </a:cubicBezTo>
                  <a:cubicBezTo>
                    <a:pt x="7053" y="10942"/>
                    <a:pt x="6789" y="11163"/>
                    <a:pt x="6460" y="11327"/>
                  </a:cubicBezTo>
                  <a:cubicBezTo>
                    <a:pt x="6128" y="11492"/>
                    <a:pt x="5737" y="11574"/>
                    <a:pt x="5279" y="11574"/>
                  </a:cubicBezTo>
                  <a:cubicBezTo>
                    <a:pt x="4659" y="11574"/>
                    <a:pt x="4116" y="11392"/>
                    <a:pt x="3643" y="11022"/>
                  </a:cubicBezTo>
                  <a:cubicBezTo>
                    <a:pt x="3178" y="10658"/>
                    <a:pt x="2776" y="10208"/>
                    <a:pt x="2450" y="9674"/>
                  </a:cubicBezTo>
                  <a:cubicBezTo>
                    <a:pt x="2124" y="9139"/>
                    <a:pt x="1871" y="8560"/>
                    <a:pt x="1698" y="7935"/>
                  </a:cubicBezTo>
                  <a:cubicBezTo>
                    <a:pt x="1525" y="7312"/>
                    <a:pt x="1439" y="6739"/>
                    <a:pt x="1439" y="6213"/>
                  </a:cubicBezTo>
                  <a:cubicBezTo>
                    <a:pt x="1439" y="5811"/>
                    <a:pt x="1492" y="5411"/>
                    <a:pt x="1601" y="5018"/>
                  </a:cubicBezTo>
                  <a:cubicBezTo>
                    <a:pt x="1704" y="4624"/>
                    <a:pt x="1871" y="4280"/>
                    <a:pt x="2088" y="3984"/>
                  </a:cubicBezTo>
                  <a:cubicBezTo>
                    <a:pt x="2312" y="3687"/>
                    <a:pt x="2594" y="3446"/>
                    <a:pt x="2926" y="3267"/>
                  </a:cubicBezTo>
                  <a:cubicBezTo>
                    <a:pt x="3263" y="3085"/>
                    <a:pt x="3666" y="2991"/>
                    <a:pt x="4124" y="2991"/>
                  </a:cubicBezTo>
                  <a:cubicBezTo>
                    <a:pt x="4762" y="2991"/>
                    <a:pt x="5311" y="3182"/>
                    <a:pt x="5781" y="3566"/>
                  </a:cubicBezTo>
                  <a:cubicBezTo>
                    <a:pt x="6251" y="3951"/>
                    <a:pt x="6630" y="4421"/>
                    <a:pt x="6930" y="4979"/>
                  </a:cubicBezTo>
                  <a:cubicBezTo>
                    <a:pt x="7223" y="5538"/>
                    <a:pt x="7447" y="6140"/>
                    <a:pt x="7590" y="6777"/>
                  </a:cubicBezTo>
                  <a:cubicBezTo>
                    <a:pt x="7735" y="7426"/>
                    <a:pt x="7808" y="8008"/>
                    <a:pt x="7808" y="8522"/>
                  </a:cubicBezTo>
                  <a:moveTo>
                    <a:pt x="19814" y="5302"/>
                  </a:moveTo>
                  <a:lnTo>
                    <a:pt x="16677" y="5302"/>
                  </a:lnTo>
                  <a:lnTo>
                    <a:pt x="16677" y="2138"/>
                  </a:lnTo>
                  <a:lnTo>
                    <a:pt x="15146" y="2138"/>
                  </a:lnTo>
                  <a:lnTo>
                    <a:pt x="15146" y="5302"/>
                  </a:lnTo>
                  <a:lnTo>
                    <a:pt x="12015" y="5302"/>
                  </a:lnTo>
                  <a:lnTo>
                    <a:pt x="12015" y="6821"/>
                  </a:lnTo>
                  <a:lnTo>
                    <a:pt x="15146" y="6821"/>
                  </a:lnTo>
                  <a:lnTo>
                    <a:pt x="15146" y="9973"/>
                  </a:lnTo>
                  <a:lnTo>
                    <a:pt x="16677" y="9973"/>
                  </a:lnTo>
                  <a:lnTo>
                    <a:pt x="16677" y="6821"/>
                  </a:lnTo>
                  <a:lnTo>
                    <a:pt x="19814" y="6821"/>
                  </a:lnTo>
                  <a:lnTo>
                    <a:pt x="19814" y="53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grpSp>
      <p:sp>
        <p:nvSpPr>
          <p:cNvPr id="1609" name="Shape 160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10" name="Shape 161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11" name="Shape 1611"/>
          <p:cNvSpPr/>
          <p:nvPr/>
        </p:nvSpPr>
        <p:spPr>
          <a:xfrm>
            <a:off x="8416582" y="480040"/>
            <a:ext cx="7541039"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tx1">
                    <a:lumMod val="65000"/>
                    <a:lumOff val="35000"/>
                  </a:schemeClr>
                </a:solidFill>
              </a:rPr>
              <a:t>Font Awesome</a:t>
            </a: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07008" y="3390900"/>
            <a:ext cx="4346292" cy="7124700"/>
            <a:chOff x="3007008" y="3390900"/>
            <a:chExt cx="4346292" cy="7124700"/>
          </a:xfrm>
        </p:grpSpPr>
        <p:graphicFrame>
          <p:nvGraphicFramePr>
            <p:cNvPr id="338" name="Table 338"/>
            <p:cNvGraphicFramePr/>
            <p:nvPr>
              <p:extLst>
                <p:ext uri="{D42A27DB-BD31-4B8C-83A1-F6EECF244321}">
                  <p14:modId xmlns:p14="http://schemas.microsoft.com/office/powerpoint/2010/main" xmlns="" val="3358964777"/>
                </p:ext>
              </p:extLst>
            </p:nvPr>
          </p:nvGraphicFramePr>
          <p:xfrm>
            <a:off x="3009900"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39" name="Shape 339"/>
            <p:cNvSpPr/>
            <p:nvPr/>
          </p:nvSpPr>
          <p:spPr>
            <a:xfrm>
              <a:off x="3008126" y="3390900"/>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0" name="Shape 340"/>
            <p:cNvSpPr/>
            <p:nvPr/>
          </p:nvSpPr>
          <p:spPr>
            <a:xfrm>
              <a:off x="3016816" y="9321800"/>
              <a:ext cx="4330703" cy="7366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1" name="Shape 341"/>
            <p:cNvSpPr/>
            <p:nvPr/>
          </p:nvSpPr>
          <p:spPr>
            <a:xfrm>
              <a:off x="3007008" y="9779000"/>
              <a:ext cx="4343402" cy="736600"/>
            </a:xfrm>
            <a:prstGeom prst="roundRect">
              <a:avLst>
                <a:gd name="adj" fmla="val 25862"/>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2" name="Shape 342"/>
            <p:cNvSpPr/>
            <p:nvPr/>
          </p:nvSpPr>
          <p:spPr>
            <a:xfrm>
              <a:off x="4168814" y="3838575"/>
              <a:ext cx="2011341" cy="889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rgbClr val="FFFFFF"/>
                  </a:solidFill>
                </a:rPr>
                <a:t>STARTER</a:t>
              </a:r>
            </a:p>
          </p:txBody>
        </p:sp>
        <p:sp>
          <p:nvSpPr>
            <p:cNvPr id="343" name="Shape 343"/>
            <p:cNvSpPr/>
            <p:nvPr/>
          </p:nvSpPr>
          <p:spPr>
            <a:xfrm>
              <a:off x="4234829" y="9639300"/>
              <a:ext cx="2107756"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44" name="Shape 344"/>
            <p:cNvSpPr/>
            <p:nvPr/>
          </p:nvSpPr>
          <p:spPr>
            <a:xfrm>
              <a:off x="3421166" y="4868912"/>
              <a:ext cx="3517903" cy="42575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nSpc>
                  <a:spcPct val="180000"/>
                </a:lnSpc>
                <a:defRPr sz="1800"/>
              </a:pPr>
              <a:r>
                <a:rPr sz="3000" spc="-59" dirty="0">
                  <a:solidFill>
                    <a:schemeClr val="accent5"/>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5"/>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5"/>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5"/>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5"/>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45" name="Shape 345"/>
            <p:cNvSpPr/>
            <p:nvPr/>
          </p:nvSpPr>
          <p:spPr>
            <a:xfrm>
              <a:off x="3736974" y="9155823"/>
              <a:ext cx="414152" cy="12844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sp>
        <p:nvSpPr>
          <p:cNvPr id="347" name="Shape 347"/>
          <p:cNvSpPr/>
          <p:nvPr/>
        </p:nvSpPr>
        <p:spPr>
          <a:xfrm>
            <a:off x="2997200" y="11099800"/>
            <a:ext cx="18389600" cy="7386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p>
        </p:txBody>
      </p:sp>
      <p:grpSp>
        <p:nvGrpSpPr>
          <p:cNvPr id="4" name="Group 3"/>
          <p:cNvGrpSpPr/>
          <p:nvPr/>
        </p:nvGrpSpPr>
        <p:grpSpPr>
          <a:xfrm>
            <a:off x="7671919" y="3390900"/>
            <a:ext cx="4349784" cy="7124700"/>
            <a:chOff x="7671919" y="3390900"/>
            <a:chExt cx="4349784" cy="7124700"/>
          </a:xfrm>
        </p:grpSpPr>
        <p:graphicFrame>
          <p:nvGraphicFramePr>
            <p:cNvPr id="348" name="Table 348"/>
            <p:cNvGraphicFramePr/>
            <p:nvPr>
              <p:extLst>
                <p:ext uri="{D42A27DB-BD31-4B8C-83A1-F6EECF244321}">
                  <p14:modId xmlns:p14="http://schemas.microsoft.com/office/powerpoint/2010/main" xmlns="" val="1897996441"/>
                </p:ext>
              </p:extLst>
            </p:nvPr>
          </p:nvGraphicFramePr>
          <p:xfrm>
            <a:off x="76736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tx1">
                          <a:lumMod val="75000"/>
                          <a:lumOff val="25000"/>
                        </a:schemeClr>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49" name="Shape 349"/>
            <p:cNvSpPr/>
            <p:nvPr/>
          </p:nvSpPr>
          <p:spPr>
            <a:xfrm>
              <a:off x="7671919" y="3390900"/>
              <a:ext cx="4343401"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0" name="Shape 350"/>
            <p:cNvSpPr/>
            <p:nvPr/>
          </p:nvSpPr>
          <p:spPr>
            <a:xfrm>
              <a:off x="8709152" y="3838575"/>
              <a:ext cx="2258247"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BUSINESS</a:t>
              </a:r>
            </a:p>
          </p:txBody>
        </p:sp>
        <p:sp>
          <p:nvSpPr>
            <p:cNvPr id="351" name="Shape 351"/>
            <p:cNvSpPr/>
            <p:nvPr/>
          </p:nvSpPr>
          <p:spPr>
            <a:xfrm>
              <a:off x="8850967" y="9575800"/>
              <a:ext cx="2203063" cy="774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52" name="Shape 352"/>
            <p:cNvSpPr/>
            <p:nvPr/>
          </p:nvSpPr>
          <p:spPr>
            <a:xfrm>
              <a:off x="8400766" y="9563100"/>
              <a:ext cx="423165"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54" name="Shape 354"/>
            <p:cNvSpPr/>
            <p:nvPr/>
          </p:nvSpPr>
          <p:spPr>
            <a:xfrm>
              <a:off x="7681193" y="9321800"/>
              <a:ext cx="4337619" cy="736600"/>
            </a:xfrm>
            <a:prstGeom prst="rect">
              <a:avLst/>
            </a:prstGeom>
            <a:solidFill>
              <a:schemeClr val="accent1">
                <a:lumMod val="60000"/>
                <a:lumOff val="40000"/>
              </a:schemeClr>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5" name="Shape 355"/>
            <p:cNvSpPr/>
            <p:nvPr/>
          </p:nvSpPr>
          <p:spPr>
            <a:xfrm>
              <a:off x="7678301" y="9613900"/>
              <a:ext cx="4343402" cy="901700"/>
            </a:xfrm>
            <a:prstGeom prst="roundRect">
              <a:avLst>
                <a:gd name="adj" fmla="val 21127"/>
              </a:avLst>
            </a:prstGeom>
            <a:solidFill>
              <a:schemeClr val="accent1">
                <a:lumMod val="60000"/>
                <a:lumOff val="40000"/>
              </a:schemeClr>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6" name="Shape 356"/>
            <p:cNvSpPr/>
            <p:nvPr/>
          </p:nvSpPr>
          <p:spPr>
            <a:xfrm>
              <a:off x="8906356" y="9639300"/>
              <a:ext cx="2107756"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57" name="Shape 357"/>
            <p:cNvSpPr/>
            <p:nvPr/>
          </p:nvSpPr>
          <p:spPr>
            <a:xfrm>
              <a:off x="8089899" y="4868912"/>
              <a:ext cx="3517902" cy="42575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nSpc>
                  <a:spcPct val="180000"/>
                </a:lnSpc>
                <a:defRPr sz="1800"/>
              </a:pPr>
              <a:r>
                <a:rPr sz="3000" spc="-59" dirty="0">
                  <a:solidFill>
                    <a:schemeClr val="accent3"/>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3"/>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3"/>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3"/>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3"/>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58" name="Shape 358"/>
            <p:cNvSpPr/>
            <p:nvPr/>
          </p:nvSpPr>
          <p:spPr>
            <a:xfrm>
              <a:off x="8423274" y="9155823"/>
              <a:ext cx="414152" cy="12844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grpSp>
        <p:nvGrpSpPr>
          <p:cNvPr id="5" name="Group 4"/>
          <p:cNvGrpSpPr/>
          <p:nvPr/>
        </p:nvGrpSpPr>
        <p:grpSpPr>
          <a:xfrm>
            <a:off x="12332819" y="3390900"/>
            <a:ext cx="4360180" cy="7124700"/>
            <a:chOff x="12332819" y="3390900"/>
            <a:chExt cx="4360180" cy="7124700"/>
          </a:xfrm>
        </p:grpSpPr>
        <p:graphicFrame>
          <p:nvGraphicFramePr>
            <p:cNvPr id="360" name="Table 360"/>
            <p:cNvGraphicFramePr/>
            <p:nvPr>
              <p:extLst>
                <p:ext uri="{D42A27DB-BD31-4B8C-83A1-F6EECF244321}">
                  <p14:modId xmlns:p14="http://schemas.microsoft.com/office/powerpoint/2010/main" xmlns="" val="708928750"/>
                </p:ext>
              </p:extLst>
            </p:nvPr>
          </p:nvGraphicFramePr>
          <p:xfrm>
            <a:off x="123345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61" name="Shape 361"/>
            <p:cNvSpPr/>
            <p:nvPr/>
          </p:nvSpPr>
          <p:spPr>
            <a:xfrm>
              <a:off x="12332819" y="3390900"/>
              <a:ext cx="4343402"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2" name="Shape 362"/>
            <p:cNvSpPr/>
            <p:nvPr/>
          </p:nvSpPr>
          <p:spPr>
            <a:xfrm>
              <a:off x="13621499" y="3838575"/>
              <a:ext cx="1755352"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BIZ PRO</a:t>
              </a:r>
            </a:p>
          </p:txBody>
        </p:sp>
        <p:sp>
          <p:nvSpPr>
            <p:cNvPr id="363" name="Shape 363"/>
            <p:cNvSpPr/>
            <p:nvPr/>
          </p:nvSpPr>
          <p:spPr>
            <a:xfrm>
              <a:off x="13511868" y="9575800"/>
              <a:ext cx="2203063" cy="774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64" name="Shape 364"/>
            <p:cNvSpPr/>
            <p:nvPr/>
          </p:nvSpPr>
          <p:spPr>
            <a:xfrm>
              <a:off x="13061666" y="9563100"/>
              <a:ext cx="423165"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66" name="Shape 366"/>
            <p:cNvSpPr/>
            <p:nvPr/>
          </p:nvSpPr>
          <p:spPr>
            <a:xfrm>
              <a:off x="12352487" y="9321800"/>
              <a:ext cx="4337620" cy="7366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7" name="Shape 367"/>
            <p:cNvSpPr/>
            <p:nvPr/>
          </p:nvSpPr>
          <p:spPr>
            <a:xfrm>
              <a:off x="12349596" y="9613900"/>
              <a:ext cx="4343403" cy="901700"/>
            </a:xfrm>
            <a:prstGeom prst="roundRect">
              <a:avLst>
                <a:gd name="adj" fmla="val 21127"/>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8" name="Shape 368"/>
            <p:cNvSpPr/>
            <p:nvPr/>
          </p:nvSpPr>
          <p:spPr>
            <a:xfrm>
              <a:off x="13567258" y="9639300"/>
              <a:ext cx="2107756"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chemeClr val="bg1"/>
                  </a:solidFill>
                </a:rPr>
                <a:t>Get this plan</a:t>
              </a:r>
            </a:p>
          </p:txBody>
        </p:sp>
        <p:sp>
          <p:nvSpPr>
            <p:cNvPr id="369" name="Shape 369"/>
            <p:cNvSpPr/>
            <p:nvPr/>
          </p:nvSpPr>
          <p:spPr>
            <a:xfrm>
              <a:off x="12763499" y="4868912"/>
              <a:ext cx="3517903" cy="42575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nSpc>
                  <a:spcPct val="180000"/>
                </a:lnSpc>
                <a:defRPr sz="1800"/>
              </a:pPr>
              <a:r>
                <a:rPr sz="3000" spc="-59" dirty="0">
                  <a:solidFill>
                    <a:schemeClr val="accent2"/>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2"/>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2"/>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2"/>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2"/>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71" name="Shape 371"/>
            <p:cNvSpPr/>
            <p:nvPr/>
          </p:nvSpPr>
          <p:spPr>
            <a:xfrm>
              <a:off x="13096874" y="9155823"/>
              <a:ext cx="414152" cy="12844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chemeClr val="bg1"/>
                  </a:solidFill>
                </a:rPr>
                <a:t>{</a:t>
              </a:r>
            </a:p>
          </p:txBody>
        </p:sp>
      </p:grpSp>
      <p:grpSp>
        <p:nvGrpSpPr>
          <p:cNvPr id="6" name="Group 5"/>
          <p:cNvGrpSpPr/>
          <p:nvPr/>
        </p:nvGrpSpPr>
        <p:grpSpPr>
          <a:xfrm>
            <a:off x="17031819" y="3390900"/>
            <a:ext cx="4345185" cy="7124700"/>
            <a:chOff x="17031819" y="3390900"/>
            <a:chExt cx="4345185" cy="7124700"/>
          </a:xfrm>
        </p:grpSpPr>
        <p:graphicFrame>
          <p:nvGraphicFramePr>
            <p:cNvPr id="373" name="Table 373"/>
            <p:cNvGraphicFramePr/>
            <p:nvPr>
              <p:extLst>
                <p:ext uri="{D42A27DB-BD31-4B8C-83A1-F6EECF244321}">
                  <p14:modId xmlns:p14="http://schemas.microsoft.com/office/powerpoint/2010/main" xmlns="" val="2266696418"/>
                </p:ext>
              </p:extLst>
            </p:nvPr>
          </p:nvGraphicFramePr>
          <p:xfrm>
            <a:off x="170335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rgbClr val="404040"/>
                      </a:solidFill>
                    </a:tcPr>
                  </a:tc>
                </a:tr>
              </a:tbl>
            </a:graphicData>
          </a:graphic>
        </p:graphicFrame>
        <p:sp>
          <p:nvSpPr>
            <p:cNvPr id="374" name="Shape 374"/>
            <p:cNvSpPr/>
            <p:nvPr/>
          </p:nvSpPr>
          <p:spPr>
            <a:xfrm>
              <a:off x="17031819" y="3390900"/>
              <a:ext cx="4343402"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75" name="Shape 375"/>
            <p:cNvSpPr/>
            <p:nvPr/>
          </p:nvSpPr>
          <p:spPr>
            <a:xfrm>
              <a:off x="18009162" y="3838575"/>
              <a:ext cx="2378023" cy="646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UNLIMITED</a:t>
              </a:r>
            </a:p>
          </p:txBody>
        </p:sp>
        <p:sp>
          <p:nvSpPr>
            <p:cNvPr id="376" name="Shape 376"/>
            <p:cNvSpPr/>
            <p:nvPr/>
          </p:nvSpPr>
          <p:spPr>
            <a:xfrm>
              <a:off x="18210868" y="9575800"/>
              <a:ext cx="2203063" cy="774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77" name="Shape 377"/>
            <p:cNvSpPr/>
            <p:nvPr/>
          </p:nvSpPr>
          <p:spPr>
            <a:xfrm>
              <a:off x="17760666" y="9563100"/>
              <a:ext cx="423165"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79" name="Shape 379"/>
            <p:cNvSpPr/>
            <p:nvPr/>
          </p:nvSpPr>
          <p:spPr>
            <a:xfrm>
              <a:off x="17033601" y="9321800"/>
              <a:ext cx="4343403" cy="7366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0" name="Shape 380"/>
            <p:cNvSpPr/>
            <p:nvPr/>
          </p:nvSpPr>
          <p:spPr>
            <a:xfrm>
              <a:off x="17033601" y="9613900"/>
              <a:ext cx="4343403" cy="901700"/>
            </a:xfrm>
            <a:prstGeom prst="roundRect">
              <a:avLst>
                <a:gd name="adj" fmla="val 21127"/>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1" name="Shape 381"/>
            <p:cNvSpPr/>
            <p:nvPr/>
          </p:nvSpPr>
          <p:spPr>
            <a:xfrm>
              <a:off x="18253558" y="9639300"/>
              <a:ext cx="2107756"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82" name="Shape 382"/>
            <p:cNvSpPr/>
            <p:nvPr/>
          </p:nvSpPr>
          <p:spPr>
            <a:xfrm>
              <a:off x="17449799" y="4868912"/>
              <a:ext cx="3517903" cy="42575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nSpc>
                  <a:spcPct val="180000"/>
                </a:lnSpc>
                <a:defRPr sz="1800"/>
              </a:pPr>
              <a:r>
                <a:rPr sz="3000" spc="-59" dirty="0">
                  <a:solidFill>
                    <a:schemeClr val="accent1">
                      <a:lumMod val="40000"/>
                      <a:lumOff val="60000"/>
                    </a:schemeClr>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rgbClr val="7FC2E9"/>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rgbClr val="7FC2E9"/>
                  </a:solidFill>
                  <a:latin typeface="Source Sans Pro"/>
                  <a:ea typeface="Source Sans Pro"/>
                  <a:cs typeface="Source Sans Pro"/>
                  <a:sym typeface="Source Sans Pro"/>
                </a:rPr>
                <a:t>Free </a:t>
              </a:r>
              <a:r>
                <a:rPr sz="3000" spc="-59" dirty="0">
                  <a:solidFill>
                    <a:schemeClr val="bg1"/>
                  </a:solidFill>
                  <a:latin typeface="Source Sans Pro"/>
                  <a:ea typeface="Source Sans Pro"/>
                  <a:cs typeface="Source Sans Pro"/>
                  <a:sym typeface="Source Sans Pro"/>
                </a:rPr>
                <a:t>mail services</a:t>
              </a:r>
            </a:p>
            <a:p>
              <a:pPr lvl="0">
                <a:lnSpc>
                  <a:spcPct val="180000"/>
                </a:lnSpc>
                <a:defRPr sz="1800"/>
              </a:pPr>
              <a:r>
                <a:rPr sz="3000" spc="-59" dirty="0">
                  <a:solidFill>
                    <a:srgbClr val="7FC2E9"/>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rgbClr val="7FC2E9"/>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83" name="Shape 383"/>
            <p:cNvSpPr/>
            <p:nvPr/>
          </p:nvSpPr>
          <p:spPr>
            <a:xfrm>
              <a:off x="17783174" y="9155823"/>
              <a:ext cx="414152" cy="12844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sp>
        <p:nvSpPr>
          <p:cNvPr id="385" name="Shape 385"/>
          <p:cNvSpPr/>
          <p:nvPr/>
        </p:nvSpPr>
        <p:spPr>
          <a:xfrm>
            <a:off x="7785976" y="480040"/>
            <a:ext cx="8821326"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a:solidFill>
                  <a:srgbClr val="FBB22F"/>
                </a:solidFill>
                <a:latin typeface="Oswald Regular"/>
                <a:ea typeface="Oswald Regular"/>
                <a:cs typeface="Oswald Regular"/>
                <a:sym typeface="Oswald Regular"/>
              </a:defRPr>
            </a:lvl1pPr>
          </a:lstStyle>
          <a:p>
            <a:pPr lvl="0">
              <a:defRPr sz="1800">
                <a:solidFill>
                  <a:srgbClr val="000000"/>
                </a:solidFill>
              </a:defRPr>
            </a:pPr>
            <a:r>
              <a:rPr sz="9600" dirty="0">
                <a:solidFill>
                  <a:schemeClr val="accent3"/>
                </a:solidFill>
              </a:rPr>
              <a:t>Price and Package</a:t>
            </a:r>
          </a:p>
        </p:txBody>
      </p:sp>
      <p:sp>
        <p:nvSpPr>
          <p:cNvPr id="386" name="Shape 386"/>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9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5" nodeType="withEffect">
                                  <p:stCondLst>
                                    <p:cond delay="1100"/>
                                  </p:stCondLst>
                                  <p:iterate>
                                    <p:tmAbs val="0"/>
                                  </p:iterate>
                                  <p:childTnLst>
                                    <p:set>
                                      <p:cBhvr>
                                        <p:cTn id="22" fill="hold"/>
                                        <p:tgtEl>
                                          <p:spTgt spid="347"/>
                                        </p:tgtEl>
                                        <p:attrNameLst>
                                          <p:attrName>style.visibility</p:attrName>
                                        </p:attrNameLst>
                                      </p:cBhvr>
                                      <p:to>
                                        <p:strVal val="visible"/>
                                      </p:to>
                                    </p:set>
                                    <p:anim calcmode="lin" valueType="num">
                                      <p:cBhvr>
                                        <p:cTn id="23" dur="750" fill="hold"/>
                                        <p:tgtEl>
                                          <p:spTgt spid="347"/>
                                        </p:tgtEl>
                                        <p:attrNameLst>
                                          <p:attrName>ppt_x</p:attrName>
                                        </p:attrNameLst>
                                      </p:cBhvr>
                                      <p:tavLst>
                                        <p:tav tm="0">
                                          <p:val>
                                            <p:strVal val="#ppt_x"/>
                                          </p:val>
                                        </p:tav>
                                        <p:tav tm="100000">
                                          <p:val>
                                            <p:strVal val="#ppt_x"/>
                                          </p:val>
                                        </p:tav>
                                      </p:tavLst>
                                    </p:anim>
                                    <p:anim calcmode="lin" valueType="num">
                                      <p:cBhvr>
                                        <p:cTn id="24" dur="750" fill="hold"/>
                                        <p:tgtEl>
                                          <p:spTgt spid="3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p:nvPr/>
        </p:nvSpPr>
        <p:spPr>
          <a:xfrm>
            <a:off x="7848766" y="480040"/>
            <a:ext cx="8676671"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Product Features</a:t>
            </a:r>
          </a:p>
        </p:txBody>
      </p:sp>
      <p:sp>
        <p:nvSpPr>
          <p:cNvPr id="389" name="Shape 389"/>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423" name="Group 423"/>
          <p:cNvGrpSpPr/>
          <p:nvPr/>
        </p:nvGrpSpPr>
        <p:grpSpPr>
          <a:xfrm>
            <a:off x="3009903" y="4091501"/>
            <a:ext cx="18338787" cy="6716204"/>
            <a:chOff x="0" y="0"/>
            <a:chExt cx="18338786" cy="6716203"/>
          </a:xfrm>
        </p:grpSpPr>
        <p:grpSp>
          <p:nvGrpSpPr>
            <p:cNvPr id="394" name="Group 394"/>
            <p:cNvGrpSpPr/>
            <p:nvPr/>
          </p:nvGrpSpPr>
          <p:grpSpPr>
            <a:xfrm>
              <a:off x="11252193" y="378898"/>
              <a:ext cx="7086593" cy="5702301"/>
              <a:chOff x="0" y="0"/>
              <a:chExt cx="7086591" cy="5702299"/>
            </a:xfrm>
          </p:grpSpPr>
          <p:sp>
            <p:nvSpPr>
              <p:cNvPr id="390" name="Shape 390"/>
              <p:cNvSpPr/>
              <p:nvPr/>
            </p:nvSpPr>
            <p:spPr>
              <a:xfrm>
                <a:off x="2" y="0"/>
                <a:ext cx="7086584" cy="1430208"/>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1" name="Shape 391"/>
              <p:cNvSpPr/>
              <p:nvPr/>
            </p:nvSpPr>
            <p:spPr>
              <a:xfrm>
                <a:off x="2" y="1431466"/>
                <a:ext cx="7086584"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2" name="Shape 392"/>
              <p:cNvSpPr/>
              <p:nvPr/>
            </p:nvSpPr>
            <p:spPr>
              <a:xfrm>
                <a:off x="0" y="2858039"/>
                <a:ext cx="7086591" cy="1435101"/>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3" name="Shape 393"/>
              <p:cNvSpPr/>
              <p:nvPr/>
            </p:nvSpPr>
            <p:spPr>
              <a:xfrm>
                <a:off x="3" y="4272092"/>
                <a:ext cx="7086589"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nvGrpSpPr>
            <p:cNvPr id="398" name="Group 398"/>
            <p:cNvGrpSpPr/>
            <p:nvPr/>
          </p:nvGrpSpPr>
          <p:grpSpPr>
            <a:xfrm>
              <a:off x="0" y="378898"/>
              <a:ext cx="11277604" cy="4293140"/>
              <a:chOff x="0" y="0"/>
              <a:chExt cx="11277603" cy="4293138"/>
            </a:xfrm>
          </p:grpSpPr>
          <p:sp>
            <p:nvSpPr>
              <p:cNvPr id="395" name="Shape 395"/>
              <p:cNvSpPr/>
              <p:nvPr/>
            </p:nvSpPr>
            <p:spPr>
              <a:xfrm>
                <a:off x="0" y="0"/>
                <a:ext cx="11277604" cy="1430207"/>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6" name="Shape 396"/>
              <p:cNvSpPr/>
              <p:nvPr/>
            </p:nvSpPr>
            <p:spPr>
              <a:xfrm>
                <a:off x="0" y="1431466"/>
                <a:ext cx="11277604" cy="1430208"/>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7" name="Shape 397"/>
              <p:cNvSpPr/>
              <p:nvPr/>
            </p:nvSpPr>
            <p:spPr>
              <a:xfrm>
                <a:off x="1" y="2858038"/>
                <a:ext cx="11277601" cy="14351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399" name="Shape 399"/>
            <p:cNvSpPr/>
            <p:nvPr/>
          </p:nvSpPr>
          <p:spPr>
            <a:xfrm>
              <a:off x="1" y="4650991"/>
              <a:ext cx="11277609" cy="1430208"/>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00" name="Shape 400"/>
            <p:cNvSpPr/>
            <p:nvPr/>
          </p:nvSpPr>
          <p:spPr>
            <a:xfrm>
              <a:off x="1657736" y="10598"/>
              <a:ext cx="9693003" cy="6456895"/>
            </a:xfrm>
            <a:custGeom>
              <a:avLst/>
              <a:gdLst/>
              <a:ahLst/>
              <a:cxnLst>
                <a:cxn ang="0">
                  <a:pos x="wd2" y="hd2"/>
                </a:cxn>
                <a:cxn ang="5400000">
                  <a:pos x="wd2" y="hd2"/>
                </a:cxn>
                <a:cxn ang="10800000">
                  <a:pos x="wd2" y="hd2"/>
                </a:cxn>
                <a:cxn ang="16200000">
                  <a:pos x="wd2" y="hd2"/>
                </a:cxn>
              </a:cxnLst>
              <a:rect l="0" t="0" r="r" b="b"/>
              <a:pathLst>
                <a:path w="21600" h="21600" extrusionOk="0">
                  <a:moveTo>
                    <a:pt x="20830" y="20216"/>
                  </a:moveTo>
                  <a:lnTo>
                    <a:pt x="646" y="20216"/>
                  </a:lnTo>
                  <a:lnTo>
                    <a:pt x="646" y="1249"/>
                  </a:lnTo>
                  <a:lnTo>
                    <a:pt x="20830" y="1249"/>
                  </a:lnTo>
                  <a:cubicBezTo>
                    <a:pt x="20830" y="1249"/>
                    <a:pt x="20830" y="20216"/>
                    <a:pt x="20830" y="20216"/>
                  </a:cubicBezTo>
                  <a:close/>
                  <a:moveTo>
                    <a:pt x="21600" y="20742"/>
                  </a:moveTo>
                  <a:lnTo>
                    <a:pt x="21600" y="1231"/>
                  </a:lnTo>
                  <a:cubicBezTo>
                    <a:pt x="21600" y="554"/>
                    <a:pt x="21231" y="0"/>
                    <a:pt x="20781" y="0"/>
                  </a:cubicBezTo>
                  <a:lnTo>
                    <a:pt x="820" y="0"/>
                  </a:lnTo>
                  <a:cubicBezTo>
                    <a:pt x="369" y="0"/>
                    <a:pt x="0" y="554"/>
                    <a:pt x="0" y="1231"/>
                  </a:cubicBezTo>
                  <a:lnTo>
                    <a:pt x="0" y="20742"/>
                  </a:lnTo>
                  <a:cubicBezTo>
                    <a:pt x="0" y="21075"/>
                    <a:pt x="89" y="21378"/>
                    <a:pt x="234" y="21600"/>
                  </a:cubicBezTo>
                  <a:lnTo>
                    <a:pt x="21367" y="21600"/>
                  </a:lnTo>
                  <a:cubicBezTo>
                    <a:pt x="21511" y="21378"/>
                    <a:pt x="21600" y="21075"/>
                    <a:pt x="21600" y="20742"/>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1" name="Shape 401"/>
            <p:cNvSpPr/>
            <p:nvPr/>
          </p:nvSpPr>
          <p:spPr>
            <a:xfrm>
              <a:off x="520696" y="6416617"/>
              <a:ext cx="11861811" cy="214232"/>
            </a:xfrm>
            <a:custGeom>
              <a:avLst/>
              <a:gdLst/>
              <a:ahLst/>
              <a:cxnLst>
                <a:cxn ang="0">
                  <a:pos x="wd2" y="hd2"/>
                </a:cxn>
                <a:cxn ang="5400000">
                  <a:pos x="wd2" y="hd2"/>
                </a:cxn>
                <a:cxn ang="10800000">
                  <a:pos x="wd2" y="hd2"/>
                </a:cxn>
                <a:cxn ang="16200000">
                  <a:pos x="wd2" y="hd2"/>
                </a:cxn>
              </a:cxnLst>
              <a:rect l="0" t="0" r="r" b="b"/>
              <a:pathLst>
                <a:path w="21600" h="21600" extrusionOk="0">
                  <a:moveTo>
                    <a:pt x="19430" y="0"/>
                  </a:moveTo>
                  <a:lnTo>
                    <a:pt x="2161" y="0"/>
                  </a:lnTo>
                  <a:lnTo>
                    <a:pt x="0" y="0"/>
                  </a:lnTo>
                  <a:lnTo>
                    <a:pt x="0" y="21600"/>
                  </a:lnTo>
                  <a:lnTo>
                    <a:pt x="21600" y="21600"/>
                  </a:lnTo>
                  <a:lnTo>
                    <a:pt x="21600" y="0"/>
                  </a:lnTo>
                  <a:cubicBezTo>
                    <a:pt x="21600" y="0"/>
                    <a:pt x="19430" y="0"/>
                    <a:pt x="19430" y="0"/>
                  </a:cubicBezTo>
                  <a:close/>
                </a:path>
              </a:pathLst>
            </a:custGeom>
            <a:solidFill>
              <a:schemeClr val="bg1">
                <a:lumMod val="85000"/>
              </a:schemeClr>
            </a:solidFill>
            <a:ln w="12700" cap="flat">
              <a:noFill/>
              <a:miter lim="400000"/>
            </a:ln>
            <a:effectLst>
              <a:outerShdw blurRad="38100" dist="12700" dir="5400000" rotWithShape="0">
                <a:srgbClr val="000000">
                  <a:alpha val="50000"/>
                </a:srgbClr>
              </a:outerShdw>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2" name="Shape 402"/>
            <p:cNvSpPr/>
            <p:nvPr/>
          </p:nvSpPr>
          <p:spPr>
            <a:xfrm>
              <a:off x="6490154" y="152955"/>
              <a:ext cx="100842" cy="101201"/>
            </a:xfrm>
            <a:custGeom>
              <a:avLst/>
              <a:gdLst/>
              <a:ahLst/>
              <a:cxnLst>
                <a:cxn ang="0">
                  <a:pos x="wd2" y="hd2"/>
                </a:cxn>
                <a:cxn ang="5400000">
                  <a:pos x="wd2" y="hd2"/>
                </a:cxn>
                <a:cxn ang="10800000">
                  <a:pos x="wd2" y="hd2"/>
                </a:cxn>
                <a:cxn ang="16200000">
                  <a:pos x="wd2" y="hd2"/>
                </a:cxn>
              </a:cxnLst>
              <a:rect l="0" t="0" r="r" b="b"/>
              <a:pathLst>
                <a:path w="21600" h="21600" extrusionOk="0">
                  <a:moveTo>
                    <a:pt x="21600" y="10770"/>
                  </a:moveTo>
                  <a:cubicBezTo>
                    <a:pt x="21600" y="4866"/>
                    <a:pt x="16813" y="0"/>
                    <a:pt x="10837" y="0"/>
                  </a:cubicBezTo>
                  <a:cubicBezTo>
                    <a:pt x="4831" y="0"/>
                    <a:pt x="0" y="4866"/>
                    <a:pt x="0" y="10770"/>
                  </a:cubicBezTo>
                  <a:cubicBezTo>
                    <a:pt x="0" y="16764"/>
                    <a:pt x="4831" y="21600"/>
                    <a:pt x="10837" y="21600"/>
                  </a:cubicBezTo>
                  <a:cubicBezTo>
                    <a:pt x="16813" y="21600"/>
                    <a:pt x="21600" y="16764"/>
                    <a:pt x="21600" y="10770"/>
                  </a:cubicBezTo>
                  <a:close/>
                </a:path>
              </a:pathLst>
            </a:custGeom>
            <a:solidFill>
              <a:srgbClr val="A4A6A8"/>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3" name="Shape 403"/>
            <p:cNvSpPr/>
            <p:nvPr/>
          </p:nvSpPr>
          <p:spPr>
            <a:xfrm>
              <a:off x="5637373" y="6416617"/>
              <a:ext cx="1673495" cy="144862"/>
            </a:xfrm>
            <a:custGeom>
              <a:avLst/>
              <a:gdLst/>
              <a:ahLst/>
              <a:cxnLst>
                <a:cxn ang="0">
                  <a:pos x="wd2" y="hd2"/>
                </a:cxn>
                <a:cxn ang="5400000">
                  <a:pos x="wd2" y="hd2"/>
                </a:cxn>
                <a:cxn ang="10800000">
                  <a:pos x="wd2" y="hd2"/>
                </a:cxn>
                <a:cxn ang="16200000">
                  <a:pos x="wd2" y="hd2"/>
                </a:cxn>
              </a:cxnLst>
              <a:rect l="0" t="0" r="r" b="b"/>
              <a:pathLst>
                <a:path w="21600" h="21600" extrusionOk="0">
                  <a:moveTo>
                    <a:pt x="10968" y="0"/>
                  </a:moveTo>
                  <a:lnTo>
                    <a:pt x="10635" y="0"/>
                  </a:lnTo>
                  <a:lnTo>
                    <a:pt x="0" y="0"/>
                  </a:lnTo>
                  <a:cubicBezTo>
                    <a:pt x="0" y="0"/>
                    <a:pt x="313" y="21600"/>
                    <a:pt x="2025" y="21600"/>
                  </a:cubicBezTo>
                  <a:cubicBezTo>
                    <a:pt x="3506" y="21600"/>
                    <a:pt x="9107" y="21600"/>
                    <a:pt x="10611" y="21600"/>
                  </a:cubicBezTo>
                  <a:cubicBezTo>
                    <a:pt x="10852" y="21600"/>
                    <a:pt x="10990" y="21600"/>
                    <a:pt x="10990" y="21600"/>
                  </a:cubicBezTo>
                  <a:cubicBezTo>
                    <a:pt x="12499" y="21600"/>
                    <a:pt x="18097" y="21600"/>
                    <a:pt x="19573" y="21600"/>
                  </a:cubicBezTo>
                  <a:cubicBezTo>
                    <a:pt x="21290" y="21600"/>
                    <a:pt x="21600" y="0"/>
                    <a:pt x="21600" y="0"/>
                  </a:cubicBezTo>
                  <a:cubicBezTo>
                    <a:pt x="21600" y="0"/>
                    <a:pt x="10968" y="0"/>
                    <a:pt x="10968"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4" name="Shape 404"/>
            <p:cNvSpPr/>
            <p:nvPr/>
          </p:nvSpPr>
          <p:spPr>
            <a:xfrm>
              <a:off x="520696" y="6558970"/>
              <a:ext cx="11861811" cy="1572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31" y="21600"/>
                    <a:pt x="1250" y="21600"/>
                  </a:cubicBezTo>
                  <a:cubicBezTo>
                    <a:pt x="2368" y="21600"/>
                    <a:pt x="10745" y="21600"/>
                    <a:pt x="10745" y="21600"/>
                  </a:cubicBezTo>
                  <a:lnTo>
                    <a:pt x="10855" y="21600"/>
                  </a:lnTo>
                  <a:cubicBezTo>
                    <a:pt x="10855" y="21600"/>
                    <a:pt x="19232" y="21600"/>
                    <a:pt x="20351" y="21600"/>
                  </a:cubicBezTo>
                  <a:cubicBezTo>
                    <a:pt x="21469" y="21600"/>
                    <a:pt x="21600" y="0"/>
                    <a:pt x="21600" y="0"/>
                  </a:cubicBezTo>
                </a:path>
              </a:pathLst>
            </a:custGeom>
            <a:solidFill>
              <a:schemeClr val="bg1">
                <a:lumMod val="9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5" name="Shape 405"/>
            <p:cNvSpPr/>
            <p:nvPr/>
          </p:nvSpPr>
          <p:spPr>
            <a:xfrm>
              <a:off x="1955796" y="378898"/>
              <a:ext cx="9042401" cy="5702301"/>
            </a:xfrm>
            <a:prstGeom prst="rect">
              <a:avLst/>
            </a:prstGeom>
            <a:solidFill>
              <a:schemeClr val="bg1">
                <a:alpha val="15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06" name="Shape 406"/>
            <p:cNvSpPr/>
            <p:nvPr/>
          </p:nvSpPr>
          <p:spPr>
            <a:xfrm>
              <a:off x="6842580" y="0"/>
              <a:ext cx="4521617" cy="6414736"/>
            </a:xfrm>
            <a:custGeom>
              <a:avLst/>
              <a:gdLst/>
              <a:ahLst/>
              <a:cxnLst>
                <a:cxn ang="0">
                  <a:pos x="wd2" y="hd2"/>
                </a:cxn>
                <a:cxn ang="5400000">
                  <a:pos x="wd2" y="hd2"/>
                </a:cxn>
                <a:cxn ang="10800000">
                  <a:pos x="wd2" y="hd2"/>
                </a:cxn>
                <a:cxn ang="16200000">
                  <a:pos x="wd2" y="hd2"/>
                </a:cxn>
              </a:cxnLst>
              <a:rect l="0" t="0" r="r" b="b"/>
              <a:pathLst>
                <a:path w="21413" h="20798" extrusionOk="0">
                  <a:moveTo>
                    <a:pt x="0" y="111"/>
                  </a:moveTo>
                  <a:lnTo>
                    <a:pt x="13359" y="20676"/>
                  </a:lnTo>
                  <a:lnTo>
                    <a:pt x="20555" y="20669"/>
                  </a:lnTo>
                  <a:cubicBezTo>
                    <a:pt x="20555" y="20669"/>
                    <a:pt x="21478" y="21485"/>
                    <a:pt x="21341" y="19012"/>
                  </a:cubicBezTo>
                  <a:cubicBezTo>
                    <a:pt x="21237" y="17123"/>
                    <a:pt x="21411" y="1269"/>
                    <a:pt x="21411" y="1269"/>
                  </a:cubicBezTo>
                  <a:cubicBezTo>
                    <a:pt x="21411" y="1269"/>
                    <a:pt x="21600" y="-115"/>
                    <a:pt x="18265" y="8"/>
                  </a:cubicBezTo>
                  <a:cubicBezTo>
                    <a:pt x="15685" y="103"/>
                    <a:pt x="0" y="111"/>
                    <a:pt x="0" y="111"/>
                  </a:cubicBezTo>
                  <a:close/>
                </a:path>
              </a:pathLst>
            </a:custGeom>
            <a:solidFill>
              <a:schemeClr val="bg1">
                <a:alpha val="20000"/>
              </a:schemeClr>
            </a:solidFill>
            <a:ln w="25400" cap="flat">
              <a:solidFill>
                <a:srgbClr val="000000">
                  <a:alpha val="0"/>
                </a:srgbClr>
              </a:solidFill>
              <a:prstDash val="solid"/>
              <a:miter lim="400000"/>
            </a:ln>
            <a:effectLst/>
          </p:spPr>
          <p:txBody>
            <a:bodyPr wrap="square" lIns="0" tIns="0" rIns="0" bIns="0" numCol="1" anchor="ctr">
              <a:noAutofit/>
            </a:bodyPr>
            <a:lstStyle/>
            <a:p>
              <a:pPr lvl="0"/>
              <a:endParaRPr/>
            </a:p>
          </p:txBody>
        </p:sp>
        <p:sp>
          <p:nvSpPr>
            <p:cNvPr id="407" name="Shape 407"/>
            <p:cNvSpPr/>
            <p:nvPr/>
          </p:nvSpPr>
          <p:spPr>
            <a:xfrm>
              <a:off x="2359721" y="721987"/>
              <a:ext cx="2689262" cy="7489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solidFill>
                </a:rPr>
                <a:t>Huge storage</a:t>
              </a:r>
            </a:p>
          </p:txBody>
        </p:sp>
        <p:sp>
          <p:nvSpPr>
            <p:cNvPr id="408" name="Shape 408"/>
            <p:cNvSpPr/>
            <p:nvPr/>
          </p:nvSpPr>
          <p:spPr>
            <a:xfrm>
              <a:off x="2362196" y="2055487"/>
              <a:ext cx="5114926" cy="7489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Data management system</a:t>
              </a:r>
            </a:p>
          </p:txBody>
        </p:sp>
        <p:sp>
          <p:nvSpPr>
            <p:cNvPr id="409" name="Shape 409"/>
            <p:cNvSpPr/>
            <p:nvPr/>
          </p:nvSpPr>
          <p:spPr>
            <a:xfrm>
              <a:off x="2362196" y="3528687"/>
              <a:ext cx="4070666" cy="7489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Trafic booster &amp; SEO</a:t>
              </a:r>
            </a:p>
          </p:txBody>
        </p:sp>
        <p:sp>
          <p:nvSpPr>
            <p:cNvPr id="410" name="Shape 410"/>
            <p:cNvSpPr/>
            <p:nvPr/>
          </p:nvSpPr>
          <p:spPr>
            <a:xfrm>
              <a:off x="2362196" y="4912987"/>
              <a:ext cx="5266313" cy="7489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Awesome client dashboard</a:t>
              </a:r>
            </a:p>
          </p:txBody>
        </p:sp>
        <p:sp>
          <p:nvSpPr>
            <p:cNvPr id="411" name="Shape 411"/>
            <p:cNvSpPr/>
            <p:nvPr/>
          </p:nvSpPr>
          <p:spPr>
            <a:xfrm>
              <a:off x="12661896" y="658298"/>
              <a:ext cx="5359401" cy="830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err="1">
                  <a:solidFill>
                    <a:schemeClr val="bg1">
                      <a:lumMod val="65000"/>
                    </a:schemeClr>
                  </a:solidFill>
                </a:rPr>
                <a:t>Vestibulum</a:t>
              </a:r>
              <a:r>
                <a:rPr sz="2700" spc="53" dirty="0">
                  <a:solidFill>
                    <a:schemeClr val="bg1">
                      <a:lumMod val="65000"/>
                    </a:schemeClr>
                  </a:solidFill>
                </a:rPr>
                <a:t> id ligula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felis</a:t>
              </a:r>
              <a:r>
                <a:rPr sz="2700" spc="53" dirty="0">
                  <a:solidFill>
                    <a:schemeClr val="bg1">
                      <a:lumMod val="65000"/>
                    </a:schemeClr>
                  </a:solidFill>
                </a:rPr>
                <a:t> </a:t>
              </a:r>
              <a:r>
                <a:rPr sz="2700" spc="53" dirty="0" err="1">
                  <a:solidFill>
                    <a:schemeClr val="bg1">
                      <a:lumMod val="65000"/>
                    </a:schemeClr>
                  </a:solidFill>
                </a:rPr>
                <a:t>euismod</a:t>
              </a:r>
              <a:r>
                <a:rPr sz="2700" spc="53" dirty="0">
                  <a:solidFill>
                    <a:schemeClr val="bg1">
                      <a:lumMod val="65000"/>
                    </a:schemeClr>
                  </a:solidFill>
                </a:rPr>
                <a:t> semper. </a:t>
              </a:r>
              <a:r>
                <a:rPr sz="2700" spc="53" dirty="0" err="1">
                  <a:solidFill>
                    <a:schemeClr val="bg1">
                      <a:lumMod val="65000"/>
                    </a:schemeClr>
                  </a:solidFill>
                </a:rPr>
                <a:t>Nullam</a:t>
              </a:r>
              <a:r>
                <a:rPr sz="2700" spc="53" dirty="0">
                  <a:solidFill>
                    <a:schemeClr val="bg1">
                      <a:lumMod val="65000"/>
                    </a:schemeClr>
                  </a:solidFill>
                </a:rPr>
                <a:t> </a:t>
              </a:r>
              <a:r>
                <a:rPr sz="2700" spc="53" dirty="0" err="1">
                  <a:solidFill>
                    <a:schemeClr val="bg1">
                      <a:lumMod val="65000"/>
                    </a:schemeClr>
                  </a:solidFill>
                </a:rPr>
                <a:t>quis</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p>
          </p:txBody>
        </p:sp>
        <p:sp>
          <p:nvSpPr>
            <p:cNvPr id="412" name="Shape 412"/>
            <p:cNvSpPr/>
            <p:nvPr/>
          </p:nvSpPr>
          <p:spPr>
            <a:xfrm>
              <a:off x="12661896" y="2055298"/>
              <a:ext cx="5359401" cy="830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3" name="Shape 413"/>
            <p:cNvSpPr/>
            <p:nvPr/>
          </p:nvSpPr>
          <p:spPr>
            <a:xfrm>
              <a:off x="12661896" y="3490398"/>
              <a:ext cx="5359401" cy="830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4" name="Shape 414"/>
            <p:cNvSpPr/>
            <p:nvPr/>
          </p:nvSpPr>
          <p:spPr>
            <a:xfrm>
              <a:off x="12661896" y="4900098"/>
              <a:ext cx="5359401" cy="830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5" name="Shape 415"/>
            <p:cNvSpPr/>
            <p:nvPr/>
          </p:nvSpPr>
          <p:spPr>
            <a:xfrm>
              <a:off x="11874496" y="473272"/>
              <a:ext cx="414152" cy="12844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6400" spc="192">
                  <a:solidFill>
                    <a:srgbClr val="F15F47"/>
                  </a:solidFill>
                  <a:latin typeface="Entypo"/>
                  <a:ea typeface="Entypo"/>
                  <a:cs typeface="Entypo"/>
                  <a:sym typeface="Entypo"/>
                </a:defRPr>
              </a:lvl1pPr>
            </a:lstStyle>
            <a:p>
              <a:pPr lvl="0">
                <a:defRPr sz="1800" spc="0">
                  <a:solidFill>
                    <a:srgbClr val="000000"/>
                  </a:solidFill>
                </a:defRPr>
              </a:pPr>
              <a:r>
                <a:rPr sz="6400" spc="192" dirty="0">
                  <a:solidFill>
                    <a:schemeClr val="accent5"/>
                  </a:solidFill>
                </a:rPr>
                <a:t>{</a:t>
              </a:r>
            </a:p>
          </p:txBody>
        </p:sp>
        <p:sp>
          <p:nvSpPr>
            <p:cNvPr id="416" name="Shape 416"/>
            <p:cNvSpPr/>
            <p:nvPr/>
          </p:nvSpPr>
          <p:spPr>
            <a:xfrm>
              <a:off x="11874496" y="1844872"/>
              <a:ext cx="414152" cy="12844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6400" spc="192">
                  <a:solidFill>
                    <a:srgbClr val="2BC2AC"/>
                  </a:solidFill>
                  <a:latin typeface="Entypo"/>
                  <a:ea typeface="Entypo"/>
                  <a:cs typeface="Entypo"/>
                  <a:sym typeface="Entypo"/>
                </a:defRPr>
              </a:lvl1pPr>
            </a:lstStyle>
            <a:p>
              <a:pPr lvl="0">
                <a:defRPr sz="1800" spc="0">
                  <a:solidFill>
                    <a:srgbClr val="000000"/>
                  </a:solidFill>
                </a:defRPr>
              </a:pPr>
              <a:r>
                <a:rPr sz="6400" spc="192" dirty="0">
                  <a:solidFill>
                    <a:schemeClr val="accent2"/>
                  </a:solidFill>
                </a:rPr>
                <a:t>{</a:t>
              </a:r>
            </a:p>
          </p:txBody>
        </p:sp>
        <p:sp>
          <p:nvSpPr>
            <p:cNvPr id="417" name="Shape 417"/>
            <p:cNvSpPr/>
            <p:nvPr/>
          </p:nvSpPr>
          <p:spPr>
            <a:xfrm>
              <a:off x="11874496" y="3305373"/>
              <a:ext cx="414152" cy="12844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6400" spc="192">
                  <a:solidFill>
                    <a:srgbClr val="FBB22F"/>
                  </a:solidFill>
                  <a:latin typeface="Entypo"/>
                  <a:ea typeface="Entypo"/>
                  <a:cs typeface="Entypo"/>
                  <a:sym typeface="Entypo"/>
                </a:defRPr>
              </a:lvl1pPr>
            </a:lstStyle>
            <a:p>
              <a:pPr lvl="0">
                <a:defRPr sz="1800" spc="0">
                  <a:solidFill>
                    <a:srgbClr val="000000"/>
                  </a:solidFill>
                </a:defRPr>
              </a:pPr>
              <a:r>
                <a:rPr sz="6400" spc="192" dirty="0">
                  <a:solidFill>
                    <a:schemeClr val="accent3"/>
                  </a:solidFill>
                </a:rPr>
                <a:t>{</a:t>
              </a:r>
            </a:p>
          </p:txBody>
        </p:sp>
        <p:sp>
          <p:nvSpPr>
            <p:cNvPr id="418" name="Shape 418"/>
            <p:cNvSpPr/>
            <p:nvPr/>
          </p:nvSpPr>
          <p:spPr>
            <a:xfrm>
              <a:off x="11874496" y="4676972"/>
              <a:ext cx="414152" cy="12844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lnSpc>
                  <a:spcPct val="120000"/>
                </a:lnSpc>
                <a:defRPr sz="6400" spc="192">
                  <a:solidFill>
                    <a:srgbClr val="3AC7E2"/>
                  </a:solidFill>
                  <a:latin typeface="Entypo"/>
                  <a:ea typeface="Entypo"/>
                  <a:cs typeface="Entypo"/>
                  <a:sym typeface="Entypo"/>
                </a:defRPr>
              </a:lvl1pPr>
            </a:lstStyle>
            <a:p>
              <a:pPr lvl="0">
                <a:defRPr sz="1800" spc="0">
                  <a:solidFill>
                    <a:srgbClr val="000000"/>
                  </a:solidFill>
                </a:defRPr>
              </a:pPr>
              <a:r>
                <a:rPr sz="6400" spc="192" dirty="0">
                  <a:solidFill>
                    <a:schemeClr val="accent1"/>
                  </a:solidFill>
                </a:rPr>
                <a:t>{</a:t>
              </a:r>
            </a:p>
          </p:txBody>
        </p:sp>
        <p:sp>
          <p:nvSpPr>
            <p:cNvPr id="419" name="Shape 419"/>
            <p:cNvSpPr/>
            <p:nvPr/>
          </p:nvSpPr>
          <p:spPr>
            <a:xfrm>
              <a:off x="519131" y="827180"/>
              <a:ext cx="685801" cy="5715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0" name="Shape 420"/>
            <p:cNvSpPr/>
            <p:nvPr/>
          </p:nvSpPr>
          <p:spPr>
            <a:xfrm>
              <a:off x="485973" y="3627072"/>
              <a:ext cx="762001" cy="63521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1" name="Shape 421"/>
            <p:cNvSpPr/>
            <p:nvPr/>
          </p:nvSpPr>
          <p:spPr>
            <a:xfrm>
              <a:off x="476713" y="2240290"/>
              <a:ext cx="762001" cy="63537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2" name="Shape 422"/>
            <p:cNvSpPr/>
            <p:nvPr/>
          </p:nvSpPr>
          <p:spPr>
            <a:xfrm>
              <a:off x="480921" y="5034755"/>
              <a:ext cx="762001" cy="6353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423"/>
                                        </p:tgtEl>
                                        <p:attrNameLst>
                                          <p:attrName>style.visibility</p:attrName>
                                        </p:attrNameLst>
                                      </p:cBhvr>
                                      <p:to>
                                        <p:strVal val="visible"/>
                                      </p:to>
                                    </p:set>
                                    <p:anim calcmode="lin" valueType="num">
                                      <p:cBhvr>
                                        <p:cTn id="7" dur="1000" fill="hold"/>
                                        <p:tgtEl>
                                          <p:spTgt spid="423"/>
                                        </p:tgtEl>
                                        <p:attrNameLst>
                                          <p:attrName>ppt_x</p:attrName>
                                        </p:attrNameLst>
                                      </p:cBhvr>
                                      <p:tavLst>
                                        <p:tav tm="0">
                                          <p:val>
                                            <p:strVal val="1+#ppt_w/2"/>
                                          </p:val>
                                        </p:tav>
                                        <p:tav tm="100000">
                                          <p:val>
                                            <p:strVal val="#ppt_x"/>
                                          </p:val>
                                        </p:tav>
                                      </p:tavLst>
                                    </p:anim>
                                    <p:anim calcmode="lin" valueType="num">
                                      <p:cBhvr>
                                        <p:cTn id="8" dur="1000" fill="hold"/>
                                        <p:tgtEl>
                                          <p:spTgt spid="4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29"/>
          <p:cNvGrpSpPr/>
          <p:nvPr/>
        </p:nvGrpSpPr>
        <p:grpSpPr>
          <a:xfrm>
            <a:off x="3041650" y="5778500"/>
            <a:ext cx="8591550" cy="1587501"/>
            <a:chOff x="0" y="0"/>
            <a:chExt cx="8591550" cy="1587500"/>
          </a:xfrm>
        </p:grpSpPr>
        <p:graphicFrame>
          <p:nvGraphicFramePr>
            <p:cNvPr id="425" name="Chart 425"/>
            <p:cNvGraphicFramePr/>
            <p:nvPr>
              <p:extLst>
                <p:ext uri="{D42A27DB-BD31-4B8C-83A1-F6EECF244321}">
                  <p14:modId xmlns:p14="http://schemas.microsoft.com/office/powerpoint/2010/main" xmlns="" val="3918708594"/>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2"/>
            </a:graphicData>
          </a:graphic>
        </p:graphicFrame>
        <p:sp>
          <p:nvSpPr>
            <p:cNvPr id="426"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27" name="Shape 427"/>
            <p:cNvSpPr/>
            <p:nvPr/>
          </p:nvSpPr>
          <p:spPr>
            <a:xfrm>
              <a:off x="661488" y="419288"/>
              <a:ext cx="252825" cy="7489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1</a:t>
              </a:r>
            </a:p>
          </p:txBody>
        </p:sp>
        <p:sp>
          <p:nvSpPr>
            <p:cNvPr id="428" name="Shape 428"/>
            <p:cNvSpPr/>
            <p:nvPr/>
          </p:nvSpPr>
          <p:spPr>
            <a:xfrm>
              <a:off x="1885950" y="92917"/>
              <a:ext cx="6705600" cy="139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err="1">
                  <a:solidFill>
                    <a:schemeClr val="bg1">
                      <a:lumMod val="65000"/>
                    </a:schemeClr>
                  </a:solidFill>
                </a:rPr>
                <a:t>Vestibulum</a:t>
              </a:r>
              <a:r>
                <a:rPr sz="2700" spc="53" dirty="0">
                  <a:solidFill>
                    <a:schemeClr val="bg1">
                      <a:lumMod val="65000"/>
                    </a:schemeClr>
                  </a:solidFill>
                </a:rPr>
                <a:t> id ligula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felis</a:t>
              </a:r>
              <a:r>
                <a:rPr sz="2700" spc="53" dirty="0">
                  <a:solidFill>
                    <a:schemeClr val="bg1">
                      <a:lumMod val="65000"/>
                    </a:schemeClr>
                  </a:solidFill>
                </a:rPr>
                <a:t> </a:t>
              </a:r>
              <a:r>
                <a:rPr sz="2700" spc="53" dirty="0" err="1">
                  <a:solidFill>
                    <a:schemeClr val="bg1">
                      <a:lumMod val="65000"/>
                    </a:schemeClr>
                  </a:solidFill>
                </a:rPr>
                <a:t>euismod</a:t>
              </a:r>
              <a:r>
                <a:rPr sz="2700" spc="53" dirty="0">
                  <a:solidFill>
                    <a:schemeClr val="bg1">
                      <a:lumMod val="65000"/>
                    </a:schemeClr>
                  </a:solidFill>
                </a:rPr>
                <a:t> semper. </a:t>
              </a:r>
              <a:r>
                <a:rPr sz="2700" spc="53" dirty="0" err="1">
                  <a:solidFill>
                    <a:schemeClr val="bg1">
                      <a:lumMod val="65000"/>
                    </a:schemeClr>
                  </a:solidFill>
                </a:rPr>
                <a:t>Praesent</a:t>
              </a:r>
              <a:r>
                <a:rPr sz="2700" spc="53" dirty="0">
                  <a:solidFill>
                    <a:schemeClr val="bg1">
                      <a:lumMod val="65000"/>
                    </a:schemeClr>
                  </a:solidFill>
                </a:rPr>
                <a:t> </a:t>
              </a:r>
              <a:r>
                <a:rPr sz="2700" spc="53" dirty="0" err="1">
                  <a:solidFill>
                    <a:schemeClr val="bg1">
                      <a:lumMod val="65000"/>
                    </a:schemeClr>
                  </a:solidFill>
                </a:rPr>
                <a:t>commodo</a:t>
              </a:r>
              <a:r>
                <a:rPr sz="2700" spc="53" dirty="0">
                  <a:solidFill>
                    <a:schemeClr val="bg1">
                      <a:lumMod val="65000"/>
                    </a:schemeClr>
                  </a:solidFill>
                </a:rPr>
                <a:t> </a:t>
              </a:r>
              <a:r>
                <a:rPr sz="2700" spc="53" dirty="0" err="1">
                  <a:solidFill>
                    <a:schemeClr val="bg1">
                      <a:lumMod val="65000"/>
                    </a:schemeClr>
                  </a:solidFill>
                </a:rPr>
                <a:t>cursus</a:t>
              </a:r>
              <a:r>
                <a:rPr sz="2700" spc="53" dirty="0">
                  <a:solidFill>
                    <a:schemeClr val="bg1">
                      <a:lumMod val="65000"/>
                    </a:schemeClr>
                  </a:solidFill>
                </a:rPr>
                <a:t> magna, </a:t>
              </a:r>
              <a:r>
                <a:rPr sz="2700" spc="53" dirty="0" err="1">
                  <a:solidFill>
                    <a:schemeClr val="bg1">
                      <a:lumMod val="65000"/>
                    </a:schemeClr>
                  </a:solidFill>
                </a:rPr>
                <a:t>vel</a:t>
              </a:r>
              <a:r>
                <a:rPr sz="2700" spc="53" dirty="0">
                  <a:solidFill>
                    <a:schemeClr val="bg1">
                      <a:lumMod val="65000"/>
                    </a:schemeClr>
                  </a:solidFill>
                </a:rPr>
                <a:t> </a:t>
              </a:r>
              <a:r>
                <a:rPr sz="2700" spc="53" dirty="0" err="1">
                  <a:solidFill>
                    <a:schemeClr val="bg1">
                      <a:lumMod val="65000"/>
                    </a:schemeClr>
                  </a:solidFill>
                </a:rPr>
                <a:t>scelerisque</a:t>
              </a:r>
              <a:r>
                <a:rPr sz="2700" spc="53" dirty="0">
                  <a:solidFill>
                    <a:schemeClr val="bg1">
                      <a:lumMod val="65000"/>
                    </a:schemeClr>
                  </a:solidFill>
                </a:rPr>
                <a:t> </a:t>
              </a:r>
              <a:r>
                <a:rPr sz="2700" spc="53" dirty="0" err="1">
                  <a:solidFill>
                    <a:schemeClr val="bg1">
                      <a:lumMod val="65000"/>
                    </a:schemeClr>
                  </a:solidFill>
                </a:rPr>
                <a:t>nisl</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et.</a:t>
              </a:r>
            </a:p>
          </p:txBody>
        </p:sp>
      </p:grpSp>
      <p:grpSp>
        <p:nvGrpSpPr>
          <p:cNvPr id="434" name="Group 434"/>
          <p:cNvGrpSpPr/>
          <p:nvPr/>
        </p:nvGrpSpPr>
        <p:grpSpPr>
          <a:xfrm>
            <a:off x="3035300" y="7721600"/>
            <a:ext cx="8597900" cy="1587501"/>
            <a:chOff x="0" y="0"/>
            <a:chExt cx="8597900" cy="1587500"/>
          </a:xfrm>
        </p:grpSpPr>
        <p:graphicFrame>
          <p:nvGraphicFramePr>
            <p:cNvPr id="430" name="Chart 430"/>
            <p:cNvGraphicFramePr/>
            <p:nvPr>
              <p:extLst>
                <p:ext uri="{D42A27DB-BD31-4B8C-83A1-F6EECF244321}">
                  <p14:modId xmlns:p14="http://schemas.microsoft.com/office/powerpoint/2010/main" xmlns="" val="131114679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3"/>
            </a:graphicData>
          </a:graphic>
        </p:graphicFrame>
        <p:sp>
          <p:nvSpPr>
            <p:cNvPr id="431" name="Shape 431"/>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32" name="Shape 432"/>
            <p:cNvSpPr/>
            <p:nvPr/>
          </p:nvSpPr>
          <p:spPr>
            <a:xfrm>
              <a:off x="617415" y="419289"/>
              <a:ext cx="358623" cy="7489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2</a:t>
              </a:r>
            </a:p>
          </p:txBody>
        </p:sp>
        <p:sp>
          <p:nvSpPr>
            <p:cNvPr id="433" name="Shape 433"/>
            <p:cNvSpPr/>
            <p:nvPr/>
          </p:nvSpPr>
          <p:spPr>
            <a:xfrm>
              <a:off x="1892300" y="88903"/>
              <a:ext cx="6705600" cy="139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39" name="Group 439"/>
          <p:cNvGrpSpPr/>
          <p:nvPr/>
        </p:nvGrpSpPr>
        <p:grpSpPr>
          <a:xfrm>
            <a:off x="3035300" y="9652000"/>
            <a:ext cx="8597900" cy="1587501"/>
            <a:chOff x="0" y="0"/>
            <a:chExt cx="8597900" cy="1587500"/>
          </a:xfrm>
        </p:grpSpPr>
        <p:graphicFrame>
          <p:nvGraphicFramePr>
            <p:cNvPr id="435" name="Chart 435"/>
            <p:cNvGraphicFramePr/>
            <p:nvPr>
              <p:extLst>
                <p:ext uri="{D42A27DB-BD31-4B8C-83A1-F6EECF244321}">
                  <p14:modId xmlns:p14="http://schemas.microsoft.com/office/powerpoint/2010/main" xmlns="" val="313610969"/>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4"/>
            </a:graphicData>
          </a:graphic>
        </p:graphicFrame>
        <p:sp>
          <p:nvSpPr>
            <p:cNvPr id="436" name="Shape 43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37" name="Shape 437"/>
            <p:cNvSpPr/>
            <p:nvPr/>
          </p:nvSpPr>
          <p:spPr>
            <a:xfrm>
              <a:off x="617415" y="419289"/>
              <a:ext cx="358623" cy="7489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3</a:t>
              </a:r>
            </a:p>
          </p:txBody>
        </p:sp>
        <p:sp>
          <p:nvSpPr>
            <p:cNvPr id="438" name="Shape 438"/>
            <p:cNvSpPr/>
            <p:nvPr/>
          </p:nvSpPr>
          <p:spPr>
            <a:xfrm>
              <a:off x="1892300" y="91232"/>
              <a:ext cx="6705600" cy="139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44" name="Group 444"/>
          <p:cNvGrpSpPr/>
          <p:nvPr/>
        </p:nvGrpSpPr>
        <p:grpSpPr>
          <a:xfrm>
            <a:off x="12560300" y="5778500"/>
            <a:ext cx="8788402" cy="1587501"/>
            <a:chOff x="0" y="0"/>
            <a:chExt cx="8788401" cy="1587500"/>
          </a:xfrm>
        </p:grpSpPr>
        <p:graphicFrame>
          <p:nvGraphicFramePr>
            <p:cNvPr id="440" name="Chart 440"/>
            <p:cNvGraphicFramePr/>
            <p:nvPr>
              <p:extLst>
                <p:ext uri="{D42A27DB-BD31-4B8C-83A1-F6EECF244321}">
                  <p14:modId xmlns:p14="http://schemas.microsoft.com/office/powerpoint/2010/main" xmlns="" val="2682958303"/>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5"/>
            </a:graphicData>
          </a:graphic>
        </p:graphicFrame>
        <p:sp>
          <p:nvSpPr>
            <p:cNvPr id="441" name="Shape 441"/>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42" name="Shape 442"/>
            <p:cNvSpPr/>
            <p:nvPr/>
          </p:nvSpPr>
          <p:spPr>
            <a:xfrm>
              <a:off x="618739" y="425638"/>
              <a:ext cx="336181" cy="7489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4</a:t>
              </a:r>
            </a:p>
          </p:txBody>
        </p:sp>
        <p:sp>
          <p:nvSpPr>
            <p:cNvPr id="443" name="Shape 443"/>
            <p:cNvSpPr/>
            <p:nvPr/>
          </p:nvSpPr>
          <p:spPr>
            <a:xfrm>
              <a:off x="1955800" y="101599"/>
              <a:ext cx="6832601" cy="139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49" name="Group 449"/>
          <p:cNvGrpSpPr/>
          <p:nvPr/>
        </p:nvGrpSpPr>
        <p:grpSpPr>
          <a:xfrm>
            <a:off x="12547600" y="7721600"/>
            <a:ext cx="8801102" cy="1587501"/>
            <a:chOff x="0" y="0"/>
            <a:chExt cx="8801101" cy="1587500"/>
          </a:xfrm>
        </p:grpSpPr>
        <p:graphicFrame>
          <p:nvGraphicFramePr>
            <p:cNvPr id="445" name="Chart 445"/>
            <p:cNvGraphicFramePr/>
            <p:nvPr>
              <p:extLst>
                <p:ext uri="{D42A27DB-BD31-4B8C-83A1-F6EECF244321}">
                  <p14:modId xmlns:p14="http://schemas.microsoft.com/office/powerpoint/2010/main" xmlns="" val="3047042805"/>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6"/>
            </a:graphicData>
          </a:graphic>
        </p:graphicFrame>
        <p:sp>
          <p:nvSpPr>
            <p:cNvPr id="446" name="Shape 446"/>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47" name="Shape 447"/>
            <p:cNvSpPr/>
            <p:nvPr/>
          </p:nvSpPr>
          <p:spPr>
            <a:xfrm>
              <a:off x="618973" y="412939"/>
              <a:ext cx="363433" cy="7489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5</a:t>
              </a:r>
            </a:p>
          </p:txBody>
        </p:sp>
        <p:sp>
          <p:nvSpPr>
            <p:cNvPr id="448" name="Shape 448"/>
            <p:cNvSpPr/>
            <p:nvPr/>
          </p:nvSpPr>
          <p:spPr>
            <a:xfrm>
              <a:off x="1968500" y="88900"/>
              <a:ext cx="6832601" cy="1397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54" name="Group 454"/>
          <p:cNvGrpSpPr/>
          <p:nvPr/>
        </p:nvGrpSpPr>
        <p:grpSpPr>
          <a:xfrm>
            <a:off x="12547600" y="9652000"/>
            <a:ext cx="8801102" cy="1587501"/>
            <a:chOff x="0" y="0"/>
            <a:chExt cx="8801101" cy="1587500"/>
          </a:xfrm>
        </p:grpSpPr>
        <p:graphicFrame>
          <p:nvGraphicFramePr>
            <p:cNvPr id="450" name="Chart 450"/>
            <p:cNvGraphicFramePr/>
            <p:nvPr>
              <p:extLst>
                <p:ext uri="{D42A27DB-BD31-4B8C-83A1-F6EECF244321}">
                  <p14:modId xmlns:p14="http://schemas.microsoft.com/office/powerpoint/2010/main" xmlns="" val="608385579"/>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7"/>
            </a:graphicData>
          </a:graphic>
        </p:graphicFrame>
        <p:sp>
          <p:nvSpPr>
            <p:cNvPr id="451" name="Shape 451"/>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52" name="Shape 452"/>
            <p:cNvSpPr/>
            <p:nvPr/>
          </p:nvSpPr>
          <p:spPr>
            <a:xfrm>
              <a:off x="615096" y="412939"/>
              <a:ext cx="371447" cy="7489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6</a:t>
              </a:r>
            </a:p>
          </p:txBody>
        </p:sp>
        <p:sp>
          <p:nvSpPr>
            <p:cNvPr id="453" name="Shape 453"/>
            <p:cNvSpPr/>
            <p:nvPr/>
          </p:nvSpPr>
          <p:spPr>
            <a:xfrm>
              <a:off x="1968500" y="88900"/>
              <a:ext cx="6832601" cy="1397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sp>
        <p:nvSpPr>
          <p:cNvPr id="455" name="Shape 455"/>
          <p:cNvSpPr/>
          <p:nvPr/>
        </p:nvSpPr>
        <p:spPr>
          <a:xfrm>
            <a:off x="3035300" y="3416300"/>
            <a:ext cx="18364200" cy="1828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chemeClr val="bg1">
                    <a:lumMod val="65000"/>
                  </a:schemeClr>
                </a:solidFill>
              </a:rPr>
              <a:t>Maecenas </a:t>
            </a:r>
            <a:r>
              <a:rPr sz="2700" spc="53" dirty="0" err="1">
                <a:solidFill>
                  <a:schemeClr val="bg1">
                    <a:lumMod val="65000"/>
                  </a:schemeClr>
                </a:solidFill>
              </a:rPr>
              <a:t>sed</a:t>
            </a:r>
            <a:r>
              <a:rPr sz="2700" spc="53" dirty="0">
                <a:solidFill>
                  <a:schemeClr val="bg1">
                    <a:lumMod val="65000"/>
                  </a:schemeClr>
                </a:solidFill>
              </a:rPr>
              <a:t> </a:t>
            </a:r>
            <a:r>
              <a:rPr sz="2700" spc="53" dirty="0" err="1">
                <a:solidFill>
                  <a:schemeClr val="bg1">
                    <a:lumMod val="65000"/>
                  </a:schemeClr>
                </a:solidFill>
              </a:rPr>
              <a:t>diam</a:t>
            </a:r>
            <a:r>
              <a:rPr sz="2700" spc="53" dirty="0">
                <a:solidFill>
                  <a:schemeClr val="bg1">
                    <a:lumMod val="65000"/>
                  </a:schemeClr>
                </a:solidFill>
              </a:rPr>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r>
              <a:rPr sz="2700" spc="53" dirty="0" err="1">
                <a:solidFill>
                  <a:schemeClr val="bg1">
                    <a:lumMod val="65000"/>
                  </a:schemeClr>
                </a:solidFill>
              </a:rPr>
              <a:t>varius</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sit </a:t>
            </a:r>
            <a:r>
              <a:rPr sz="2700" spc="53" dirty="0" err="1">
                <a:solidFill>
                  <a:schemeClr val="bg1">
                    <a:lumMod val="65000"/>
                  </a:schemeClr>
                </a:solidFill>
              </a:rPr>
              <a:t>amet</a:t>
            </a:r>
            <a:r>
              <a:rPr sz="2700" spc="53" dirty="0">
                <a:solidFill>
                  <a:schemeClr val="bg1">
                    <a:lumMod val="65000"/>
                  </a:schemeClr>
                </a:solidFill>
              </a:rPr>
              <a:t> non magna. </a:t>
            </a:r>
            <a:r>
              <a:rPr sz="2700" spc="53" dirty="0" err="1">
                <a:solidFill>
                  <a:schemeClr val="bg1">
                    <a:lumMod val="65000"/>
                  </a:schemeClr>
                </a:solidFill>
              </a:rPr>
              <a:t>Donec</a:t>
            </a:r>
            <a:r>
              <a:rPr sz="2700" spc="53" dirty="0">
                <a:solidFill>
                  <a:schemeClr val="bg1">
                    <a:lumMod val="65000"/>
                  </a:schemeClr>
                </a:solidFill>
              </a:rPr>
              <a:t> id </a:t>
            </a:r>
            <a:r>
              <a:rPr sz="2700" spc="53" dirty="0" err="1">
                <a:solidFill>
                  <a:schemeClr val="bg1">
                    <a:lumMod val="65000"/>
                  </a:schemeClr>
                </a:solidFill>
              </a:rPr>
              <a:t>elit</a:t>
            </a:r>
            <a:r>
              <a:rPr sz="2700" spc="53" dirty="0">
                <a:solidFill>
                  <a:schemeClr val="bg1">
                    <a:lumMod val="65000"/>
                  </a:schemeClr>
                </a:solidFill>
              </a:rPr>
              <a:t> non mi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gravida</a:t>
            </a:r>
            <a:r>
              <a:rPr sz="2700" spc="53" dirty="0">
                <a:solidFill>
                  <a:schemeClr val="bg1">
                    <a:lumMod val="65000"/>
                  </a:schemeClr>
                </a:solidFill>
              </a:rPr>
              <a:t>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metus</a:t>
            </a:r>
            <a:r>
              <a:rPr sz="2700" spc="53" dirty="0">
                <a:solidFill>
                  <a:schemeClr val="bg1">
                    <a:lumMod val="65000"/>
                  </a:schemeClr>
                </a:solidFill>
              </a:rPr>
              <a:t>. </a:t>
            </a:r>
            <a:r>
              <a:rPr sz="2700" spc="53" dirty="0" err="1">
                <a:solidFill>
                  <a:schemeClr val="bg1">
                    <a:lumMod val="65000"/>
                  </a:schemeClr>
                </a:solidFill>
              </a:rPr>
              <a:t>Lorem</a:t>
            </a:r>
            <a:r>
              <a:rPr sz="2700" spc="53" dirty="0">
                <a:solidFill>
                  <a:schemeClr val="bg1">
                    <a:lumMod val="65000"/>
                  </a:schemeClr>
                </a:solidFill>
              </a:rPr>
              <a:t> </a:t>
            </a:r>
            <a:r>
              <a:rPr sz="2700" spc="53" dirty="0" err="1">
                <a:solidFill>
                  <a:schemeClr val="bg1">
                    <a:lumMod val="65000"/>
                  </a:schemeClr>
                </a:solidFill>
              </a:rPr>
              <a:t>ipsum</a:t>
            </a:r>
            <a:r>
              <a:rPr sz="2700" spc="53" dirty="0">
                <a:solidFill>
                  <a:schemeClr val="bg1">
                    <a:lumMod val="65000"/>
                  </a:schemeClr>
                </a:solidFill>
              </a:rPr>
              <a:t> dolor sit </a:t>
            </a:r>
            <a:r>
              <a:rPr sz="2700" spc="53" dirty="0" err="1">
                <a:solidFill>
                  <a:schemeClr val="bg1">
                    <a:lumMod val="65000"/>
                  </a:schemeClr>
                </a:solidFill>
              </a:rPr>
              <a:t>amet</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a:t>
            </a:r>
            <a:r>
              <a:rPr sz="2700" spc="53" dirty="0" err="1">
                <a:solidFill>
                  <a:schemeClr val="bg1">
                    <a:lumMod val="65000"/>
                  </a:schemeClr>
                </a:solidFill>
              </a:rPr>
              <a:t>adipiscing</a:t>
            </a:r>
            <a:r>
              <a:rPr sz="2700" spc="53" dirty="0">
                <a:solidFill>
                  <a:schemeClr val="bg1">
                    <a:lumMod val="65000"/>
                  </a:schemeClr>
                </a:solidFill>
              </a:rPr>
              <a:t> </a:t>
            </a:r>
            <a:r>
              <a:rPr sz="2700" spc="53" dirty="0" err="1">
                <a:solidFill>
                  <a:schemeClr val="bg1">
                    <a:lumMod val="65000"/>
                  </a:schemeClr>
                </a:solidFill>
              </a:rPr>
              <a:t>elit</a:t>
            </a:r>
            <a:r>
              <a:rPr sz="2700" spc="53" dirty="0">
                <a:solidFill>
                  <a:schemeClr val="bg1">
                    <a:lumMod val="65000"/>
                  </a:schemeClr>
                </a:solidFill>
              </a:rPr>
              <a:t>. </a:t>
            </a:r>
            <a:r>
              <a:rPr sz="2700" spc="53" dirty="0" err="1">
                <a:solidFill>
                  <a:schemeClr val="bg1">
                    <a:lumMod val="65000"/>
                  </a:schemeClr>
                </a:solidFill>
              </a:rPr>
              <a:t>Curabitur</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tempus </a:t>
            </a:r>
            <a:r>
              <a:rPr sz="2700" spc="53" dirty="0" err="1">
                <a:solidFill>
                  <a:schemeClr val="bg1">
                    <a:lumMod val="65000"/>
                  </a:schemeClr>
                </a:solidFill>
              </a:rPr>
              <a:t>porttitor.Maecenas</a:t>
            </a:r>
            <a:r>
              <a:rPr sz="2700" spc="53" dirty="0">
                <a:solidFill>
                  <a:schemeClr val="bg1">
                    <a:lumMod val="65000"/>
                  </a:schemeClr>
                </a:solidFill>
              </a:rPr>
              <a:t> </a:t>
            </a:r>
            <a:r>
              <a:rPr sz="2700" spc="53" dirty="0" err="1">
                <a:solidFill>
                  <a:schemeClr val="bg1">
                    <a:lumMod val="65000"/>
                  </a:schemeClr>
                </a:solidFill>
              </a:rPr>
              <a:t>sed</a:t>
            </a:r>
            <a:r>
              <a:rPr sz="2700" spc="53" dirty="0">
                <a:solidFill>
                  <a:schemeClr val="bg1">
                    <a:lumMod val="65000"/>
                  </a:schemeClr>
                </a:solidFill>
              </a:rPr>
              <a:t> </a:t>
            </a:r>
            <a:r>
              <a:rPr sz="2700" spc="53" dirty="0" err="1">
                <a:solidFill>
                  <a:schemeClr val="bg1">
                    <a:lumMod val="65000"/>
                  </a:schemeClr>
                </a:solidFill>
              </a:rPr>
              <a:t>diam</a:t>
            </a:r>
            <a:r>
              <a:rPr sz="2700" spc="53" dirty="0">
                <a:solidFill>
                  <a:schemeClr val="bg1">
                    <a:lumMod val="65000"/>
                  </a:schemeClr>
                </a:solidFill>
              </a:rPr>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r>
              <a:rPr sz="2700" spc="53" dirty="0" err="1">
                <a:solidFill>
                  <a:schemeClr val="bg1">
                    <a:lumMod val="65000"/>
                  </a:schemeClr>
                </a:solidFill>
              </a:rPr>
              <a:t>varius</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sit </a:t>
            </a:r>
            <a:r>
              <a:rPr sz="2700" spc="53" dirty="0" err="1">
                <a:solidFill>
                  <a:schemeClr val="bg1">
                    <a:lumMod val="65000"/>
                  </a:schemeClr>
                </a:solidFill>
              </a:rPr>
              <a:t>amet</a:t>
            </a:r>
            <a:r>
              <a:rPr sz="2700" spc="53" dirty="0">
                <a:solidFill>
                  <a:schemeClr val="bg1">
                    <a:lumMod val="65000"/>
                  </a:schemeClr>
                </a:solidFill>
              </a:rPr>
              <a:t> non magna. </a:t>
            </a:r>
            <a:r>
              <a:rPr sz="2700" spc="53" dirty="0" err="1">
                <a:solidFill>
                  <a:schemeClr val="bg1">
                    <a:lumMod val="65000"/>
                  </a:schemeClr>
                </a:solidFill>
              </a:rPr>
              <a:t>Donec</a:t>
            </a:r>
            <a:r>
              <a:rPr sz="2700" spc="53" dirty="0">
                <a:solidFill>
                  <a:schemeClr val="bg1">
                    <a:lumMod val="65000"/>
                  </a:schemeClr>
                </a:solidFill>
              </a:rPr>
              <a:t> id </a:t>
            </a:r>
            <a:r>
              <a:rPr sz="2700" spc="53" dirty="0" err="1">
                <a:solidFill>
                  <a:schemeClr val="bg1">
                    <a:lumMod val="65000"/>
                  </a:schemeClr>
                </a:solidFill>
              </a:rPr>
              <a:t>elit</a:t>
            </a:r>
            <a:r>
              <a:rPr sz="2700" spc="53" dirty="0">
                <a:solidFill>
                  <a:schemeClr val="bg1">
                    <a:lumMod val="65000"/>
                  </a:schemeClr>
                </a:solidFill>
              </a:rPr>
              <a:t> non mi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gravida</a:t>
            </a:r>
            <a:r>
              <a:rPr sz="2700" spc="53" dirty="0">
                <a:solidFill>
                  <a:schemeClr val="bg1">
                    <a:lumMod val="65000"/>
                  </a:schemeClr>
                </a:solidFill>
              </a:rPr>
              <a:t>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metus</a:t>
            </a:r>
            <a:r>
              <a:rPr sz="2700" spc="53" dirty="0">
                <a:solidFill>
                  <a:schemeClr val="bg1">
                    <a:lumMod val="65000"/>
                  </a:schemeClr>
                </a:solidFill>
              </a:rPr>
              <a:t>. </a:t>
            </a:r>
            <a:r>
              <a:rPr sz="2700" spc="53" dirty="0" err="1">
                <a:solidFill>
                  <a:schemeClr val="bg1">
                    <a:lumMod val="65000"/>
                  </a:schemeClr>
                </a:solidFill>
              </a:rPr>
              <a:t>Lorem</a:t>
            </a:r>
            <a:r>
              <a:rPr sz="2700" spc="53" dirty="0">
                <a:solidFill>
                  <a:schemeClr val="bg1">
                    <a:lumMod val="65000"/>
                  </a:schemeClr>
                </a:solidFill>
              </a:rPr>
              <a:t> </a:t>
            </a:r>
            <a:r>
              <a:rPr sz="2700" spc="53" dirty="0" err="1">
                <a:solidFill>
                  <a:schemeClr val="bg1">
                    <a:lumMod val="65000"/>
                  </a:schemeClr>
                </a:solidFill>
              </a:rPr>
              <a:t>ipsum</a:t>
            </a:r>
            <a:r>
              <a:rPr sz="2700" spc="53" dirty="0">
                <a:solidFill>
                  <a:schemeClr val="bg1">
                    <a:lumMod val="65000"/>
                  </a:schemeClr>
                </a:solidFill>
              </a:rPr>
              <a:t> dolor sit </a:t>
            </a:r>
            <a:r>
              <a:rPr sz="2700" spc="53" dirty="0" err="1">
                <a:solidFill>
                  <a:schemeClr val="bg1">
                    <a:lumMod val="65000"/>
                  </a:schemeClr>
                </a:solidFill>
              </a:rPr>
              <a:t>amet</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a:t>
            </a:r>
            <a:r>
              <a:rPr sz="2700" spc="53" dirty="0" err="1">
                <a:solidFill>
                  <a:schemeClr val="bg1">
                    <a:lumMod val="65000"/>
                  </a:schemeClr>
                </a:solidFill>
              </a:rPr>
              <a:t>adipiscing</a:t>
            </a:r>
            <a:r>
              <a:rPr sz="2700" spc="53" dirty="0">
                <a:solidFill>
                  <a:schemeClr val="bg1">
                    <a:lumMod val="65000"/>
                  </a:schemeClr>
                </a:solidFill>
              </a:rPr>
              <a:t> </a:t>
            </a:r>
            <a:r>
              <a:rPr sz="2700" spc="53" dirty="0" err="1">
                <a:solidFill>
                  <a:schemeClr val="bg1">
                    <a:lumMod val="65000"/>
                  </a:schemeClr>
                </a:solidFill>
              </a:rPr>
              <a:t>elit</a:t>
            </a:r>
            <a:r>
              <a:rPr sz="2700" spc="53" dirty="0">
                <a:solidFill>
                  <a:schemeClr val="bg1">
                    <a:lumMod val="65000"/>
                  </a:schemeClr>
                </a:solidFill>
              </a:rPr>
              <a:t>. </a:t>
            </a:r>
            <a:r>
              <a:rPr sz="2700" spc="53" dirty="0" err="1">
                <a:solidFill>
                  <a:schemeClr val="bg1">
                    <a:lumMod val="65000"/>
                  </a:schemeClr>
                </a:solidFill>
              </a:rPr>
              <a:t>Curabitur</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tempus </a:t>
            </a:r>
            <a:r>
              <a:rPr sz="2700" spc="53" dirty="0" err="1">
                <a:solidFill>
                  <a:schemeClr val="bg1">
                    <a:lumMod val="65000"/>
                  </a:schemeClr>
                </a:solidFill>
              </a:rPr>
              <a:t>porttitor</a:t>
            </a:r>
            <a:r>
              <a:rPr sz="2700" spc="53" dirty="0">
                <a:solidFill>
                  <a:schemeClr val="bg1">
                    <a:lumMod val="65000"/>
                  </a:schemeClr>
                </a:solidFill>
              </a:rPr>
              <a:t>.</a:t>
            </a:r>
          </a:p>
        </p:txBody>
      </p:sp>
      <p:sp>
        <p:nvSpPr>
          <p:cNvPr id="456" name="Shape 456"/>
          <p:cNvSpPr/>
          <p:nvPr/>
        </p:nvSpPr>
        <p:spPr>
          <a:xfrm>
            <a:off x="6932586" y="480040"/>
            <a:ext cx="10509031"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Bullets &amp; Numbering</a:t>
            </a:r>
          </a:p>
        </p:txBody>
      </p:sp>
      <p:sp>
        <p:nvSpPr>
          <p:cNvPr id="457" name="Shape 457"/>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type="lt">
                                    <p:tmAbs val="0"/>
                                  </p:iterate>
                                  <p:childTnLst>
                                    <p:set>
                                      <p:cBhvr>
                                        <p:cTn id="6" fill="hold"/>
                                        <p:tgtEl>
                                          <p:spTgt spid="455"/>
                                        </p:tgtEl>
                                        <p:attrNameLst>
                                          <p:attrName>style.visibility</p:attrName>
                                        </p:attrNameLst>
                                      </p:cBhvr>
                                      <p:to>
                                        <p:strVal val="visible"/>
                                      </p:to>
                                    </p:set>
                                    <p:anim calcmode="lin" valueType="num">
                                      <p:cBhvr>
                                        <p:cTn id="7" dur="1000" fill="hold"/>
                                        <p:tgtEl>
                                          <p:spTgt spid="455"/>
                                        </p:tgtEl>
                                        <p:attrNameLst>
                                          <p:attrName>ppt_x</p:attrName>
                                        </p:attrNameLst>
                                      </p:cBhvr>
                                      <p:tavLst>
                                        <p:tav tm="0">
                                          <p:val>
                                            <p:strVal val="0-#ppt_w/2"/>
                                          </p:val>
                                        </p:tav>
                                        <p:tav tm="100000">
                                          <p:val>
                                            <p:strVal val="#ppt_x"/>
                                          </p:val>
                                        </p:tav>
                                      </p:tavLst>
                                    </p:anim>
                                    <p:anim calcmode="lin" valueType="num">
                                      <p:cBhvr>
                                        <p:cTn id="8" dur="1000" fill="hold"/>
                                        <p:tgtEl>
                                          <p:spTgt spid="4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2" nodeType="clickEffect">
                                  <p:stCondLst>
                                    <p:cond delay="0"/>
                                  </p:stCondLst>
                                  <p:iterate>
                                    <p:tmAbs val="0"/>
                                  </p:iterate>
                                  <p:childTnLst>
                                    <p:set>
                                      <p:cBhvr>
                                        <p:cTn id="12" dur="1" fill="hold">
                                          <p:stCondLst>
                                            <p:cond delay="0"/>
                                          </p:stCondLst>
                                        </p:cTn>
                                        <p:tgtEl>
                                          <p:spTgt spid="429"/>
                                        </p:tgtEl>
                                        <p:attrNameLst>
                                          <p:attrName>style.visibility</p:attrName>
                                        </p:attrNameLst>
                                      </p:cBhvr>
                                      <p:to>
                                        <p:strVal val="visible"/>
                                      </p:to>
                                    </p:set>
                                    <p:anim calcmode="lin" valueType="num">
                                      <p:cBhvr>
                                        <p:cTn id="13" dur="500" fill="hold"/>
                                        <p:tgtEl>
                                          <p:spTgt spid="429"/>
                                        </p:tgtEl>
                                        <p:attrNameLst>
                                          <p:attrName>ppt_w</p:attrName>
                                        </p:attrNameLst>
                                      </p:cBhvr>
                                      <p:tavLst>
                                        <p:tav tm="0">
                                          <p:val>
                                            <p:fltVal val="0"/>
                                          </p:val>
                                        </p:tav>
                                        <p:tav tm="100000">
                                          <p:val>
                                            <p:strVal val="#ppt_w"/>
                                          </p:val>
                                        </p:tav>
                                      </p:tavLst>
                                    </p:anim>
                                    <p:anim calcmode="lin" valueType="num">
                                      <p:cBhvr>
                                        <p:cTn id="14" dur="500" fill="hold"/>
                                        <p:tgtEl>
                                          <p:spTgt spid="42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434"/>
                                        </p:tgtEl>
                                        <p:attrNameLst>
                                          <p:attrName>style.visibility</p:attrName>
                                        </p:attrNameLst>
                                      </p:cBhvr>
                                      <p:to>
                                        <p:strVal val="visible"/>
                                      </p:to>
                                    </p:set>
                                    <p:anim calcmode="lin" valueType="num">
                                      <p:cBhvr>
                                        <p:cTn id="19" dur="500" fill="hold"/>
                                        <p:tgtEl>
                                          <p:spTgt spid="434"/>
                                        </p:tgtEl>
                                        <p:attrNameLst>
                                          <p:attrName>ppt_w</p:attrName>
                                        </p:attrNameLst>
                                      </p:cBhvr>
                                      <p:tavLst>
                                        <p:tav tm="0">
                                          <p:val>
                                            <p:fltVal val="0"/>
                                          </p:val>
                                        </p:tav>
                                        <p:tav tm="100000">
                                          <p:val>
                                            <p:strVal val="#ppt_w"/>
                                          </p:val>
                                        </p:tav>
                                      </p:tavLst>
                                    </p:anim>
                                    <p:anim calcmode="lin" valueType="num">
                                      <p:cBhvr>
                                        <p:cTn id="20" dur="500" fill="hold"/>
                                        <p:tgtEl>
                                          <p:spTgt spid="43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439"/>
                                        </p:tgtEl>
                                        <p:attrNameLst>
                                          <p:attrName>style.visibility</p:attrName>
                                        </p:attrNameLst>
                                      </p:cBhvr>
                                      <p:to>
                                        <p:strVal val="visible"/>
                                      </p:to>
                                    </p:set>
                                    <p:anim calcmode="lin" valueType="num">
                                      <p:cBhvr>
                                        <p:cTn id="25" dur="500" fill="hold"/>
                                        <p:tgtEl>
                                          <p:spTgt spid="439"/>
                                        </p:tgtEl>
                                        <p:attrNameLst>
                                          <p:attrName>ppt_w</p:attrName>
                                        </p:attrNameLst>
                                      </p:cBhvr>
                                      <p:tavLst>
                                        <p:tav tm="0">
                                          <p:val>
                                            <p:fltVal val="0"/>
                                          </p:val>
                                        </p:tav>
                                        <p:tav tm="100000">
                                          <p:val>
                                            <p:strVal val="#ppt_w"/>
                                          </p:val>
                                        </p:tav>
                                      </p:tavLst>
                                    </p:anim>
                                    <p:anim calcmode="lin" valueType="num">
                                      <p:cBhvr>
                                        <p:cTn id="26" dur="500" fill="hold"/>
                                        <p:tgtEl>
                                          <p:spTgt spid="43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iterate>
                                    <p:tmAbs val="0"/>
                                  </p:iterate>
                                  <p:childTnLst>
                                    <p:set>
                                      <p:cBhvr>
                                        <p:cTn id="30" dur="1" fill="hold">
                                          <p:stCondLst>
                                            <p:cond delay="0"/>
                                          </p:stCondLst>
                                        </p:cTn>
                                        <p:tgtEl>
                                          <p:spTgt spid="444"/>
                                        </p:tgtEl>
                                        <p:attrNameLst>
                                          <p:attrName>style.visibility</p:attrName>
                                        </p:attrNameLst>
                                      </p:cBhvr>
                                      <p:to>
                                        <p:strVal val="visible"/>
                                      </p:to>
                                    </p:set>
                                    <p:anim calcmode="lin" valueType="num">
                                      <p:cBhvr>
                                        <p:cTn id="31" dur="500" fill="hold"/>
                                        <p:tgtEl>
                                          <p:spTgt spid="444"/>
                                        </p:tgtEl>
                                        <p:attrNameLst>
                                          <p:attrName>ppt_w</p:attrName>
                                        </p:attrNameLst>
                                      </p:cBhvr>
                                      <p:tavLst>
                                        <p:tav tm="0">
                                          <p:val>
                                            <p:fltVal val="0"/>
                                          </p:val>
                                        </p:tav>
                                        <p:tav tm="100000">
                                          <p:val>
                                            <p:strVal val="#ppt_w"/>
                                          </p:val>
                                        </p:tav>
                                      </p:tavLst>
                                    </p:anim>
                                    <p:anim calcmode="lin" valueType="num">
                                      <p:cBhvr>
                                        <p:cTn id="32" dur="500" fill="hold"/>
                                        <p:tgtEl>
                                          <p:spTgt spid="44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iterate>
                                    <p:tmAbs val="0"/>
                                  </p:iterate>
                                  <p:childTnLst>
                                    <p:set>
                                      <p:cBhvr>
                                        <p:cTn id="36" dur="1" fill="hold">
                                          <p:stCondLst>
                                            <p:cond delay="0"/>
                                          </p:stCondLst>
                                        </p:cTn>
                                        <p:tgtEl>
                                          <p:spTgt spid="449"/>
                                        </p:tgtEl>
                                        <p:attrNameLst>
                                          <p:attrName>style.visibility</p:attrName>
                                        </p:attrNameLst>
                                      </p:cBhvr>
                                      <p:to>
                                        <p:strVal val="visible"/>
                                      </p:to>
                                    </p:set>
                                    <p:anim calcmode="lin" valueType="num">
                                      <p:cBhvr>
                                        <p:cTn id="37" dur="500" fill="hold"/>
                                        <p:tgtEl>
                                          <p:spTgt spid="449"/>
                                        </p:tgtEl>
                                        <p:attrNameLst>
                                          <p:attrName>ppt_w</p:attrName>
                                        </p:attrNameLst>
                                      </p:cBhvr>
                                      <p:tavLst>
                                        <p:tav tm="0">
                                          <p:val>
                                            <p:fltVal val="0"/>
                                          </p:val>
                                        </p:tav>
                                        <p:tav tm="100000">
                                          <p:val>
                                            <p:strVal val="#ppt_w"/>
                                          </p:val>
                                        </p:tav>
                                      </p:tavLst>
                                    </p:anim>
                                    <p:anim calcmode="lin" valueType="num">
                                      <p:cBhvr>
                                        <p:cTn id="38" dur="500" fill="hold"/>
                                        <p:tgtEl>
                                          <p:spTgt spid="44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iterate>
                                    <p:tmAbs val="0"/>
                                  </p:iterate>
                                  <p:childTnLst>
                                    <p:set>
                                      <p:cBhvr>
                                        <p:cTn id="42" dur="1" fill="hold">
                                          <p:stCondLst>
                                            <p:cond delay="0"/>
                                          </p:stCondLst>
                                        </p:cTn>
                                        <p:tgtEl>
                                          <p:spTgt spid="454"/>
                                        </p:tgtEl>
                                        <p:attrNameLst>
                                          <p:attrName>style.visibility</p:attrName>
                                        </p:attrNameLst>
                                      </p:cBhvr>
                                      <p:to>
                                        <p:strVal val="visible"/>
                                      </p:to>
                                    </p:set>
                                    <p:anim calcmode="lin" valueType="num">
                                      <p:cBhvr>
                                        <p:cTn id="43" dur="500" fill="hold"/>
                                        <p:tgtEl>
                                          <p:spTgt spid="454"/>
                                        </p:tgtEl>
                                        <p:attrNameLst>
                                          <p:attrName>ppt_w</p:attrName>
                                        </p:attrNameLst>
                                      </p:cBhvr>
                                      <p:tavLst>
                                        <p:tav tm="0">
                                          <p:val>
                                            <p:fltVal val="0"/>
                                          </p:val>
                                        </p:tav>
                                        <p:tav tm="100000">
                                          <p:val>
                                            <p:strVal val="#ppt_w"/>
                                          </p:val>
                                        </p:tav>
                                      </p:tavLst>
                                    </p:anim>
                                    <p:anim calcmode="lin" valueType="num">
                                      <p:cBhvr>
                                        <p:cTn id="44" dur="500" fill="hold"/>
                                        <p:tgtEl>
                                          <p:spTgt spid="4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2" advAuto="0"/>
      <p:bldP spid="455"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p:nvPr/>
        </p:nvSpPr>
        <p:spPr>
          <a:xfrm>
            <a:off x="15494000" y="5410200"/>
            <a:ext cx="82550" cy="82550"/>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4" y="0"/>
                  <a:pt x="0" y="8942"/>
                  <a:pt x="0" y="19938"/>
                </a:cubicBezTo>
                <a:cubicBezTo>
                  <a:pt x="0" y="20855"/>
                  <a:pt x="743" y="21600"/>
                  <a:pt x="1662" y="21600"/>
                </a:cubicBezTo>
                <a:cubicBezTo>
                  <a:pt x="2580" y="21600"/>
                  <a:pt x="3323" y="20855"/>
                  <a:pt x="3323" y="19938"/>
                </a:cubicBezTo>
                <a:cubicBezTo>
                  <a:pt x="3323" y="10777"/>
                  <a:pt x="10777" y="3323"/>
                  <a:pt x="19938" y="3323"/>
                </a:cubicBezTo>
                <a:cubicBezTo>
                  <a:pt x="20857" y="3323"/>
                  <a:pt x="21600" y="2578"/>
                  <a:pt x="21600" y="1662"/>
                </a:cubicBezTo>
                <a:cubicBezTo>
                  <a:pt x="21600" y="745"/>
                  <a:pt x="20857" y="0"/>
                  <a:pt x="19938" y="0"/>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60" name="Shape 460"/>
          <p:cNvSpPr/>
          <p:nvPr/>
        </p:nvSpPr>
        <p:spPr>
          <a:xfrm>
            <a:off x="7574364" y="480040"/>
            <a:ext cx="9225475"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Services Overview</a:t>
            </a:r>
          </a:p>
        </p:txBody>
      </p:sp>
      <p:sp>
        <p:nvSpPr>
          <p:cNvPr id="461" name="Shape 461"/>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466" name="Group 466"/>
          <p:cNvGrpSpPr/>
          <p:nvPr/>
        </p:nvGrpSpPr>
        <p:grpSpPr>
          <a:xfrm>
            <a:off x="3033696" y="3312859"/>
            <a:ext cx="6883401" cy="3568701"/>
            <a:chOff x="0" y="0"/>
            <a:chExt cx="6883400" cy="3568700"/>
          </a:xfrm>
        </p:grpSpPr>
        <p:sp>
          <p:nvSpPr>
            <p:cNvPr id="462" name="Shape 462"/>
            <p:cNvSpPr/>
            <p:nvPr/>
          </p:nvSpPr>
          <p:spPr>
            <a:xfrm>
              <a:off x="0" y="0"/>
              <a:ext cx="6883400" cy="35687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63" name="Shape 463"/>
            <p:cNvSpPr/>
            <p:nvPr/>
          </p:nvSpPr>
          <p:spPr>
            <a:xfrm>
              <a:off x="2086388" y="599419"/>
              <a:ext cx="3573064" cy="13829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64" name="Shape 464"/>
            <p:cNvSpPr/>
            <p:nvPr/>
          </p:nvSpPr>
          <p:spPr>
            <a:xfrm>
              <a:off x="2084403" y="2262440"/>
              <a:ext cx="3962401" cy="1003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a:t>
              </a:r>
            </a:p>
          </p:txBody>
        </p:sp>
        <p:sp>
          <p:nvSpPr>
            <p:cNvPr id="465" name="Shape 465"/>
            <p:cNvSpPr/>
            <p:nvPr/>
          </p:nvSpPr>
          <p:spPr>
            <a:xfrm>
              <a:off x="673526" y="784537"/>
              <a:ext cx="897419" cy="747849"/>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71" name="Group 471"/>
          <p:cNvGrpSpPr/>
          <p:nvPr/>
        </p:nvGrpSpPr>
        <p:grpSpPr>
          <a:xfrm>
            <a:off x="14489639" y="8302445"/>
            <a:ext cx="6883401" cy="3568701"/>
            <a:chOff x="0" y="0"/>
            <a:chExt cx="6883400" cy="3568700"/>
          </a:xfrm>
        </p:grpSpPr>
        <p:sp>
          <p:nvSpPr>
            <p:cNvPr id="467" name="Shape 467"/>
            <p:cNvSpPr/>
            <p:nvPr/>
          </p:nvSpPr>
          <p:spPr>
            <a:xfrm>
              <a:off x="0" y="0"/>
              <a:ext cx="6883400" cy="3568700"/>
            </a:xfrm>
            <a:prstGeom prst="rect">
              <a:avLst/>
            </a:pr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68" name="Shape 468"/>
            <p:cNvSpPr/>
            <p:nvPr/>
          </p:nvSpPr>
          <p:spPr>
            <a:xfrm>
              <a:off x="2172760" y="613633"/>
              <a:ext cx="3467101" cy="13829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69" name="Shape 469"/>
            <p:cNvSpPr/>
            <p:nvPr/>
          </p:nvSpPr>
          <p:spPr>
            <a:xfrm>
              <a:off x="2172760" y="2213154"/>
              <a:ext cx="3962401" cy="1003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a:t>
              </a:r>
            </a:p>
          </p:txBody>
        </p:sp>
        <p:sp>
          <p:nvSpPr>
            <p:cNvPr id="470" name="Shape 470"/>
            <p:cNvSpPr/>
            <p:nvPr/>
          </p:nvSpPr>
          <p:spPr>
            <a:xfrm>
              <a:off x="654994" y="741509"/>
              <a:ext cx="997132" cy="83122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79" name="Group 479"/>
          <p:cNvGrpSpPr/>
          <p:nvPr/>
        </p:nvGrpSpPr>
        <p:grpSpPr>
          <a:xfrm>
            <a:off x="10068559" y="3313400"/>
            <a:ext cx="4236509" cy="8557206"/>
            <a:chOff x="0" y="0"/>
            <a:chExt cx="4236507" cy="8557204"/>
          </a:xfrm>
        </p:grpSpPr>
        <p:sp>
          <p:nvSpPr>
            <p:cNvPr id="472" name="Shape 472"/>
            <p:cNvSpPr/>
            <p:nvPr/>
          </p:nvSpPr>
          <p:spPr>
            <a:xfrm>
              <a:off x="0" y="0"/>
              <a:ext cx="4236507" cy="8557204"/>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73" name="Shape 473"/>
            <p:cNvSpPr/>
            <p:nvPr/>
          </p:nvSpPr>
          <p:spPr>
            <a:xfrm>
              <a:off x="256540" y="2309906"/>
              <a:ext cx="3759201" cy="7548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MAIL</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74" name="Shape 474"/>
            <p:cNvSpPr/>
            <p:nvPr/>
          </p:nvSpPr>
          <p:spPr>
            <a:xfrm>
              <a:off x="256540" y="3366799"/>
              <a:ext cx="3695701" cy="2019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 Nullam id dolor id nibh ultricies vehicula ut id elit. Maecenas sed</a:t>
              </a:r>
            </a:p>
          </p:txBody>
        </p:sp>
        <p:grpSp>
          <p:nvGrpSpPr>
            <p:cNvPr id="477" name="Group 477"/>
            <p:cNvGrpSpPr/>
            <p:nvPr/>
          </p:nvGrpSpPr>
          <p:grpSpPr>
            <a:xfrm>
              <a:off x="408940" y="5462299"/>
              <a:ext cx="3467101" cy="952501"/>
              <a:chOff x="0" y="0"/>
              <a:chExt cx="3467100" cy="952500"/>
            </a:xfrm>
          </p:grpSpPr>
          <p:sp>
            <p:nvSpPr>
              <p:cNvPr id="475" name="Shape 475"/>
              <p:cNvSpPr/>
              <p:nvPr/>
            </p:nvSpPr>
            <p:spPr>
              <a:xfrm>
                <a:off x="0" y="0"/>
                <a:ext cx="3467100" cy="952500"/>
              </a:xfrm>
              <a:prstGeom prst="rect">
                <a:avLst/>
              </a:prstGeom>
              <a:noFill/>
              <a:ln w="508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76" name="Shape 476"/>
              <p:cNvSpPr/>
              <p:nvPr/>
            </p:nvSpPr>
            <p:spPr>
              <a:xfrm>
                <a:off x="180578" y="154181"/>
                <a:ext cx="3087885" cy="7050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nSpc>
                    <a:spcPct val="80000"/>
                  </a:lnSpc>
                  <a:defRPr sz="3600">
                    <a:solidFill>
                      <a:srgbClr val="FFFFFF"/>
                    </a:solidFill>
                    <a:latin typeface="OpenSans-CondensedLight"/>
                    <a:ea typeface="OpenSans-CondensedLight"/>
                    <a:cs typeface="OpenSans-CondensedLight"/>
                    <a:sym typeface="OpenSans-CondensedLight"/>
                  </a:defRPr>
                </a:lvl1pPr>
              </a:lstStyle>
              <a:p>
                <a:pPr lvl="0">
                  <a:defRPr sz="1800">
                    <a:solidFill>
                      <a:srgbClr val="000000"/>
                    </a:solidFill>
                  </a:defRPr>
                </a:pPr>
                <a:r>
                  <a:rPr sz="36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Best Service</a:t>
                </a:r>
              </a:p>
            </p:txBody>
          </p:sp>
        </p:grpSp>
        <p:sp>
          <p:nvSpPr>
            <p:cNvPr id="478" name="Shape 478"/>
            <p:cNvSpPr/>
            <p:nvPr/>
          </p:nvSpPr>
          <p:spPr>
            <a:xfrm>
              <a:off x="1495256" y="893251"/>
              <a:ext cx="997133" cy="831429"/>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9"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5"/>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84" name="Group 484"/>
          <p:cNvGrpSpPr/>
          <p:nvPr/>
        </p:nvGrpSpPr>
        <p:grpSpPr>
          <a:xfrm>
            <a:off x="14477245" y="3308424"/>
            <a:ext cx="6883401" cy="4813301"/>
            <a:chOff x="0" y="0"/>
            <a:chExt cx="6883400" cy="4813300"/>
          </a:xfrm>
        </p:grpSpPr>
        <p:sp>
          <p:nvSpPr>
            <p:cNvPr id="480" name="Shape 480"/>
            <p:cNvSpPr/>
            <p:nvPr/>
          </p:nvSpPr>
          <p:spPr>
            <a:xfrm>
              <a:off x="0" y="0"/>
              <a:ext cx="6883400" cy="48133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81" name="Shape 481"/>
            <p:cNvSpPr/>
            <p:nvPr/>
          </p:nvSpPr>
          <p:spPr>
            <a:xfrm>
              <a:off x="2147054" y="603854"/>
              <a:ext cx="4000501" cy="13829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BRANDING</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82" name="Shape 482"/>
            <p:cNvSpPr/>
            <p:nvPr/>
          </p:nvSpPr>
          <p:spPr>
            <a:xfrm>
              <a:off x="2185154" y="2266875"/>
              <a:ext cx="3962401" cy="2019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 Nullam id dolor id nibh ultricies vehicula ut id elit. Maecenas sed</a:t>
              </a:r>
            </a:p>
          </p:txBody>
        </p:sp>
        <p:sp>
          <p:nvSpPr>
            <p:cNvPr id="483" name="Shape 483"/>
            <p:cNvSpPr/>
            <p:nvPr/>
          </p:nvSpPr>
          <p:spPr>
            <a:xfrm>
              <a:off x="673476" y="757683"/>
              <a:ext cx="997133" cy="8313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89" name="Group 489"/>
          <p:cNvGrpSpPr/>
          <p:nvPr/>
        </p:nvGrpSpPr>
        <p:grpSpPr>
          <a:xfrm>
            <a:off x="3036192" y="7086027"/>
            <a:ext cx="6883401" cy="4787901"/>
            <a:chOff x="0" y="0"/>
            <a:chExt cx="6883400" cy="4787900"/>
          </a:xfrm>
        </p:grpSpPr>
        <p:sp>
          <p:nvSpPr>
            <p:cNvPr id="485" name="Shape 485"/>
            <p:cNvSpPr/>
            <p:nvPr/>
          </p:nvSpPr>
          <p:spPr>
            <a:xfrm>
              <a:off x="0" y="0"/>
              <a:ext cx="6883400" cy="47879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86" name="Shape 486"/>
            <p:cNvSpPr/>
            <p:nvPr/>
          </p:nvSpPr>
          <p:spPr>
            <a:xfrm>
              <a:off x="2081907" y="674351"/>
              <a:ext cx="3962401" cy="13829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87" name="Shape 487"/>
            <p:cNvSpPr/>
            <p:nvPr/>
          </p:nvSpPr>
          <p:spPr>
            <a:xfrm>
              <a:off x="2081907" y="2413572"/>
              <a:ext cx="3962401" cy="2019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Donec</a:t>
              </a:r>
              <a:r>
                <a:rPr sz="2400" spc="48" dirty="0">
                  <a:solidFill>
                    <a:schemeClr val="bg1"/>
                  </a:solidFill>
                </a:rPr>
                <a:t> </a:t>
              </a:r>
              <a:r>
                <a:rPr sz="2400" spc="48" dirty="0" err="1">
                  <a:solidFill>
                    <a:schemeClr val="bg1"/>
                  </a:solidFill>
                </a:rPr>
                <a:t>ullamcorper</a:t>
              </a:r>
              <a:r>
                <a:rPr sz="2400" spc="48" dirty="0">
                  <a:solidFill>
                    <a:schemeClr val="bg1"/>
                  </a:solidFill>
                </a:rPr>
                <a:t> </a:t>
              </a:r>
              <a:r>
                <a:rPr sz="2400" spc="48" dirty="0" err="1">
                  <a:solidFill>
                    <a:schemeClr val="bg1"/>
                  </a:solidFill>
                </a:rPr>
                <a:t>nulla</a:t>
              </a:r>
              <a:r>
                <a:rPr sz="2400" spc="48" dirty="0">
                  <a:solidFill>
                    <a:schemeClr val="bg1"/>
                  </a:solidFill>
                </a:rPr>
                <a:t> </a:t>
              </a:r>
              <a:r>
                <a:rPr sz="2400" spc="48" dirty="0" err="1">
                  <a:solidFill>
                    <a:schemeClr val="bg1"/>
                  </a:solidFill>
                </a:rPr>
                <a:t>fringilla</a:t>
              </a:r>
              <a:r>
                <a:rPr sz="2400" spc="48" dirty="0">
                  <a:solidFill>
                    <a:schemeClr val="bg1"/>
                  </a:solidFill>
                </a:rPr>
                <a:t>. </a:t>
              </a: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Maecenas </a:t>
              </a:r>
              <a:r>
                <a:rPr sz="2400" spc="48" dirty="0" err="1">
                  <a:solidFill>
                    <a:schemeClr val="bg1"/>
                  </a:solidFill>
                </a:rPr>
                <a:t>sed</a:t>
              </a:r>
              <a:endParaRPr sz="2400" spc="48" dirty="0">
                <a:solidFill>
                  <a:schemeClr val="bg1"/>
                </a:solidFill>
              </a:endParaRPr>
            </a:p>
          </p:txBody>
        </p:sp>
        <p:sp>
          <p:nvSpPr>
            <p:cNvPr id="488" name="Shape 488"/>
            <p:cNvSpPr/>
            <p:nvPr/>
          </p:nvSpPr>
          <p:spPr>
            <a:xfrm>
              <a:off x="574404" y="784946"/>
              <a:ext cx="1003301" cy="8382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466"/>
                                        </p:tgtEl>
                                        <p:attrNameLst>
                                          <p:attrName>style.visibility</p:attrName>
                                        </p:attrNameLst>
                                      </p:cBhvr>
                                      <p:to>
                                        <p:strVal val="visible"/>
                                      </p:to>
                                    </p:set>
                                    <p:anim calcmode="lin" valueType="num">
                                      <p:cBhvr>
                                        <p:cTn id="7" dur="750" fill="hold"/>
                                        <p:tgtEl>
                                          <p:spTgt spid="466"/>
                                        </p:tgtEl>
                                        <p:attrNameLst>
                                          <p:attrName>ppt_w</p:attrName>
                                        </p:attrNameLst>
                                      </p:cBhvr>
                                      <p:tavLst>
                                        <p:tav tm="0">
                                          <p:val>
                                            <p:fltVal val="0"/>
                                          </p:val>
                                        </p:tav>
                                        <p:tav tm="100000">
                                          <p:val>
                                            <p:strVal val="#ppt_w"/>
                                          </p:val>
                                        </p:tav>
                                      </p:tavLst>
                                    </p:anim>
                                    <p:anim calcmode="lin" valueType="num">
                                      <p:cBhvr>
                                        <p:cTn id="8" dur="750" fill="hold"/>
                                        <p:tgtEl>
                                          <p:spTgt spid="46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300"/>
                                  </p:stCondLst>
                                  <p:iterate>
                                    <p:tmAbs val="0"/>
                                  </p:iterate>
                                  <p:childTnLst>
                                    <p:set>
                                      <p:cBhvr>
                                        <p:cTn id="10" dur="1" fill="hold">
                                          <p:stCondLst>
                                            <p:cond delay="0"/>
                                          </p:stCondLst>
                                        </p:cTn>
                                        <p:tgtEl>
                                          <p:spTgt spid="479"/>
                                        </p:tgtEl>
                                        <p:attrNameLst>
                                          <p:attrName>style.visibility</p:attrName>
                                        </p:attrNameLst>
                                      </p:cBhvr>
                                      <p:to>
                                        <p:strVal val="visible"/>
                                      </p:to>
                                    </p:set>
                                    <p:anim calcmode="lin" valueType="num">
                                      <p:cBhvr>
                                        <p:cTn id="11" dur="750" fill="hold"/>
                                        <p:tgtEl>
                                          <p:spTgt spid="479"/>
                                        </p:tgtEl>
                                        <p:attrNameLst>
                                          <p:attrName>ppt_w</p:attrName>
                                        </p:attrNameLst>
                                      </p:cBhvr>
                                      <p:tavLst>
                                        <p:tav tm="0">
                                          <p:val>
                                            <p:fltVal val="0"/>
                                          </p:val>
                                        </p:tav>
                                        <p:tav tm="100000">
                                          <p:val>
                                            <p:strVal val="#ppt_w"/>
                                          </p:val>
                                        </p:tav>
                                      </p:tavLst>
                                    </p:anim>
                                    <p:anim calcmode="lin" valueType="num">
                                      <p:cBhvr>
                                        <p:cTn id="12" dur="750" fill="hold"/>
                                        <p:tgtEl>
                                          <p:spTgt spid="479"/>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600"/>
                                  </p:stCondLst>
                                  <p:iterate>
                                    <p:tmAbs val="0"/>
                                  </p:iterate>
                                  <p:childTnLst>
                                    <p:set>
                                      <p:cBhvr>
                                        <p:cTn id="14" dur="1" fill="hold">
                                          <p:stCondLst>
                                            <p:cond delay="0"/>
                                          </p:stCondLst>
                                        </p:cTn>
                                        <p:tgtEl>
                                          <p:spTgt spid="489"/>
                                        </p:tgtEl>
                                        <p:attrNameLst>
                                          <p:attrName>style.visibility</p:attrName>
                                        </p:attrNameLst>
                                      </p:cBhvr>
                                      <p:to>
                                        <p:strVal val="visible"/>
                                      </p:to>
                                    </p:set>
                                    <p:anim calcmode="lin" valueType="num">
                                      <p:cBhvr>
                                        <p:cTn id="15" dur="750" fill="hold"/>
                                        <p:tgtEl>
                                          <p:spTgt spid="489"/>
                                        </p:tgtEl>
                                        <p:attrNameLst>
                                          <p:attrName>ppt_w</p:attrName>
                                        </p:attrNameLst>
                                      </p:cBhvr>
                                      <p:tavLst>
                                        <p:tav tm="0">
                                          <p:val>
                                            <p:fltVal val="0"/>
                                          </p:val>
                                        </p:tav>
                                        <p:tav tm="100000">
                                          <p:val>
                                            <p:strVal val="#ppt_w"/>
                                          </p:val>
                                        </p:tav>
                                      </p:tavLst>
                                    </p:anim>
                                    <p:anim calcmode="lin" valueType="num">
                                      <p:cBhvr>
                                        <p:cTn id="16" dur="750" fill="hold"/>
                                        <p:tgtEl>
                                          <p:spTgt spid="48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iterate>
                                    <p:tmAbs val="0"/>
                                  </p:iterate>
                                  <p:childTnLst>
                                    <p:set>
                                      <p:cBhvr>
                                        <p:cTn id="18" dur="1" fill="hold">
                                          <p:stCondLst>
                                            <p:cond delay="0"/>
                                          </p:stCondLst>
                                        </p:cTn>
                                        <p:tgtEl>
                                          <p:spTgt spid="471"/>
                                        </p:tgtEl>
                                        <p:attrNameLst>
                                          <p:attrName>style.visibility</p:attrName>
                                        </p:attrNameLst>
                                      </p:cBhvr>
                                      <p:to>
                                        <p:strVal val="visible"/>
                                      </p:to>
                                    </p:set>
                                    <p:anim calcmode="lin" valueType="num">
                                      <p:cBhvr>
                                        <p:cTn id="19" dur="750" fill="hold"/>
                                        <p:tgtEl>
                                          <p:spTgt spid="471"/>
                                        </p:tgtEl>
                                        <p:attrNameLst>
                                          <p:attrName>ppt_w</p:attrName>
                                        </p:attrNameLst>
                                      </p:cBhvr>
                                      <p:tavLst>
                                        <p:tav tm="0">
                                          <p:val>
                                            <p:fltVal val="0"/>
                                          </p:val>
                                        </p:tav>
                                        <p:tav tm="100000">
                                          <p:val>
                                            <p:strVal val="#ppt_w"/>
                                          </p:val>
                                        </p:tav>
                                      </p:tavLst>
                                    </p:anim>
                                    <p:anim calcmode="lin" valueType="num">
                                      <p:cBhvr>
                                        <p:cTn id="20" dur="750" fill="hold"/>
                                        <p:tgtEl>
                                          <p:spTgt spid="47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1300"/>
                                  </p:stCondLst>
                                  <p:iterate>
                                    <p:tmAbs val="0"/>
                                  </p:iterate>
                                  <p:childTnLst>
                                    <p:set>
                                      <p:cBhvr>
                                        <p:cTn id="22" dur="1" fill="hold">
                                          <p:stCondLst>
                                            <p:cond delay="0"/>
                                          </p:stCondLst>
                                        </p:cTn>
                                        <p:tgtEl>
                                          <p:spTgt spid="484"/>
                                        </p:tgtEl>
                                        <p:attrNameLst>
                                          <p:attrName>style.visibility</p:attrName>
                                        </p:attrNameLst>
                                      </p:cBhvr>
                                      <p:to>
                                        <p:strVal val="visible"/>
                                      </p:to>
                                    </p:set>
                                    <p:anim calcmode="lin" valueType="num">
                                      <p:cBhvr>
                                        <p:cTn id="23" dur="750" fill="hold"/>
                                        <p:tgtEl>
                                          <p:spTgt spid="484"/>
                                        </p:tgtEl>
                                        <p:attrNameLst>
                                          <p:attrName>ppt_w</p:attrName>
                                        </p:attrNameLst>
                                      </p:cBhvr>
                                      <p:tavLst>
                                        <p:tav tm="0">
                                          <p:val>
                                            <p:fltVal val="0"/>
                                          </p:val>
                                        </p:tav>
                                        <p:tav tm="100000">
                                          <p:val>
                                            <p:strVal val="#ppt_w"/>
                                          </p:val>
                                        </p:tav>
                                      </p:tavLst>
                                    </p:anim>
                                    <p:anim calcmode="lin" valueType="num">
                                      <p:cBhvr>
                                        <p:cTn id="24" dur="750" fill="hold"/>
                                        <p:tgtEl>
                                          <p:spTgt spid="4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red 1">
      <a:dk1>
        <a:srgbClr val="000000"/>
      </a:dk1>
      <a:lt1>
        <a:srgbClr val="FFFFFF"/>
      </a:lt1>
      <a:dk2>
        <a:srgbClr val="DCDEE0"/>
      </a:dk2>
      <a:lt2>
        <a:srgbClr val="444444"/>
      </a:lt2>
      <a:accent1>
        <a:srgbClr val="F13741"/>
      </a:accent1>
      <a:accent2>
        <a:srgbClr val="BA2532"/>
      </a:accent2>
      <a:accent3>
        <a:srgbClr val="C7132A"/>
      </a:accent3>
      <a:accent4>
        <a:srgbClr val="A5051F"/>
      </a:accent4>
      <a:accent5>
        <a:srgbClr val="F13741"/>
      </a:accent5>
      <a:accent6>
        <a:srgbClr val="262626"/>
      </a:accent6>
      <a:hlink>
        <a:srgbClr val="FFC000"/>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4834</Words>
  <Application>Microsoft Macintosh PowerPoint</Application>
  <PresentationFormat>Custom</PresentationFormat>
  <Paragraphs>563</Paragraphs>
  <Slides>52</Slides>
  <Notes>0</Notes>
  <HiddenSlides>0</HiddenSlides>
  <MMClips>1</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ELHANZ</dc:creator>
  <cp:lastModifiedBy>Ms Trang</cp:lastModifiedBy>
  <cp:revision>81</cp:revision>
  <dcterms:modified xsi:type="dcterms:W3CDTF">2016-12-27T07:11:23Z</dcterms:modified>
</cp:coreProperties>
</file>