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4"/>
  </p:notesMasterIdLst>
  <p:sldIdLst>
    <p:sldId id="256" r:id="rId5"/>
    <p:sldId id="258" r:id="rId6"/>
    <p:sldId id="259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1" r:id="rId15"/>
    <p:sldId id="273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F4711-2B42-4D68-82F2-5026AA2E4DA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9435E-8F29-40F3-940B-7E863286D2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slide" Target="slide9.xml"/><Relationship Id="rId3" Type="http://schemas.openxmlformats.org/officeDocument/2006/relationships/image" Target="../media/image7.png"/><Relationship Id="rId2" Type="http://schemas.microsoft.com/office/2007/relationships/media" Target="../media/media3.mp4"/><Relationship Id="rId1" Type="http://schemas.openxmlformats.org/officeDocument/2006/relationships/video" Target="../media/media3.mp4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slide" Target="slide1.xml"/><Relationship Id="rId2" Type="http://schemas.openxmlformats.org/officeDocument/2006/relationships/slide" Target="slide1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slide" Target="slide11.xml"/><Relationship Id="rId3" Type="http://schemas.openxmlformats.org/officeDocument/2006/relationships/image" Target="../media/image5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slide" Target="slide5.xml"/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slide" Target="slide3.xml"/><Relationship Id="rId3" Type="http://schemas.openxmlformats.org/officeDocument/2006/relationships/image" Target="../media/image5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audio" Target="../media/audio1.wav"/><Relationship Id="rId4" Type="http://schemas.openxmlformats.org/officeDocument/2006/relationships/slide" Target="slide7.xml"/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slide" Target="slide5.xml"/><Relationship Id="rId3" Type="http://schemas.openxmlformats.org/officeDocument/2006/relationships/image" Target="../media/image5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slide" Target="slide9.xml"/><Relationship Id="rId3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slide" Target="slide7.xml"/><Relationship Id="rId3" Type="http://schemas.openxmlformats.org/officeDocument/2006/relationships/image" Target="../media/image7.png"/><Relationship Id="rId2" Type="http://schemas.microsoft.com/office/2007/relationships/media" Target="../media/media3.mp4"/><Relationship Id="rId1" Type="http://schemas.openxmlformats.org/officeDocument/2006/relationships/video" Target="../media/media3.mp4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slide" Target="slide11.xml"/><Relationship Id="rId3" Type="http://schemas.openxmlformats.org/officeDocument/2006/relationships/slide" Target="slide1.xml"/><Relationship Id="rId2" Type="http://schemas.openxmlformats.org/officeDocument/2006/relationships/slide" Target="slide10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TOÁN LỚP 1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SỐ 17,18,19,20 (2 tiết)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4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Pentagon 10"/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Pentagon 11"/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Mười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ba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Mười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lăm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Mười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bốn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Pentagon 15">
            <a:hlinkClick r:id="rId3" action="ppaction://hlinksldjump"/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9169242" y="1428207"/>
            <a:ext cx="2358887" cy="205553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4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78591" y="98946"/>
            <a:ext cx="9034817" cy="6660107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3820" y="954157"/>
            <a:ext cx="9847761" cy="4585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7044" y="397565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9413" y="397565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1167" y="397565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5290" y="397565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5791" y="366089"/>
            <a:ext cx="8640417" cy="5898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7375" y="2994992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7375" y="5506279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3356" y="3022912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3356" y="5552662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914" y="499155"/>
            <a:ext cx="9952172" cy="5859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105469"/>
            <a:ext cx="134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4621" y="4330890"/>
            <a:ext cx="134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8292" y="4330890"/>
            <a:ext cx="134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7450" y="3124664"/>
            <a:ext cx="134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85097" y="2047839"/>
            <a:ext cx="134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636" y="1271742"/>
            <a:ext cx="11192727" cy="4314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3516" y="2825086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898" y="4492387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7549" y="2721113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3844" y="2721113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5378" y="2775943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51673" y="2775943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5961" y="2803000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10431" y="4443244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8849" y="4443244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7222" y="4443244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9838" y="4443244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55655" y="4443244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74009" y="4443244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9464" y="0"/>
            <a:ext cx="10231699" cy="6709568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7181850" y="146685"/>
            <a:ext cx="2474595" cy="19164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17 bạn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9867900" y="1715770"/>
            <a:ext cx="2429510" cy="16148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8 bạn nam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</a:t>
            </a: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2024743" y="261259"/>
            <a:ext cx="5871028" cy="1320798"/>
          </a:xfrm>
          <a:prstGeom prst="wedgeRoundRectCallout">
            <a:avLst>
              <a:gd name="adj1" fmla="val 20830"/>
              <a:gd name="adj2" fmla="val 85887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Gia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đình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Hugo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đang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bị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giam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giữ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9" name="Speech Bubble: Rectangle with Corners Rounded 8"/>
          <p:cNvSpPr/>
          <p:nvPr/>
        </p:nvSpPr>
        <p:spPr>
          <a:xfrm>
            <a:off x="4521200" y="5370288"/>
            <a:ext cx="5871028" cy="1320798"/>
          </a:xfrm>
          <a:prstGeom prst="wedgeRoundRectCallout">
            <a:avLst>
              <a:gd name="adj1" fmla="val 22561"/>
              <a:gd name="adj2" fmla="val -95432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Hugo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Pentagon 10"/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bao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Pentagon 11"/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1929193" y="2854235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Pentagon 15">
            <a:hlinkClick r:id="rId4" action="ppaction://hlinksldjump"/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955" y="1428207"/>
            <a:ext cx="2981462" cy="2115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4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Pentagon 10"/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Pentagon 11"/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12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Pentagon 15">
            <a:hlinkClick r:id="rId4" action="ppaction://hlinksldjump"/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39534" y="1702709"/>
            <a:ext cx="257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800" dirty="0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4800" dirty="0">
              <a:solidFill>
                <a:schemeClr val="accent2">
                  <a:lumMod val="50000"/>
                </a:schemeClr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4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Pentagon 10"/>
          <p:cNvSpPr/>
          <p:nvPr/>
        </p:nvSpPr>
        <p:spPr>
          <a:xfrm>
            <a:off x="1884244" y="165464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Pentagon 11"/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Pentagon 15">
            <a:hlinkClick r:id="rId4" action="ppaction://hlinksldjump"/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337" y="1411876"/>
            <a:ext cx="3178558" cy="2150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4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Pentagon 10"/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táo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Pentagon 11"/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Pentagon 15">
            <a:hlinkClick r:id="rId4" action="ppaction://hlinksldjump"/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82500" y="1272947"/>
            <a:ext cx="3162299" cy="4047218"/>
            <a:chOff x="8982500" y="1272947"/>
            <a:chExt cx="3162299" cy="4047218"/>
          </a:xfrm>
        </p:grpSpPr>
        <p:pic>
          <p:nvPicPr>
            <p:cNvPr id="1028" name="Picture 4" descr="Love Background Heart 1200*2179 transprent Png Free Download - Heart,  Plant, Flower. - CleanPNG / Kiss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3649" y="1272947"/>
              <a:ext cx="1581150" cy="2886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Love Background Heart 1200*2179 transprent Png Free Download - Heart,  Plant, Flower. - CleanPNG / Kiss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38"/>
            <a:stretch>
              <a:fillRect/>
            </a:stretch>
          </p:blipFill>
          <p:spPr bwMode="auto">
            <a:xfrm>
              <a:off x="8982500" y="1272948"/>
              <a:ext cx="1581147" cy="287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Love Background Heart 1200*2179 transprent Png Free Download - Heart,  Plant, Flower. - CleanPNG / Kiss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31" b="59767"/>
            <a:stretch>
              <a:fillRect/>
            </a:stretch>
          </p:blipFill>
          <p:spPr bwMode="auto">
            <a:xfrm>
              <a:off x="9773073" y="1272947"/>
              <a:ext cx="771100" cy="1161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Love Background Heart 1200*2179 transprent Png Free Download - Heart,  Plant, Flower. - CleanPNG / Kiss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31" b="59767"/>
            <a:stretch>
              <a:fillRect/>
            </a:stretch>
          </p:blipFill>
          <p:spPr bwMode="auto">
            <a:xfrm>
              <a:off x="11368945" y="1287475"/>
              <a:ext cx="771100" cy="1161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Love Background Heart 1200*2179 transprent Png Free Download - Heart,  Plant, Flower. - CleanPNG / Kiss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31" b="59767"/>
            <a:stretch>
              <a:fillRect/>
            </a:stretch>
          </p:blipFill>
          <p:spPr bwMode="auto">
            <a:xfrm>
              <a:off x="11368945" y="4159022"/>
              <a:ext cx="771100" cy="1161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WPS Presentation</Application>
  <PresentationFormat>Widescreen</PresentationFormat>
  <Paragraphs>163</Paragraphs>
  <Slides>19</Slides>
  <Notes>0</Notes>
  <HiddenSlides>0</HiddenSlides>
  <MMClips>13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1_Office Theme</vt:lpstr>
      <vt:lpstr>2_Office Theme</vt:lpstr>
      <vt:lpstr>TOÁN LỚP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</dc:title>
  <dc:creator>User</dc:creator>
  <cp:lastModifiedBy>toanbh</cp:lastModifiedBy>
  <cp:revision>15</cp:revision>
  <dcterms:created xsi:type="dcterms:W3CDTF">2020-09-30T13:06:00Z</dcterms:created>
  <dcterms:modified xsi:type="dcterms:W3CDTF">2020-10-06T04:27:32Z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