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296" r:id="rId4"/>
    <p:sldId id="297" r:id="rId6"/>
    <p:sldId id="281" r:id="rId7"/>
    <p:sldId id="289" r:id="rId8"/>
    <p:sldId id="293" r:id="rId9"/>
    <p:sldId id="294" r:id="rId10"/>
    <p:sldId id="283" r:id="rId11"/>
    <p:sldId id="285" r:id="rId12"/>
    <p:sldId id="284" r:id="rId13"/>
    <p:sldId id="300" r:id="rId14"/>
    <p:sldId id="286" r:id="rId15"/>
    <p:sldId id="288" r:id="rId16"/>
    <p:sldId id="290" r:id="rId17"/>
    <p:sldId id="260" r:id="rId18"/>
    <p:sldId id="258" r:id="rId19"/>
    <p:sldId id="259" r:id="rId20"/>
    <p:sldId id="312" r:id="rId21"/>
    <p:sldId id="3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7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</a:fld>
            <a:endParaRPr lang="en-US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1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23.GIF"/><Relationship Id="rId4" Type="http://schemas.openxmlformats.org/officeDocument/2006/relationships/slide" Target="slide9.xml"/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083444" y="4897464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hữ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số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67" y="231428"/>
            <a:ext cx="6083084" cy="47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ổ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5671917"/>
            <a:ext cx="176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ẻ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5" y="4102884"/>
            <a:ext cx="2021147" cy="146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13" y="3907673"/>
            <a:ext cx="2283821" cy="161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42" y="3976549"/>
            <a:ext cx="1956633" cy="169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9" y="4058617"/>
            <a:ext cx="2002944" cy="154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hữ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số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34" y="193729"/>
            <a:ext cx="7100807" cy="615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4109" y="5534561"/>
            <a:ext cx="963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84" y="1503335"/>
            <a:ext cx="8744058" cy="389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ơn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77" y="1571894"/>
            <a:ext cx="7856322" cy="475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9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24000" y="-184150"/>
            <a:ext cx="309880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19800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6021388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305800" y="5943600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72400" y="5638800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0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46735">
            <a:off x="8880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4800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679532" y="1921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9560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59196" flipV="1">
            <a:off x="9598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16429" flipV="1">
            <a:off x="6096000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298532" y="778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39186" flipV="1">
            <a:off x="5431632" y="740568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02527">
            <a:off x="9513888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" y="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" y="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" y="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1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" y="1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" y="2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" y="1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" y="2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" y="2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" y="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" y="1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21: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  <a:endParaRPr lang="en-US" sz="4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ụ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ga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ngỡ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9370" y="3827032"/>
            <a:ext cx="5780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ghé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bà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6" grpId="1"/>
      <p:bldP spid="24" grpId="0"/>
      <p:bldP spid="24" grpId="1"/>
      <p:bldP spid="26" grpId="0"/>
      <p:bldP spid="26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8659" y="5773300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Bầy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ẻ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non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íu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íu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ít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49" y="487522"/>
            <a:ext cx="10748009" cy="5045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524775" y="587625"/>
            <a:ext cx="2380797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ạ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sò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03905" y="4827722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ẽ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ả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ổ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ế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ổ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60" y="746930"/>
            <a:ext cx="6224886" cy="449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21" y="294466"/>
            <a:ext cx="8534694" cy="456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262176"/>
            <a:ext cx="5982345" cy="518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94" y="269925"/>
            <a:ext cx="5982345" cy="518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PresentationFormat>Custom</PresentationFormat>
  <Paragraphs>121</Paragraphs>
  <Slides>18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VNI-Avo</vt:lpstr>
      <vt:lpstr>.VnAvant</vt:lpstr>
      <vt:lpstr>Calibri</vt:lpstr>
      <vt:lpstr>Arial Unicode MS</vt:lpstr>
      <vt:lpstr>Calibri Light</vt:lpstr>
      <vt:lpstr>.VnHelvetInsH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2020-08-13T09:32:00Z</dcterms:created>
  <dcterms:modified xsi:type="dcterms:W3CDTF">2020-08-24T08:41:34Z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