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-780" y="-246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859765" y="3581400"/>
            <a:ext cx="7278555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hiến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khu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giành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kháng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chống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Cao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Kạn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Giang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Tuyên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Quang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756819" y="42893"/>
            <a:ext cx="8763000" cy="1599885"/>
            <a:chOff x="3748826" y="42893"/>
            <a:chExt cx="8763000" cy="1599885"/>
          </a:xfrm>
        </p:grpSpPr>
        <p:grpSp>
          <p:nvGrpSpPr>
            <p:cNvPr id="11" name="Group 10"/>
            <p:cNvGrpSpPr/>
            <p:nvPr/>
          </p:nvGrpSpPr>
          <p:grpSpPr>
            <a:xfrm>
              <a:off x="5002707" y="42893"/>
              <a:ext cx="6255239" cy="1013727"/>
              <a:chOff x="4918295" y="103852"/>
              <a:chExt cx="6149694" cy="1013727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4918295" y="103852"/>
                <a:ext cx="6149694" cy="1013727"/>
                <a:chOff x="4918295" y="103852"/>
                <a:chExt cx="6149694" cy="1013727"/>
              </a:xfrm>
            </p:grpSpPr>
            <p:sp>
              <p:nvSpPr>
                <p:cNvPr id="21" name="TextBox 20"/>
                <p:cNvSpPr txBox="1"/>
                <p:nvPr/>
              </p:nvSpPr>
              <p:spPr>
                <a:xfrm>
                  <a:off x="4918295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ngày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tháng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năm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…….</a:t>
                  </a:r>
                  <a:endPara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6862268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dirty="0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 dirty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20" name="Straight Connector 19"/>
              <p:cNvCxnSpPr/>
              <p:nvPr/>
            </p:nvCxnSpPr>
            <p:spPr>
              <a:xfrm>
                <a:off x="7049222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" name="Text Box 14"/>
            <p:cNvSpPr txBox="1">
              <a:spLocks noChangeArrowheads="1"/>
            </p:cNvSpPr>
            <p:nvPr/>
          </p:nvSpPr>
          <p:spPr bwMode="auto">
            <a:xfrm>
              <a:off x="3748826" y="1066800"/>
              <a:ext cx="87630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4: 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NHỚ VIỆT BẮC</a:t>
              </a:r>
              <a:endPara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9666</TotalTime>
  <Words>57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User</cp:lastModifiedBy>
  <cp:revision>1044</cp:revision>
  <dcterms:created xsi:type="dcterms:W3CDTF">2008-09-09T22:52:10Z</dcterms:created>
  <dcterms:modified xsi:type="dcterms:W3CDTF">2022-08-22T08:45:54Z</dcterms:modified>
</cp:coreProperties>
</file>