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5"/>
  </p:notesMasterIdLst>
  <p:sldIdLst>
    <p:sldId id="431" r:id="rId3"/>
    <p:sldId id="257" r:id="rId4"/>
    <p:sldId id="436" r:id="rId5"/>
    <p:sldId id="259" r:id="rId6"/>
    <p:sldId id="260" r:id="rId7"/>
    <p:sldId id="261" r:id="rId8"/>
    <p:sldId id="262" r:id="rId9"/>
    <p:sldId id="263"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2" r:id="rId27"/>
    <p:sldId id="283" r:id="rId28"/>
    <p:sldId id="284" r:id="rId29"/>
    <p:sldId id="287" r:id="rId30"/>
    <p:sldId id="285" r:id="rId31"/>
    <p:sldId id="288" r:id="rId32"/>
    <p:sldId id="430" r:id="rId33"/>
    <p:sldId id="280" r:id="rId34"/>
    <p:sldId id="289" r:id="rId35"/>
    <p:sldId id="290" r:id="rId36"/>
    <p:sldId id="432"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433" r:id="rId58"/>
    <p:sldId id="434" r:id="rId59"/>
    <p:sldId id="311" r:id="rId60"/>
    <p:sldId id="312" r:id="rId61"/>
    <p:sldId id="313" r:id="rId62"/>
    <p:sldId id="314" r:id="rId63"/>
    <p:sldId id="315" r:id="rId64"/>
    <p:sldId id="316" r:id="rId65"/>
    <p:sldId id="317" r:id="rId66"/>
    <p:sldId id="318" r:id="rId67"/>
    <p:sldId id="319" r:id="rId68"/>
    <p:sldId id="320" r:id="rId69"/>
    <p:sldId id="321" r:id="rId70"/>
    <p:sldId id="323" r:id="rId71"/>
    <p:sldId id="324" r:id="rId72"/>
    <p:sldId id="325" r:id="rId73"/>
    <p:sldId id="326" r:id="rId74"/>
    <p:sldId id="327" r:id="rId75"/>
    <p:sldId id="328" r:id="rId76"/>
    <p:sldId id="322" r:id="rId77"/>
    <p:sldId id="329" r:id="rId78"/>
    <p:sldId id="437" r:id="rId79"/>
    <p:sldId id="330" r:id="rId80"/>
    <p:sldId id="331" r:id="rId81"/>
    <p:sldId id="332" r:id="rId82"/>
    <p:sldId id="333" r:id="rId83"/>
    <p:sldId id="335" r:id="rId84"/>
    <p:sldId id="334" r:id="rId85"/>
    <p:sldId id="336" r:id="rId86"/>
    <p:sldId id="337" r:id="rId87"/>
    <p:sldId id="338" r:id="rId88"/>
    <p:sldId id="339" r:id="rId89"/>
    <p:sldId id="348" r:id="rId90"/>
    <p:sldId id="340" r:id="rId91"/>
    <p:sldId id="341" r:id="rId92"/>
    <p:sldId id="342" r:id="rId93"/>
    <p:sldId id="343" r:id="rId94"/>
    <p:sldId id="344" r:id="rId95"/>
    <p:sldId id="345" r:id="rId96"/>
    <p:sldId id="346" r:id="rId97"/>
    <p:sldId id="347"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438"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439" r:id="rId125"/>
    <p:sldId id="374" r:id="rId126"/>
    <p:sldId id="375" r:id="rId127"/>
    <p:sldId id="376" r:id="rId128"/>
    <p:sldId id="377" r:id="rId129"/>
    <p:sldId id="378" r:id="rId130"/>
    <p:sldId id="379" r:id="rId131"/>
    <p:sldId id="380" r:id="rId132"/>
    <p:sldId id="381" r:id="rId133"/>
    <p:sldId id="382" r:id="rId134"/>
    <p:sldId id="383" r:id="rId135"/>
    <p:sldId id="384" r:id="rId136"/>
    <p:sldId id="386" r:id="rId137"/>
    <p:sldId id="385" r:id="rId138"/>
    <p:sldId id="387" r:id="rId139"/>
    <p:sldId id="388" r:id="rId140"/>
    <p:sldId id="389" r:id="rId141"/>
    <p:sldId id="390" r:id="rId142"/>
    <p:sldId id="391" r:id="rId143"/>
    <p:sldId id="392" r:id="rId144"/>
    <p:sldId id="393" r:id="rId145"/>
    <p:sldId id="394" r:id="rId146"/>
    <p:sldId id="395" r:id="rId147"/>
    <p:sldId id="396" r:id="rId148"/>
    <p:sldId id="397" r:id="rId149"/>
    <p:sldId id="440" r:id="rId150"/>
    <p:sldId id="399" r:id="rId151"/>
    <p:sldId id="398" r:id="rId152"/>
    <p:sldId id="400" r:id="rId153"/>
    <p:sldId id="401" r:id="rId154"/>
    <p:sldId id="402" r:id="rId155"/>
    <p:sldId id="403" r:id="rId156"/>
    <p:sldId id="404" r:id="rId157"/>
    <p:sldId id="405" r:id="rId158"/>
    <p:sldId id="406" r:id="rId159"/>
    <p:sldId id="407" r:id="rId160"/>
    <p:sldId id="408" r:id="rId161"/>
    <p:sldId id="409" r:id="rId162"/>
    <p:sldId id="410" r:id="rId163"/>
    <p:sldId id="411" r:id="rId164"/>
    <p:sldId id="413" r:id="rId165"/>
    <p:sldId id="441" r:id="rId166"/>
    <p:sldId id="412" r:id="rId167"/>
    <p:sldId id="414" r:id="rId168"/>
    <p:sldId id="415" r:id="rId169"/>
    <p:sldId id="416" r:id="rId170"/>
    <p:sldId id="417" r:id="rId171"/>
    <p:sldId id="419" r:id="rId172"/>
    <p:sldId id="421" r:id="rId173"/>
    <p:sldId id="420" r:id="rId174"/>
    <p:sldId id="418" r:id="rId175"/>
    <p:sldId id="423" r:id="rId176"/>
    <p:sldId id="422" r:id="rId177"/>
    <p:sldId id="424" r:id="rId178"/>
    <p:sldId id="425" r:id="rId179"/>
    <p:sldId id="442" r:id="rId180"/>
    <p:sldId id="426" r:id="rId181"/>
    <p:sldId id="427" r:id="rId182"/>
    <p:sldId id="428" r:id="rId183"/>
    <p:sldId id="429" r:id="rId1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08" userDrawn="1">
          <p15:clr>
            <a:srgbClr val="A4A3A4"/>
          </p15:clr>
        </p15:guide>
        <p15:guide id="2" pos="7248" userDrawn="1">
          <p15:clr>
            <a:srgbClr val="A4A3A4"/>
          </p15:clr>
        </p15:guide>
        <p15:guide id="3" orient="horz" pos="648" userDrawn="1">
          <p15:clr>
            <a:srgbClr val="A4A3A4"/>
          </p15:clr>
        </p15:guide>
        <p15:guide id="4" orient="horz" pos="720"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0" d="100"/>
          <a:sy n="70" d="100"/>
        </p:scale>
        <p:origin x="660" y="66"/>
      </p:cViewPr>
      <p:guideLst>
        <p:guide pos="408"/>
        <p:guide pos="7248"/>
        <p:guide orient="horz" pos="648"/>
        <p:guide orient="horz" pos="720"/>
        <p:guide orient="horz" pos="3928"/>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presProps" Target="pres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viewProps" Target="viewProps.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93F63C-9F73-4E21-AF91-5604D6BCB309}"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C760C672-FB89-4102-A86B-506A677AD0A3}">
      <dgm:prSet phldrT="[Text]" custT="1"/>
      <dgm:spPr/>
      <dgm:t>
        <a:bodyPr/>
        <a:lstStyle/>
        <a:p>
          <a:r>
            <a:rPr lang="en-US" sz="2800" dirty="0" err="1" smtClean="0">
              <a:latin typeface="Times New Roman" panose="02020603050405020304" pitchFamily="18" charset="0"/>
              <a:cs typeface="Times New Roman" panose="02020603050405020304" pitchFamily="18" charset="0"/>
            </a:rPr>
            <a:t>Sứ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a:t>
          </a:r>
          <a:endParaRPr lang="en-US" sz="2800" dirty="0">
            <a:latin typeface="Times New Roman" panose="02020603050405020304" pitchFamily="18" charset="0"/>
            <a:cs typeface="Times New Roman" panose="02020603050405020304" pitchFamily="18" charset="0"/>
          </a:endParaRPr>
        </a:p>
      </dgm:t>
    </dgm:pt>
    <dgm:pt modelId="{A4407A6E-B11A-4315-A2A4-E676CEF79291}" type="parTrans" cxnId="{4A482B3A-D480-4F4A-844C-B96C64F9250D}">
      <dgm:prSet/>
      <dgm:spPr/>
      <dgm:t>
        <a:bodyPr/>
        <a:lstStyle/>
        <a:p>
          <a:endParaRPr lang="en-US"/>
        </a:p>
      </dgm:t>
    </dgm:pt>
    <dgm:pt modelId="{944861AE-4F12-482D-B965-F5DB973AB16F}" type="sibTrans" cxnId="{4A482B3A-D480-4F4A-844C-B96C64F9250D}">
      <dgm:prSet/>
      <dgm:spPr/>
      <dgm:t>
        <a:bodyPr/>
        <a:lstStyle/>
        <a:p>
          <a:endParaRPr lang="en-US"/>
        </a:p>
      </dgm:t>
    </dgm:pt>
    <dgm:pt modelId="{0E47071F-D247-44D5-B032-E48A7EDAD29C}">
      <dgm:prSet phldrT="[Text]" custT="1"/>
      <dgm:spPr/>
      <dgm:t>
        <a:bodyPr/>
        <a:lstStyle/>
        <a:p>
          <a:r>
            <a:rPr lang="en-US" sz="2800" dirty="0" err="1" smtClean="0">
              <a:latin typeface="Times New Roman" panose="02020603050405020304" pitchFamily="18" charset="0"/>
              <a:cs typeface="Times New Roman" panose="02020603050405020304" pitchFamily="18" charset="0"/>
            </a:rPr>
            <a:t>Hoà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bình</a:t>
          </a:r>
          <a:endParaRPr lang="en-US" sz="2800" dirty="0">
            <a:latin typeface="Times New Roman" panose="02020603050405020304" pitchFamily="18" charset="0"/>
            <a:cs typeface="Times New Roman" panose="02020603050405020304" pitchFamily="18" charset="0"/>
          </a:endParaRPr>
        </a:p>
      </dgm:t>
    </dgm:pt>
    <dgm:pt modelId="{40B8F55D-4EF1-42CD-AA37-408F875A825C}" type="parTrans" cxnId="{0AFDE9D1-6C40-4125-B6A9-D91F1A0DE575}">
      <dgm:prSet/>
      <dgm:spPr/>
      <dgm:t>
        <a:bodyPr/>
        <a:lstStyle/>
        <a:p>
          <a:endParaRPr lang="en-US"/>
        </a:p>
      </dgm:t>
    </dgm:pt>
    <dgm:pt modelId="{247BD43A-97F8-4FC7-AB2B-FA14CB289497}" type="sibTrans" cxnId="{0AFDE9D1-6C40-4125-B6A9-D91F1A0DE575}">
      <dgm:prSet/>
      <dgm:spPr/>
      <dgm:t>
        <a:bodyPr/>
        <a:lstStyle/>
        <a:p>
          <a:endParaRPr lang="en-US"/>
        </a:p>
      </dgm:t>
    </dgm:pt>
    <dgm:pt modelId="{9AC8AF27-CF7A-4F45-A76D-43374354E564}">
      <dgm:prSet phldrT="[Text]" custT="1"/>
      <dgm:spPr/>
      <dgm:t>
        <a:bodyPr/>
        <a:lstStyle/>
        <a:p>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dgm:t>
    </dgm:pt>
    <dgm:pt modelId="{42E69E15-C90F-4128-B69F-3DEC769DA833}" type="parTrans" cxnId="{ACA88BB3-4C18-42A9-8089-3B49395E1299}">
      <dgm:prSet/>
      <dgm:spPr/>
      <dgm:t>
        <a:bodyPr/>
        <a:lstStyle/>
        <a:p>
          <a:endParaRPr lang="en-US"/>
        </a:p>
      </dgm:t>
    </dgm:pt>
    <dgm:pt modelId="{D792CB47-96D3-4CB7-B4AB-F3D5ED6F9DC9}" type="sibTrans" cxnId="{ACA88BB3-4C18-42A9-8089-3B49395E1299}">
      <dgm:prSet/>
      <dgm:spPr/>
      <dgm:t>
        <a:bodyPr/>
        <a:lstStyle/>
        <a:p>
          <a:endParaRPr lang="en-US"/>
        </a:p>
      </dgm:t>
    </dgm:pt>
    <dgm:pt modelId="{13F7FD3A-0C99-4852-A6F1-8BEBC0E5EE42}">
      <dgm:prSet phldrT="[Text]" custT="1"/>
      <dgm:spPr/>
      <dgm:t>
        <a:bodyPr/>
        <a:lstStyle/>
        <a:p>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dgm:t>
    </dgm:pt>
    <dgm:pt modelId="{AC494A2F-9F26-4EDA-BCBE-75547FA3D6B8}" type="parTrans" cxnId="{1602AA5F-EAD2-485E-A669-1FDD821E1F9B}">
      <dgm:prSet/>
      <dgm:spPr/>
      <dgm:t>
        <a:bodyPr/>
        <a:lstStyle/>
        <a:p>
          <a:endParaRPr lang="en-US"/>
        </a:p>
      </dgm:t>
    </dgm:pt>
    <dgm:pt modelId="{9268C394-8C84-47B3-B82D-7D86FDD3DC44}" type="sibTrans" cxnId="{1602AA5F-EAD2-485E-A669-1FDD821E1F9B}">
      <dgm:prSet/>
      <dgm:spPr/>
      <dgm:t>
        <a:bodyPr/>
        <a:lstStyle/>
        <a:p>
          <a:endParaRPr lang="en-US"/>
        </a:p>
      </dgm:t>
    </dgm:pt>
    <dgm:pt modelId="{94BD03FF-6A57-44A1-A11F-3B1CE95F7EAB}" type="pres">
      <dgm:prSet presAssocID="{4993F63C-9F73-4E21-AF91-5604D6BCB309}" presName="cycle" presStyleCnt="0">
        <dgm:presLayoutVars>
          <dgm:dir/>
          <dgm:resizeHandles val="exact"/>
        </dgm:presLayoutVars>
      </dgm:prSet>
      <dgm:spPr/>
      <dgm:t>
        <a:bodyPr/>
        <a:lstStyle/>
        <a:p>
          <a:endParaRPr lang="en-US"/>
        </a:p>
      </dgm:t>
    </dgm:pt>
    <dgm:pt modelId="{4CF759AB-DC92-49DA-87FC-83227CF85964}" type="pres">
      <dgm:prSet presAssocID="{C760C672-FB89-4102-A86B-506A677AD0A3}" presName="dummy" presStyleCnt="0"/>
      <dgm:spPr/>
    </dgm:pt>
    <dgm:pt modelId="{A89769A9-AD55-46C8-88C1-CE17AB8F5AB0}" type="pres">
      <dgm:prSet presAssocID="{C760C672-FB89-4102-A86B-506A677AD0A3}" presName="node" presStyleLbl="revTx" presStyleIdx="0" presStyleCnt="4" custScaleX="93477" custScaleY="88058">
        <dgm:presLayoutVars>
          <dgm:bulletEnabled val="1"/>
        </dgm:presLayoutVars>
      </dgm:prSet>
      <dgm:spPr/>
      <dgm:t>
        <a:bodyPr/>
        <a:lstStyle/>
        <a:p>
          <a:endParaRPr lang="en-US"/>
        </a:p>
      </dgm:t>
    </dgm:pt>
    <dgm:pt modelId="{486F8C93-6B98-457A-9776-31A9D3FCAE1D}" type="pres">
      <dgm:prSet presAssocID="{944861AE-4F12-482D-B965-F5DB973AB16F}" presName="sibTrans" presStyleLbl="node1" presStyleIdx="0" presStyleCnt="4"/>
      <dgm:spPr/>
      <dgm:t>
        <a:bodyPr/>
        <a:lstStyle/>
        <a:p>
          <a:endParaRPr lang="en-US"/>
        </a:p>
      </dgm:t>
    </dgm:pt>
    <dgm:pt modelId="{DA4CC8DB-4C3F-4829-A371-E6F4AEECA84F}" type="pres">
      <dgm:prSet presAssocID="{0E47071F-D247-44D5-B032-E48A7EDAD29C}" presName="dummy" presStyleCnt="0"/>
      <dgm:spPr/>
    </dgm:pt>
    <dgm:pt modelId="{539FCA22-CF18-4233-9341-B0CFE6BC2183}" type="pres">
      <dgm:prSet presAssocID="{0E47071F-D247-44D5-B032-E48A7EDAD29C}" presName="node" presStyleLbl="revTx" presStyleIdx="1" presStyleCnt="4">
        <dgm:presLayoutVars>
          <dgm:bulletEnabled val="1"/>
        </dgm:presLayoutVars>
      </dgm:prSet>
      <dgm:spPr/>
      <dgm:t>
        <a:bodyPr/>
        <a:lstStyle/>
        <a:p>
          <a:endParaRPr lang="en-US"/>
        </a:p>
      </dgm:t>
    </dgm:pt>
    <dgm:pt modelId="{6D0A0C0F-1900-4827-802C-BB9323A5C09D}" type="pres">
      <dgm:prSet presAssocID="{247BD43A-97F8-4FC7-AB2B-FA14CB289497}" presName="sibTrans" presStyleLbl="node1" presStyleIdx="1" presStyleCnt="4"/>
      <dgm:spPr/>
      <dgm:t>
        <a:bodyPr/>
        <a:lstStyle/>
        <a:p>
          <a:endParaRPr lang="en-US"/>
        </a:p>
      </dgm:t>
    </dgm:pt>
    <dgm:pt modelId="{41889C84-2C3B-423E-A702-C251986CE0DA}" type="pres">
      <dgm:prSet presAssocID="{9AC8AF27-CF7A-4F45-A76D-43374354E564}" presName="dummy" presStyleCnt="0"/>
      <dgm:spPr/>
    </dgm:pt>
    <dgm:pt modelId="{5CB4413C-978B-4CDF-8FEE-22F1D1826077}" type="pres">
      <dgm:prSet presAssocID="{9AC8AF27-CF7A-4F45-A76D-43374354E564}" presName="node" presStyleLbl="revTx" presStyleIdx="2" presStyleCnt="4">
        <dgm:presLayoutVars>
          <dgm:bulletEnabled val="1"/>
        </dgm:presLayoutVars>
      </dgm:prSet>
      <dgm:spPr/>
      <dgm:t>
        <a:bodyPr/>
        <a:lstStyle/>
        <a:p>
          <a:endParaRPr lang="en-US"/>
        </a:p>
      </dgm:t>
    </dgm:pt>
    <dgm:pt modelId="{496380D2-5717-46C0-ACCD-C4A90182C1B2}" type="pres">
      <dgm:prSet presAssocID="{D792CB47-96D3-4CB7-B4AB-F3D5ED6F9DC9}" presName="sibTrans" presStyleLbl="node1" presStyleIdx="2" presStyleCnt="4"/>
      <dgm:spPr/>
      <dgm:t>
        <a:bodyPr/>
        <a:lstStyle/>
        <a:p>
          <a:endParaRPr lang="en-US"/>
        </a:p>
      </dgm:t>
    </dgm:pt>
    <dgm:pt modelId="{FB8F0906-982D-4CBC-9CB6-F56275AA73EC}" type="pres">
      <dgm:prSet presAssocID="{13F7FD3A-0C99-4852-A6F1-8BEBC0E5EE42}" presName="dummy" presStyleCnt="0"/>
      <dgm:spPr/>
    </dgm:pt>
    <dgm:pt modelId="{BEEA4218-D0E6-437A-8BE7-5AD6D380FD00}" type="pres">
      <dgm:prSet presAssocID="{13F7FD3A-0C99-4852-A6F1-8BEBC0E5EE42}" presName="node" presStyleLbl="revTx" presStyleIdx="3" presStyleCnt="4">
        <dgm:presLayoutVars>
          <dgm:bulletEnabled val="1"/>
        </dgm:presLayoutVars>
      </dgm:prSet>
      <dgm:spPr/>
      <dgm:t>
        <a:bodyPr/>
        <a:lstStyle/>
        <a:p>
          <a:endParaRPr lang="en-US"/>
        </a:p>
      </dgm:t>
    </dgm:pt>
    <dgm:pt modelId="{75452215-D1DE-4087-8AAB-41CAA52BFDED}" type="pres">
      <dgm:prSet presAssocID="{9268C394-8C84-47B3-B82D-7D86FDD3DC44}" presName="sibTrans" presStyleLbl="node1" presStyleIdx="3" presStyleCnt="4"/>
      <dgm:spPr/>
      <dgm:t>
        <a:bodyPr/>
        <a:lstStyle/>
        <a:p>
          <a:endParaRPr lang="en-US"/>
        </a:p>
      </dgm:t>
    </dgm:pt>
  </dgm:ptLst>
  <dgm:cxnLst>
    <dgm:cxn modelId="{9F295A86-C129-4D47-A59C-987DF4F2FD67}" type="presOf" srcId="{D792CB47-96D3-4CB7-B4AB-F3D5ED6F9DC9}" destId="{496380D2-5717-46C0-ACCD-C4A90182C1B2}" srcOrd="0" destOrd="0" presId="urn:microsoft.com/office/officeart/2005/8/layout/cycle1"/>
    <dgm:cxn modelId="{4A482B3A-D480-4F4A-844C-B96C64F9250D}" srcId="{4993F63C-9F73-4E21-AF91-5604D6BCB309}" destId="{C760C672-FB89-4102-A86B-506A677AD0A3}" srcOrd="0" destOrd="0" parTransId="{A4407A6E-B11A-4315-A2A4-E676CEF79291}" sibTransId="{944861AE-4F12-482D-B965-F5DB973AB16F}"/>
    <dgm:cxn modelId="{ACA88BB3-4C18-42A9-8089-3B49395E1299}" srcId="{4993F63C-9F73-4E21-AF91-5604D6BCB309}" destId="{9AC8AF27-CF7A-4F45-A76D-43374354E564}" srcOrd="2" destOrd="0" parTransId="{42E69E15-C90F-4128-B69F-3DEC769DA833}" sibTransId="{D792CB47-96D3-4CB7-B4AB-F3D5ED6F9DC9}"/>
    <dgm:cxn modelId="{D558BF49-FC01-4552-893D-F7628542CD46}" type="presOf" srcId="{13F7FD3A-0C99-4852-A6F1-8BEBC0E5EE42}" destId="{BEEA4218-D0E6-437A-8BE7-5AD6D380FD00}" srcOrd="0" destOrd="0" presId="urn:microsoft.com/office/officeart/2005/8/layout/cycle1"/>
    <dgm:cxn modelId="{1602AA5F-EAD2-485E-A669-1FDD821E1F9B}" srcId="{4993F63C-9F73-4E21-AF91-5604D6BCB309}" destId="{13F7FD3A-0C99-4852-A6F1-8BEBC0E5EE42}" srcOrd="3" destOrd="0" parTransId="{AC494A2F-9F26-4EDA-BCBE-75547FA3D6B8}" sibTransId="{9268C394-8C84-47B3-B82D-7D86FDD3DC44}"/>
    <dgm:cxn modelId="{FB850F3E-8D2D-4ECA-B6E9-27977FA85F77}" type="presOf" srcId="{0E47071F-D247-44D5-B032-E48A7EDAD29C}" destId="{539FCA22-CF18-4233-9341-B0CFE6BC2183}" srcOrd="0" destOrd="0" presId="urn:microsoft.com/office/officeart/2005/8/layout/cycle1"/>
    <dgm:cxn modelId="{BA9E8F60-AB4D-41F8-A599-8D5DB89758D1}" type="presOf" srcId="{247BD43A-97F8-4FC7-AB2B-FA14CB289497}" destId="{6D0A0C0F-1900-4827-802C-BB9323A5C09D}" srcOrd="0" destOrd="0" presId="urn:microsoft.com/office/officeart/2005/8/layout/cycle1"/>
    <dgm:cxn modelId="{07C5D9CC-BF68-48F7-864D-629841CC90AD}" type="presOf" srcId="{9268C394-8C84-47B3-B82D-7D86FDD3DC44}" destId="{75452215-D1DE-4087-8AAB-41CAA52BFDED}" srcOrd="0" destOrd="0" presId="urn:microsoft.com/office/officeart/2005/8/layout/cycle1"/>
    <dgm:cxn modelId="{0AFDE9D1-6C40-4125-B6A9-D91F1A0DE575}" srcId="{4993F63C-9F73-4E21-AF91-5604D6BCB309}" destId="{0E47071F-D247-44D5-B032-E48A7EDAD29C}" srcOrd="1" destOrd="0" parTransId="{40B8F55D-4EF1-42CD-AA37-408F875A825C}" sibTransId="{247BD43A-97F8-4FC7-AB2B-FA14CB289497}"/>
    <dgm:cxn modelId="{1F325577-56DD-4CFF-BC97-607E4064B56B}" type="presOf" srcId="{944861AE-4F12-482D-B965-F5DB973AB16F}" destId="{486F8C93-6B98-457A-9776-31A9D3FCAE1D}" srcOrd="0" destOrd="0" presId="urn:microsoft.com/office/officeart/2005/8/layout/cycle1"/>
    <dgm:cxn modelId="{14ABF72B-1F8F-43DF-866D-B49F02A842F5}" type="presOf" srcId="{C760C672-FB89-4102-A86B-506A677AD0A3}" destId="{A89769A9-AD55-46C8-88C1-CE17AB8F5AB0}" srcOrd="0" destOrd="0" presId="urn:microsoft.com/office/officeart/2005/8/layout/cycle1"/>
    <dgm:cxn modelId="{85EF9204-C26D-4E14-A228-8DEC76D2FA9F}" type="presOf" srcId="{4993F63C-9F73-4E21-AF91-5604D6BCB309}" destId="{94BD03FF-6A57-44A1-A11F-3B1CE95F7EAB}" srcOrd="0" destOrd="0" presId="urn:microsoft.com/office/officeart/2005/8/layout/cycle1"/>
    <dgm:cxn modelId="{98300909-33BF-413E-9672-6D05DAB26274}" type="presOf" srcId="{9AC8AF27-CF7A-4F45-A76D-43374354E564}" destId="{5CB4413C-978B-4CDF-8FEE-22F1D1826077}" srcOrd="0" destOrd="0" presId="urn:microsoft.com/office/officeart/2005/8/layout/cycle1"/>
    <dgm:cxn modelId="{B0DA28C6-1609-4158-9E5D-3095E22A1ABC}" type="presParOf" srcId="{94BD03FF-6A57-44A1-A11F-3B1CE95F7EAB}" destId="{4CF759AB-DC92-49DA-87FC-83227CF85964}" srcOrd="0" destOrd="0" presId="urn:microsoft.com/office/officeart/2005/8/layout/cycle1"/>
    <dgm:cxn modelId="{C36C07C9-96B1-4DA5-9BC6-D7F6A75E0A90}" type="presParOf" srcId="{94BD03FF-6A57-44A1-A11F-3B1CE95F7EAB}" destId="{A89769A9-AD55-46C8-88C1-CE17AB8F5AB0}" srcOrd="1" destOrd="0" presId="urn:microsoft.com/office/officeart/2005/8/layout/cycle1"/>
    <dgm:cxn modelId="{587EE39B-58F9-4A21-952D-043BC65097D6}" type="presParOf" srcId="{94BD03FF-6A57-44A1-A11F-3B1CE95F7EAB}" destId="{486F8C93-6B98-457A-9776-31A9D3FCAE1D}" srcOrd="2" destOrd="0" presId="urn:microsoft.com/office/officeart/2005/8/layout/cycle1"/>
    <dgm:cxn modelId="{D4691499-2039-4048-B177-6B6ED4774E26}" type="presParOf" srcId="{94BD03FF-6A57-44A1-A11F-3B1CE95F7EAB}" destId="{DA4CC8DB-4C3F-4829-A371-E6F4AEECA84F}" srcOrd="3" destOrd="0" presId="urn:microsoft.com/office/officeart/2005/8/layout/cycle1"/>
    <dgm:cxn modelId="{6AAAA51B-1B7F-476E-BEEC-36864D37D1BB}" type="presParOf" srcId="{94BD03FF-6A57-44A1-A11F-3B1CE95F7EAB}" destId="{539FCA22-CF18-4233-9341-B0CFE6BC2183}" srcOrd="4" destOrd="0" presId="urn:microsoft.com/office/officeart/2005/8/layout/cycle1"/>
    <dgm:cxn modelId="{EDE9436A-BF42-445D-B114-81CAF0D166FD}" type="presParOf" srcId="{94BD03FF-6A57-44A1-A11F-3B1CE95F7EAB}" destId="{6D0A0C0F-1900-4827-802C-BB9323A5C09D}" srcOrd="5" destOrd="0" presId="urn:microsoft.com/office/officeart/2005/8/layout/cycle1"/>
    <dgm:cxn modelId="{93A37BBA-C3A7-4103-B253-C19B866A50A7}" type="presParOf" srcId="{94BD03FF-6A57-44A1-A11F-3B1CE95F7EAB}" destId="{41889C84-2C3B-423E-A702-C251986CE0DA}" srcOrd="6" destOrd="0" presId="urn:microsoft.com/office/officeart/2005/8/layout/cycle1"/>
    <dgm:cxn modelId="{0C1EF9D3-0187-4ECD-8DF4-3FAA0E06E9E2}" type="presParOf" srcId="{94BD03FF-6A57-44A1-A11F-3B1CE95F7EAB}" destId="{5CB4413C-978B-4CDF-8FEE-22F1D1826077}" srcOrd="7" destOrd="0" presId="urn:microsoft.com/office/officeart/2005/8/layout/cycle1"/>
    <dgm:cxn modelId="{270CC7A1-5DEE-4DFE-9FA7-3728489EB5B2}" type="presParOf" srcId="{94BD03FF-6A57-44A1-A11F-3B1CE95F7EAB}" destId="{496380D2-5717-46C0-ACCD-C4A90182C1B2}" srcOrd="8" destOrd="0" presId="urn:microsoft.com/office/officeart/2005/8/layout/cycle1"/>
    <dgm:cxn modelId="{BE9E29CA-BA23-4E4A-AA09-E6DD2804BBFB}" type="presParOf" srcId="{94BD03FF-6A57-44A1-A11F-3B1CE95F7EAB}" destId="{FB8F0906-982D-4CBC-9CB6-F56275AA73EC}" srcOrd="9" destOrd="0" presId="urn:microsoft.com/office/officeart/2005/8/layout/cycle1"/>
    <dgm:cxn modelId="{86955983-0A62-4D9C-BF42-5A73DED593D0}" type="presParOf" srcId="{94BD03FF-6A57-44A1-A11F-3B1CE95F7EAB}" destId="{BEEA4218-D0E6-437A-8BE7-5AD6D380FD00}" srcOrd="10" destOrd="0" presId="urn:microsoft.com/office/officeart/2005/8/layout/cycle1"/>
    <dgm:cxn modelId="{DACAE375-7CD8-4B67-8BED-E9B1786207C6}" type="presParOf" srcId="{94BD03FF-6A57-44A1-A11F-3B1CE95F7EAB}" destId="{75452215-D1DE-4087-8AAB-41CAA52BFDED}" srcOrd="11" destOrd="0" presId="urn:microsoft.com/office/officeart/2005/8/layout/cycl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769A9-AD55-46C8-88C1-CE17AB8F5AB0}">
      <dsp:nvSpPr>
        <dsp:cNvPr id="0" name=""/>
        <dsp:cNvSpPr/>
      </dsp:nvSpPr>
      <dsp:spPr>
        <a:xfrm>
          <a:off x="2895042" y="151669"/>
          <a:ext cx="1153007" cy="1086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Sứ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a:t>
          </a:r>
          <a:endParaRPr lang="en-US" sz="2800" kern="1200" dirty="0">
            <a:latin typeface="Times New Roman" panose="02020603050405020304" pitchFamily="18" charset="0"/>
            <a:cs typeface="Times New Roman" panose="02020603050405020304" pitchFamily="18" charset="0"/>
          </a:endParaRPr>
        </a:p>
      </dsp:txBody>
      <dsp:txXfrm>
        <a:off x="2895042" y="151669"/>
        <a:ext cx="1153007" cy="1086165"/>
      </dsp:txXfrm>
    </dsp:sp>
    <dsp:sp modelId="{486F8C93-6B98-457A-9776-31A9D3FCAE1D}">
      <dsp:nvSpPr>
        <dsp:cNvPr id="0" name=""/>
        <dsp:cNvSpPr/>
      </dsp:nvSpPr>
      <dsp:spPr>
        <a:xfrm>
          <a:off x="682743" y="406"/>
          <a:ext cx="3483148" cy="3483148"/>
        </a:xfrm>
        <a:prstGeom prst="circularArrow">
          <a:avLst>
            <a:gd name="adj1" fmla="val 6905"/>
            <a:gd name="adj2" fmla="val 465619"/>
            <a:gd name="adj3" fmla="val 548294"/>
            <a:gd name="adj4" fmla="val 20405897"/>
            <a:gd name="adj5" fmla="val 80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9FCA22-CF18-4233-9341-B0CFE6BC2183}">
      <dsp:nvSpPr>
        <dsp:cNvPr id="0" name=""/>
        <dsp:cNvSpPr/>
      </dsp:nvSpPr>
      <dsp:spPr>
        <a:xfrm>
          <a:off x="2854813" y="2172476"/>
          <a:ext cx="1233466" cy="1233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Hoà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bình</a:t>
          </a:r>
          <a:endParaRPr lang="en-US" sz="2800" kern="1200" dirty="0">
            <a:latin typeface="Times New Roman" panose="02020603050405020304" pitchFamily="18" charset="0"/>
            <a:cs typeface="Times New Roman" panose="02020603050405020304" pitchFamily="18" charset="0"/>
          </a:endParaRPr>
        </a:p>
      </dsp:txBody>
      <dsp:txXfrm>
        <a:off x="2854813" y="2172476"/>
        <a:ext cx="1233466" cy="1233466"/>
      </dsp:txXfrm>
    </dsp:sp>
    <dsp:sp modelId="{6D0A0C0F-1900-4827-802C-BB9323A5C09D}">
      <dsp:nvSpPr>
        <dsp:cNvPr id="0" name=""/>
        <dsp:cNvSpPr/>
      </dsp:nvSpPr>
      <dsp:spPr>
        <a:xfrm>
          <a:off x="682743" y="406"/>
          <a:ext cx="3483148" cy="3483148"/>
        </a:xfrm>
        <a:prstGeom prst="circularArrow">
          <a:avLst>
            <a:gd name="adj1" fmla="val 6905"/>
            <a:gd name="adj2" fmla="val 465619"/>
            <a:gd name="adj3" fmla="val 5948294"/>
            <a:gd name="adj4" fmla="val 4386088"/>
            <a:gd name="adj5" fmla="val 80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B4413C-978B-4CDF-8FEE-22F1D1826077}">
      <dsp:nvSpPr>
        <dsp:cNvPr id="0" name=""/>
        <dsp:cNvSpPr/>
      </dsp:nvSpPr>
      <dsp:spPr>
        <a:xfrm>
          <a:off x="760356" y="2172476"/>
          <a:ext cx="1233466" cy="1233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học</a:t>
          </a:r>
          <a:endParaRPr lang="en-US" sz="2800" kern="1200" dirty="0">
            <a:latin typeface="Times New Roman" panose="02020603050405020304" pitchFamily="18" charset="0"/>
            <a:cs typeface="Times New Roman" panose="02020603050405020304" pitchFamily="18" charset="0"/>
          </a:endParaRPr>
        </a:p>
      </dsp:txBody>
      <dsp:txXfrm>
        <a:off x="760356" y="2172476"/>
        <a:ext cx="1233466" cy="1233466"/>
      </dsp:txXfrm>
    </dsp:sp>
    <dsp:sp modelId="{496380D2-5717-46C0-ACCD-C4A90182C1B2}">
      <dsp:nvSpPr>
        <dsp:cNvPr id="0" name=""/>
        <dsp:cNvSpPr/>
      </dsp:nvSpPr>
      <dsp:spPr>
        <a:xfrm>
          <a:off x="682743" y="406"/>
          <a:ext cx="3483148" cy="3483148"/>
        </a:xfrm>
        <a:prstGeom prst="circularArrow">
          <a:avLst>
            <a:gd name="adj1" fmla="val 6905"/>
            <a:gd name="adj2" fmla="val 465619"/>
            <a:gd name="adj3" fmla="val 11348294"/>
            <a:gd name="adj4" fmla="val 9786088"/>
            <a:gd name="adj5" fmla="val 80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EA4218-D0E6-437A-8BE7-5AD6D380FD00}">
      <dsp:nvSpPr>
        <dsp:cNvPr id="0" name=""/>
        <dsp:cNvSpPr/>
      </dsp:nvSpPr>
      <dsp:spPr>
        <a:xfrm>
          <a:off x="760356" y="78019"/>
          <a:ext cx="1233466" cy="1233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phẩm</a:t>
          </a:r>
          <a:endParaRPr lang="en-US" sz="2800" kern="1200" dirty="0">
            <a:latin typeface="Times New Roman" panose="02020603050405020304" pitchFamily="18" charset="0"/>
            <a:cs typeface="Times New Roman" panose="02020603050405020304" pitchFamily="18" charset="0"/>
          </a:endParaRPr>
        </a:p>
      </dsp:txBody>
      <dsp:txXfrm>
        <a:off x="760356" y="78019"/>
        <a:ext cx="1233466" cy="1233466"/>
      </dsp:txXfrm>
    </dsp:sp>
    <dsp:sp modelId="{75452215-D1DE-4087-8AAB-41CAA52BFDED}">
      <dsp:nvSpPr>
        <dsp:cNvPr id="0" name=""/>
        <dsp:cNvSpPr/>
      </dsp:nvSpPr>
      <dsp:spPr>
        <a:xfrm>
          <a:off x="682743" y="406"/>
          <a:ext cx="3483148" cy="3483148"/>
        </a:xfrm>
        <a:prstGeom prst="circularArrow">
          <a:avLst>
            <a:gd name="adj1" fmla="val 6905"/>
            <a:gd name="adj2" fmla="val 465619"/>
            <a:gd name="adj3" fmla="val 16846327"/>
            <a:gd name="adj4" fmla="val 15186088"/>
            <a:gd name="adj5" fmla="val 80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93A35A-FC03-4D50-93F8-200BEED9D73E}" type="datetimeFigureOut">
              <a:rPr lang="en-US" smtClean="0"/>
              <a:t>12/19/2021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9E9BE-1C14-4E3B-86E8-C0E8708C3BC1}" type="slidenum">
              <a:rPr lang="en-US" smtClean="0"/>
              <a:t>‹#›</a:t>
            </a:fld>
            <a:endParaRPr lang="en-US"/>
          </a:p>
        </p:txBody>
      </p:sp>
    </p:spTree>
    <p:extLst>
      <p:ext uri="{BB962C8B-B14F-4D97-AF65-F5344CB8AC3E}">
        <p14:creationId xmlns:p14="http://schemas.microsoft.com/office/powerpoint/2010/main" val="2430068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6B946-BF5A-476B-A88B-0D5143C255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231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5B3F20-2E31-481C-A768-E43B162B741E}"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9E4DE-6FBE-4738-833C-46E34F544469}" type="slidenum">
              <a:rPr lang="en-US" smtClean="0"/>
              <a:t>‹#›</a:t>
            </a:fld>
            <a:endParaRPr lang="en-US"/>
          </a:p>
        </p:txBody>
      </p:sp>
    </p:spTree>
    <p:extLst>
      <p:ext uri="{BB962C8B-B14F-4D97-AF65-F5344CB8AC3E}">
        <p14:creationId xmlns:p14="http://schemas.microsoft.com/office/powerpoint/2010/main" val="3025792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5B3F20-2E31-481C-A768-E43B162B741E}"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9E4DE-6FBE-4738-833C-46E34F544469}" type="slidenum">
              <a:rPr lang="en-US" smtClean="0"/>
              <a:t>‹#›</a:t>
            </a:fld>
            <a:endParaRPr lang="en-US"/>
          </a:p>
        </p:txBody>
      </p:sp>
    </p:spTree>
    <p:extLst>
      <p:ext uri="{BB962C8B-B14F-4D97-AF65-F5344CB8AC3E}">
        <p14:creationId xmlns:p14="http://schemas.microsoft.com/office/powerpoint/2010/main" val="901955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5B3F20-2E31-481C-A768-E43B162B741E}"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9E4DE-6FBE-4738-833C-46E34F544469}" type="slidenum">
              <a:rPr lang="en-US" smtClean="0"/>
              <a:t>‹#›</a:t>
            </a:fld>
            <a:endParaRPr lang="en-US"/>
          </a:p>
        </p:txBody>
      </p:sp>
    </p:spTree>
    <p:extLst>
      <p:ext uri="{BB962C8B-B14F-4D97-AF65-F5344CB8AC3E}">
        <p14:creationId xmlns:p14="http://schemas.microsoft.com/office/powerpoint/2010/main" val="918189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973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77014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1136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7645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3796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606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7497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5908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5B3F20-2E31-481C-A768-E43B162B741E}"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9E4DE-6FBE-4738-833C-46E34F544469}" type="slidenum">
              <a:rPr lang="en-US" smtClean="0"/>
              <a:t>‹#›</a:t>
            </a:fld>
            <a:endParaRPr lang="en-US"/>
          </a:p>
        </p:txBody>
      </p:sp>
    </p:spTree>
    <p:extLst>
      <p:ext uri="{BB962C8B-B14F-4D97-AF65-F5344CB8AC3E}">
        <p14:creationId xmlns:p14="http://schemas.microsoft.com/office/powerpoint/2010/main" val="3922812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6293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4165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9064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55B3F20-2E31-481C-A768-E43B162B741E}"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9E4DE-6FBE-4738-833C-46E34F544469}" type="slidenum">
              <a:rPr lang="en-US" smtClean="0"/>
              <a:t>‹#›</a:t>
            </a:fld>
            <a:endParaRPr lang="en-US"/>
          </a:p>
        </p:txBody>
      </p:sp>
    </p:spTree>
    <p:extLst>
      <p:ext uri="{BB962C8B-B14F-4D97-AF65-F5344CB8AC3E}">
        <p14:creationId xmlns:p14="http://schemas.microsoft.com/office/powerpoint/2010/main" val="3792664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5B3F20-2E31-481C-A768-E43B162B741E}" type="datetimeFigureOut">
              <a:rPr lang="en-US" smtClean="0"/>
              <a:t>12/19/2021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69E4DE-6FBE-4738-833C-46E34F544469}" type="slidenum">
              <a:rPr lang="en-US" smtClean="0"/>
              <a:t>‹#›</a:t>
            </a:fld>
            <a:endParaRPr lang="en-US"/>
          </a:p>
        </p:txBody>
      </p:sp>
    </p:spTree>
    <p:extLst>
      <p:ext uri="{BB962C8B-B14F-4D97-AF65-F5344CB8AC3E}">
        <p14:creationId xmlns:p14="http://schemas.microsoft.com/office/powerpoint/2010/main" val="1983054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5B3F20-2E31-481C-A768-E43B162B741E}" type="datetimeFigureOut">
              <a:rPr lang="en-US" smtClean="0"/>
              <a:t>12/19/2021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69E4DE-6FBE-4738-833C-46E34F544469}" type="slidenum">
              <a:rPr lang="en-US" smtClean="0"/>
              <a:t>‹#›</a:t>
            </a:fld>
            <a:endParaRPr lang="en-US"/>
          </a:p>
        </p:txBody>
      </p:sp>
    </p:spTree>
    <p:extLst>
      <p:ext uri="{BB962C8B-B14F-4D97-AF65-F5344CB8AC3E}">
        <p14:creationId xmlns:p14="http://schemas.microsoft.com/office/powerpoint/2010/main" val="2666768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5B3F20-2E31-481C-A768-E43B162B741E}" type="datetimeFigureOut">
              <a:rPr lang="en-US" smtClean="0"/>
              <a:t>12/19/2021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69E4DE-6FBE-4738-833C-46E34F544469}" type="slidenum">
              <a:rPr lang="en-US" smtClean="0"/>
              <a:t>‹#›</a:t>
            </a:fld>
            <a:endParaRPr lang="en-US"/>
          </a:p>
        </p:txBody>
      </p:sp>
    </p:spTree>
    <p:extLst>
      <p:ext uri="{BB962C8B-B14F-4D97-AF65-F5344CB8AC3E}">
        <p14:creationId xmlns:p14="http://schemas.microsoft.com/office/powerpoint/2010/main" val="2622915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5B3F20-2E31-481C-A768-E43B162B741E}" type="datetimeFigureOut">
              <a:rPr lang="en-US" smtClean="0"/>
              <a:t>12/19/2021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69E4DE-6FBE-4738-833C-46E34F544469}" type="slidenum">
              <a:rPr lang="en-US" smtClean="0"/>
              <a:t>‹#›</a:t>
            </a:fld>
            <a:endParaRPr lang="en-US"/>
          </a:p>
        </p:txBody>
      </p:sp>
    </p:spTree>
    <p:extLst>
      <p:ext uri="{BB962C8B-B14F-4D97-AF65-F5344CB8AC3E}">
        <p14:creationId xmlns:p14="http://schemas.microsoft.com/office/powerpoint/2010/main" val="417426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5B3F20-2E31-481C-A768-E43B162B741E}" type="datetimeFigureOut">
              <a:rPr lang="en-US" smtClean="0"/>
              <a:t>12/19/2021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69E4DE-6FBE-4738-833C-46E34F544469}" type="slidenum">
              <a:rPr lang="en-US" smtClean="0"/>
              <a:t>‹#›</a:t>
            </a:fld>
            <a:endParaRPr lang="en-US"/>
          </a:p>
        </p:txBody>
      </p:sp>
    </p:spTree>
    <p:extLst>
      <p:ext uri="{BB962C8B-B14F-4D97-AF65-F5344CB8AC3E}">
        <p14:creationId xmlns:p14="http://schemas.microsoft.com/office/powerpoint/2010/main" val="1494934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5B3F20-2E31-481C-A768-E43B162B741E}" type="datetimeFigureOut">
              <a:rPr lang="en-US" smtClean="0"/>
              <a:t>12/19/2021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69E4DE-6FBE-4738-833C-46E34F544469}" type="slidenum">
              <a:rPr lang="en-US" smtClean="0"/>
              <a:t>‹#›</a:t>
            </a:fld>
            <a:endParaRPr lang="en-US"/>
          </a:p>
        </p:txBody>
      </p:sp>
    </p:spTree>
    <p:extLst>
      <p:ext uri="{BB962C8B-B14F-4D97-AF65-F5344CB8AC3E}">
        <p14:creationId xmlns:p14="http://schemas.microsoft.com/office/powerpoint/2010/main" val="246867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5B3F20-2E31-481C-A768-E43B162B741E}" type="datetimeFigureOut">
              <a:rPr lang="en-US" smtClean="0"/>
              <a:t>12/19/2021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69E4DE-6FBE-4738-833C-46E34F544469}" type="slidenum">
              <a:rPr lang="en-US" smtClean="0"/>
              <a:t>‹#›</a:t>
            </a:fld>
            <a:endParaRPr lang="en-US"/>
          </a:p>
        </p:txBody>
      </p:sp>
    </p:spTree>
    <p:extLst>
      <p:ext uri="{BB962C8B-B14F-4D97-AF65-F5344CB8AC3E}">
        <p14:creationId xmlns:p14="http://schemas.microsoft.com/office/powerpoint/2010/main" val="1976775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62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04.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1.png"/><Relationship Id="rId7" Type="http://schemas.openxmlformats.org/officeDocument/2006/relationships/image" Target="../media/image6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IFKfbx6xLPk" TargetMode="External"/><Relationship Id="rId6" Type="http://schemas.microsoft.com/office/2007/relationships/hdphoto" Target="../media/hdphoto2.wdp"/><Relationship Id="rId5" Type="http://schemas.openxmlformats.org/officeDocument/2006/relationships/image" Target="../media/image12.png"/><Relationship Id="rId10" Type="http://schemas.openxmlformats.org/officeDocument/2006/relationships/hyperlink" Target="https://www.youtube.com/hashtag/bunrieucuadong" TargetMode="External"/><Relationship Id="rId4" Type="http://schemas.openxmlformats.org/officeDocument/2006/relationships/image" Target="../media/image11.png"/><Relationship Id="rId9" Type="http://schemas.openxmlformats.org/officeDocument/2006/relationships/image" Target="../media/image71.jpeg"/></Relationships>
</file>

<file path=ppt/slides/_rels/slide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1.png"/><Relationship Id="rId7" Type="http://schemas.openxmlformats.org/officeDocument/2006/relationships/image" Target="../media/image7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 Id="rId9" Type="http://schemas.microsoft.com/office/2007/relationships/hdphoto" Target="../media/hdphoto17.wdp"/></Relationships>
</file>

<file path=ppt/slides/_rels/slide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1.png"/><Relationship Id="rId7" Type="http://schemas.openxmlformats.org/officeDocument/2006/relationships/image" Target="../media/image7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21.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11.png"/><Relationship Id="rId7" Type="http://schemas.openxmlformats.org/officeDocument/2006/relationships/image" Target="../media/image7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22.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11.png"/><Relationship Id="rId7" Type="http://schemas.openxmlformats.org/officeDocument/2006/relationships/image" Target="../media/image7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79.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11.png"/><Relationship Id="rId7" Type="http://schemas.openxmlformats.org/officeDocument/2006/relationships/image" Target="../media/image80.png"/><Relationship Id="rId12" Type="http://schemas.microsoft.com/office/2007/relationships/hdphoto" Target="../media/hdphoto20.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84.png"/><Relationship Id="rId5" Type="http://schemas.microsoft.com/office/2007/relationships/hdphoto" Target="../media/hdphoto2.wdp"/><Relationship Id="rId10" Type="http://schemas.openxmlformats.org/officeDocument/2006/relationships/image" Target="../media/image83.png"/><Relationship Id="rId4" Type="http://schemas.openxmlformats.org/officeDocument/2006/relationships/image" Target="../media/image12.png"/><Relationship Id="rId9" Type="http://schemas.openxmlformats.org/officeDocument/2006/relationships/image" Target="../media/image82.png"/></Relationships>
</file>

<file path=ppt/slides/_rels/slide1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26.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11.png"/><Relationship Id="rId7" Type="http://schemas.openxmlformats.org/officeDocument/2006/relationships/image" Target="../media/image8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86.jpeg"/></Relationships>
</file>

<file path=ppt/slides/_rels/slide1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2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1.png"/><Relationship Id="rId7" Type="http://schemas.openxmlformats.org/officeDocument/2006/relationships/image" Target="../media/image8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 Id="rId9" Type="http://schemas.microsoft.com/office/2007/relationships/hdphoto" Target="../media/hdphoto22.wdp"/></Relationships>
</file>

<file path=ppt/slides/_rels/slide12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3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34.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11.png"/><Relationship Id="rId7" Type="http://schemas.openxmlformats.org/officeDocument/2006/relationships/image" Target="../media/image9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10" Type="http://schemas.microsoft.com/office/2007/relationships/hdphoto" Target="../media/hdphoto24.wdp"/><Relationship Id="rId4" Type="http://schemas.openxmlformats.org/officeDocument/2006/relationships/image" Target="../media/image12.png"/><Relationship Id="rId9" Type="http://schemas.openxmlformats.org/officeDocument/2006/relationships/image" Target="../media/image91.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11.png"/><Relationship Id="rId7" Type="http://schemas.openxmlformats.org/officeDocument/2006/relationships/image" Target="../media/image9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10" Type="http://schemas.microsoft.com/office/2007/relationships/hdphoto" Target="../media/hdphoto26.wdp"/><Relationship Id="rId4" Type="http://schemas.openxmlformats.org/officeDocument/2006/relationships/image" Target="../media/image12.png"/><Relationship Id="rId9" Type="http://schemas.openxmlformats.org/officeDocument/2006/relationships/image" Target="../media/image93.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50.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11.png"/><Relationship Id="rId7" Type="http://schemas.openxmlformats.org/officeDocument/2006/relationships/image" Target="../media/image9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57.xml.rels><?xml version="1.0" encoding="UTF-8" standalone="yes"?>
<Relationships xmlns="http://schemas.openxmlformats.org/package/2006/relationships"><Relationship Id="rId8" Type="http://schemas.microsoft.com/office/2007/relationships/hdphoto" Target="../media/hdphoto28.wdp"/><Relationship Id="rId3" Type="http://schemas.openxmlformats.org/officeDocument/2006/relationships/image" Target="../media/image11.png"/><Relationship Id="rId7" Type="http://schemas.openxmlformats.org/officeDocument/2006/relationships/image" Target="../media/image9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8" Type="http://schemas.microsoft.com/office/2007/relationships/hdphoto" Target="../media/hdphoto29.wdp"/><Relationship Id="rId3" Type="http://schemas.openxmlformats.org/officeDocument/2006/relationships/image" Target="../media/image11.png"/><Relationship Id="rId7" Type="http://schemas.openxmlformats.org/officeDocument/2006/relationships/image" Target="../media/image9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6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 Id="rId9" Type="http://schemas.microsoft.com/office/2007/relationships/hdphoto" Target="../media/hdphoto6.wdp"/></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74.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image" Target="../media/image11.png"/><Relationship Id="rId7" Type="http://schemas.openxmlformats.org/officeDocument/2006/relationships/image" Target="../media/image9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2.wdp"/></Relationships>
</file>

<file path=ppt/slides/_rels/slide1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2.wdp"/></Relationships>
</file>

<file path=ppt/slides/_rels/slide1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2.wdp"/></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13.jpe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1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2.wdp"/></Relationships>
</file>

<file path=ppt/slides/_rels/slide1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2.wdp"/></Relationships>
</file>

<file path=ppt/slides/_rels/slide18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0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1.png"/><Relationship Id="rId7"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9.jpeg"/><Relationship Id="rId4" Type="http://schemas.openxmlformats.org/officeDocument/2006/relationships/image" Target="../media/image4.jpe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png"/><Relationship Id="rId7"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8.wdp"/><Relationship Id="rId11" Type="http://schemas.openxmlformats.org/officeDocument/2006/relationships/image" Target="../media/image40.png"/><Relationship Id="rId5" Type="http://schemas.openxmlformats.org/officeDocument/2006/relationships/image" Target="../media/image37.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43.png"/><Relationship Id="rId3" Type="http://schemas.openxmlformats.org/officeDocument/2006/relationships/audio" Target="../media/audio3.wav"/><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8.wdp"/><Relationship Id="rId11" Type="http://schemas.openxmlformats.org/officeDocument/2006/relationships/image" Target="../media/image42.png"/><Relationship Id="rId5" Type="http://schemas.openxmlformats.org/officeDocument/2006/relationships/image" Target="../media/image37.png"/><Relationship Id="rId10" Type="http://schemas.microsoft.com/office/2007/relationships/hdphoto" Target="../media/hdphoto10.wdp"/><Relationship Id="rId4" Type="http://schemas.openxmlformats.org/officeDocument/2006/relationships/audio" Target="../media/audio2.wav"/><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43.png"/><Relationship Id="rId3" Type="http://schemas.openxmlformats.org/officeDocument/2006/relationships/audio" Target="../media/audio3.wav"/><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8.wdp"/><Relationship Id="rId11" Type="http://schemas.openxmlformats.org/officeDocument/2006/relationships/image" Target="../media/image42.png"/><Relationship Id="rId5" Type="http://schemas.openxmlformats.org/officeDocument/2006/relationships/image" Target="../media/image37.png"/><Relationship Id="rId10" Type="http://schemas.microsoft.com/office/2007/relationships/hdphoto" Target="../media/hdphoto10.wdp"/><Relationship Id="rId4" Type="http://schemas.openxmlformats.org/officeDocument/2006/relationships/audio" Target="../media/audio2.wav"/><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8.wdp"/><Relationship Id="rId11" Type="http://schemas.openxmlformats.org/officeDocument/2006/relationships/image" Target="../media/image40.png"/><Relationship Id="rId5" Type="http://schemas.openxmlformats.org/officeDocument/2006/relationships/image" Target="../media/image37.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audio" Target="../media/audio3.wav"/><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8.wdp"/><Relationship Id="rId11" Type="http://schemas.openxmlformats.org/officeDocument/2006/relationships/image" Target="../media/image42.png"/><Relationship Id="rId5" Type="http://schemas.openxmlformats.org/officeDocument/2006/relationships/image" Target="../media/image37.png"/><Relationship Id="rId10" Type="http://schemas.microsoft.com/office/2007/relationships/hdphoto" Target="../media/hdphoto10.wdp"/><Relationship Id="rId4" Type="http://schemas.openxmlformats.org/officeDocument/2006/relationships/audio" Target="../media/audio2.wav"/><Relationship Id="rId9"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microsoft.com/office/2007/relationships/hdphoto" Target="../media/hdphoto9.wdp"/><Relationship Id="rId12"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44.png"/><Relationship Id="rId5" Type="http://schemas.microsoft.com/office/2007/relationships/hdphoto" Target="../media/hdphoto8.wdp"/><Relationship Id="rId10" Type="http://schemas.openxmlformats.org/officeDocument/2006/relationships/image" Target="../media/image42.png"/><Relationship Id="rId4" Type="http://schemas.openxmlformats.org/officeDocument/2006/relationships/image" Target="../media/image37.png"/><Relationship Id="rId9" Type="http://schemas.microsoft.com/office/2007/relationships/hdphoto" Target="../media/hdphoto10.wdp"/></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1.png"/><Relationship Id="rId7"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1.png"/><Relationship Id="rId7" Type="http://schemas.openxmlformats.org/officeDocument/2006/relationships/image" Target="../media/image5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1.png"/><Relationship Id="rId7" Type="http://schemas.openxmlformats.org/officeDocument/2006/relationships/image" Target="../media/image5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1.png"/><Relationship Id="rId7" Type="http://schemas.openxmlformats.org/officeDocument/2006/relationships/image" Target="../media/image5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6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1.png"/><Relationship Id="rId7" Type="http://schemas.openxmlformats.org/officeDocument/2006/relationships/image" Target="../media/image5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8.wdp"/><Relationship Id="rId11" Type="http://schemas.openxmlformats.org/officeDocument/2006/relationships/image" Target="../media/image40.png"/><Relationship Id="rId5" Type="http://schemas.openxmlformats.org/officeDocument/2006/relationships/image" Target="../media/image37.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39.png"/></Relationships>
</file>

<file path=ppt/slides/_rels/slide71.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43.png"/><Relationship Id="rId3" Type="http://schemas.openxmlformats.org/officeDocument/2006/relationships/audio" Target="../media/audio3.wav"/><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8.wdp"/><Relationship Id="rId11" Type="http://schemas.openxmlformats.org/officeDocument/2006/relationships/image" Target="../media/image42.png"/><Relationship Id="rId5" Type="http://schemas.openxmlformats.org/officeDocument/2006/relationships/image" Target="../media/image37.png"/><Relationship Id="rId10" Type="http://schemas.microsoft.com/office/2007/relationships/hdphoto" Target="../media/hdphoto10.wdp"/><Relationship Id="rId4" Type="http://schemas.openxmlformats.org/officeDocument/2006/relationships/audio" Target="../media/audio2.wav"/><Relationship Id="rId9" Type="http://schemas.openxmlformats.org/officeDocument/2006/relationships/image" Target="../media/image39.png"/></Relationships>
</file>

<file path=ppt/slides/_rels/slide72.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43.png"/><Relationship Id="rId3" Type="http://schemas.openxmlformats.org/officeDocument/2006/relationships/audio" Target="../media/audio3.wav"/><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8.wdp"/><Relationship Id="rId11" Type="http://schemas.openxmlformats.org/officeDocument/2006/relationships/image" Target="../media/image42.png"/><Relationship Id="rId5" Type="http://schemas.openxmlformats.org/officeDocument/2006/relationships/image" Target="../media/image37.png"/><Relationship Id="rId10" Type="http://schemas.microsoft.com/office/2007/relationships/hdphoto" Target="../media/hdphoto10.wdp"/><Relationship Id="rId4" Type="http://schemas.openxmlformats.org/officeDocument/2006/relationships/audio" Target="../media/audio2.wav"/><Relationship Id="rId9" Type="http://schemas.openxmlformats.org/officeDocument/2006/relationships/image" Target="../media/image39.png"/></Relationships>
</file>

<file path=ppt/slides/_rels/slide73.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8.wdp"/><Relationship Id="rId11" Type="http://schemas.openxmlformats.org/officeDocument/2006/relationships/image" Target="../media/image40.png"/><Relationship Id="rId5" Type="http://schemas.openxmlformats.org/officeDocument/2006/relationships/image" Target="../media/image37.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39.png"/></Relationships>
</file>

<file path=ppt/slides/_rels/slide7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audio" Target="../media/audio3.wav"/><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8.wdp"/><Relationship Id="rId11" Type="http://schemas.openxmlformats.org/officeDocument/2006/relationships/image" Target="../media/image42.png"/><Relationship Id="rId5" Type="http://schemas.openxmlformats.org/officeDocument/2006/relationships/image" Target="../media/image37.png"/><Relationship Id="rId10" Type="http://schemas.microsoft.com/office/2007/relationships/hdphoto" Target="../media/hdphoto10.wdp"/><Relationship Id="rId4" Type="http://schemas.openxmlformats.org/officeDocument/2006/relationships/audio" Target="../media/audio2.wav"/><Relationship Id="rId9" Type="http://schemas.openxmlformats.org/officeDocument/2006/relationships/image" Target="../media/image39.png"/></Relationships>
</file>

<file path=ppt/slides/_rels/slide7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1.png"/><Relationship Id="rId7" Type="http://schemas.openxmlformats.org/officeDocument/2006/relationships/diagramData" Target="../diagrams/data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11" Type="http://schemas.microsoft.com/office/2007/relationships/diagramDrawing" Target="../diagrams/drawing1.xml"/><Relationship Id="rId5" Type="http://schemas.microsoft.com/office/2007/relationships/hdphoto" Target="../media/hdphoto2.wdp"/><Relationship Id="rId10" Type="http://schemas.openxmlformats.org/officeDocument/2006/relationships/diagramColors" Target="../diagrams/colors1.xml"/><Relationship Id="rId4" Type="http://schemas.openxmlformats.org/officeDocument/2006/relationships/image" Target="../media/image12.png"/><Relationship Id="rId9" Type="http://schemas.openxmlformats.org/officeDocument/2006/relationships/diagramQuickStyle" Target="../diagrams/quickStyle1.xml"/></Relationships>
</file>

<file path=ppt/slides/_rels/slide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8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8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86.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11.png"/><Relationship Id="rId7" Type="http://schemas.openxmlformats.org/officeDocument/2006/relationships/image" Target="../media/image6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8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67.png"/><Relationship Id="rId5" Type="http://schemas.microsoft.com/office/2007/relationships/hdphoto" Target="../media/hdphoto2.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67.png"/><Relationship Id="rId5" Type="http://schemas.microsoft.com/office/2007/relationships/hdphoto" Target="../media/hdphoto2.wdp"/><Relationship Id="rId4" Type="http://schemas.openxmlformats.org/officeDocument/2006/relationships/image" Target="../media/image12.png"/></Relationships>
</file>

<file path=ppt/slides/_rels/slide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9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37982" y="1354540"/>
            <a:ext cx="6933063" cy="3903260"/>
          </a:xfrm>
          <a:prstGeom prst="rect">
            <a:avLst/>
          </a:prstGeom>
        </p:spPr>
      </p:pic>
      <p:sp>
        <p:nvSpPr>
          <p:cNvPr id="2" name="Title 1"/>
          <p:cNvSpPr>
            <a:spLocks noGrp="1"/>
          </p:cNvSpPr>
          <p:nvPr>
            <p:ph type="ctrTitle"/>
          </p:nvPr>
        </p:nvSpPr>
        <p:spPr>
          <a:xfrm>
            <a:off x="1592239" y="1354540"/>
            <a:ext cx="9144000" cy="3903260"/>
          </a:xfrm>
        </p:spPr>
        <p:txBody>
          <a:bodyPr/>
          <a:lstStyle/>
          <a:p>
            <a:endParaRPr lang="en-US" dirty="0"/>
          </a:p>
        </p:txBody>
      </p:sp>
    </p:spTree>
    <p:extLst>
      <p:ext uri="{BB962C8B-B14F-4D97-AF65-F5344CB8AC3E}">
        <p14:creationId xmlns:p14="http://schemas.microsoft.com/office/powerpoint/2010/main" val="1833819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463494" y="699459"/>
            <a:ext cx="348685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638103" y="1278360"/>
            <a:ext cx="10858500" cy="2862322"/>
          </a:xfrm>
          <a:prstGeom prst="rect">
            <a:avLst/>
          </a:prstGeom>
        </p:spPr>
        <p:txBody>
          <a:bodyPr>
            <a:spAutoFit/>
          </a:bodyPr>
          <a:lstStyle/>
          <a:p>
            <a:pPr marR="30480" algn="just">
              <a:spcAft>
                <a:spcPts val="1200"/>
              </a:spcAft>
            </a:pPr>
            <a:r>
              <a:rPr lang="en-US" sz="2800" b="1" dirty="0">
                <a:solidFill>
                  <a:srgbClr val="0000FF"/>
                </a:solidFill>
                <a:latin typeface="Times New Roman" panose="02020603050405020304" pitchFamily="18" charset="0"/>
                <a:ea typeface="Times New Roman" panose="02020603050405020304" pitchFamily="18" charset="0"/>
              </a:rPr>
              <a:t>II. </a:t>
            </a:r>
            <a:r>
              <a:rPr lang="en-US" sz="2800" b="1" dirty="0" err="1">
                <a:solidFill>
                  <a:srgbClr val="0000FF"/>
                </a:solidFill>
                <a:latin typeface="Times New Roman" panose="02020603050405020304" pitchFamily="18" charset="0"/>
                <a:ea typeface="Times New Roman" panose="02020603050405020304" pitchFamily="18" charset="0"/>
              </a:rPr>
              <a:t>Trải</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nghiệm</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cùng</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văn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bản</a:t>
            </a:r>
            <a:endParaRPr lang="en-US" sz="2800" dirty="0">
              <a:latin typeface="Times New Roman" panose="02020603050405020304" pitchFamily="18" charset="0"/>
              <a:ea typeface="Times New Roman" panose="02020603050405020304" pitchFamily="18" charset="0"/>
            </a:endParaRPr>
          </a:p>
          <a:p>
            <a:pPr marR="30480" algn="just">
              <a:spcAft>
                <a:spcPts val="1200"/>
              </a:spcAft>
            </a:pPr>
            <a:r>
              <a:rPr lang="en-US" sz="2800" b="1" dirty="0">
                <a:solidFill>
                  <a:srgbClr val="0070C0"/>
                </a:solidFill>
                <a:latin typeface="Times New Roman" panose="02020603050405020304" pitchFamily="18" charset="0"/>
                <a:ea typeface="Times New Roman" panose="02020603050405020304" pitchFamily="18" charset="0"/>
              </a:rPr>
              <a:t>1. </a:t>
            </a:r>
            <a:r>
              <a:rPr lang="en-US" sz="2800" b="1" dirty="0" err="1">
                <a:solidFill>
                  <a:srgbClr val="0070C0"/>
                </a:solidFill>
                <a:latin typeface="Times New Roman" panose="02020603050405020304" pitchFamily="18" charset="0"/>
                <a:ea typeface="Times New Roman" panose="02020603050405020304" pitchFamily="18" charset="0"/>
              </a:rPr>
              <a:t>Đọc</a:t>
            </a:r>
            <a:r>
              <a:rPr lang="en-US" sz="2800" b="1" dirty="0">
                <a:solidFill>
                  <a:srgbClr val="0070C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R="30480" algn="just">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R="30480" algn="just">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Tìm hiểu chú thích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g</a:t>
            </a:r>
            <a:r>
              <a:rPr lang="vi-VN" sz="2800" dirty="0">
                <a:solidFill>
                  <a:srgbClr val="000000"/>
                </a:solidFill>
                <a:latin typeface="Times New Roman" panose="02020603050405020304" pitchFamily="18" charset="0"/>
                <a:ea typeface="Times New Roman" panose="02020603050405020304" pitchFamily="18" charset="0"/>
              </a:rPr>
              <a:t>iải thích từ khó </a:t>
            </a:r>
            <a:endParaRPr lang="en-US" sz="2800" dirty="0">
              <a:latin typeface="Times New Roman" panose="02020603050405020304" pitchFamily="18" charset="0"/>
              <a:ea typeface="Times New Roman" panose="02020603050405020304" pitchFamily="18" charset="0"/>
            </a:endParaRPr>
          </a:p>
          <a:p>
            <a:pPr marR="30480" algn="just">
              <a:spcAft>
                <a:spcPts val="1200"/>
              </a:spcAft>
            </a:pPr>
            <a:r>
              <a:rPr lang="vi-VN" sz="2800" dirty="0">
                <a:solidFill>
                  <a:srgbClr val="000000"/>
                </a:solidFill>
                <a:latin typeface="Times New Roman" panose="02020603050405020304" pitchFamily="18" charset="0"/>
                <a:ea typeface="Times New Roman" panose="02020603050405020304" pitchFamily="18" charset="0"/>
              </a:rPr>
              <a:t>( SGK-T</a:t>
            </a:r>
            <a:r>
              <a:rPr lang="en-US" sz="2800" dirty="0">
                <a:solidFill>
                  <a:srgbClr val="000000"/>
                </a:solidFill>
                <a:latin typeface="Times New Roman" panose="02020603050405020304" pitchFamily="18" charset="0"/>
                <a:ea typeface="Times New Roman" panose="02020603050405020304" pitchFamily="18" charset="0"/>
              </a:rPr>
              <a:t>53- 55</a:t>
            </a:r>
            <a:r>
              <a:rPr lang="vi-VN"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5665086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64346" y="1299675"/>
            <a:ext cx="6794873" cy="523220"/>
          </a:xfrm>
          <a:prstGeom prst="rect">
            <a:avLst/>
          </a:prstGeom>
        </p:spPr>
        <p:txBody>
          <a:bodyPr wrap="none">
            <a:spAutoFit/>
          </a:bodyPr>
          <a:lstStyle/>
          <a:p>
            <a:pPr algn="just">
              <a:spcAft>
                <a:spcPts val="0"/>
              </a:spcAft>
            </a:pPr>
            <a:r>
              <a:rPr lang="vi-VN" sz="2800" b="1" dirty="0">
                <a:latin typeface="Times New Roman" panose="02020603050405020304" pitchFamily="18" charset="0"/>
                <a:ea typeface="Times New Roman" panose="02020603050405020304" pitchFamily="18" charset="0"/>
              </a:rPr>
              <a:t>Bài tập 6/trang 51:</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Đặt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với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từ</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Hán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Việt</a:t>
            </a:r>
            <a:endParaRPr lang="en-US" sz="2800" dirty="0">
              <a:effectLst/>
              <a:latin typeface="Times New Roman" panose="02020603050405020304" pitchFamily="18" charset="0"/>
              <a:ea typeface="Times New Roman" panose="02020603050405020304" pitchFamily="18" charset="0"/>
            </a:endParaRPr>
          </a:p>
        </p:txBody>
      </p:sp>
      <p:sp>
        <p:nvSpPr>
          <p:cNvPr id="11" name="Freeform 10"/>
          <p:cNvSpPr/>
          <p:nvPr/>
        </p:nvSpPr>
        <p:spPr>
          <a:xfrm>
            <a:off x="1037120" y="2502594"/>
            <a:ext cx="3760583" cy="1870714"/>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w="38100"/>
        </p:spPr>
        <p:style>
          <a:lnRef idx="2">
            <a:schemeClr val="accent4"/>
          </a:lnRef>
          <a:fillRef idx="1">
            <a:schemeClr val="lt1"/>
          </a:fillRef>
          <a:effectRef idx="0">
            <a:schemeClr val="accent4"/>
          </a:effectRef>
          <a:fontRef idx="minor">
            <a:schemeClr val="dk1"/>
          </a:fontRef>
        </p:style>
        <p:txBody>
          <a:bodyPr spcFirstLastPara="0" vert="horz" wrap="square" lIns="664242" tIns="28004" rIns="608235" bIns="28004" numCol="1" spcCol="1270" anchor="ctr" anchorCtr="0">
            <a:noAutofit/>
          </a:bodyPr>
          <a:lstStyle/>
          <a:p>
            <a:pPr lvl="0" algn="ctr" defTabSz="9334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Ngày</a:t>
            </a:r>
            <a:r>
              <a:rPr lang="en-US" sz="2800" kern="1200" dirty="0" smtClean="0">
                <a:latin typeface="Times New Roman" panose="02020603050405020304" pitchFamily="18" charset="0"/>
                <a:cs typeface="Times New Roman" panose="02020603050405020304" pitchFamily="18" charset="0"/>
              </a:rPr>
              <a:t> nay, </a:t>
            </a:r>
            <a:r>
              <a:rPr lang="en-US" sz="2800" kern="1200" dirty="0" err="1" smtClean="0">
                <a:latin typeface="Times New Roman" panose="02020603050405020304" pitchFamily="18" charset="0"/>
                <a:cs typeface="Times New Roman" panose="02020603050405020304" pitchFamily="18" charset="0"/>
              </a:rPr>
              <a:t>nam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quyền</a:t>
            </a:r>
            <a:r>
              <a:rPr lang="en-US" sz="2800"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bình</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đẳng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như</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nhau</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4203009" y="2488691"/>
            <a:ext cx="3760583" cy="1870714"/>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w="38100"/>
        </p:spPr>
        <p:style>
          <a:lnRef idx="2">
            <a:schemeClr val="accent4"/>
          </a:lnRef>
          <a:fillRef idx="1">
            <a:schemeClr val="lt1"/>
          </a:fillRef>
          <a:effectRef idx="0">
            <a:schemeClr val="accent4"/>
          </a:effectRef>
          <a:fontRef idx="minor">
            <a:schemeClr val="dk1"/>
          </a:fontRef>
        </p:style>
        <p:txBody>
          <a:bodyPr spcFirstLastPara="0" vert="horz" wrap="square" lIns="664242" tIns="28004" rIns="608235" bIns="28004" numCol="1" spcCol="1270" anchor="ctr" anchorCtr="0">
            <a:noAutofit/>
          </a:bodyPr>
          <a:lstStyle/>
          <a:p>
            <a:pPr lvl="0" algn="ctr" defTabSz="9334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Mỗi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quan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nhau</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7368897" y="2488691"/>
            <a:ext cx="3760583" cy="1870714"/>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w="38100"/>
        </p:spPr>
        <p:style>
          <a:lnRef idx="2">
            <a:schemeClr val="accent4"/>
          </a:lnRef>
          <a:fillRef idx="1">
            <a:schemeClr val="lt1"/>
          </a:fillRef>
          <a:effectRef idx="0">
            <a:schemeClr val="accent4"/>
          </a:effectRef>
          <a:fontRef idx="minor">
            <a:schemeClr val="dk1"/>
          </a:fontRef>
        </p:style>
        <p:txBody>
          <a:bodyPr spcFirstLastPara="0" vert="horz" wrap="square" lIns="664242" tIns="28004" rIns="608235" bIns="28004" numCol="1" spcCol="1270" anchor="ctr" anchorCtr="0">
            <a:noAutofit/>
          </a:bodyPr>
          <a:lstStyle/>
          <a:p>
            <a:pPr lvl="0" algn="ctr" defTabSz="9334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nay, </a:t>
            </a:r>
            <a:r>
              <a:rPr lang="en-US" sz="2800" kern="1200" dirty="0" err="1" smtClean="0">
                <a:latin typeface="Times New Roman" panose="02020603050405020304" pitchFamily="18" charset="0"/>
                <a:cs typeface="Times New Roman" panose="02020603050405020304" pitchFamily="18" charset="0"/>
              </a:rPr>
              <a:t>loài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khủng</a:t>
            </a:r>
            <a:r>
              <a:rPr lang="en-US" sz="2800" kern="1200" dirty="0" smtClean="0">
                <a:latin typeface="Times New Roman" panose="02020603050405020304" pitchFamily="18" charset="0"/>
                <a:cs typeface="Times New Roman" panose="02020603050405020304" pitchFamily="18" charset="0"/>
              </a:rPr>
              <a:t> long </a:t>
            </a:r>
            <a:r>
              <a:rPr lang="en-US" sz="2800" kern="1200" dirty="0" err="1" smtClean="0">
                <a:latin typeface="Times New Roman" panose="02020603050405020304" pitchFamily="18" charset="0"/>
                <a:cs typeface="Times New Roman" panose="02020603050405020304" pitchFamily="18" charset="0"/>
              </a:rPr>
              <a:t>đã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toàn</a:t>
            </a:r>
            <a:r>
              <a:rPr lang="en-US" sz="2800"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tuyệt</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chủng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237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07555" y="1278360"/>
            <a:ext cx="11182292" cy="523220"/>
          </a:xfrm>
          <a:prstGeom prst="rect">
            <a:avLst/>
          </a:prstGeom>
        </p:spPr>
        <p:txBody>
          <a:bodyPr wrap="none">
            <a:spAutoFit/>
          </a:bodyPr>
          <a:lstStyle/>
          <a:p>
            <a:pPr algn="just">
              <a:spcAft>
                <a:spcPts val="0"/>
              </a:spcAft>
            </a:pPr>
            <a:r>
              <a:rPr lang="vi-VN" sz="2800" b="1" dirty="0">
                <a:latin typeface="Times New Roman" panose="02020603050405020304" pitchFamily="18" charset="0"/>
                <a:ea typeface="Times New Roman" panose="02020603050405020304" pitchFamily="18" charset="0"/>
              </a:rPr>
              <a:t>Bài tập 7</a:t>
            </a:r>
            <a:r>
              <a:rPr lang="en-US" sz="2800" b="1" dirty="0">
                <a:latin typeface="Times New Roman" panose="02020603050405020304" pitchFamily="18" charset="0"/>
                <a:ea typeface="Times New Roman" panose="02020603050405020304" pitchFamily="18" charset="0"/>
              </a:rPr>
              <a:t>/</a:t>
            </a:r>
            <a:r>
              <a:rPr lang="en-US" sz="2800" b="1" dirty="0" err="1">
                <a:latin typeface="Times New Roman" panose="02020603050405020304" pitchFamily="18" charset="0"/>
                <a:ea typeface="Times New Roman" panose="02020603050405020304" pitchFamily="18" charset="0"/>
              </a:rPr>
              <a:t>trang</a:t>
            </a:r>
            <a:r>
              <a:rPr lang="en-US" sz="2800" b="1" dirty="0">
                <a:latin typeface="Times New Roman" panose="02020603050405020304" pitchFamily="18" charset="0"/>
                <a:ea typeface="Times New Roman" panose="02020603050405020304" pitchFamily="18" charset="0"/>
              </a:rPr>
              <a:t> 51: </a:t>
            </a:r>
            <a:r>
              <a:rPr lang="en-US" sz="2800" b="1" dirty="0" err="1">
                <a:latin typeface="Times New Roman" panose="02020603050405020304" pitchFamily="18" charset="0"/>
                <a:ea typeface="Times New Roman" panose="02020603050405020304" pitchFamily="18" charset="0"/>
              </a:rPr>
              <a:t>Phân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biệt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nghĩa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những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yếu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Hán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Việt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đồng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âm</a:t>
            </a:r>
            <a:endParaRPr lang="en-US" sz="2800" dirty="0">
              <a:effectLst/>
              <a:latin typeface="Times New Roman" panose="02020603050405020304" pitchFamily="18" charset="0"/>
              <a:ea typeface="Times New Roman" panose="02020603050405020304" pitchFamily="18" charset="0"/>
            </a:endParaRPr>
          </a:p>
        </p:txBody>
      </p:sp>
      <p:grpSp>
        <p:nvGrpSpPr>
          <p:cNvPr id="10" name="Group 9"/>
          <p:cNvGrpSpPr/>
          <p:nvPr/>
        </p:nvGrpSpPr>
        <p:grpSpPr>
          <a:xfrm>
            <a:off x="2373530" y="1747821"/>
            <a:ext cx="7419539" cy="3837313"/>
            <a:chOff x="2863208" y="1869164"/>
            <a:chExt cx="5998550" cy="3837313"/>
          </a:xfrm>
        </p:grpSpPr>
        <p:sp>
          <p:nvSpPr>
            <p:cNvPr id="12" name="Shape 11"/>
            <p:cNvSpPr/>
            <p:nvPr/>
          </p:nvSpPr>
          <p:spPr>
            <a:xfrm>
              <a:off x="2863208" y="1869164"/>
              <a:ext cx="5998550" cy="3749094"/>
            </a:xfrm>
            <a:prstGeom prst="swooshArrow">
              <a:avLst>
                <a:gd name="adj1" fmla="val 25000"/>
                <a:gd name="adj2" fmla="val 25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8" name="Oval 17"/>
            <p:cNvSpPr/>
            <p:nvPr/>
          </p:nvSpPr>
          <p:spPr>
            <a:xfrm>
              <a:off x="3625024" y="4456788"/>
              <a:ext cx="155962" cy="155962"/>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Freeform 18"/>
            <p:cNvSpPr/>
            <p:nvPr/>
          </p:nvSpPr>
          <p:spPr>
            <a:xfrm>
              <a:off x="3674640" y="4563815"/>
              <a:ext cx="1593970" cy="1083488"/>
            </a:xfrm>
            <a:custGeom>
              <a:avLst/>
              <a:gdLst>
                <a:gd name="connsiteX0" fmla="*/ 0 w 1820790"/>
                <a:gd name="connsiteY0" fmla="*/ 0 h 1083488"/>
                <a:gd name="connsiteX1" fmla="*/ 1820790 w 1820790"/>
                <a:gd name="connsiteY1" fmla="*/ 0 h 1083488"/>
                <a:gd name="connsiteX2" fmla="*/ 1820790 w 1820790"/>
                <a:gd name="connsiteY2" fmla="*/ 1083488 h 1083488"/>
                <a:gd name="connsiteX3" fmla="*/ 0 w 1820790"/>
                <a:gd name="connsiteY3" fmla="*/ 1083488 h 1083488"/>
                <a:gd name="connsiteX4" fmla="*/ 0 w 1820790"/>
                <a:gd name="connsiteY4" fmla="*/ 0 h 1083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790" h="1083488">
                  <a:moveTo>
                    <a:pt x="0" y="0"/>
                  </a:moveTo>
                  <a:lnTo>
                    <a:pt x="1820790" y="0"/>
                  </a:lnTo>
                  <a:lnTo>
                    <a:pt x="1820790" y="1083488"/>
                  </a:lnTo>
                  <a:lnTo>
                    <a:pt x="0" y="10834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641" tIns="0" rIns="0" bIns="0" numCol="1" spcCol="1270" anchor="t" anchorCtr="0">
              <a:noAutofit/>
            </a:bodyPr>
            <a:lstStyle/>
            <a:p>
              <a:pPr lvl="0" algn="l" defTabSz="1244600">
                <a:lnSpc>
                  <a:spcPct val="90000"/>
                </a:lnSpc>
                <a:spcBef>
                  <a:spcPct val="0"/>
                </a:spcBef>
                <a:spcAft>
                  <a:spcPct val="35000"/>
                </a:spcAft>
              </a:pPr>
              <a:r>
                <a:rPr lang="vi-VN" sz="2800" i="1" kern="1200" dirty="0" smtClean="0">
                  <a:latin typeface="Times New Roman" panose="02020603050405020304" pitchFamily="18" charset="0"/>
                  <a:cs typeface="Times New Roman" panose="02020603050405020304" pitchFamily="18" charset="0"/>
                </a:rPr>
                <a:t>thiên</a:t>
              </a:r>
              <a:r>
                <a:rPr lang="vi-VN" sz="2800" kern="1200" dirty="0" smtClean="0">
                  <a:latin typeface="Times New Roman" panose="02020603050405020304" pitchFamily="18" charset="0"/>
                  <a:cs typeface="Times New Roman" panose="02020603050405020304" pitchFamily="18" charset="0"/>
                </a:rPr>
                <a:t> trong </a:t>
              </a:r>
              <a:r>
                <a:rPr lang="vi-VN" sz="2800" i="1" kern="1200" dirty="0" smtClean="0">
                  <a:latin typeface="Times New Roman" panose="02020603050405020304" pitchFamily="18" charset="0"/>
                  <a:cs typeface="Times New Roman" panose="02020603050405020304" pitchFamily="18" charset="0"/>
                </a:rPr>
                <a:t>thiên vị</a:t>
              </a:r>
              <a:r>
                <a:rPr lang="vi-VN" sz="2800" kern="1200" dirty="0" smtClean="0">
                  <a:latin typeface="Times New Roman" panose="02020603050405020304" pitchFamily="18" charset="0"/>
                  <a:cs typeface="Times New Roman" panose="02020603050405020304" pitchFamily="18" charset="0"/>
                </a:rPr>
                <a:t>: nghiêng, lệch;</a:t>
              </a:r>
              <a:endParaRPr lang="en-US" sz="2800" kern="1200" dirty="0">
                <a:latin typeface="Times New Roman" panose="02020603050405020304" pitchFamily="18" charset="0"/>
                <a:cs typeface="Times New Roman" panose="02020603050405020304" pitchFamily="18" charset="0"/>
              </a:endParaRPr>
            </a:p>
          </p:txBody>
        </p:sp>
        <p:sp>
          <p:nvSpPr>
            <p:cNvPr id="20" name="Oval 19"/>
            <p:cNvSpPr/>
            <p:nvPr/>
          </p:nvSpPr>
          <p:spPr>
            <a:xfrm>
              <a:off x="5001692" y="3437784"/>
              <a:ext cx="281931" cy="281931"/>
            </a:xfrm>
            <a:prstGeom prst="ellipse">
              <a:avLst/>
            </a:prstGeom>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sp>
        <p:sp>
          <p:nvSpPr>
            <p:cNvPr id="21" name="Freeform 20"/>
            <p:cNvSpPr/>
            <p:nvPr/>
          </p:nvSpPr>
          <p:spPr>
            <a:xfrm>
              <a:off x="5127132" y="3666970"/>
              <a:ext cx="1665096" cy="2039507"/>
            </a:xfrm>
            <a:custGeom>
              <a:avLst/>
              <a:gdLst>
                <a:gd name="connsiteX0" fmla="*/ 0 w 1875492"/>
                <a:gd name="connsiteY0" fmla="*/ 0 h 2039507"/>
                <a:gd name="connsiteX1" fmla="*/ 1875492 w 1875492"/>
                <a:gd name="connsiteY1" fmla="*/ 0 h 2039507"/>
                <a:gd name="connsiteX2" fmla="*/ 1875492 w 1875492"/>
                <a:gd name="connsiteY2" fmla="*/ 2039507 h 2039507"/>
                <a:gd name="connsiteX3" fmla="*/ 0 w 1875492"/>
                <a:gd name="connsiteY3" fmla="*/ 2039507 h 2039507"/>
                <a:gd name="connsiteX4" fmla="*/ 0 w 1875492"/>
                <a:gd name="connsiteY4" fmla="*/ 0 h 2039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92" h="2039507">
                  <a:moveTo>
                    <a:pt x="0" y="0"/>
                  </a:moveTo>
                  <a:lnTo>
                    <a:pt x="1875492" y="0"/>
                  </a:lnTo>
                  <a:lnTo>
                    <a:pt x="1875492" y="2039507"/>
                  </a:lnTo>
                  <a:lnTo>
                    <a:pt x="0" y="20395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9390" tIns="0" rIns="0" bIns="0" numCol="1" spcCol="1270" anchor="t" anchorCtr="0">
              <a:noAutofit/>
            </a:bodyPr>
            <a:lstStyle/>
            <a:p>
              <a:pPr lvl="0" algn="l" defTabSz="1244600">
                <a:lnSpc>
                  <a:spcPct val="90000"/>
                </a:lnSpc>
                <a:spcBef>
                  <a:spcPct val="0"/>
                </a:spcBef>
                <a:spcAft>
                  <a:spcPct val="35000"/>
                </a:spcAft>
              </a:pPr>
              <a:r>
                <a:rPr lang="vi-VN" sz="2800" i="1" kern="1200" dirty="0" smtClean="0">
                  <a:latin typeface="Times New Roman" panose="02020603050405020304" pitchFamily="18" charset="0"/>
                  <a:cs typeface="Times New Roman" panose="02020603050405020304" pitchFamily="18" charset="0"/>
                </a:rPr>
                <a:t>thiên</a:t>
              </a:r>
              <a:r>
                <a:rPr lang="vi-VN" sz="2800" kern="1200" dirty="0" smtClean="0">
                  <a:latin typeface="Times New Roman" panose="02020603050405020304" pitchFamily="18" charset="0"/>
                  <a:cs typeface="Times New Roman" panose="02020603050405020304" pitchFamily="18" charset="0"/>
                </a:rPr>
                <a:t> trong </a:t>
              </a:r>
              <a:r>
                <a:rPr lang="vi-VN" sz="2800" i="1" kern="1200" dirty="0" smtClean="0">
                  <a:latin typeface="Times New Roman" panose="02020603050405020304" pitchFamily="18" charset="0"/>
                  <a:cs typeface="Times New Roman" panose="02020603050405020304" pitchFamily="18" charset="0"/>
                </a:rPr>
                <a:t>thiên văn</a:t>
              </a:r>
              <a:r>
                <a:rPr lang="vi-VN" sz="2800" kern="1200" dirty="0" smtClean="0">
                  <a:latin typeface="Times New Roman" panose="02020603050405020304" pitchFamily="18" charset="0"/>
                  <a:cs typeface="Times New Roman" panose="02020603050405020304" pitchFamily="18" charset="0"/>
                </a:rPr>
                <a:t>: trời; </a:t>
              </a:r>
              <a:endParaRPr lang="en-US" sz="2800" kern="1200" dirty="0">
                <a:latin typeface="Times New Roman" panose="02020603050405020304" pitchFamily="18" charset="0"/>
                <a:cs typeface="Times New Roman" panose="02020603050405020304" pitchFamily="18" charset="0"/>
              </a:endParaRPr>
            </a:p>
          </p:txBody>
        </p:sp>
        <p:sp>
          <p:nvSpPr>
            <p:cNvPr id="23" name="Oval 22"/>
            <p:cNvSpPr/>
            <p:nvPr/>
          </p:nvSpPr>
          <p:spPr>
            <a:xfrm>
              <a:off x="6657291" y="2817684"/>
              <a:ext cx="389905" cy="389905"/>
            </a:xfrm>
            <a:prstGeom prst="ellipse">
              <a:avLst/>
            </a:pr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sp>
        <p:sp>
          <p:nvSpPr>
            <p:cNvPr id="24" name="Freeform 23"/>
            <p:cNvSpPr/>
            <p:nvPr/>
          </p:nvSpPr>
          <p:spPr>
            <a:xfrm>
              <a:off x="6802117" y="3056748"/>
              <a:ext cx="1875492" cy="2605620"/>
            </a:xfrm>
            <a:custGeom>
              <a:avLst/>
              <a:gdLst>
                <a:gd name="connsiteX0" fmla="*/ 0 w 1875492"/>
                <a:gd name="connsiteY0" fmla="*/ 0 h 2605620"/>
                <a:gd name="connsiteX1" fmla="*/ 1875492 w 1875492"/>
                <a:gd name="connsiteY1" fmla="*/ 0 h 2605620"/>
                <a:gd name="connsiteX2" fmla="*/ 1875492 w 1875492"/>
                <a:gd name="connsiteY2" fmla="*/ 2605620 h 2605620"/>
                <a:gd name="connsiteX3" fmla="*/ 0 w 1875492"/>
                <a:gd name="connsiteY3" fmla="*/ 2605620 h 2605620"/>
                <a:gd name="connsiteX4" fmla="*/ 0 w 1875492"/>
                <a:gd name="connsiteY4" fmla="*/ 0 h 260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92" h="2605620">
                  <a:moveTo>
                    <a:pt x="0" y="0"/>
                  </a:moveTo>
                  <a:lnTo>
                    <a:pt x="1875492" y="0"/>
                  </a:lnTo>
                  <a:lnTo>
                    <a:pt x="1875492" y="2605620"/>
                  </a:lnTo>
                  <a:lnTo>
                    <a:pt x="0" y="26056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603" tIns="0" rIns="0" bIns="0" numCol="1" spcCol="1270" anchor="t" anchorCtr="0">
              <a:noAutofit/>
            </a:bodyPr>
            <a:lstStyle/>
            <a:p>
              <a:pPr lvl="0" algn="l" defTabSz="1244600">
                <a:lnSpc>
                  <a:spcPct val="90000"/>
                </a:lnSpc>
                <a:spcBef>
                  <a:spcPct val="0"/>
                </a:spcBef>
                <a:spcAft>
                  <a:spcPct val="35000"/>
                </a:spcAft>
              </a:pPr>
              <a:r>
                <a:rPr lang="vi-VN" sz="2800" i="1" kern="1200" dirty="0" smtClean="0">
                  <a:latin typeface="Times New Roman" panose="02020603050405020304" pitchFamily="18" charset="0"/>
                  <a:cs typeface="Times New Roman" panose="02020603050405020304" pitchFamily="18" charset="0"/>
                </a:rPr>
                <a:t>thiên</a:t>
              </a:r>
              <a:r>
                <a:rPr lang="vi-VN" sz="2800" kern="1200" dirty="0" smtClean="0">
                  <a:latin typeface="Times New Roman" panose="02020603050405020304" pitchFamily="18" charset="0"/>
                  <a:cs typeface="Times New Roman" panose="02020603050405020304" pitchFamily="18" charset="0"/>
                </a:rPr>
                <a:t> trong </a:t>
              </a:r>
              <a:r>
                <a:rPr lang="vi-VN" sz="2800" i="1" kern="1200" dirty="0" smtClean="0">
                  <a:latin typeface="Times New Roman" panose="02020603050405020304" pitchFamily="18" charset="0"/>
                  <a:cs typeface="Times New Roman" panose="02020603050405020304" pitchFamily="18" charset="0"/>
                </a:rPr>
                <a:t>thiên niên kỉ:</a:t>
              </a:r>
              <a:r>
                <a:rPr lang="vi-VN" sz="2800" kern="1200" dirty="0" smtClean="0">
                  <a:latin typeface="Times New Roman" panose="02020603050405020304" pitchFamily="18" charset="0"/>
                  <a:cs typeface="Times New Roman" panose="02020603050405020304" pitchFamily="18" charset="0"/>
                </a:rPr>
                <a:t> một nghìn.</a:t>
              </a:r>
              <a:endParaRPr lang="en-US" sz="2800" kern="1200" dirty="0">
                <a:latin typeface="Times New Roman" panose="02020603050405020304" pitchFamily="18" charset="0"/>
                <a:cs typeface="Times New Roman" panose="02020603050405020304" pitchFamily="18" charset="0"/>
              </a:endParaRPr>
            </a:p>
          </p:txBody>
        </p:sp>
      </p:grpSp>
      <p:sp>
        <p:nvSpPr>
          <p:cNvPr id="9" name="Rectangle 8"/>
          <p:cNvSpPr/>
          <p:nvPr/>
        </p:nvSpPr>
        <p:spPr>
          <a:xfrm>
            <a:off x="507555" y="1801580"/>
            <a:ext cx="2282484" cy="523220"/>
          </a:xfrm>
          <a:prstGeom prst="rect">
            <a:avLst/>
          </a:prstGeom>
        </p:spPr>
        <p:txBody>
          <a:bodyPr wrap="none">
            <a:spAutoFit/>
          </a:bodyPr>
          <a:lstStyle/>
          <a:p>
            <a:r>
              <a:rPr lang="vi-VN" sz="2800">
                <a:latin typeface="Times New Roman" panose="02020603050405020304" pitchFamily="18" charset="0"/>
                <a:ea typeface="Times New Roman" panose="02020603050405020304" pitchFamily="18" charset="0"/>
              </a:rPr>
              <a:t>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thiên</a:t>
            </a:r>
            <a:endParaRPr lang="en-US" sz="2800" dirty="0"/>
          </a:p>
        </p:txBody>
      </p:sp>
    </p:spTree>
    <p:extLst>
      <p:ext uri="{BB962C8B-B14F-4D97-AF65-F5344CB8AC3E}">
        <p14:creationId xmlns:p14="http://schemas.microsoft.com/office/powerpoint/2010/main" val="9470846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07555" y="1278360"/>
            <a:ext cx="1118229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Bài tập 7</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trang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51: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biệt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yếu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tố</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Việt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âm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6" name="Group 15"/>
          <p:cNvGrpSpPr/>
          <p:nvPr/>
        </p:nvGrpSpPr>
        <p:grpSpPr>
          <a:xfrm>
            <a:off x="2480889" y="2009153"/>
            <a:ext cx="7204821" cy="3752471"/>
            <a:chOff x="3580398" y="921008"/>
            <a:chExt cx="6153425" cy="4733639"/>
          </a:xfrm>
        </p:grpSpPr>
        <p:sp>
          <p:nvSpPr>
            <p:cNvPr id="17" name="Freeform 16"/>
            <p:cNvSpPr/>
            <p:nvPr/>
          </p:nvSpPr>
          <p:spPr>
            <a:xfrm>
              <a:off x="5140325" y="1580055"/>
              <a:ext cx="4593498" cy="2562652"/>
            </a:xfrm>
            <a:custGeom>
              <a:avLst/>
              <a:gdLst>
                <a:gd name="connsiteX0" fmla="*/ 0 w 4095749"/>
                <a:gd name="connsiteY0" fmla="*/ 0 h 2160468"/>
                <a:gd name="connsiteX1" fmla="*/ 4095749 w 4095749"/>
                <a:gd name="connsiteY1" fmla="*/ 0 h 2160468"/>
                <a:gd name="connsiteX2" fmla="*/ 4095749 w 4095749"/>
                <a:gd name="connsiteY2" fmla="*/ 2160468 h 2160468"/>
                <a:gd name="connsiteX3" fmla="*/ 0 w 4095749"/>
                <a:gd name="connsiteY3" fmla="*/ 2160468 h 2160468"/>
                <a:gd name="connsiteX4" fmla="*/ 0 w 4095749"/>
                <a:gd name="connsiteY4" fmla="*/ 0 h 2160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49" h="2160468">
                  <a:moveTo>
                    <a:pt x="0" y="0"/>
                  </a:moveTo>
                  <a:lnTo>
                    <a:pt x="4095749" y="0"/>
                  </a:lnTo>
                  <a:lnTo>
                    <a:pt x="4095749" y="2160468"/>
                  </a:lnTo>
                  <a:lnTo>
                    <a:pt x="0" y="216046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55320" tIns="199136" rIns="199136" bIns="199136" numCol="1" spcCol="1270" anchor="ctr" anchorCtr="0">
              <a:noAutofit/>
            </a:bodyPr>
            <a:lstStyle/>
            <a:p>
              <a:pPr lvl="0" algn="l" defTabSz="1244600">
                <a:lnSpc>
                  <a:spcPct val="90000"/>
                </a:lnSpc>
                <a:spcBef>
                  <a:spcPct val="0"/>
                </a:spcBef>
                <a:spcAft>
                  <a:spcPct val="35000"/>
                </a:spcAft>
              </a:pPr>
              <a:r>
                <a:rPr lang="en-US" sz="2800" i="1" kern="1200" dirty="0" smtClean="0">
                  <a:latin typeface="Times New Roman" panose="02020603050405020304" pitchFamily="18" charset="0"/>
                  <a:cs typeface="Times New Roman" panose="02020603050405020304" pitchFamily="18" charset="0"/>
                </a:rPr>
                <a:t>H</a:t>
              </a:r>
              <a:r>
                <a:rPr lang="vi-VN" sz="2800" i="1" kern="1200" dirty="0" smtClean="0">
                  <a:latin typeface="Times New Roman" panose="02020603050405020304" pitchFamily="18" charset="0"/>
                  <a:cs typeface="Times New Roman" panose="02020603050405020304" pitchFamily="18" charset="0"/>
                </a:rPr>
                <a:t>oạ</a:t>
              </a:r>
              <a:r>
                <a:rPr lang="vi-VN" sz="2800" kern="1200" dirty="0" smtClean="0">
                  <a:latin typeface="Times New Roman" panose="02020603050405020304" pitchFamily="18" charset="0"/>
                  <a:cs typeface="Times New Roman" panose="02020603050405020304" pitchFamily="18" charset="0"/>
                </a:rPr>
                <a:t> trong </a:t>
              </a:r>
              <a:r>
                <a:rPr lang="vi-VN" sz="2800" i="1" kern="1200" dirty="0" smtClean="0">
                  <a:latin typeface="Times New Roman" panose="02020603050405020304" pitchFamily="18" charset="0"/>
                  <a:cs typeface="Times New Roman" panose="02020603050405020304" pitchFamily="18" charset="0"/>
                </a:rPr>
                <a:t>tai hoạ</a:t>
              </a:r>
              <a:r>
                <a:rPr lang="vi-VN" sz="2800" kern="1200" dirty="0" smtClean="0">
                  <a:latin typeface="Times New Roman" panose="02020603050405020304" pitchFamily="18" charset="0"/>
                  <a:cs typeface="Times New Roman" panose="02020603050405020304" pitchFamily="18" charset="0"/>
                </a:rPr>
                <a:t>: điều không may xảy tới; </a:t>
              </a:r>
              <a:r>
                <a:rPr lang="en-US" sz="2800" kern="1200" dirty="0" smtClean="0">
                  <a:latin typeface="Times New Roman" panose="02020603050405020304" pitchFamily="18" charset="0"/>
                  <a:cs typeface="Times New Roman" panose="02020603050405020304" pitchFamily="18" charset="0"/>
                </a:rPr>
                <a:t>- </a:t>
              </a:r>
              <a:r>
                <a:rPr lang="vi-VN" sz="2800" i="1" kern="1200" dirty="0" smtClean="0">
                  <a:latin typeface="Times New Roman" panose="02020603050405020304" pitchFamily="18" charset="0"/>
                  <a:cs typeface="Times New Roman" panose="02020603050405020304" pitchFamily="18" charset="0"/>
                </a:rPr>
                <a:t>hoạ</a:t>
              </a:r>
              <a:r>
                <a:rPr lang="vi-VN" sz="2800" kern="1200" dirty="0" smtClean="0">
                  <a:latin typeface="Times New Roman" panose="02020603050405020304" pitchFamily="18" charset="0"/>
                  <a:cs typeface="Times New Roman" panose="02020603050405020304" pitchFamily="18" charset="0"/>
                </a:rPr>
                <a:t> trong </a:t>
              </a:r>
              <a:r>
                <a:rPr lang="vi-VN" sz="2800" i="1" kern="1200" dirty="0" smtClean="0">
                  <a:latin typeface="Times New Roman" panose="02020603050405020304" pitchFamily="18" charset="0"/>
                  <a:cs typeface="Times New Roman" panose="02020603050405020304" pitchFamily="18" charset="0"/>
                </a:rPr>
                <a:t>hội hoạ:</a:t>
              </a:r>
              <a:r>
                <a:rPr lang="vi-VN" sz="2800" kern="1200" dirty="0" smtClean="0">
                  <a:latin typeface="Times New Roman" panose="02020603050405020304" pitchFamily="18" charset="0"/>
                  <a:cs typeface="Times New Roman" panose="02020603050405020304" pitchFamily="18" charset="0"/>
                </a:rPr>
                <a:t> nghệ thuật tạo hình, dùng màu sắc, đường nét để mô tả sự vật, hình tượng;</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5140325" y="4142708"/>
              <a:ext cx="4593498" cy="1511939"/>
            </a:xfrm>
            <a:custGeom>
              <a:avLst/>
              <a:gdLst>
                <a:gd name="connsiteX0" fmla="*/ 0 w 4095749"/>
                <a:gd name="connsiteY0" fmla="*/ 0 h 2160468"/>
                <a:gd name="connsiteX1" fmla="*/ 4095749 w 4095749"/>
                <a:gd name="connsiteY1" fmla="*/ 0 h 2160468"/>
                <a:gd name="connsiteX2" fmla="*/ 4095749 w 4095749"/>
                <a:gd name="connsiteY2" fmla="*/ 2160468 h 2160468"/>
                <a:gd name="connsiteX3" fmla="*/ 0 w 4095749"/>
                <a:gd name="connsiteY3" fmla="*/ 2160468 h 2160468"/>
                <a:gd name="connsiteX4" fmla="*/ 0 w 4095749"/>
                <a:gd name="connsiteY4" fmla="*/ 0 h 2160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49" h="2160468">
                  <a:moveTo>
                    <a:pt x="0" y="0"/>
                  </a:moveTo>
                  <a:lnTo>
                    <a:pt x="4095749" y="0"/>
                  </a:lnTo>
                  <a:lnTo>
                    <a:pt x="4095749" y="2160468"/>
                  </a:lnTo>
                  <a:lnTo>
                    <a:pt x="0" y="216046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849226"/>
                <a:satOff val="-75346"/>
                <a:lumOff val="-769"/>
                <a:alphaOff val="0"/>
              </a:schemeClr>
            </a:lnRef>
            <a:fillRef idx="1">
              <a:schemeClr val="accent2">
                <a:tint val="40000"/>
                <a:alpha val="90000"/>
                <a:hueOff val="-849226"/>
                <a:satOff val="-75346"/>
                <a:lumOff val="-769"/>
                <a:alphaOff val="0"/>
              </a:schemeClr>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txBody>
            <a:bodyPr spcFirstLastPara="0" vert="horz" wrap="square" lIns="655320" tIns="199136" rIns="199136" bIns="199136" numCol="1" spcCol="1270" anchor="ctr" anchorCtr="0">
              <a:noAutofit/>
            </a:bodyPr>
            <a:lstStyle/>
            <a:p>
              <a:pPr lvl="0" algn="l" defTabSz="1244600">
                <a:lnSpc>
                  <a:spcPct val="90000"/>
                </a:lnSpc>
                <a:spcBef>
                  <a:spcPct val="0"/>
                </a:spcBef>
                <a:spcAft>
                  <a:spcPct val="35000"/>
                </a:spcAft>
              </a:pPr>
              <a:r>
                <a:rPr lang="en-US" sz="2800" i="1" kern="1200" dirty="0" smtClean="0">
                  <a:latin typeface="Times New Roman" panose="02020603050405020304" pitchFamily="18" charset="0"/>
                  <a:cs typeface="Times New Roman" panose="02020603050405020304" pitchFamily="18" charset="0"/>
                </a:rPr>
                <a:t>H</a:t>
              </a:r>
              <a:r>
                <a:rPr lang="vi-VN" sz="2800" i="1" kern="1200" dirty="0" smtClean="0">
                  <a:latin typeface="Times New Roman" panose="02020603050405020304" pitchFamily="18" charset="0"/>
                  <a:cs typeface="Times New Roman" panose="02020603050405020304" pitchFamily="18" charset="0"/>
                </a:rPr>
                <a:t>oạ</a:t>
              </a:r>
              <a:r>
                <a:rPr lang="vi-VN" sz="2800" kern="1200" dirty="0" smtClean="0">
                  <a:latin typeface="Times New Roman" panose="02020603050405020304" pitchFamily="18" charset="0"/>
                  <a:cs typeface="Times New Roman" panose="02020603050405020304" pitchFamily="18" charset="0"/>
                </a:rPr>
                <a:t> trong </a:t>
              </a:r>
              <a:r>
                <a:rPr lang="vi-VN" sz="2800" i="1" kern="1200" dirty="0" smtClean="0">
                  <a:latin typeface="Times New Roman" panose="02020603050405020304" pitchFamily="18" charset="0"/>
                  <a:cs typeface="Times New Roman" panose="02020603050405020304" pitchFamily="18" charset="0"/>
                </a:rPr>
                <a:t>xướng hoạ</a:t>
              </a:r>
              <a:r>
                <a:rPr lang="vi-VN" sz="2800" kern="1200" dirty="0" smtClean="0">
                  <a:latin typeface="Times New Roman" panose="02020603050405020304" pitchFamily="18" charset="0"/>
                  <a:cs typeface="Times New Roman" panose="02020603050405020304" pitchFamily="18" charset="0"/>
                </a:rPr>
                <a:t>: hát hoà theo.</a:t>
              </a:r>
              <a:endParaRPr lang="en-US" sz="28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3580398" y="921008"/>
              <a:ext cx="2106025" cy="1580836"/>
            </a:xfrm>
            <a:custGeom>
              <a:avLst/>
              <a:gdLst>
                <a:gd name="connsiteX0" fmla="*/ 0 w 2730499"/>
                <a:gd name="connsiteY0" fmla="*/ 1079694 h 2159388"/>
                <a:gd name="connsiteX1" fmla="*/ 1365250 w 2730499"/>
                <a:gd name="connsiteY1" fmla="*/ 0 h 2159388"/>
                <a:gd name="connsiteX2" fmla="*/ 2730500 w 2730499"/>
                <a:gd name="connsiteY2" fmla="*/ 1079694 h 2159388"/>
                <a:gd name="connsiteX3" fmla="*/ 1365250 w 2730499"/>
                <a:gd name="connsiteY3" fmla="*/ 2159388 h 2159388"/>
                <a:gd name="connsiteX4" fmla="*/ 0 w 2730499"/>
                <a:gd name="connsiteY4" fmla="*/ 1079694 h 2159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499" h="2159388">
                  <a:moveTo>
                    <a:pt x="0" y="1079694"/>
                  </a:moveTo>
                  <a:cubicBezTo>
                    <a:pt x="0" y="483395"/>
                    <a:pt x="611243" y="0"/>
                    <a:pt x="1365250" y="0"/>
                  </a:cubicBezTo>
                  <a:cubicBezTo>
                    <a:pt x="2119257" y="0"/>
                    <a:pt x="2730500" y="483395"/>
                    <a:pt x="2730500" y="1079694"/>
                  </a:cubicBezTo>
                  <a:cubicBezTo>
                    <a:pt x="2730500" y="1675993"/>
                    <a:pt x="2119257" y="2159388"/>
                    <a:pt x="1365250" y="2159388"/>
                  </a:cubicBezTo>
                  <a:cubicBezTo>
                    <a:pt x="611243" y="2159388"/>
                    <a:pt x="0" y="1675993"/>
                    <a:pt x="0" y="1079694"/>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99872" tIns="316235" rIns="399872" bIns="316235" numCol="1" spcCol="1270" anchor="ctr" anchorCtr="0">
              <a:noAutofit/>
            </a:bodyPr>
            <a:lstStyle/>
            <a:p>
              <a:pPr lvl="0" algn="ctr"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b.</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Yếu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tố</a:t>
              </a:r>
              <a:r>
                <a:rPr lang="en-US" sz="2800"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họa</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7925803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07555" y="1278360"/>
            <a:ext cx="1118229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Bài tập 7</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trang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51: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biệt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yếu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tố</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Việt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âm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7" name="Group 6"/>
          <p:cNvGrpSpPr/>
          <p:nvPr/>
        </p:nvGrpSpPr>
        <p:grpSpPr>
          <a:xfrm>
            <a:off x="2890072" y="1945405"/>
            <a:ext cx="6386455" cy="3892847"/>
            <a:chOff x="3053612" y="1945405"/>
            <a:chExt cx="6386455" cy="3892847"/>
          </a:xfrm>
        </p:grpSpPr>
        <p:sp>
          <p:nvSpPr>
            <p:cNvPr id="9" name="Freeform 8"/>
            <p:cNvSpPr/>
            <p:nvPr/>
          </p:nvSpPr>
          <p:spPr>
            <a:xfrm>
              <a:off x="3053612" y="1945405"/>
              <a:ext cx="2281913" cy="819546"/>
            </a:xfrm>
            <a:custGeom>
              <a:avLst/>
              <a:gdLst>
                <a:gd name="connsiteX0" fmla="*/ 0 w 2281913"/>
                <a:gd name="connsiteY0" fmla="*/ 81955 h 819546"/>
                <a:gd name="connsiteX1" fmla="*/ 81955 w 2281913"/>
                <a:gd name="connsiteY1" fmla="*/ 0 h 819546"/>
                <a:gd name="connsiteX2" fmla="*/ 2199958 w 2281913"/>
                <a:gd name="connsiteY2" fmla="*/ 0 h 819546"/>
                <a:gd name="connsiteX3" fmla="*/ 2281913 w 2281913"/>
                <a:gd name="connsiteY3" fmla="*/ 81955 h 819546"/>
                <a:gd name="connsiteX4" fmla="*/ 2281913 w 2281913"/>
                <a:gd name="connsiteY4" fmla="*/ 737591 h 819546"/>
                <a:gd name="connsiteX5" fmla="*/ 2199958 w 2281913"/>
                <a:gd name="connsiteY5" fmla="*/ 819546 h 819546"/>
                <a:gd name="connsiteX6" fmla="*/ 81955 w 2281913"/>
                <a:gd name="connsiteY6" fmla="*/ 819546 h 819546"/>
                <a:gd name="connsiteX7" fmla="*/ 0 w 2281913"/>
                <a:gd name="connsiteY7" fmla="*/ 737591 h 819546"/>
                <a:gd name="connsiteX8" fmla="*/ 0 w 2281913"/>
                <a:gd name="connsiteY8" fmla="*/ 81955 h 81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1913" h="819546">
                  <a:moveTo>
                    <a:pt x="0" y="81955"/>
                  </a:moveTo>
                  <a:cubicBezTo>
                    <a:pt x="0" y="36693"/>
                    <a:pt x="36693" y="0"/>
                    <a:pt x="81955" y="0"/>
                  </a:cubicBezTo>
                  <a:lnTo>
                    <a:pt x="2199958" y="0"/>
                  </a:lnTo>
                  <a:cubicBezTo>
                    <a:pt x="2245220" y="0"/>
                    <a:pt x="2281913" y="36693"/>
                    <a:pt x="2281913" y="81955"/>
                  </a:cubicBezTo>
                  <a:lnTo>
                    <a:pt x="2281913" y="737591"/>
                  </a:lnTo>
                  <a:cubicBezTo>
                    <a:pt x="2281913" y="782853"/>
                    <a:pt x="2245220" y="819546"/>
                    <a:pt x="2199958" y="819546"/>
                  </a:cubicBezTo>
                  <a:lnTo>
                    <a:pt x="81955" y="819546"/>
                  </a:lnTo>
                  <a:cubicBezTo>
                    <a:pt x="36693" y="819546"/>
                    <a:pt x="0" y="782853"/>
                    <a:pt x="0" y="737591"/>
                  </a:cubicBezTo>
                  <a:lnTo>
                    <a:pt x="0" y="81955"/>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059" tIns="63374" rIns="83059" bIns="63374" numCol="1" spcCol="1270" anchor="ctr" anchorCtr="0">
              <a:noAutofit/>
            </a:bodyPr>
            <a:lstStyle/>
            <a:p>
              <a:pPr lvl="0" algn="ctr" defTabSz="137795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Yếu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tố</a:t>
              </a:r>
              <a:r>
                <a:rPr lang="en-US" sz="2800"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đạo</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3281803" y="2764952"/>
              <a:ext cx="228191" cy="614660"/>
            </a:xfrm>
            <a:custGeom>
              <a:avLst/>
              <a:gdLst/>
              <a:ahLst/>
              <a:cxnLst/>
              <a:rect l="0" t="0" r="0" b="0"/>
              <a:pathLst>
                <a:path>
                  <a:moveTo>
                    <a:pt x="0" y="0"/>
                  </a:moveTo>
                  <a:lnTo>
                    <a:pt x="0" y="614660"/>
                  </a:lnTo>
                  <a:lnTo>
                    <a:pt x="228191" y="614660"/>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3509995" y="2969839"/>
              <a:ext cx="4460434" cy="819546"/>
            </a:xfrm>
            <a:custGeom>
              <a:avLst/>
              <a:gdLst>
                <a:gd name="connsiteX0" fmla="*/ 0 w 4299290"/>
                <a:gd name="connsiteY0" fmla="*/ 81955 h 819546"/>
                <a:gd name="connsiteX1" fmla="*/ 81955 w 4299290"/>
                <a:gd name="connsiteY1" fmla="*/ 0 h 819546"/>
                <a:gd name="connsiteX2" fmla="*/ 4217335 w 4299290"/>
                <a:gd name="connsiteY2" fmla="*/ 0 h 819546"/>
                <a:gd name="connsiteX3" fmla="*/ 4299290 w 4299290"/>
                <a:gd name="connsiteY3" fmla="*/ 81955 h 819546"/>
                <a:gd name="connsiteX4" fmla="*/ 4299290 w 4299290"/>
                <a:gd name="connsiteY4" fmla="*/ 737591 h 819546"/>
                <a:gd name="connsiteX5" fmla="*/ 4217335 w 4299290"/>
                <a:gd name="connsiteY5" fmla="*/ 819546 h 819546"/>
                <a:gd name="connsiteX6" fmla="*/ 81955 w 4299290"/>
                <a:gd name="connsiteY6" fmla="*/ 819546 h 819546"/>
                <a:gd name="connsiteX7" fmla="*/ 0 w 4299290"/>
                <a:gd name="connsiteY7" fmla="*/ 737591 h 819546"/>
                <a:gd name="connsiteX8" fmla="*/ 0 w 4299290"/>
                <a:gd name="connsiteY8" fmla="*/ 81955 h 81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290" h="819546">
                  <a:moveTo>
                    <a:pt x="0" y="81955"/>
                  </a:moveTo>
                  <a:cubicBezTo>
                    <a:pt x="0" y="36693"/>
                    <a:pt x="36693" y="0"/>
                    <a:pt x="81955" y="0"/>
                  </a:cubicBezTo>
                  <a:lnTo>
                    <a:pt x="4217335" y="0"/>
                  </a:lnTo>
                  <a:cubicBezTo>
                    <a:pt x="4262597" y="0"/>
                    <a:pt x="4299290" y="36693"/>
                    <a:pt x="4299290" y="81955"/>
                  </a:cubicBezTo>
                  <a:lnTo>
                    <a:pt x="4299290" y="737591"/>
                  </a:lnTo>
                  <a:cubicBezTo>
                    <a:pt x="4299290" y="782853"/>
                    <a:pt x="4262597" y="819546"/>
                    <a:pt x="4217335" y="819546"/>
                  </a:cubicBezTo>
                  <a:lnTo>
                    <a:pt x="81955" y="819546"/>
                  </a:lnTo>
                  <a:cubicBezTo>
                    <a:pt x="36693" y="819546"/>
                    <a:pt x="0" y="782853"/>
                    <a:pt x="0" y="737591"/>
                  </a:cubicBezTo>
                  <a:lnTo>
                    <a:pt x="0" y="81955"/>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534" tIns="57024" rIns="73534" bIns="57024" numCol="1" spcCol="1270" anchor="ctr" anchorCtr="0">
              <a:noAutofit/>
            </a:bodyPr>
            <a:lstStyle/>
            <a:p>
              <a:pPr lvl="0" algn="ctr" defTabSz="1155700">
                <a:lnSpc>
                  <a:spcPct val="90000"/>
                </a:lnSpc>
                <a:spcBef>
                  <a:spcPct val="0"/>
                </a:spcBef>
                <a:spcAft>
                  <a:spcPct val="35000"/>
                </a:spcAft>
              </a:pPr>
              <a:r>
                <a:rPr lang="vi-VN" sz="2800" i="1" kern="1200" dirty="0" smtClean="0">
                  <a:latin typeface="Times New Roman" panose="02020603050405020304" pitchFamily="18" charset="0"/>
                  <a:cs typeface="Times New Roman" panose="02020603050405020304" pitchFamily="18" charset="0"/>
                </a:rPr>
                <a:t>đạo</a:t>
              </a:r>
              <a:r>
                <a:rPr lang="vi-VN" sz="2800" kern="1200" dirty="0" smtClean="0">
                  <a:latin typeface="Times New Roman" panose="02020603050405020304" pitchFamily="18" charset="0"/>
                  <a:cs typeface="Times New Roman" panose="02020603050405020304" pitchFamily="18" charset="0"/>
                </a:rPr>
                <a:t> trong </a:t>
              </a:r>
              <a:r>
                <a:rPr lang="vi-VN" sz="2800" i="1" kern="1200" dirty="0" smtClean="0">
                  <a:latin typeface="Times New Roman" panose="02020603050405020304" pitchFamily="18" charset="0"/>
                  <a:cs typeface="Times New Roman" panose="02020603050405020304" pitchFamily="18" charset="0"/>
                </a:rPr>
                <a:t>lãnh đạo</a:t>
              </a:r>
              <a:r>
                <a:rPr lang="vi-VN" sz="2800" kern="1200" dirty="0" smtClean="0">
                  <a:latin typeface="Times New Roman" panose="02020603050405020304" pitchFamily="18" charset="0"/>
                  <a:cs typeface="Times New Roman" panose="02020603050405020304" pitchFamily="18" charset="0"/>
                </a:rPr>
                <a:t>: chỉ đạo; </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3281803" y="2764952"/>
              <a:ext cx="228191" cy="1639093"/>
            </a:xfrm>
            <a:custGeom>
              <a:avLst/>
              <a:gdLst/>
              <a:ahLst/>
              <a:cxnLst/>
              <a:rect l="0" t="0" r="0" b="0"/>
              <a:pathLst>
                <a:path>
                  <a:moveTo>
                    <a:pt x="0" y="0"/>
                  </a:moveTo>
                  <a:lnTo>
                    <a:pt x="0" y="1639093"/>
                  </a:lnTo>
                  <a:lnTo>
                    <a:pt x="228191" y="1639093"/>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3509995" y="3994272"/>
              <a:ext cx="5383282" cy="819546"/>
            </a:xfrm>
            <a:custGeom>
              <a:avLst/>
              <a:gdLst>
                <a:gd name="connsiteX0" fmla="*/ 0 w 4718911"/>
                <a:gd name="connsiteY0" fmla="*/ 81955 h 819546"/>
                <a:gd name="connsiteX1" fmla="*/ 81955 w 4718911"/>
                <a:gd name="connsiteY1" fmla="*/ 0 h 819546"/>
                <a:gd name="connsiteX2" fmla="*/ 4636956 w 4718911"/>
                <a:gd name="connsiteY2" fmla="*/ 0 h 819546"/>
                <a:gd name="connsiteX3" fmla="*/ 4718911 w 4718911"/>
                <a:gd name="connsiteY3" fmla="*/ 81955 h 819546"/>
                <a:gd name="connsiteX4" fmla="*/ 4718911 w 4718911"/>
                <a:gd name="connsiteY4" fmla="*/ 737591 h 819546"/>
                <a:gd name="connsiteX5" fmla="*/ 4636956 w 4718911"/>
                <a:gd name="connsiteY5" fmla="*/ 819546 h 819546"/>
                <a:gd name="connsiteX6" fmla="*/ 81955 w 4718911"/>
                <a:gd name="connsiteY6" fmla="*/ 819546 h 819546"/>
                <a:gd name="connsiteX7" fmla="*/ 0 w 4718911"/>
                <a:gd name="connsiteY7" fmla="*/ 737591 h 819546"/>
                <a:gd name="connsiteX8" fmla="*/ 0 w 4718911"/>
                <a:gd name="connsiteY8" fmla="*/ 81955 h 81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8911" h="819546">
                  <a:moveTo>
                    <a:pt x="0" y="81955"/>
                  </a:moveTo>
                  <a:cubicBezTo>
                    <a:pt x="0" y="36693"/>
                    <a:pt x="36693" y="0"/>
                    <a:pt x="81955" y="0"/>
                  </a:cubicBezTo>
                  <a:lnTo>
                    <a:pt x="4636956" y="0"/>
                  </a:lnTo>
                  <a:cubicBezTo>
                    <a:pt x="4682218" y="0"/>
                    <a:pt x="4718911" y="36693"/>
                    <a:pt x="4718911" y="81955"/>
                  </a:cubicBezTo>
                  <a:lnTo>
                    <a:pt x="4718911" y="737591"/>
                  </a:lnTo>
                  <a:cubicBezTo>
                    <a:pt x="4718911" y="782853"/>
                    <a:pt x="4682218" y="819546"/>
                    <a:pt x="4636956" y="819546"/>
                  </a:cubicBezTo>
                  <a:lnTo>
                    <a:pt x="81955" y="819546"/>
                  </a:lnTo>
                  <a:cubicBezTo>
                    <a:pt x="36693" y="819546"/>
                    <a:pt x="0" y="782853"/>
                    <a:pt x="0" y="737591"/>
                  </a:cubicBezTo>
                  <a:lnTo>
                    <a:pt x="0" y="81955"/>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534" tIns="57024" rIns="73534" bIns="57024" numCol="1" spcCol="1270" anchor="ctr" anchorCtr="0">
              <a:noAutofit/>
            </a:bodyPr>
            <a:lstStyle/>
            <a:p>
              <a:pPr lvl="0" algn="ctr" defTabSz="1155700">
                <a:lnSpc>
                  <a:spcPct val="90000"/>
                </a:lnSpc>
                <a:spcBef>
                  <a:spcPct val="0"/>
                </a:spcBef>
                <a:spcAft>
                  <a:spcPct val="35000"/>
                </a:spcAft>
              </a:pPr>
              <a:r>
                <a:rPr lang="vi-VN" sz="2800" i="1" kern="1200" dirty="0" smtClean="0">
                  <a:latin typeface="Times New Roman" panose="02020603050405020304" pitchFamily="18" charset="0"/>
                  <a:cs typeface="Times New Roman" panose="02020603050405020304" pitchFamily="18" charset="0"/>
                </a:rPr>
                <a:t>đạo</a:t>
              </a:r>
              <a:r>
                <a:rPr lang="vi-VN" sz="2800" kern="1200" dirty="0" smtClean="0">
                  <a:latin typeface="Times New Roman" panose="02020603050405020304" pitchFamily="18" charset="0"/>
                  <a:cs typeface="Times New Roman" panose="02020603050405020304" pitchFamily="18" charset="0"/>
                </a:rPr>
                <a:t> trong </a:t>
              </a:r>
              <a:r>
                <a:rPr lang="vi-VN" sz="2800" i="1" kern="1200" dirty="0" smtClean="0">
                  <a:latin typeface="Times New Roman" panose="02020603050405020304" pitchFamily="18" charset="0"/>
                  <a:cs typeface="Times New Roman" panose="02020603050405020304" pitchFamily="18" charset="0"/>
                </a:rPr>
                <a:t>đạo tặc</a:t>
              </a:r>
              <a:r>
                <a:rPr lang="vi-VN" sz="2800" kern="1200" dirty="0" smtClean="0">
                  <a:latin typeface="Times New Roman" panose="02020603050405020304" pitchFamily="18" charset="0"/>
                  <a:cs typeface="Times New Roman" panose="02020603050405020304" pitchFamily="18" charset="0"/>
                </a:rPr>
                <a:t>: ăn trộm, ăn cắp; </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3281803" y="2764952"/>
              <a:ext cx="228191" cy="2663527"/>
            </a:xfrm>
            <a:custGeom>
              <a:avLst/>
              <a:gdLst/>
              <a:ahLst/>
              <a:cxnLst/>
              <a:rect l="0" t="0" r="0" b="0"/>
              <a:pathLst>
                <a:path>
                  <a:moveTo>
                    <a:pt x="0" y="0"/>
                  </a:moveTo>
                  <a:lnTo>
                    <a:pt x="0" y="2663527"/>
                  </a:lnTo>
                  <a:lnTo>
                    <a:pt x="228191" y="2663527"/>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a:xfrm>
              <a:off x="3509994" y="5018706"/>
              <a:ext cx="5930073" cy="819546"/>
            </a:xfrm>
            <a:custGeom>
              <a:avLst/>
              <a:gdLst>
                <a:gd name="connsiteX0" fmla="*/ 0 w 5566480"/>
                <a:gd name="connsiteY0" fmla="*/ 81955 h 819546"/>
                <a:gd name="connsiteX1" fmla="*/ 81955 w 5566480"/>
                <a:gd name="connsiteY1" fmla="*/ 0 h 819546"/>
                <a:gd name="connsiteX2" fmla="*/ 5484525 w 5566480"/>
                <a:gd name="connsiteY2" fmla="*/ 0 h 819546"/>
                <a:gd name="connsiteX3" fmla="*/ 5566480 w 5566480"/>
                <a:gd name="connsiteY3" fmla="*/ 81955 h 819546"/>
                <a:gd name="connsiteX4" fmla="*/ 5566480 w 5566480"/>
                <a:gd name="connsiteY4" fmla="*/ 737591 h 819546"/>
                <a:gd name="connsiteX5" fmla="*/ 5484525 w 5566480"/>
                <a:gd name="connsiteY5" fmla="*/ 819546 h 819546"/>
                <a:gd name="connsiteX6" fmla="*/ 81955 w 5566480"/>
                <a:gd name="connsiteY6" fmla="*/ 819546 h 819546"/>
                <a:gd name="connsiteX7" fmla="*/ 0 w 5566480"/>
                <a:gd name="connsiteY7" fmla="*/ 737591 h 819546"/>
                <a:gd name="connsiteX8" fmla="*/ 0 w 5566480"/>
                <a:gd name="connsiteY8" fmla="*/ 81955 h 81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6480" h="819546">
                  <a:moveTo>
                    <a:pt x="0" y="81955"/>
                  </a:moveTo>
                  <a:cubicBezTo>
                    <a:pt x="0" y="36693"/>
                    <a:pt x="36693" y="0"/>
                    <a:pt x="81955" y="0"/>
                  </a:cubicBezTo>
                  <a:lnTo>
                    <a:pt x="5484525" y="0"/>
                  </a:lnTo>
                  <a:cubicBezTo>
                    <a:pt x="5529787" y="0"/>
                    <a:pt x="5566480" y="36693"/>
                    <a:pt x="5566480" y="81955"/>
                  </a:cubicBezTo>
                  <a:lnTo>
                    <a:pt x="5566480" y="737591"/>
                  </a:lnTo>
                  <a:cubicBezTo>
                    <a:pt x="5566480" y="782853"/>
                    <a:pt x="5529787" y="819546"/>
                    <a:pt x="5484525" y="819546"/>
                  </a:cubicBezTo>
                  <a:lnTo>
                    <a:pt x="81955" y="819546"/>
                  </a:lnTo>
                  <a:cubicBezTo>
                    <a:pt x="36693" y="819546"/>
                    <a:pt x="0" y="782853"/>
                    <a:pt x="0" y="737591"/>
                  </a:cubicBezTo>
                  <a:lnTo>
                    <a:pt x="0" y="81955"/>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534" tIns="57024" rIns="73534" bIns="57024" numCol="1" spcCol="1270" anchor="ctr" anchorCtr="0">
              <a:noAutofit/>
            </a:bodyPr>
            <a:lstStyle/>
            <a:p>
              <a:pPr lvl="0" algn="ctr" defTabSz="1155700">
                <a:lnSpc>
                  <a:spcPct val="90000"/>
                </a:lnSpc>
                <a:spcBef>
                  <a:spcPct val="0"/>
                </a:spcBef>
                <a:spcAft>
                  <a:spcPct val="35000"/>
                </a:spcAft>
              </a:pPr>
              <a:r>
                <a:rPr lang="vi-VN" sz="2800" i="1" kern="1200" smtClean="0">
                  <a:latin typeface="Times New Roman" panose="02020603050405020304" pitchFamily="18" charset="0"/>
                  <a:cs typeface="Times New Roman" panose="02020603050405020304" pitchFamily="18" charset="0"/>
                </a:rPr>
                <a:t>đạo</a:t>
              </a:r>
              <a:r>
                <a:rPr lang="vi-VN" sz="2800" kern="1200" smtClean="0">
                  <a:latin typeface="Times New Roman" panose="02020603050405020304" pitchFamily="18" charset="0"/>
                  <a:cs typeface="Times New Roman" panose="02020603050405020304" pitchFamily="18" charset="0"/>
                </a:rPr>
                <a:t> trong </a:t>
              </a:r>
              <a:r>
                <a:rPr lang="vi-VN" sz="2800" i="1" kern="1200" smtClean="0">
                  <a:latin typeface="Times New Roman" panose="02020603050405020304" pitchFamily="18" charset="0"/>
                  <a:cs typeface="Times New Roman" panose="02020603050405020304" pitchFamily="18" charset="0"/>
                </a:rPr>
                <a:t>địa đạo</a:t>
              </a:r>
              <a:r>
                <a:rPr lang="vi-VN" sz="2800" kern="1200" smtClean="0">
                  <a:latin typeface="Times New Roman" panose="02020603050405020304" pitchFamily="18" charset="0"/>
                  <a:cs typeface="Times New Roman" panose="02020603050405020304" pitchFamily="18" charset="0"/>
                </a:rPr>
                <a:t>: con đường.</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5491398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457181" y="683313"/>
            <a:ext cx="3252237"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Vận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dụng</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Viết</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ngắn</a:t>
            </a:r>
            <a:endParaRPr lang="en-US" sz="2800" dirty="0"/>
          </a:p>
        </p:txBody>
      </p:sp>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1536" t="12004" r="8017" b="19926"/>
          <a:stretch/>
        </p:blipFill>
        <p:spPr>
          <a:xfrm>
            <a:off x="1909506" y="1305279"/>
            <a:ext cx="8347587" cy="4724046"/>
          </a:xfrm>
          <a:prstGeom prst="rect">
            <a:avLst/>
          </a:prstGeom>
        </p:spPr>
      </p:pic>
      <p:sp>
        <p:nvSpPr>
          <p:cNvPr id="17" name="Rectangle 16"/>
          <p:cNvSpPr/>
          <p:nvPr/>
        </p:nvSpPr>
        <p:spPr>
          <a:xfrm>
            <a:off x="2912397" y="2819639"/>
            <a:ext cx="6341806" cy="2215991"/>
          </a:xfrm>
          <a:prstGeom prst="rect">
            <a:avLst/>
          </a:prstGeom>
        </p:spPr>
        <p:txBody>
          <a:bodyPr wrap="square">
            <a:spAutoFit/>
          </a:bodyPr>
          <a:lstStyle/>
          <a:p>
            <a:pPr algn="just">
              <a:lnSpc>
                <a:spcPct val="115000"/>
              </a:lnSpc>
              <a:spcAft>
                <a:spcPts val="1200"/>
              </a:spcAft>
            </a:pPr>
            <a:r>
              <a:rPr lang="en-US" sz="2400" b="1" dirty="0" err="1">
                <a:latin typeface="Times New Roman" panose="02020603050405020304" pitchFamily="18" charset="0"/>
                <a:ea typeface="Times New Roman" panose="02020603050405020304" pitchFamily="18" charset="0"/>
              </a:rPr>
              <a:t>Viết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ngắn</a:t>
            </a:r>
            <a:r>
              <a:rPr lang="en-US" sz="2400" b="1"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hãy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khoảng</a:t>
            </a:r>
            <a:r>
              <a:rPr lang="en-US" sz="2400" dirty="0">
                <a:latin typeface="Times New Roman" panose="02020603050405020304" pitchFamily="18" charset="0"/>
                <a:ea typeface="Times New Roman" panose="02020603050405020304" pitchFamily="18" charset="0"/>
              </a:rPr>
              <a:t> 150 </a:t>
            </a:r>
            <a:r>
              <a:rPr lang="en-US" sz="2400" dirty="0" err="1">
                <a:latin typeface="Times New Roman" panose="02020603050405020304" pitchFamily="18" charset="0"/>
                <a:ea typeface="Times New Roman" panose="02020603050405020304" pitchFamily="18" charset="0"/>
              </a:rPr>
              <a:t>chữ</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bày</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kiến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Việt</a:t>
            </a:r>
            <a:r>
              <a:rPr lang="en-US" sz="2400" dirty="0">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9010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457181" y="683313"/>
            <a:ext cx="32522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ngắn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73100" y="1457154"/>
            <a:ext cx="10845800" cy="4339650"/>
          </a:xfrm>
          <a:prstGeom prst="rect">
            <a:avLst/>
          </a:prstGeom>
        </p:spPr>
        <p:txBody>
          <a:bodyPr>
            <a:spAutoFit/>
          </a:bodyPr>
          <a:lstStyle/>
          <a:p>
            <a:pPr algn="just">
              <a:lnSpc>
                <a:spcPct val="115000"/>
              </a:lnSpc>
            </a:pP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HS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cầu</a:t>
            </a:r>
            <a:r>
              <a:rPr lang="en-US" sz="2400" dirty="0">
                <a:latin typeface="Times New Roman" panose="02020603050405020304" pitchFamily="18" charset="0"/>
                <a:ea typeface="Times New Roman" panose="02020603050405020304" pitchFamily="18" charset="0"/>
              </a:rPr>
              <a:t>: </a:t>
            </a:r>
          </a:p>
          <a:p>
            <a:pPr algn="just">
              <a:lnSpc>
                <a:spcPct val="115000"/>
              </a:lnSpc>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rPr>
              <a:t> dung: </a:t>
            </a:r>
          </a:p>
          <a:p>
            <a:pPr algn="just">
              <a:lnSpc>
                <a:spcPct val="115000"/>
              </a:lnSpc>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luận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kiến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thuyết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phục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đọc</a:t>
            </a:r>
            <a:r>
              <a:rPr lang="en-US" sz="2400" dirty="0">
                <a:latin typeface="Times New Roman" panose="02020603050405020304" pitchFamily="18" charset="0"/>
                <a:ea typeface="Times New Roman" panose="02020603050405020304" pitchFamily="18" charset="0"/>
              </a:rPr>
              <a:t>)</a:t>
            </a:r>
          </a:p>
          <a:p>
            <a:pPr algn="just">
              <a:lnSpc>
                <a:spcPct val="115000"/>
              </a:lnSpc>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ích</a:t>
            </a:r>
            <a:r>
              <a:rPr lang="en-US" sz="2400" dirty="0">
                <a:latin typeface="Times New Roman" panose="02020603050405020304" pitchFamily="18" charset="0"/>
                <a:ea typeface="Times New Roman" panose="02020603050405020304" pitchFamily="18" charset="0"/>
              </a:rPr>
              <a:t>.</a:t>
            </a:r>
          </a:p>
          <a:p>
            <a:pPr algn="just">
              <a:lnSpc>
                <a:spcPct val="115000"/>
              </a:lnSpc>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lẽ</a:t>
            </a:r>
            <a:r>
              <a:rPr lang="en-US" sz="2400" dirty="0">
                <a:latin typeface="Times New Roman" panose="02020603050405020304" pitchFamily="18" charset="0"/>
                <a:ea typeface="Times New Roman" panose="02020603050405020304" pitchFamily="18" charset="0"/>
              </a:rPr>
              <a:t>: </a:t>
            </a:r>
          </a:p>
          <a:p>
            <a:pPr algn="just">
              <a:lnSpc>
                <a:spcPct val="115000"/>
              </a:lnSpc>
            </a:pPr>
            <a:r>
              <a:rPr lang="en-US" sz="2400" dirty="0">
                <a:latin typeface="Times New Roman" panose="02020603050405020304" pitchFamily="18" charset="0"/>
                <a:ea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ta </a:t>
            </a:r>
            <a:r>
              <a:rPr lang="en-US" sz="2400" dirty="0" err="1">
                <a:latin typeface="Times New Roman" panose="02020603050405020304" pitchFamily="18" charset="0"/>
                <a:ea typeface="Times New Roman" panose="02020603050405020304" pitchFamily="18" charset="0"/>
              </a:rPr>
              <a:t>giải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quyết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tốt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endParaRPr lang="en-US" sz="2400" dirty="0">
              <a:latin typeface="Times New Roman" panose="02020603050405020304" pitchFamily="18" charset="0"/>
              <a:ea typeface="Times New Roman" panose="02020603050405020304" pitchFamily="18" charset="0"/>
            </a:endParaRPr>
          </a:p>
          <a:p>
            <a:pPr algn="just">
              <a:lnSpc>
                <a:spcPct val="115000"/>
              </a:lnSpc>
            </a:pPr>
            <a:r>
              <a:rPr lang="en-US" sz="2400" dirty="0">
                <a:latin typeface="Times New Roman" panose="02020603050405020304" pitchFamily="18" charset="0"/>
                <a:ea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rPr>
              <a:t>Nhìn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rPr>
              <a:t> ta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chủ</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lầm</a:t>
            </a:r>
            <a:endParaRPr lang="en-US" sz="2400" dirty="0">
              <a:latin typeface="Times New Roman" panose="02020603050405020304" pitchFamily="18" charset="0"/>
              <a:ea typeface="Times New Roman" panose="02020603050405020304" pitchFamily="18" charset="0"/>
            </a:endParaRPr>
          </a:p>
          <a:p>
            <a:pPr algn="just">
              <a:lnSpc>
                <a:spcPct val="115000"/>
              </a:lnSpc>
            </a:pPr>
            <a:r>
              <a:rPr lang="en-US" sz="2400" dirty="0">
                <a:latin typeface="Times New Roman" panose="02020603050405020304" pitchFamily="18" charset="0"/>
                <a:ea typeface="Times New Roman" panose="02020603050405020304" pitchFamily="18" charset="0"/>
              </a:rPr>
              <a:t>+ + </a:t>
            </a:r>
            <a:r>
              <a:rPr lang="vi-VN" sz="2400" dirty="0">
                <a:latin typeface="Times New Roman" panose="02020603050405020304" pitchFamily="18" charset="0"/>
                <a:ea typeface="Times New Roman" panose="02020603050405020304" pitchFamily="18" charset="0"/>
              </a:rPr>
              <a:t>học hỏi thêm được nhiều tri thức, kĩ năng bổ ích cho hành trình đến với thành công.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3090267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457181" y="683313"/>
            <a:ext cx="32522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ngắn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660400" y="1296841"/>
            <a:ext cx="10845800" cy="4512261"/>
          </a:xfrm>
          <a:prstGeom prst="rect">
            <a:avLst/>
          </a:prstGeom>
        </p:spPr>
        <p:txBody>
          <a:bodyPr>
            <a:spAutoFit/>
          </a:bodyPr>
          <a:lstStyle/>
          <a:p>
            <a:pPr algn="just">
              <a:lnSpc>
                <a:spcPct val="115000"/>
              </a:lnSpc>
            </a:pP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a:t>
            </a:r>
          </a:p>
          <a:p>
            <a:pPr algn="just">
              <a:lnSpc>
                <a:spcPct val="115000"/>
              </a:lnSpc>
            </a:pP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góc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a:t>
            </a:r>
          </a:p>
          <a:p>
            <a:pPr algn="just">
              <a:lnSpc>
                <a:spcPct val="115000"/>
              </a:lnSpc>
            </a:pP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rèn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HS. </a:t>
            </a:r>
            <a:r>
              <a:rPr lang="en-US" sz="2800" dirty="0" err="1">
                <a:latin typeface="Times New Roman" panose="02020603050405020304" pitchFamily="18" charset="0"/>
                <a:ea typeface="Times New Roman" panose="02020603050405020304" pitchFamily="18" charset="0"/>
              </a:rPr>
              <a:t>Ngoài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rèn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khỏe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nhóm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p>
          <a:p>
            <a:pPr algn="just">
              <a:lnSpc>
                <a:spcPct val="115000"/>
              </a:lnSpc>
            </a:pP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lượng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khoảng</a:t>
            </a:r>
            <a:r>
              <a:rPr lang="en-US" sz="2800" dirty="0">
                <a:solidFill>
                  <a:srgbClr val="000000"/>
                </a:solidFill>
                <a:latin typeface="Times New Roman" panose="02020603050405020304" pitchFamily="18" charset="0"/>
                <a:ea typeface="Times New Roman" panose="02020603050405020304" pitchFamily="18" charset="0"/>
              </a:rPr>
              <a:t> 200 </a:t>
            </a:r>
            <a:r>
              <a:rPr lang="en-US" sz="2800" dirty="0" err="1">
                <a:solidFill>
                  <a:srgbClr val="000000"/>
                </a:solidFill>
                <a:latin typeface="Times New Roman" panose="02020603050405020304" pitchFamily="18" charset="0"/>
                <a:ea typeface="Times New Roman" panose="02020603050405020304" pitchFamily="18" charset="0"/>
              </a:rPr>
              <a:t>chữ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4904023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457181" y="683313"/>
            <a:ext cx="32522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ngắn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1474666491"/>
              </p:ext>
            </p:extLst>
          </p:nvPr>
        </p:nvGraphicFramePr>
        <p:xfrm>
          <a:off x="647700" y="1641717"/>
          <a:ext cx="10845799" cy="4179570"/>
        </p:xfrm>
        <a:graphic>
          <a:graphicData uri="http://schemas.openxmlformats.org/drawingml/2006/table">
            <a:tbl>
              <a:tblPr firstRow="1" firstCol="1" bandRow="1" bandCol="1"/>
              <a:tblGrid>
                <a:gridCol w="2807739">
                  <a:extLst>
                    <a:ext uri="{9D8B030D-6E8A-4147-A177-3AD203B41FA5}">
                      <a16:colId xmlns:a16="http://schemas.microsoft.com/office/drawing/2014/main" val="4106428687"/>
                    </a:ext>
                  </a:extLst>
                </a:gridCol>
                <a:gridCol w="2712845">
                  <a:extLst>
                    <a:ext uri="{9D8B030D-6E8A-4147-A177-3AD203B41FA5}">
                      <a16:colId xmlns:a16="http://schemas.microsoft.com/office/drawing/2014/main" val="1470795851"/>
                    </a:ext>
                  </a:extLst>
                </a:gridCol>
                <a:gridCol w="2411418">
                  <a:extLst>
                    <a:ext uri="{9D8B030D-6E8A-4147-A177-3AD203B41FA5}">
                      <a16:colId xmlns:a16="http://schemas.microsoft.com/office/drawing/2014/main" val="2341099564"/>
                    </a:ext>
                  </a:extLst>
                </a:gridCol>
                <a:gridCol w="2913797">
                  <a:extLst>
                    <a:ext uri="{9D8B030D-6E8A-4147-A177-3AD203B41FA5}">
                      <a16:colId xmlns:a16="http://schemas.microsoft.com/office/drawing/2014/main" val="2692420794"/>
                    </a:ext>
                  </a:extLst>
                </a:gridCol>
              </a:tblGrid>
              <a:tr h="0">
                <a:tc>
                  <a:txBody>
                    <a:bodyPr/>
                    <a:lstStyle/>
                    <a:p>
                      <a:pPr>
                        <a:lnSpc>
                          <a:spcPct val="115000"/>
                        </a:lnSpc>
                        <a:spcAft>
                          <a:spcPts val="0"/>
                        </a:spcAft>
                        <a:tabLst>
                          <a:tab pos="602615" algn="l"/>
                        </a:tabLst>
                      </a:pPr>
                      <a:r>
                        <a:rPr lang="en-US" sz="22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2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độ</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2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200" b="1" dirty="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2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chí</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15000"/>
                        </a:lnSpc>
                        <a:spcAft>
                          <a:spcPts val="0"/>
                        </a:spcAft>
                        <a:tabLst>
                          <a:tab pos="602615" algn="l"/>
                        </a:tabLst>
                      </a:pPr>
                      <a:r>
                        <a:rPr lang="en-US" sz="22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2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1</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15000"/>
                        </a:lnSpc>
                        <a:spcAft>
                          <a:spcPts val="0"/>
                        </a:spcAft>
                        <a:tabLst>
                          <a:tab pos="602615" algn="l"/>
                        </a:tabLst>
                      </a:pPr>
                      <a:r>
                        <a:rPr lang="en-US" sz="22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2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2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15000"/>
                        </a:lnSpc>
                        <a:spcAft>
                          <a:spcPts val="0"/>
                        </a:spcAft>
                        <a:tabLst>
                          <a:tab pos="602615" algn="l"/>
                        </a:tabLst>
                      </a:pPr>
                      <a:r>
                        <a:rPr lang="en-US" sz="22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2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3</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extLst>
                  <a:ext uri="{0D108BD9-81ED-4DB2-BD59-A6C34878D82A}">
                    <a16:rowId xmlns:a16="http://schemas.microsoft.com/office/drawing/2014/main" val="1809756107"/>
                  </a:ext>
                </a:extLst>
              </a:tr>
              <a:tr h="0">
                <a:tc>
                  <a:txBody>
                    <a:bodyPr/>
                    <a:lstStyle/>
                    <a:p>
                      <a:pPr>
                        <a:lnSpc>
                          <a:spcPct val="115000"/>
                        </a:lnSpc>
                        <a:spcAft>
                          <a:spcPts val="0"/>
                        </a:spcAft>
                        <a:tabLst>
                          <a:tab pos="602615" algn="l"/>
                        </a:tabLst>
                      </a:pP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spcAft>
                          <a:spcPts val="0"/>
                        </a:spcAft>
                        <a:tabLst>
                          <a:tab pos="602615" algn="l"/>
                        </a:tabLst>
                      </a:pPr>
                      <a:r>
                        <a:rPr lang="en-US" sz="22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(10 </a:t>
                      </a:r>
                      <a:r>
                        <a:rPr lang="en-US" sz="2200" b="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lnSpc>
                          <a:spcPct val="115000"/>
                        </a:lnSpc>
                        <a:spcAft>
                          <a:spcPts val="0"/>
                        </a:spcAft>
                        <a:tabLst>
                          <a:tab pos="602615" algn="l"/>
                        </a:tabLst>
                      </a:pP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tả</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( 5 – 6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tả</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(7- 8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(9- 10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3316876"/>
                  </a:ext>
                </a:extLst>
              </a:tr>
            </a:tbl>
          </a:graphicData>
        </a:graphic>
      </p:graphicFrame>
      <p:sp>
        <p:nvSpPr>
          <p:cNvPr id="7" name="Rectangle 6"/>
          <p:cNvSpPr/>
          <p:nvPr/>
        </p:nvSpPr>
        <p:spPr>
          <a:xfrm>
            <a:off x="5329105" y="1122444"/>
            <a:ext cx="1471878" cy="584775"/>
          </a:xfrm>
          <a:prstGeom prst="rect">
            <a:avLst/>
          </a:prstGeom>
          <a:noFill/>
        </p:spPr>
        <p:txBody>
          <a:bodyPr wrap="none" lIns="91440" tIns="45720" rIns="91440" bIns="45720">
            <a:spAutoFit/>
          </a:bodyPr>
          <a:lstStyle/>
          <a:p>
            <a:pPr algn="ctr"/>
            <a:r>
              <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RUBRIC</a:t>
            </a:r>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cxnSp>
        <p:nvCxnSpPr>
          <p:cNvPr id="10" name="Straight Connector 9"/>
          <p:cNvCxnSpPr/>
          <p:nvPr/>
        </p:nvCxnSpPr>
        <p:spPr>
          <a:xfrm>
            <a:off x="647700" y="1659924"/>
            <a:ext cx="2803423" cy="111277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61142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457181" y="683313"/>
            <a:ext cx="32522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ngắn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88704" y="1171573"/>
            <a:ext cx="3781805" cy="587853"/>
          </a:xfrm>
          <a:prstGeom prst="rect">
            <a:avLst/>
          </a:prstGeom>
        </p:spPr>
        <p:txBody>
          <a:bodyPr wrap="none">
            <a:spAutoFit/>
          </a:bodyPr>
          <a:lstStyle/>
          <a:p>
            <a:pPr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a:t>
            </a:r>
            <a:r>
              <a:rPr lang="vi-VN" sz="2800" b="1" dirty="0">
                <a:solidFill>
                  <a:srgbClr val="0D0D0D"/>
                </a:solidFill>
                <a:latin typeface="Times New Roman" panose="02020603050405020304" pitchFamily="18" charset="0"/>
                <a:ea typeface="Times New Roman" panose="02020603050405020304" pitchFamily="18" charset="0"/>
              </a:rPr>
              <a:t>Đoạn văn tham khảo: </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60400" y="1772393"/>
            <a:ext cx="10845800" cy="4339650"/>
          </a:xfrm>
          <a:prstGeom prst="rect">
            <a:avLst/>
          </a:prstGeom>
        </p:spPr>
        <p:txBody>
          <a:bodyPr>
            <a:spAutoFit/>
          </a:bodyPr>
          <a:lstStyle/>
          <a:p>
            <a:pPr algn="just">
              <a:lnSpc>
                <a:spcPct val="115000"/>
              </a:lnSpc>
            </a:pPr>
            <a:r>
              <a:rPr lang="vi-VN" sz="2000" dirty="0">
                <a:latin typeface="Times New Roman" panose="02020603050405020304" pitchFamily="18" charset="0"/>
                <a:ea typeface="Times New Roman" panose="02020603050405020304" pitchFamily="18" charset="0"/>
              </a:rPr>
              <a:t>Việc nhìn nhận một vấn đề từ nhiều góc độ sẽ đem đến cho chúng ta nhiều ích lợi. Đầu tiên khi xem xét vấn đề ở nhiều góc độ khác nhau, con người sẽ có cái nhìn toàn diện nhất, từ đó đưa ra được những đánh giá hay quyết định đúng đắn cho vấn đề. </a:t>
            </a:r>
            <a:r>
              <a:rPr lang="en-US" sz="2000" dirty="0" err="1">
                <a:latin typeface="Times New Roman" panose="02020603050405020304" pitchFamily="18" charset="0"/>
                <a:ea typeface="Times New Roman" panose="02020603050405020304" pitchFamily="18" charset="0"/>
              </a:rPr>
              <a:t>Khi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tổ</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bầu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đua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lớp</a:t>
            </a:r>
            <a:r>
              <a:rPr lang="en-US" sz="2000" dirty="0">
                <a:latin typeface="Times New Roman" panose="02020603050405020304" pitchFamily="18" charset="0"/>
                <a:ea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rPr>
              <a:t>nhìn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nhiệm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vụ</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rèn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luyện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mỗi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Ngoài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tập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chú</a:t>
            </a:r>
            <a:r>
              <a:rPr lang="en-US" sz="2000" dirty="0">
                <a:latin typeface="Times New Roman" panose="02020603050405020304" pitchFamily="18" charset="0"/>
                <a:ea typeface="Times New Roman" panose="02020603050405020304" pitchFamily="18" charset="0"/>
              </a:rPr>
              <a:t> ý </a:t>
            </a:r>
            <a:r>
              <a:rPr lang="en-US" sz="2000" dirty="0" err="1">
                <a:latin typeface="Times New Roman" panose="02020603050405020304" pitchFamily="18" charset="0"/>
                <a:ea typeface="Times New Roman" panose="02020603050405020304" pitchFamily="18" charset="0"/>
              </a:rPr>
              <a:t>đến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rèn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luyện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sức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khỏe</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kĩ</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năng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sống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đạo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đức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lối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sống</a:t>
            </a:r>
            <a:r>
              <a:rPr lang="en-US" sz="2000" dirty="0">
                <a:latin typeface="Times New Roman" panose="02020603050405020304" pitchFamily="18" charset="0"/>
                <a:ea typeface="Times New Roman" panose="02020603050405020304" pitchFamily="18" charset="0"/>
              </a:rPr>
              <a:t>…</a:t>
            </a:r>
            <a:r>
              <a:rPr lang="en-US" sz="2000" dirty="0" err="1">
                <a:latin typeface="Times New Roman" panose="02020603050405020304" pitchFamily="18" charset="0"/>
                <a:ea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đắn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toàn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tổ</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nhóm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mình</a:t>
            </a:r>
            <a:r>
              <a:rPr lang="en-US" sz="2000" dirty="0">
                <a:latin typeface="Times New Roman" panose="02020603050405020304" pitchFamily="18" charset="0"/>
                <a:ea typeface="Times New Roman" panose="02020603050405020304" pitchFamily="18" charset="0"/>
              </a:rPr>
              <a:t>. </a:t>
            </a:r>
            <a:r>
              <a:rPr lang="vi-VN" sz="2000" dirty="0">
                <a:latin typeface="Times New Roman" panose="02020603050405020304" pitchFamily="18" charset="0"/>
                <a:ea typeface="Times New Roman" panose="02020603050405020304" pitchFamily="18" charset="0"/>
              </a:rPr>
              <a:t>Tiếp đến, cái nhìn đa chiều sẽ giúp con người tránh được lối suy nghĩ chủ quan, phiến diện mà dẫn đến mắc phải sai lầm. </a:t>
            </a:r>
            <a:r>
              <a:rPr lang="en-US" sz="2000" dirty="0" err="1">
                <a:latin typeface="Times New Roman" panose="02020603050405020304" pitchFamily="18" charset="0"/>
                <a:ea typeface="Times New Roman" panose="02020603050405020304" pitchFamily="18" charset="0"/>
              </a:rPr>
              <a:t>Chẳng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nhìn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pháp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tập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rằng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thầy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hăng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chăm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tập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đủ</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Nhưng</a:t>
            </a:r>
            <a:r>
              <a:rPr lang="en-US" sz="2000" dirty="0">
                <a:latin typeface="Times New Roman" panose="02020603050405020304" pitchFamily="18" charset="0"/>
                <a:ea typeface="Times New Roman" panose="02020603050405020304" pitchFamily="18" charset="0"/>
              </a:rPr>
              <a:t> ở </a:t>
            </a:r>
            <a:r>
              <a:rPr lang="en-US" sz="2000" dirty="0" err="1">
                <a:latin typeface="Times New Roman" panose="02020603050405020304" pitchFamily="18" charset="0"/>
                <a:ea typeface="Times New Roman" panose="02020603050405020304" pitchFamily="18" charset="0"/>
              </a:rPr>
              <a:t>một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góc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ngoài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việc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thầy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chúng</a:t>
            </a:r>
            <a:r>
              <a:rPr lang="en-US" sz="2000" dirty="0">
                <a:latin typeface="Times New Roman" panose="02020603050405020304" pitchFamily="18" charset="0"/>
                <a:ea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rPr>
              <a:t>cần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bè</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mọi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xung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quanh</a:t>
            </a:r>
            <a:r>
              <a:rPr lang="en-US" sz="2000" dirty="0">
                <a:latin typeface="Times New Roman" panose="02020603050405020304" pitchFamily="18" charset="0"/>
                <a:ea typeface="Times New Roman" panose="02020603050405020304" pitchFamily="18" charset="0"/>
              </a:rPr>
              <a:t>.</a:t>
            </a:r>
            <a:r>
              <a:rPr lang="vi-VN" sz="2000" dirty="0">
                <a:latin typeface="Times New Roman" panose="02020603050405020304" pitchFamily="18" charset="0"/>
                <a:ea typeface="Times New Roman" panose="02020603050405020304" pitchFamily="18" charset="0"/>
              </a:rPr>
              <a:t> Đồng thời, chúng ta sẽ học hỏi thêm được nhiều tri thức, kĩ năng bổ ích cho hành trình đến với thành công. Không chỉ có vậy, lợi ích to lớn hơn cả là rèn luyện khả năng tư duy , sáng tạo của mỗi người. Như vậy, chúng ta cần phải nhìn tích cực rèn luyện cách nhìn nhận vấn đề một cách đa diện.</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8293027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52819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463494" y="699459"/>
            <a:ext cx="348685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638103" y="1217929"/>
            <a:ext cx="10858500" cy="523220"/>
          </a:xfrm>
          <a:prstGeom prst="rect">
            <a:avLst/>
          </a:prstGeom>
        </p:spPr>
        <p:txBody>
          <a:bodyPr>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741149"/>
            <a:ext cx="2983766" cy="523220"/>
          </a:xfrm>
          <a:prstGeom prst="rect">
            <a:avLst/>
          </a:prstGeom>
        </p:spPr>
        <p:txBody>
          <a:bodyPr wrap="none">
            <a:spAutoFit/>
          </a:bodyPr>
          <a:lstStyle/>
          <a:p>
            <a:pPr marR="30480" algn="just">
              <a:spcAft>
                <a:spcPts val="1200"/>
              </a:spcAft>
            </a:pPr>
            <a:r>
              <a:rPr lang="en-US"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Tìm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hiểu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chung</a:t>
            </a:r>
            <a:endParaRPr lang="en-US" sz="28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7"/>
          <a:stretch>
            <a:fillRect/>
          </a:stretch>
        </p:blipFill>
        <p:spPr>
          <a:xfrm>
            <a:off x="638103" y="3085585"/>
            <a:ext cx="4358512" cy="2951865"/>
          </a:xfrm>
          <a:prstGeom prst="rect">
            <a:avLst/>
          </a:prstGeom>
        </p:spPr>
      </p:pic>
      <p:sp>
        <p:nvSpPr>
          <p:cNvPr id="6" name="Cloud Callout 5"/>
          <p:cNvSpPr/>
          <p:nvPr/>
        </p:nvSpPr>
        <p:spPr>
          <a:xfrm>
            <a:off x="5423724" y="1440523"/>
            <a:ext cx="6008727" cy="2954496"/>
          </a:xfrm>
          <a:prstGeom prst="cloudCallout">
            <a:avLst>
              <a:gd name="adj1" fmla="val -53232"/>
              <a:gd name="adj2" fmla="val 49022"/>
            </a:avLst>
          </a:prstGeom>
          <a:ln w="19050"/>
        </p:spPr>
        <p:style>
          <a:lnRef idx="2">
            <a:schemeClr val="accent2"/>
          </a:lnRef>
          <a:fillRef idx="1">
            <a:schemeClr val="lt1"/>
          </a:fillRef>
          <a:effectRef idx="0">
            <a:schemeClr val="accent2"/>
          </a:effectRef>
          <a:fontRef idx="minor">
            <a:schemeClr val="dk1"/>
          </a:fontRef>
        </p:style>
        <p:txBody>
          <a:bodyPr rtlCol="0" anchor="ctr"/>
          <a:lstStyle/>
          <a:p>
            <a:pPr marR="30480">
              <a:spcAft>
                <a:spcPts val="1200"/>
              </a:spcAft>
            </a:pPr>
            <a:r>
              <a:rPr lang="en-US" i="1">
                <a:latin typeface="Times New Roman" panose="02020603050405020304" pitchFamily="18" charset="0"/>
                <a:ea typeface="Times New Roman" panose="02020603050405020304" pitchFamily="18" charset="0"/>
              </a:rPr>
              <a:t>+ Ai là tác giả của VB “Học thầy, học bạn”? VB được trích từ đâu?</a:t>
            </a:r>
            <a:endParaRPr lang="en-US" sz="1600">
              <a:latin typeface="Times New Roman" panose="02020603050405020304" pitchFamily="18" charset="0"/>
              <a:ea typeface="Times New Roman" panose="02020603050405020304" pitchFamily="18" charset="0"/>
            </a:endParaRPr>
          </a:p>
          <a:p>
            <a:pPr>
              <a:spcAft>
                <a:spcPts val="0"/>
              </a:spcAft>
            </a:pPr>
            <a:r>
              <a:rPr lang="en-US" i="1">
                <a:latin typeface="Times New Roman" panose="02020603050405020304" pitchFamily="18" charset="0"/>
                <a:ea typeface="Times New Roman" panose="02020603050405020304" pitchFamily="18" charset="0"/>
              </a:rPr>
              <a:t>+ Nêu phương thức biểu đạt chính được sử dụng trong đoạn văn bản.</a:t>
            </a:r>
            <a:endParaRPr lang="en-US" sz="1600">
              <a:latin typeface="Times New Roman" panose="02020603050405020304" pitchFamily="18" charset="0"/>
              <a:ea typeface="Times New Roman" panose="02020603050405020304" pitchFamily="18" charset="0"/>
            </a:endParaRPr>
          </a:p>
          <a:p>
            <a:pPr>
              <a:spcAft>
                <a:spcPts val="0"/>
              </a:spcAft>
            </a:pPr>
            <a:r>
              <a:rPr lang="en-US" i="1">
                <a:latin typeface="Times New Roman" panose="02020603050405020304" pitchFamily="18" charset="0"/>
                <a:ea typeface="Times New Roman" panose="02020603050405020304" pitchFamily="18" charset="0"/>
              </a:rPr>
              <a:t>+ Văn bản chia làm mấy phần? Nêu ý chính của từng phần.</a:t>
            </a:r>
            <a:endParaRPr lang="en-US" sz="1600">
              <a:latin typeface="Times New Roman" panose="02020603050405020304" pitchFamily="18" charset="0"/>
              <a:ea typeface="Times New Roman" panose="02020603050405020304" pitchFamily="18" charset="0"/>
            </a:endParaRPr>
          </a:p>
          <a:p>
            <a:pPr>
              <a:spcAft>
                <a:spcPts val="0"/>
              </a:spcAft>
            </a:pPr>
            <a:r>
              <a:rPr lang="en-US" i="1">
                <a:latin typeface="Times New Roman" panose="02020603050405020304" pitchFamily="18" charset="0"/>
                <a:ea typeface="Times New Roman" panose="02020603050405020304" pitchFamily="18" charset="0"/>
              </a:rPr>
              <a:t>+ </a:t>
            </a:r>
            <a:r>
              <a:rPr lang="en-US" i="1">
                <a:latin typeface="Times New Roman" panose="02020603050405020304" pitchFamily="18" charset="0"/>
                <a:ea typeface="Calibri" panose="020F0502020204030204" pitchFamily="34" charset="0"/>
                <a:cs typeface="Times New Roman" panose="02020603050405020304" pitchFamily="18" charset="0"/>
              </a:rPr>
              <a:t>Văn bản viết về vấn đề gì? </a:t>
            </a:r>
            <a:endParaRPr lang="en-US" sz="1600">
              <a:effectLst/>
              <a:latin typeface="Times New Roman" panose="02020603050405020304" pitchFamily="18" charset="0"/>
              <a:ea typeface="Times New Roman" panose="02020603050405020304" pitchFamily="18" charset="0"/>
            </a:endParaRPr>
          </a:p>
        </p:txBody>
      </p:sp>
      <p:sp>
        <p:nvSpPr>
          <p:cNvPr id="9" name="TextBox 8"/>
          <p:cNvSpPr txBox="1"/>
          <p:nvPr/>
        </p:nvSpPr>
        <p:spPr>
          <a:xfrm>
            <a:off x="950212" y="2399613"/>
            <a:ext cx="3493200" cy="523220"/>
          </a:xfrm>
          <a:prstGeom prst="rect">
            <a:avLst/>
          </a:prstGeom>
          <a:noFill/>
        </p:spPr>
        <p:txBody>
          <a:bodyPr wrap="non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HOẠT ĐỘNG NHÓM</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8"/>
          <a:stretch>
            <a:fillRect/>
          </a:stretch>
        </p:blipFill>
        <p:spPr>
          <a:xfrm>
            <a:off x="8966862" y="4184703"/>
            <a:ext cx="2700108" cy="1852747"/>
          </a:xfrm>
          <a:prstGeom prst="rect">
            <a:avLst/>
          </a:prstGeom>
        </p:spPr>
      </p:pic>
    </p:spTree>
    <p:extLst>
      <p:ext uri="{BB962C8B-B14F-4D97-AF65-F5344CB8AC3E}">
        <p14:creationId xmlns:p14="http://schemas.microsoft.com/office/powerpoint/2010/main" val="148536912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3"/>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3"/>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4"/>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tabLst>
                <a:tab pos="1386840" algn="l"/>
              </a:tabLst>
            </a:pPr>
            <a:r>
              <a:rPr lang="en-US" sz="2000" b="1" dirty="0">
                <a:solidFill>
                  <a:srgbClr val="FF0000"/>
                </a:solidFill>
                <a:latin typeface="Times New Roman" panose="02020603050405020304" pitchFamily="18" charset="0"/>
                <a:ea typeface="Times New Roman" panose="02020603050405020304" pitchFamily="18" charset="0"/>
              </a:rPr>
              <a:t>VĂN BẢN: PHẢI CHĂNG CHỈ CÓ NGỌT NGÀO MỚI LÀM NÊN </a:t>
            </a:r>
            <a:r>
              <a:rPr lang="en-US" sz="2000" b="1" dirty="0" smtClean="0">
                <a:solidFill>
                  <a:srgbClr val="FF0000"/>
                </a:solidFill>
                <a:latin typeface="Times New Roman" panose="02020603050405020304" pitchFamily="18" charset="0"/>
                <a:ea typeface="Times New Roman" panose="02020603050405020304" pitchFamily="18" charset="0"/>
              </a:rPr>
              <a:t>HẠNH </a:t>
            </a:r>
            <a:r>
              <a:rPr lang="en-US" sz="2000" b="1" dirty="0">
                <a:solidFill>
                  <a:srgbClr val="FF0000"/>
                </a:solidFill>
                <a:latin typeface="Times New Roman" panose="02020603050405020304" pitchFamily="18" charset="0"/>
                <a:ea typeface="Times New Roman" panose="02020603050405020304" pitchFamily="18" charset="0"/>
              </a:rPr>
              <a:t>PHÚC</a:t>
            </a:r>
            <a:r>
              <a:rPr lang="en-US" sz="2000" b="1" dirty="0" smtClean="0">
                <a:solidFill>
                  <a:srgbClr val="FF0000"/>
                </a:solidFill>
                <a:latin typeface="Times New Roman" panose="02020603050405020304" pitchFamily="18" charset="0"/>
                <a:ea typeface="Times New Roman" panose="02020603050405020304" pitchFamily="18" charset="0"/>
              </a:rPr>
              <a:t>?</a:t>
            </a:r>
          </a:p>
          <a:p>
            <a:pPr algn="ctr">
              <a:spcAft>
                <a:spcPts val="0"/>
              </a:spcAft>
              <a:tabLst>
                <a:tab pos="1386840" algn="l"/>
              </a:tabLst>
            </a:pPr>
            <a:r>
              <a:rPr lang="en-US" sz="1400" b="1" dirty="0" smtClean="0">
                <a:solidFill>
                  <a:srgbClr val="FF0000"/>
                </a:solidFill>
                <a:latin typeface="Times New Roman" panose="02020603050405020304" pitchFamily="18" charset="0"/>
                <a:ea typeface="Times New Roman" panose="02020603050405020304" pitchFamily="18" charset="0"/>
              </a:rPr>
              <a:t> </a:t>
            </a:r>
            <a:r>
              <a:rPr lang="en-US" sz="1400" b="1" dirty="0">
                <a:solidFill>
                  <a:srgbClr val="FF0000"/>
                </a:solidFill>
                <a:latin typeface="Times New Roman" panose="02020603050405020304" pitchFamily="18" charset="0"/>
                <a:ea typeface="Times New Roman" panose="02020603050405020304" pitchFamily="18" charset="0"/>
              </a:rPr>
              <a:t>(</a:t>
            </a:r>
            <a:r>
              <a:rPr lang="en-US" sz="1400" b="1" dirty="0" err="1">
                <a:solidFill>
                  <a:srgbClr val="FF0000"/>
                </a:solidFill>
                <a:latin typeface="Times New Roman" panose="02020603050405020304" pitchFamily="18" charset="0"/>
                <a:ea typeface="Times New Roman" panose="02020603050405020304" pitchFamily="18" charset="0"/>
              </a:rPr>
              <a:t>Phạm</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Thị</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Ngọc</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Diễm</a:t>
            </a:r>
            <a:r>
              <a:rPr lang="en-US" sz="1400" b="1" dirty="0">
                <a:solidFill>
                  <a:srgbClr val="FF0000"/>
                </a:solidFill>
                <a:latin typeface="Times New Roman" panose="02020603050405020304" pitchFamily="18" charset="0"/>
                <a:ea typeface="Times New Roman" panose="02020603050405020304" pitchFamily="18" charset="0"/>
              </a:rPr>
              <a:t>)</a:t>
            </a:r>
            <a:endParaRPr lang="en-US" sz="1400" dirty="0">
              <a:effectLst/>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914422" y="683313"/>
            <a:ext cx="2337756" cy="523220"/>
          </a:xfrm>
          <a:prstGeom prst="rect">
            <a:avLst/>
          </a:prstGeom>
        </p:spPr>
        <p:txBody>
          <a:bodyPr wrap="none">
            <a:spAutoFit/>
          </a:bodyPr>
          <a:lstStyle/>
          <a:p>
            <a:r>
              <a:rPr lang="en-US" sz="2800" b="1" spc="-5">
                <a:solidFill>
                  <a:srgbClr val="7030A0"/>
                </a:solidFill>
                <a:latin typeface="Times New Roman" panose="02020603050405020304" pitchFamily="18" charset="0"/>
                <a:ea typeface="Times New Roman" panose="02020603050405020304" pitchFamily="18" charset="0"/>
              </a:rPr>
              <a:t>Trước</a:t>
            </a:r>
            <a:r>
              <a:rPr lang="en-US" sz="2800" b="1" spc="-5" dirty="0">
                <a:solidFill>
                  <a:srgbClr val="7030A0"/>
                </a:solidFill>
                <a:latin typeface="Times New Roman" panose="02020603050405020304" pitchFamily="18" charset="0"/>
                <a:ea typeface="Times New Roman" panose="02020603050405020304" pitchFamily="18" charset="0"/>
              </a:rPr>
              <a:t> </a:t>
            </a:r>
            <a:r>
              <a:rPr lang="en-US" sz="2800" b="1" spc="-5" dirty="0" err="1">
                <a:solidFill>
                  <a:srgbClr val="7030A0"/>
                </a:solidFill>
                <a:latin typeface="Times New Roman" panose="02020603050405020304" pitchFamily="18" charset="0"/>
                <a:ea typeface="Times New Roman" panose="02020603050405020304" pitchFamily="18" charset="0"/>
              </a:rPr>
              <a:t>khi</a:t>
            </a:r>
            <a:r>
              <a:rPr lang="en-US" sz="2800" b="1" spc="-5" dirty="0">
                <a:solidFill>
                  <a:srgbClr val="7030A0"/>
                </a:solidFill>
                <a:latin typeface="Times New Roman" panose="02020603050405020304" pitchFamily="18" charset="0"/>
                <a:ea typeface="Times New Roman" panose="02020603050405020304" pitchFamily="18" charset="0"/>
              </a:rPr>
              <a:t> </a:t>
            </a:r>
            <a:r>
              <a:rPr lang="en-US" sz="2800" b="1" spc="-5" dirty="0" err="1">
                <a:solidFill>
                  <a:srgbClr val="7030A0"/>
                </a:solidFill>
                <a:latin typeface="Times New Roman" panose="02020603050405020304" pitchFamily="18" charset="0"/>
                <a:ea typeface="Times New Roman" panose="02020603050405020304" pitchFamily="18" charset="0"/>
              </a:rPr>
              <a:t>đọc</a:t>
            </a:r>
            <a:endParaRPr lang="en-US" sz="2800" dirty="0"/>
          </a:p>
        </p:txBody>
      </p:sp>
      <p:pic>
        <p:nvPicPr>
          <p:cNvPr id="7" name="Picture 6"/>
          <p:cNvPicPr>
            <a:picLocks noChangeAspect="1"/>
          </p:cNvPicPr>
          <p:nvPr/>
        </p:nvPicPr>
        <p:blipFill>
          <a:blip r:embed="rId8"/>
          <a:stretch>
            <a:fillRect/>
          </a:stretch>
        </p:blipFill>
        <p:spPr>
          <a:xfrm>
            <a:off x="3042367" y="1580783"/>
            <a:ext cx="7143750" cy="4261750"/>
          </a:xfrm>
          <a:prstGeom prst="rect">
            <a:avLst/>
          </a:prstGeom>
        </p:spPr>
      </p:pic>
      <p:pic>
        <p:nvPicPr>
          <p:cNvPr id="16" name="IFKfbx6xLPk"/>
          <p:cNvPicPr>
            <a:picLocks noRot="1" noChangeAspect="1"/>
          </p:cNvPicPr>
          <p:nvPr>
            <a:videoFile r:link="rId1"/>
          </p:nvPr>
        </p:nvPicPr>
        <p:blipFill>
          <a:blip r:embed="rId9"/>
          <a:stretch>
            <a:fillRect/>
          </a:stretch>
        </p:blipFill>
        <p:spPr>
          <a:xfrm>
            <a:off x="3415635" y="1909396"/>
            <a:ext cx="6431372" cy="3317727"/>
          </a:xfrm>
          <a:prstGeom prst="rect">
            <a:avLst/>
          </a:prstGeom>
        </p:spPr>
      </p:pic>
      <p:sp>
        <p:nvSpPr>
          <p:cNvPr id="17" name="Rectangle 16"/>
          <p:cNvSpPr/>
          <p:nvPr/>
        </p:nvSpPr>
        <p:spPr>
          <a:xfrm>
            <a:off x="2852122" y="5624254"/>
            <a:ext cx="7524239" cy="587853"/>
          </a:xfrm>
          <a:prstGeom prst="rect">
            <a:avLst/>
          </a:prstGeom>
        </p:spPr>
        <p:txBody>
          <a:bodyPr wrap="none">
            <a:spAutoFit/>
          </a:bodyPr>
          <a:lstStyle/>
          <a:p>
            <a:pPr marR="30480" algn="just">
              <a:lnSpc>
                <a:spcPct val="115000"/>
              </a:lnSpc>
              <a:spcAft>
                <a:spcPts val="1200"/>
              </a:spcAft>
            </a:pPr>
            <a:r>
              <a:rPr lang="en-US" sz="2800"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10"/>
              </a:rPr>
              <a:t>https://www.youtube.com/hashtag/bunrieucuadong</a:t>
            </a:r>
            <a:endParaRPr lang="en-US" sz="280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507555" y="1868019"/>
            <a:ext cx="2620480" cy="3914918"/>
          </a:xfrm>
          <a:prstGeom prst="rect">
            <a:avLst/>
          </a:prstGeom>
        </p:spPr>
        <p:txBody>
          <a:bodyPr wrap="square">
            <a:spAutoFit/>
          </a:bodyPr>
          <a:lstStyle/>
          <a:p>
            <a:pPr marR="30480" algn="just">
              <a:lnSpc>
                <a:spcPct val="115000"/>
              </a:lnSpc>
              <a:spcAft>
                <a:spcPts val="1200"/>
              </a:spcAft>
            </a:pP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vi </a:t>
            </a:r>
            <a:r>
              <a:rPr lang="en-US" sz="2400" dirty="0" err="1">
                <a:latin typeface="Times New Roman" panose="02020603050405020304" pitchFamily="18" charset="0"/>
                <a:ea typeface="Times New Roman" panose="02020603050405020304" pitchFamily="18" charset="0"/>
              </a:rPr>
              <a:t>deo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 Theo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con quay video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5783740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PHẢI CHĂNG CHỈ CÓ NGỌT NGÀO MỚI LÀM NÊN </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HẠNH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PHÚC</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1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Phạm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Thị</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Ngọc</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Diễm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94990" y="699459"/>
            <a:ext cx="3576620"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p>
        </p:txBody>
      </p:sp>
      <p:sp>
        <p:nvSpPr>
          <p:cNvPr id="6" name="Rectangle 5"/>
          <p:cNvSpPr/>
          <p:nvPr/>
        </p:nvSpPr>
        <p:spPr>
          <a:xfrm>
            <a:off x="585868" y="1121032"/>
            <a:ext cx="3292168" cy="1822037"/>
          </a:xfrm>
          <a:prstGeom prst="rect">
            <a:avLst/>
          </a:prstGeom>
        </p:spPr>
        <p:txBody>
          <a:bodyPr wrap="square">
            <a:spAutoFit/>
          </a:bodyPr>
          <a:lstStyle/>
          <a:p>
            <a:pPr marR="30480" algn="just">
              <a:lnSpc>
                <a:spcPct val="115000"/>
              </a:lnSpc>
              <a:spcAft>
                <a:spcPts val="120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Đọc</a:t>
            </a:r>
            <a:r>
              <a:rPr lang="en-US" sz="2800" b="1"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Tìm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hiểu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chung</a:t>
            </a:r>
            <a:endParaRPr lang="en-US" sz="2800" dirty="0">
              <a:latin typeface="Times New Roman" panose="02020603050405020304" pitchFamily="18" charset="0"/>
              <a:ea typeface="Times New Roman" panose="02020603050405020304" pitchFamily="18" charset="0"/>
            </a:endParaRPr>
          </a:p>
          <a:p>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xứ</a:t>
            </a:r>
            <a:endParaRPr lang="en-US" sz="2800" dirty="0"/>
          </a:p>
        </p:txBody>
      </p:sp>
      <p:sp>
        <p:nvSpPr>
          <p:cNvPr id="11" name="Oval 10"/>
          <p:cNvSpPr/>
          <p:nvPr/>
        </p:nvSpPr>
        <p:spPr>
          <a:xfrm>
            <a:off x="3249374" y="2420820"/>
            <a:ext cx="2556736" cy="2250003"/>
          </a:xfrm>
          <a:prstGeom prst="ellipse">
            <a:avLst/>
          </a:pr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sp>
      <p:sp>
        <p:nvSpPr>
          <p:cNvPr id="12" name="Oval 11"/>
          <p:cNvSpPr/>
          <p:nvPr/>
        </p:nvSpPr>
        <p:spPr>
          <a:xfrm>
            <a:off x="3980877" y="3044001"/>
            <a:ext cx="1093730" cy="1003641"/>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Freeform 18"/>
          <p:cNvSpPr/>
          <p:nvPr/>
        </p:nvSpPr>
        <p:spPr>
          <a:xfrm>
            <a:off x="6560849" y="1014128"/>
            <a:ext cx="4879279" cy="1254551"/>
          </a:xfrm>
          <a:custGeom>
            <a:avLst/>
            <a:gdLst>
              <a:gd name="connsiteX0" fmla="*/ 0 w 4477379"/>
              <a:gd name="connsiteY0" fmla="*/ 0 h 1254551"/>
              <a:gd name="connsiteX1" fmla="*/ 4477379 w 4477379"/>
              <a:gd name="connsiteY1" fmla="*/ 0 h 1254551"/>
              <a:gd name="connsiteX2" fmla="*/ 4477379 w 4477379"/>
              <a:gd name="connsiteY2" fmla="*/ 1254551 h 1254551"/>
              <a:gd name="connsiteX3" fmla="*/ 0 w 4477379"/>
              <a:gd name="connsiteY3" fmla="*/ 1254551 h 1254551"/>
              <a:gd name="connsiteX4" fmla="*/ 0 w 4477379"/>
              <a:gd name="connsiteY4" fmla="*/ 0 h 1254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7379" h="1254551">
                <a:moveTo>
                  <a:pt x="0" y="0"/>
                </a:moveTo>
                <a:lnTo>
                  <a:pt x="4477379" y="0"/>
                </a:lnTo>
                <a:lnTo>
                  <a:pt x="4477379" y="1254551"/>
                </a:lnTo>
                <a:lnTo>
                  <a:pt x="0" y="12545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35560" rIns="35560" bIns="3556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Phạm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Diễm</a:t>
            </a:r>
            <a:endParaRPr lang="en-US" sz="2800" kern="1200" dirty="0">
              <a:latin typeface="Times New Roman" panose="02020603050405020304" pitchFamily="18" charset="0"/>
              <a:cs typeface="Times New Roman" panose="02020603050405020304" pitchFamily="18" charset="0"/>
            </a:endParaRPr>
          </a:p>
        </p:txBody>
      </p:sp>
      <p:sp>
        <p:nvSpPr>
          <p:cNvPr id="20" name="Straight Connector 19"/>
          <p:cNvSpPr/>
          <p:nvPr/>
        </p:nvSpPr>
        <p:spPr>
          <a:xfrm>
            <a:off x="6355775" y="1660779"/>
            <a:ext cx="410148" cy="0"/>
          </a:xfrm>
          <a:prstGeom prst="line">
            <a:avLst/>
          </a:prstGeom>
          <a:ln w="28575"/>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1" name="Straight Connector 20"/>
          <p:cNvSpPr/>
          <p:nvPr/>
        </p:nvSpPr>
        <p:spPr>
          <a:xfrm rot="5400000">
            <a:off x="4474300" y="1716434"/>
            <a:ext cx="1882830" cy="1775944"/>
          </a:xfrm>
          <a:prstGeom prst="line">
            <a:avLst/>
          </a:prstGeom>
          <a:ln w="28575"/>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3" name="Freeform 22"/>
          <p:cNvSpPr/>
          <p:nvPr/>
        </p:nvSpPr>
        <p:spPr>
          <a:xfrm>
            <a:off x="6715203" y="2284401"/>
            <a:ext cx="4518790" cy="1254551"/>
          </a:xfrm>
          <a:custGeom>
            <a:avLst/>
            <a:gdLst>
              <a:gd name="connsiteX0" fmla="*/ 0 w 4146583"/>
              <a:gd name="connsiteY0" fmla="*/ 0 h 1254551"/>
              <a:gd name="connsiteX1" fmla="*/ 4146583 w 4146583"/>
              <a:gd name="connsiteY1" fmla="*/ 0 h 1254551"/>
              <a:gd name="connsiteX2" fmla="*/ 4146583 w 4146583"/>
              <a:gd name="connsiteY2" fmla="*/ 1254551 h 1254551"/>
              <a:gd name="connsiteX3" fmla="*/ 0 w 4146583"/>
              <a:gd name="connsiteY3" fmla="*/ 1254551 h 1254551"/>
              <a:gd name="connsiteX4" fmla="*/ 0 w 4146583"/>
              <a:gd name="connsiteY4" fmla="*/ 0 h 1254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6583" h="1254551">
                <a:moveTo>
                  <a:pt x="0" y="0"/>
                </a:moveTo>
                <a:lnTo>
                  <a:pt x="4146583" y="0"/>
                </a:lnTo>
                <a:lnTo>
                  <a:pt x="4146583" y="1254551"/>
                </a:lnTo>
                <a:lnTo>
                  <a:pt x="0" y="12545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2024" tIns="34290" rIns="34290" bIns="34290" numCol="1" spcCol="1270" anchor="ctr" anchorCtr="0">
            <a:noAutofit/>
          </a:bodyPr>
          <a:lstStyle/>
          <a:p>
            <a:pPr lvl="0" algn="l" defTabSz="1200150">
              <a:lnSpc>
                <a:spcPct val="90000"/>
              </a:lnSpc>
              <a:spcBef>
                <a:spcPct val="0"/>
              </a:spcBef>
              <a:spcAft>
                <a:spcPct val="35000"/>
              </a:spcAft>
            </a:pPr>
            <a:r>
              <a:rPr lang="vi-VN" sz="2800" kern="1200" dirty="0" smtClean="0">
                <a:latin typeface="+mj-lt"/>
              </a:rPr>
              <a:t>Trích </a:t>
            </a:r>
            <a:r>
              <a:rPr lang="vi-VN" sz="2800" i="1" kern="1200" dirty="0" smtClean="0">
                <a:latin typeface="+mj-lt"/>
              </a:rPr>
              <a:t>Bình giảng </a:t>
            </a:r>
            <a:r>
              <a:rPr lang="en-US" sz="2800" i="1" kern="1200" dirty="0" err="1" smtClean="0">
                <a:latin typeface="+mj-lt"/>
              </a:rPr>
              <a:t>truyện</a:t>
            </a:r>
            <a:r>
              <a:rPr lang="en-US" sz="2800" i="1" kern="1200" dirty="0" smtClean="0">
                <a:latin typeface="+mj-lt"/>
              </a:rPr>
              <a:t> </a:t>
            </a:r>
            <a:r>
              <a:rPr lang="en-US" sz="2800" i="1" kern="1200" dirty="0" err="1" smtClean="0">
                <a:latin typeface="+mj-lt"/>
              </a:rPr>
              <a:t>dân</a:t>
            </a:r>
            <a:r>
              <a:rPr lang="en-US" sz="2800" i="1" kern="1200" dirty="0" smtClean="0">
                <a:latin typeface="+mj-lt"/>
              </a:rPr>
              <a:t> </a:t>
            </a:r>
            <a:r>
              <a:rPr lang="en-US" sz="2800" i="1" kern="1200" dirty="0" err="1" smtClean="0">
                <a:latin typeface="+mj-lt"/>
              </a:rPr>
              <a:t>gian</a:t>
            </a:r>
            <a:r>
              <a:rPr lang="en-US" sz="2800" i="1" kern="1200" dirty="0" smtClean="0">
                <a:latin typeface="+mj-lt"/>
              </a:rPr>
              <a:t> </a:t>
            </a:r>
            <a:r>
              <a:rPr lang="vi-VN" sz="2800" kern="1200" dirty="0" smtClean="0">
                <a:latin typeface="+mj-lt"/>
              </a:rPr>
              <a:t> (NXB Giáo dục 2003).</a:t>
            </a:r>
            <a:endParaRPr lang="en-US" sz="2800" kern="1200" dirty="0">
              <a:latin typeface="+mj-lt"/>
            </a:endParaRPr>
          </a:p>
        </p:txBody>
      </p:sp>
      <p:sp>
        <p:nvSpPr>
          <p:cNvPr id="24" name="Straight Connector 23"/>
          <p:cNvSpPr/>
          <p:nvPr/>
        </p:nvSpPr>
        <p:spPr>
          <a:xfrm>
            <a:off x="6305055" y="2918546"/>
            <a:ext cx="410148" cy="0"/>
          </a:xfrm>
          <a:prstGeom prst="line">
            <a:avLst/>
          </a:prstGeom>
          <a:ln w="28575"/>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5" name="Straight Connector 24"/>
          <p:cNvSpPr/>
          <p:nvPr/>
        </p:nvSpPr>
        <p:spPr>
          <a:xfrm rot="5400000">
            <a:off x="5127171" y="3078861"/>
            <a:ext cx="1317981" cy="992560"/>
          </a:xfrm>
          <a:prstGeom prst="line">
            <a:avLst/>
          </a:prstGeom>
          <a:ln w="28575"/>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6" name="Rectangle 25"/>
          <p:cNvSpPr/>
          <p:nvPr/>
        </p:nvSpPr>
        <p:spPr>
          <a:xfrm>
            <a:off x="647700" y="4590782"/>
            <a:ext cx="10845800" cy="1732782"/>
          </a:xfrm>
          <a:prstGeom prst="rect">
            <a:avLst/>
          </a:prstGeom>
        </p:spPr>
        <p:txBody>
          <a:bodyPr>
            <a:spAutoFit/>
          </a:bodyPr>
          <a:lstStyle/>
          <a:p>
            <a:pPr>
              <a:lnSpc>
                <a:spcPct val="115000"/>
              </a:lnSpc>
              <a:spcAft>
                <a:spcPts val="1200"/>
              </a:spcAft>
            </a:pPr>
            <a:r>
              <a:rPr lang="en-US" sz="2800" b="1" dirty="0">
                <a:latin typeface="Times New Roman" panose="02020603050405020304" pitchFamily="18" charset="0"/>
                <a:ea typeface="Times New Roman" panose="02020603050405020304" pitchFamily="18" charset="0"/>
              </a:rPr>
              <a:t>b.</a:t>
            </a:r>
            <a:r>
              <a:rPr lang="vi-VN" sz="2800"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r>
              <a:rPr lang="vi-VN" sz="2800" dirty="0">
                <a:latin typeface="Times New Roman" panose="02020603050405020304" pitchFamily="18" charset="0"/>
                <a:ea typeface="Times New Roman" panose="02020603050405020304" pitchFamily="18" charset="0"/>
              </a:rPr>
              <a:t>: Nghị luận </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quanh</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ngọt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khổ</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0810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par>
                                <p:cTn id="25" presetID="2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6">
                                            <p:txEl>
                                              <p:pRg st="0" end="0"/>
                                            </p:txEl>
                                          </p:spTgt>
                                        </p:tgtEl>
                                        <p:attrNameLst>
                                          <p:attrName>style.visibility</p:attrName>
                                        </p:attrNameLst>
                                      </p:cBhvr>
                                      <p:to>
                                        <p:strVal val="visible"/>
                                      </p:to>
                                    </p:set>
                                    <p:animEffect transition="in" filter="circle(in)">
                                      <p:cBhvr>
                                        <p:cTn id="32" dur="2000"/>
                                        <p:tgtEl>
                                          <p:spTgt spid="26">
                                            <p:txEl>
                                              <p:pRg st="0" end="0"/>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26">
                                            <p:txEl>
                                              <p:pRg st="1" end="1"/>
                                            </p:txEl>
                                          </p:spTgt>
                                        </p:tgtEl>
                                        <p:attrNameLst>
                                          <p:attrName>style.visibility</p:attrName>
                                        </p:attrNameLst>
                                      </p:cBhvr>
                                      <p:to>
                                        <p:strVal val="visible"/>
                                      </p:to>
                                    </p:set>
                                    <p:animEffect transition="in" filter="circle(in)">
                                      <p:cBhvr>
                                        <p:cTn id="40" dur="20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PHẢI CHĂNG CHỈ CÓ NGỌT NGÀO MỚI LÀM NÊN </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HẠNH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PHÚC</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1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Phạm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Thị</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Ngọc</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Diễm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94990" y="69945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394006" y="1519139"/>
            <a:ext cx="3292168" cy="1237262"/>
          </a:xfrm>
          <a:prstGeom prst="rect">
            <a:avLst/>
          </a:prstGeom>
        </p:spPr>
        <p:txBody>
          <a:bodyPr wrap="squar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94006" y="2714732"/>
            <a:ext cx="2794355" cy="587853"/>
          </a:xfrm>
          <a:prstGeom prst="rect">
            <a:avLst/>
          </a:prstGeom>
        </p:spPr>
        <p:txBody>
          <a:bodyPr wrap="none">
            <a:spAutoFit/>
          </a:bodyPr>
          <a:lstStyle/>
          <a:p>
            <a:pPr>
              <a:lnSpc>
                <a:spcPct val="115000"/>
              </a:lnSpc>
              <a:spcAft>
                <a:spcPts val="1200"/>
              </a:spcAft>
            </a:pPr>
            <a:r>
              <a:rPr lang="vi-VN" sz="2800" b="1" dirty="0">
                <a:latin typeface="Times New Roman" panose="02020603050405020304" pitchFamily="18" charset="0"/>
                <a:ea typeface="Times New Roman" panose="02020603050405020304" pitchFamily="18" charset="0"/>
              </a:rPr>
              <a:t>c.</a:t>
            </a:r>
            <a:r>
              <a:rPr lang="vi-VN" sz="2800"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Bố cục</a:t>
            </a:r>
            <a:r>
              <a:rPr lang="vi-VN" sz="2800" dirty="0">
                <a:latin typeface="Times New Roman" panose="02020603050405020304" pitchFamily="18" charset="0"/>
                <a:ea typeface="Times New Roman" panose="02020603050405020304" pitchFamily="18" charset="0"/>
              </a:rPr>
              <a:t>: 3 phần </a:t>
            </a:r>
            <a:endParaRPr lang="en-US" sz="2800" dirty="0">
              <a:effectLst/>
              <a:latin typeface="Times New Roman" panose="02020603050405020304" pitchFamily="18" charset="0"/>
              <a:ea typeface="Times New Roman" panose="02020603050405020304" pitchFamily="18" charset="0"/>
            </a:endParaRPr>
          </a:p>
        </p:txBody>
      </p:sp>
      <p:sp>
        <p:nvSpPr>
          <p:cNvPr id="10" name="Freeform 9"/>
          <p:cNvSpPr/>
          <p:nvPr/>
        </p:nvSpPr>
        <p:spPr>
          <a:xfrm>
            <a:off x="3415071" y="2493538"/>
            <a:ext cx="2551520" cy="363068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2400" tIns="753185" rIns="153670" bIns="753185" numCol="1" spcCol="1270" anchor="ctr" anchorCtr="0">
            <a:noAutofit/>
          </a:bodyPr>
          <a:lstStyle/>
          <a:p>
            <a:pPr lvl="0" algn="ctr" defTabSz="1066800">
              <a:lnSpc>
                <a:spcPct val="90000"/>
              </a:lnSpc>
              <a:spcBef>
                <a:spcPct val="0"/>
              </a:spcBef>
              <a:spcAft>
                <a:spcPct val="35000"/>
              </a:spcAft>
            </a:pPr>
            <a:r>
              <a:rPr lang="en-US" sz="2400" b="1" i="1" kern="1200" dirty="0" err="1" smtClean="0">
                <a:latin typeface="Times New Roman" panose="02020603050405020304" pitchFamily="18" charset="0"/>
                <a:cs typeface="Times New Roman" panose="02020603050405020304" pitchFamily="18" charset="0"/>
              </a:rPr>
              <a:t>Phần</a:t>
            </a:r>
            <a:r>
              <a:rPr lang="en-US" sz="2400" b="1" i="1" kern="1200" dirty="0" smtClean="0">
                <a:latin typeface="Times New Roman" panose="02020603050405020304" pitchFamily="18" charset="0"/>
                <a:cs typeface="Times New Roman" panose="02020603050405020304" pitchFamily="18" charset="0"/>
              </a:rPr>
              <a:t> 1</a:t>
            </a:r>
            <a:r>
              <a:rPr lang="en-US" sz="2400" i="1" kern="1200" dirty="0" smtClean="0">
                <a:latin typeface="Times New Roman" panose="02020603050405020304" pitchFamily="18" charset="0"/>
                <a:cs typeface="Times New Roman" panose="02020603050405020304" pitchFamily="18" charset="0"/>
              </a:rPr>
              <a: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niệm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chỉ</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điều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ngọt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ngào</a:t>
            </a:r>
            <a:endParaRPr lang="en-US" sz="24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6157954" y="2493538"/>
            <a:ext cx="2551520" cy="363068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152400" tIns="753185" rIns="153670" bIns="753185" numCol="1" spcCol="1270" anchor="ctr" anchorCtr="0">
            <a:noAutofit/>
          </a:bodyPr>
          <a:lstStyle/>
          <a:p>
            <a:pPr lvl="0" algn="ctr" defTabSz="1066800">
              <a:lnSpc>
                <a:spcPct val="90000"/>
              </a:lnSpc>
              <a:spcBef>
                <a:spcPct val="0"/>
              </a:spcBef>
              <a:spcAft>
                <a:spcPct val="35000"/>
              </a:spcAft>
            </a:pPr>
            <a:r>
              <a:rPr lang="en-US" sz="2400" b="1" i="1" kern="1200" dirty="0" err="1" smtClean="0">
                <a:latin typeface="Times New Roman" panose="02020603050405020304" pitchFamily="18" charset="0"/>
                <a:cs typeface="Times New Roman" panose="02020603050405020304" pitchFamily="18" charset="0"/>
              </a:rPr>
              <a:t>Phần</a:t>
            </a:r>
            <a:r>
              <a:rPr lang="en-US" sz="2400" b="1" i="1" kern="1200" dirty="0" smtClean="0">
                <a:latin typeface="Times New Roman" panose="02020603050405020304" pitchFamily="18" charset="0"/>
                <a:cs typeface="Times New Roman" panose="02020603050405020304" pitchFamily="18" charset="0"/>
              </a:rPr>
              <a:t> 2</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điều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mang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ngọt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ngào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mệt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thậm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khổ</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đau</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8900839" y="2493538"/>
            <a:ext cx="2551520" cy="363068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52400" tIns="753185" rIns="153670" bIns="753185" numCol="1" spcCol="1270" anchor="ctr" anchorCtr="0">
            <a:noAutofit/>
          </a:bodyPr>
          <a:lstStyle/>
          <a:p>
            <a:pPr lvl="0" algn="ctr" defTabSz="1066800">
              <a:lnSpc>
                <a:spcPct val="90000"/>
              </a:lnSpc>
              <a:spcBef>
                <a:spcPct val="0"/>
              </a:spcBef>
              <a:spcAft>
                <a:spcPct val="35000"/>
              </a:spcAft>
            </a:pPr>
            <a:r>
              <a:rPr lang="en-US" sz="2400" b="1" i="1" kern="1200" dirty="0" err="1" smtClean="0">
                <a:latin typeface="Times New Roman" panose="02020603050405020304" pitchFamily="18" charset="0"/>
                <a:cs typeface="Times New Roman" panose="02020603050405020304" pitchFamily="18" charset="0"/>
              </a:rPr>
              <a:t>Phần</a:t>
            </a:r>
            <a:r>
              <a:rPr lang="en-US" sz="2400" b="1" i="1" kern="1200" dirty="0" smtClean="0">
                <a:latin typeface="Times New Roman" panose="02020603050405020304" pitchFamily="18" charset="0"/>
                <a:cs typeface="Times New Roman" panose="02020603050405020304" pitchFamily="18" charset="0"/>
              </a:rPr>
              <a:t> 3</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Khẳng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định</a:t>
            </a:r>
            <a:r>
              <a:rPr lang="en-US" sz="2400" kern="1200" dirty="0" smtClean="0">
                <a:latin typeface="Times New Roman" panose="02020603050405020304" pitchFamily="18" charset="0"/>
                <a:cs typeface="Times New Roman" panose="02020603050405020304" pitchFamily="18" charset="0"/>
              </a:rPr>
              <a:t> ở </a:t>
            </a:r>
            <a:r>
              <a:rPr lang="en-US" sz="2400" kern="1200" dirty="0" err="1" smtClean="0">
                <a:latin typeface="Times New Roman" panose="02020603050405020304" pitchFamily="18" charset="0"/>
                <a:cs typeface="Times New Roman" panose="02020603050405020304" pitchFamily="18" charset="0"/>
              </a:rPr>
              <a:t>quanh</a:t>
            </a:r>
            <a:r>
              <a:rPr lang="en-US" sz="2400" kern="1200" dirty="0" smtClean="0">
                <a:latin typeface="Times New Roman" panose="02020603050405020304" pitchFamily="18" charset="0"/>
                <a:cs typeface="Times New Roman" panose="02020603050405020304" pitchFamily="18" charset="0"/>
              </a:rPr>
              <a:t> ta.</a:t>
            </a:r>
            <a:endParaRPr lang="en-US" sz="2400" kern="1200" dirty="0">
              <a:latin typeface="Times New Roman" panose="02020603050405020304" pitchFamily="18" charset="0"/>
              <a:cs typeface="Times New Roman" panose="02020603050405020304" pitchFamily="18" charset="0"/>
            </a:endParaRPr>
          </a:p>
        </p:txBody>
      </p:sp>
      <p:sp>
        <p:nvSpPr>
          <p:cNvPr id="34" name="Rectangle 33"/>
          <p:cNvSpPr/>
          <p:nvPr/>
        </p:nvSpPr>
        <p:spPr>
          <a:xfrm>
            <a:off x="357022" y="1071201"/>
            <a:ext cx="2994731" cy="587853"/>
          </a:xfrm>
          <a:prstGeom prst="rect">
            <a:avLst/>
          </a:prstGeom>
        </p:spPr>
        <p:txBody>
          <a:bodyPr wrap="none">
            <a:spAutoFit/>
          </a:bodyPr>
          <a:lstStyle/>
          <a:p>
            <a:pPr>
              <a:lnSpc>
                <a:spcPct val="115000"/>
              </a:lnSpc>
              <a:spcAft>
                <a:spcPts val="0"/>
              </a:spcAft>
            </a:pPr>
            <a:r>
              <a:rPr lang="pt-BR" sz="2800" b="1" dirty="0">
                <a:solidFill>
                  <a:srgbClr val="FF0000"/>
                </a:solidFill>
                <a:latin typeface="Times New Roman" panose="02020603050405020304" pitchFamily="18" charset="0"/>
                <a:ea typeface="Times New Roman" panose="02020603050405020304" pitchFamily="18" charset="0"/>
              </a:rPr>
              <a:t>I. Hướng dẫn đọc:</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9914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PHẢI CHĂNG CHỈ CÓ NGỌT NGÀO MỚI LÀM NÊN </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HẠNH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PHÚC</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1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Phạm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Thị</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Ngọc</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Diễm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94990" y="69945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453572" y="1154628"/>
            <a:ext cx="4060727" cy="553357"/>
          </a:xfrm>
          <a:prstGeom prst="rect">
            <a:avLst/>
          </a:prstGeom>
        </p:spPr>
        <p:txBody>
          <a:bodyPr wrap="none">
            <a:spAutoFit/>
          </a:bodyPr>
          <a:lstStyle/>
          <a:p>
            <a:pPr>
              <a:lnSpc>
                <a:spcPct val="107000"/>
              </a:lnSpc>
              <a:spcAft>
                <a:spcPts val="0"/>
              </a:spcAft>
              <a:tabLst>
                <a:tab pos="1386840" algn="l"/>
              </a:tabLst>
            </a:pPr>
            <a:r>
              <a:rPr lang="de-DE" sz="2800" b="1" dirty="0">
                <a:solidFill>
                  <a:srgbClr val="0000FF"/>
                </a:solidFill>
                <a:latin typeface="Times New Roman" panose="02020603050405020304" pitchFamily="18" charset="0"/>
                <a:ea typeface="Times New Roman" panose="02020603050405020304" pitchFamily="18" charset="0"/>
              </a:rPr>
              <a:t>II. Suy ngẫm và phản hồi</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507555" y="1636929"/>
            <a:ext cx="6096000" cy="548099"/>
          </a:xfrm>
          <a:prstGeom prst="rect">
            <a:avLst/>
          </a:prstGeom>
        </p:spPr>
        <p:txBody>
          <a:bodyPr>
            <a:spAutoFit/>
          </a:bodyPr>
          <a:lstStyle/>
          <a:p>
            <a:pPr>
              <a:lnSpc>
                <a:spcPct val="115000"/>
              </a:lnSpc>
              <a:spcAft>
                <a:spcPts val="0"/>
              </a:spcAft>
            </a:pPr>
            <a:r>
              <a:rPr lang="pt-BR" sz="2800" b="1" dirty="0">
                <a:latin typeface="Times New Roman" panose="02020603050405020304" pitchFamily="18" charset="0"/>
                <a:ea typeface="Times New Roman" panose="02020603050405020304" pitchFamily="18" charset="0"/>
              </a:rPr>
              <a:t>1. Nêu vấn đề nghị </a:t>
            </a:r>
            <a:r>
              <a:rPr lang="pt-BR" sz="2800" b="1" dirty="0" smtClean="0">
                <a:latin typeface="Times New Roman" panose="02020603050405020304" pitchFamily="18" charset="0"/>
                <a:ea typeface="Times New Roman" panose="02020603050405020304" pitchFamily="18" charset="0"/>
              </a:rPr>
              <a:t>luận</a:t>
            </a:r>
            <a:endParaRPr lang="en-US" sz="2800" dirty="0">
              <a:latin typeface="Times New Roman" panose="02020603050405020304" pitchFamily="18" charset="0"/>
              <a:ea typeface="Times New Roman" panose="02020603050405020304" pitchFamily="18" charset="0"/>
            </a:endParaRPr>
          </a:p>
        </p:txBody>
      </p:sp>
      <p:grpSp>
        <p:nvGrpSpPr>
          <p:cNvPr id="19" name="Group 18"/>
          <p:cNvGrpSpPr/>
          <p:nvPr/>
        </p:nvGrpSpPr>
        <p:grpSpPr>
          <a:xfrm>
            <a:off x="6146085" y="2378171"/>
            <a:ext cx="4994964" cy="2992750"/>
            <a:chOff x="6065044" y="2242927"/>
            <a:chExt cx="4994964" cy="2992750"/>
          </a:xfrm>
        </p:grpSpPr>
        <p:sp>
          <p:nvSpPr>
            <p:cNvPr id="12" name="Frame 11"/>
            <p:cNvSpPr/>
            <p:nvPr/>
          </p:nvSpPr>
          <p:spPr>
            <a:xfrm>
              <a:off x="6065044" y="2242927"/>
              <a:ext cx="4937253" cy="2992750"/>
            </a:xfrm>
            <a:prstGeom prst="frame">
              <a:avLst>
                <a:gd name="adj1" fmla="val 313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p:cNvSpPr/>
            <p:nvPr/>
          </p:nvSpPr>
          <p:spPr>
            <a:xfrm>
              <a:off x="6305651" y="2482653"/>
              <a:ext cx="4754357" cy="2569934"/>
            </a:xfrm>
            <a:prstGeom prst="rect">
              <a:avLst/>
            </a:prstGeom>
            <a:ln w="28575">
              <a:noFill/>
            </a:ln>
          </p:spPr>
          <p:txBody>
            <a:bodyPr wrap="square">
              <a:spAutoFit/>
            </a:bodyPr>
            <a:lstStyle/>
            <a:p>
              <a:pPr lvl="0">
                <a:lnSpc>
                  <a:spcPct val="115000"/>
                </a:lnSpc>
                <a:spcAft>
                  <a:spcPts val="0"/>
                </a:spcAft>
              </a:pPr>
              <a:r>
                <a:rPr lang="pt-BR" sz="2800" dirty="0">
                  <a:latin typeface="Times New Roman" panose="02020603050405020304" pitchFamily="18" charset="0"/>
                  <a:ea typeface="MS Mincho"/>
                  <a:cs typeface="Times New Roman" panose="02020603050405020304" pitchFamily="18" charset="0"/>
                </a:rPr>
                <a:t>Vừa nêu vấn đề nghị luận một cách tự nhiên, tạo ra giọng điệu trò chuyện,tâm tình, làm tăng sức thuyết phục về vấn đề cần bàn luận.</a:t>
              </a:r>
              <a:endParaRPr lang="en-US" sz="2800" dirty="0">
                <a:effectLst/>
                <a:latin typeface="Times New Roman" panose="02020603050405020304" pitchFamily="18" charset="0"/>
                <a:ea typeface="MS Mincho"/>
                <a:cs typeface="Times New Roman" panose="02020603050405020304" pitchFamily="18" charset="0"/>
              </a:endParaRPr>
            </a:p>
          </p:txBody>
        </p:sp>
      </p:grpSp>
      <p:sp>
        <p:nvSpPr>
          <p:cNvPr id="20" name="Flowchart: Display 19"/>
          <p:cNvSpPr/>
          <p:nvPr/>
        </p:nvSpPr>
        <p:spPr>
          <a:xfrm>
            <a:off x="1025551" y="2330721"/>
            <a:ext cx="3931710" cy="3396849"/>
          </a:xfrm>
          <a:prstGeom prst="flowChartDisplay">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400" dirty="0" err="1">
                <a:solidFill>
                  <a:schemeClr val="tx1"/>
                </a:solidFill>
                <a:latin typeface="Times New Roman" panose="02020603050405020304" pitchFamily="18" charset="0"/>
                <a:ea typeface="Times New Roman" panose="02020603050405020304" pitchFamily="18" charset="0"/>
              </a:rPr>
              <a:t>Tác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giả</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trích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dẫn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lại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câu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hỏi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rPr>
              <a:t> con </a:t>
            </a:r>
            <a:r>
              <a:rPr lang="en-US" sz="2400" dirty="0" err="1">
                <a:solidFill>
                  <a:schemeClr val="tx1"/>
                </a:solidFill>
                <a:latin typeface="Times New Roman" panose="02020603050405020304" pitchFamily="18" charset="0"/>
                <a:ea typeface="Times New Roman" panose="02020603050405020304" pitchFamily="18" charset="0"/>
              </a:rPr>
              <a:t>để</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giới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thiệu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vấn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đề</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nghị</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luận</a:t>
            </a:r>
            <a:r>
              <a:rPr lang="en-US" sz="2400" dirty="0">
                <a:solidFill>
                  <a:schemeClr val="tx1"/>
                </a:solidFill>
                <a:latin typeface="Times New Roman" panose="02020603050405020304" pitchFamily="18" charset="0"/>
                <a:ea typeface="Times New Roman" panose="02020603050405020304" pitchFamily="18" charset="0"/>
              </a:rPr>
              <a:t>: </a:t>
            </a:r>
            <a:r>
              <a:rPr lang="en-US" sz="2400" i="1" dirty="0">
                <a:solidFill>
                  <a:schemeClr val="tx1"/>
                </a:solidFill>
                <a:latin typeface="Times New Roman" panose="02020603050405020304" pitchFamily="18" charset="0"/>
                <a:ea typeface="Times New Roman" panose="02020603050405020304" pitchFamily="18" charset="0"/>
              </a:rPr>
              <a:t>“</a:t>
            </a:r>
            <a:r>
              <a:rPr lang="en-US" sz="2400" i="1" dirty="0" err="1">
                <a:solidFill>
                  <a:schemeClr val="tx1"/>
                </a:solidFill>
                <a:latin typeface="Times New Roman" panose="02020603050405020304" pitchFamily="18" charset="0"/>
                <a:ea typeface="Times New Roman" panose="02020603050405020304" pitchFamily="18" charset="0"/>
              </a:rPr>
              <a:t>Phải</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chăng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chỉ</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có</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ngọt</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ngào</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mới</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làm</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nên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hạnh</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phúc</a:t>
            </a:r>
            <a:r>
              <a:rPr lang="en-US" sz="2400" i="1"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21" name="Right Arrow 20"/>
          <p:cNvSpPr/>
          <p:nvPr/>
        </p:nvSpPr>
        <p:spPr>
          <a:xfrm>
            <a:off x="5265174" y="3170903"/>
            <a:ext cx="589936" cy="1637071"/>
          </a:xfrm>
          <a:prstGeom prst="right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74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PHẢI CHĂNG CHỈ CÓ NGỌT NGÀO MỚI LÀM NÊN </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HẠNH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PHÚC</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1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Phạm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Thị</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Ngọc</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Diễm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94990" y="69945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7368" y="1130300"/>
            <a:ext cx="11188331" cy="1083374"/>
          </a:xfrm>
          <a:prstGeom prst="rect">
            <a:avLst/>
          </a:prstGeom>
        </p:spPr>
        <p:txBody>
          <a:bodyPr wrap="square">
            <a:spAutoFit/>
          </a:bodyPr>
          <a:lstStyle/>
          <a:p>
            <a:pPr marL="457200">
              <a:lnSpc>
                <a:spcPct val="115000"/>
              </a:lnSpc>
              <a:spcAft>
                <a:spcPts val="0"/>
              </a:spcAft>
            </a:pPr>
            <a:r>
              <a:rPr lang="pt-BR" sz="2800" b="1" dirty="0">
                <a:latin typeface="Times New Roman" panose="02020603050405020304" pitchFamily="18" charset="0"/>
                <a:ea typeface="Times New Roman" panose="02020603050405020304" pitchFamily="18" charset="0"/>
              </a:rPr>
              <a:t>2. Bàn luận về vấn đề:phải chăng chỉ có ngọt ngào mới làm nên hạnh phúc?</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rotWithShape="1">
          <a:blip r:embed="rId7"/>
          <a:srcRect l="6855" t="14012" r="5594" b="10181"/>
          <a:stretch/>
        </p:blipFill>
        <p:spPr>
          <a:xfrm>
            <a:off x="507555" y="3097161"/>
            <a:ext cx="4199136" cy="3138539"/>
          </a:xfrm>
          <a:prstGeom prst="rect">
            <a:avLst/>
          </a:prstGeom>
        </p:spPr>
      </p:pic>
      <p:sp>
        <p:nvSpPr>
          <p:cNvPr id="10" name="Rectangle 9"/>
          <p:cNvSpPr/>
          <p:nvPr/>
        </p:nvSpPr>
        <p:spPr>
          <a:xfrm>
            <a:off x="507555" y="2348918"/>
            <a:ext cx="2669458" cy="619918"/>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anose="02020603050405020304" pitchFamily="18" charset="0"/>
                <a:cs typeface="Times New Roman" panose="02020603050405020304" pitchFamily="18" charset="0"/>
              </a:rPr>
              <a:t>THẢO LUẬN NHÓM</a:t>
            </a:r>
            <a:endParaRPr lang="en-US" b="1" dirty="0">
              <a:latin typeface="Times New Roman" panose="02020603050405020304" pitchFamily="18" charset="0"/>
              <a:cs typeface="Times New Roman" panose="02020603050405020304" pitchFamily="18" charset="0"/>
            </a:endParaRPr>
          </a:p>
        </p:txBody>
      </p:sp>
      <p:sp>
        <p:nvSpPr>
          <p:cNvPr id="25" name="Diamond 24"/>
          <p:cNvSpPr/>
          <p:nvPr/>
        </p:nvSpPr>
        <p:spPr>
          <a:xfrm>
            <a:off x="3327882" y="2260553"/>
            <a:ext cx="1475820" cy="787046"/>
          </a:xfrm>
          <a:prstGeom prst="diamond">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GĐ 2</a:t>
            </a:r>
            <a:endParaRPr lang="en-US" dirty="0"/>
          </a:p>
        </p:txBody>
      </p:sp>
      <p:sp>
        <p:nvSpPr>
          <p:cNvPr id="26" name="Rectangle 25"/>
          <p:cNvSpPr/>
          <p:nvPr/>
        </p:nvSpPr>
        <p:spPr>
          <a:xfrm>
            <a:off x="5707332" y="2371912"/>
            <a:ext cx="5676726" cy="2896434"/>
          </a:xfrm>
          <a:prstGeom prst="rect">
            <a:avLst/>
          </a:prstGeom>
        </p:spPr>
        <p:txBody>
          <a:bodyPr wrap="square">
            <a:spAutoFit/>
          </a:bodyPr>
          <a:lstStyle/>
          <a:p>
            <a:pPr algn="just">
              <a:spcAft>
                <a:spcPts val="0"/>
              </a:spcAft>
            </a:pPr>
            <a:r>
              <a:rPr lang="vi-VN" sz="2800" dirty="0">
                <a:latin typeface="Times New Roman" panose="02020603050405020304" pitchFamily="18" charset="0"/>
                <a:ea typeface="Calibri" panose="020F0502020204030204" pitchFamily="34" charset="0"/>
              </a:rPr>
              <a:t>1. Chia sẻ kết quả thảo luận ở vòng chuyên sâu?</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dirty="0">
                <a:latin typeface="Times New Roman" panose="02020603050405020304" pitchFamily="18" charset="0"/>
                <a:ea typeface="Times New Roman" panose="02020603050405020304" pitchFamily="18" charset="0"/>
              </a:rPr>
              <a:t>2. </a:t>
            </a:r>
            <a:r>
              <a:rPr lang="en-US" sz="2800" dirty="0" err="1">
                <a:latin typeface="Times New Roman" panose="02020603050405020304" pitchFamily="18" charset="0"/>
                <a:ea typeface="Times New Roman" panose="02020603050405020304" pitchFamily="18" charset="0"/>
              </a:rPr>
              <a:t>Nhiệm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mới</a:t>
            </a:r>
            <a:r>
              <a:rPr lang="en-US" sz="2800" dirty="0">
                <a:latin typeface="Times New Roman" panose="02020603050405020304" pitchFamily="18" charset="0"/>
                <a:ea typeface="Times New Roman" panose="02020603050405020304" pitchFamily="18" charset="0"/>
              </a:rPr>
              <a:t>:</a:t>
            </a:r>
            <a:r>
              <a:rPr lang="en-US" sz="2800" i="1" dirty="0">
                <a:latin typeface="Times New Roman" panose="02020603050405020304" pitchFamily="18" charset="0"/>
                <a:ea typeface="Times New Roman" panose="02020603050405020304" pitchFamily="18" charset="0"/>
              </a:rPr>
              <a:t/>
            </a:r>
            <a:br>
              <a:rPr lang="en-US" sz="2800" i="1" dirty="0">
                <a:latin typeface="Times New Roman" panose="02020603050405020304" pitchFamily="18" charset="0"/>
                <a:ea typeface="Times New Roman" panose="02020603050405020304" pitchFamily="18" charset="0"/>
              </a:rPr>
            </a:br>
            <a:r>
              <a:rPr lang="pt-BR" sz="2800" i="1" dirty="0">
                <a:latin typeface="Times New Roman" panose="02020603050405020304" pitchFamily="18" charset="0"/>
                <a:ea typeface="Times New Roman" panose="02020603050405020304" pitchFamily="18" charset="0"/>
              </a:rPr>
              <a:t>Em có nhận xét gì về mối quan hệ giữa các yếu tố ý kiến, lí lẽ, bằng chứng trong VB? </a:t>
            </a:r>
            <a:endParaRPr lang="en-US" sz="2800" dirty="0">
              <a:effectLst/>
              <a:latin typeface="Times New Roman" panose="02020603050405020304" pitchFamily="18" charset="0"/>
              <a:ea typeface="Times New Roman" panose="02020603050405020304" pitchFamily="18" charset="0"/>
            </a:endParaRPr>
          </a:p>
        </p:txBody>
      </p:sp>
      <p:pic>
        <p:nvPicPr>
          <p:cNvPr id="27" name="Picture 26"/>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Lst>
          </a:blip>
          <a:srcRect l="18475" r="19028"/>
          <a:stretch/>
        </p:blipFill>
        <p:spPr>
          <a:xfrm>
            <a:off x="4942659" y="2397841"/>
            <a:ext cx="764673" cy="706926"/>
          </a:xfrm>
          <a:prstGeom prst="rect">
            <a:avLst/>
          </a:prstGeom>
        </p:spPr>
      </p:pic>
    </p:spTree>
    <p:extLst>
      <p:ext uri="{BB962C8B-B14F-4D97-AF65-F5344CB8AC3E}">
        <p14:creationId xmlns:p14="http://schemas.microsoft.com/office/powerpoint/2010/main" val="293995548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PHẢI CHĂNG CHỈ CÓ NGỌT NGÀO MỚI LÀM NÊN </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HẠNH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PHÚC</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1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Phạm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Thị</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Ngọc</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Diễm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94990" y="69945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7368" y="1130300"/>
            <a:ext cx="11188331" cy="1083374"/>
          </a:xfrm>
          <a:prstGeom prst="rect">
            <a:avLst/>
          </a:prstGeom>
        </p:spPr>
        <p:txBody>
          <a:bodyPr wrap="square">
            <a:spAutoFit/>
          </a:bodyPr>
          <a:lstStyle/>
          <a:p>
            <a:pPr marL="457200" marR="0" lvl="0" indent="0" algn="l"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Bàn luận về vấn đề:phải chăng chỉ có ngọt ngào mới làm nên hạnh phúc?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73100" y="2063651"/>
            <a:ext cx="10845800" cy="4154984"/>
          </a:xfrm>
          <a:prstGeom prst="rect">
            <a:avLst/>
          </a:prstGeom>
        </p:spPr>
        <p:txBody>
          <a:bodyPr>
            <a:spAutoFit/>
          </a:bodyPr>
          <a:lstStyle/>
          <a:p>
            <a:pPr algn="just">
              <a:spcAft>
                <a:spcPts val="1200"/>
              </a:spcAft>
            </a:pPr>
            <a:r>
              <a:rPr lang="vi-VN" sz="2800" b="1" dirty="0">
                <a:latin typeface="Times New Roman" panose="02020603050405020304" pitchFamily="18" charset="0"/>
                <a:ea typeface="Times New Roman" panose="02020603050405020304" pitchFamily="18" charset="0"/>
              </a:rPr>
              <a:t>a. Ý kiến 1: Ngọt ngào là hạnh phúc</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vi-VN" sz="2800" dirty="0">
                <a:latin typeface="Times New Roman" panose="02020603050405020304" pitchFamily="18" charset="0"/>
                <a:ea typeface="Times New Roman" panose="02020603050405020304" pitchFamily="18" charset="0"/>
              </a:rPr>
              <a:t>+ Lí lẽ 1.1: Ngọt ngào mang đến cho con người sự thoải mái, sự bình yên nên hẳn nhiên đó là hạnh phúc.</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vi-VN" sz="2800" dirty="0">
                <a:latin typeface="Times New Roman" panose="02020603050405020304" pitchFamily="18" charset="0"/>
                <a:ea typeface="Times New Roman" panose="02020603050405020304" pitchFamily="18" charset="0"/>
              </a:rPr>
              <a:t>+ Bằng chứng 1.1: Một cử chỉ quan tâm, yêu thương, một lời hỏi han ngọt ngào của cha mẹ dành cho con, của bạn bè </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vi-VN" sz="2800" dirty="0">
                <a:latin typeface="Times New Roman" panose="02020603050405020304" pitchFamily="18" charset="0"/>
                <a:ea typeface="Times New Roman" panose="02020603050405020304" pitchFamily="18" charset="0"/>
              </a:rPr>
              <a:t>+ Lí lẽ 1.2: </a:t>
            </a:r>
            <a:r>
              <a:rPr lang="en-US" sz="2800" dirty="0">
                <a:latin typeface="Times New Roman" panose="02020603050405020304" pitchFamily="18" charset="0"/>
                <a:ea typeface="Times New Roman" panose="02020603050405020304" pitchFamily="18" charset="0"/>
              </a:rPr>
              <a:t>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phúc</a:t>
            </a:r>
            <a:r>
              <a:rPr lang="en-US" sz="2800" dirty="0">
                <a:latin typeface="Times New Roman" panose="02020603050405020304" pitchFamily="18" charset="0"/>
                <a:ea typeface="Times New Roman" panose="02020603050405020304" pitchFamily="18" charset="0"/>
              </a:rPr>
              <a:t>. </a:t>
            </a:r>
          </a:p>
          <a:p>
            <a:pPr algn="just">
              <a:spcAft>
                <a:spcPts val="1200"/>
              </a:spcAft>
            </a:pPr>
            <a:r>
              <a:rPr lang="vi-VN" sz="2800" dirty="0">
                <a:latin typeface="Times New Roman" panose="02020603050405020304" pitchFamily="18" charset="0"/>
                <a:ea typeface="Times New Roman" panose="02020603050405020304" pitchFamily="18" charset="0"/>
              </a:rPr>
              <a:t>+ Bằng chứng 1.2: Tỉ phủ Bill Gates đã dành 45,68% tài sản của mình để thành lập quỹ từ thiện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4270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PHẢI CHĂNG CHỈ CÓ NGỌT NGÀO MỚI LÀM NÊN </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HẠNH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PHÚC</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1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Phạm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Thị</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Ngọc</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Diễm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94990" y="69945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7368" y="1130300"/>
            <a:ext cx="11188331" cy="1083374"/>
          </a:xfrm>
          <a:prstGeom prst="rect">
            <a:avLst/>
          </a:prstGeom>
        </p:spPr>
        <p:txBody>
          <a:bodyPr wrap="square">
            <a:spAutoFit/>
          </a:bodyPr>
          <a:lstStyle/>
          <a:p>
            <a:pPr marL="457200" marR="0" lvl="0" indent="0" algn="l"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Bàn luận về vấn đề:phải chăng chỉ có ngọt ngào mới làm nên hạnh phúc?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335163" y="2031613"/>
            <a:ext cx="10845800" cy="1384995"/>
          </a:xfrm>
          <a:prstGeom prst="rect">
            <a:avLst/>
          </a:prstGeom>
        </p:spPr>
        <p:txBody>
          <a:bodyPr>
            <a:spAutoFit/>
          </a:bodyPr>
          <a:lstStyle/>
          <a:p>
            <a:pPr algn="just">
              <a:spcAft>
                <a:spcPts val="1200"/>
              </a:spcAft>
            </a:pPr>
            <a:r>
              <a:rPr lang="en-US" sz="2800" b="1" dirty="0">
                <a:latin typeface="Times New Roman" panose="02020603050405020304" pitchFamily="18" charset="0"/>
                <a:ea typeface="Times New Roman" panose="02020603050405020304" pitchFamily="18" charset="0"/>
              </a:rPr>
              <a:t>b. </a:t>
            </a:r>
            <a:r>
              <a:rPr lang="vi-VN" sz="2800" b="1" dirty="0">
                <a:latin typeface="Times New Roman" panose="02020603050405020304" pitchFamily="18" charset="0"/>
                <a:ea typeface="Times New Roman" panose="02020603050405020304" pitchFamily="18" charset="0"/>
              </a:rPr>
              <a:t>Ý kiến 2: Hạnh phúc được tạo nên bởi những vất vả, mệt nhọc, thậm chỉ là nỗi đau. </a:t>
            </a:r>
            <a:endParaRPr lang="en-US" sz="2800" dirty="0">
              <a:effectLst/>
              <a:latin typeface="Times New Roman" panose="02020603050405020304" pitchFamily="18" charset="0"/>
              <a:ea typeface="Times New Roman" panose="02020603050405020304" pitchFamily="18" charset="0"/>
            </a:endParaRPr>
          </a:p>
        </p:txBody>
      </p:sp>
      <p:sp>
        <p:nvSpPr>
          <p:cNvPr id="12" name="Freeform 11"/>
          <p:cNvSpPr/>
          <p:nvPr/>
        </p:nvSpPr>
        <p:spPr>
          <a:xfrm>
            <a:off x="1582788" y="3110066"/>
            <a:ext cx="4737380" cy="2480067"/>
          </a:xfrm>
          <a:custGeom>
            <a:avLst/>
            <a:gdLst>
              <a:gd name="connsiteX0" fmla="*/ 0 w 4270374"/>
              <a:gd name="connsiteY0" fmla="*/ 0 h 1708149"/>
              <a:gd name="connsiteX1" fmla="*/ 3416300 w 4270374"/>
              <a:gd name="connsiteY1" fmla="*/ 0 h 1708149"/>
              <a:gd name="connsiteX2" fmla="*/ 4270374 w 4270374"/>
              <a:gd name="connsiteY2" fmla="*/ 854075 h 1708149"/>
              <a:gd name="connsiteX3" fmla="*/ 3416300 w 4270374"/>
              <a:gd name="connsiteY3" fmla="*/ 1708149 h 1708149"/>
              <a:gd name="connsiteX4" fmla="*/ 0 w 4270374"/>
              <a:gd name="connsiteY4" fmla="*/ 1708149 h 1708149"/>
              <a:gd name="connsiteX5" fmla="*/ 854075 w 4270374"/>
              <a:gd name="connsiteY5" fmla="*/ 854075 h 1708149"/>
              <a:gd name="connsiteX6" fmla="*/ 0 w 4270374"/>
              <a:gd name="connsiteY6" fmla="*/ 0 h 170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0374" h="1708149">
                <a:moveTo>
                  <a:pt x="0" y="0"/>
                </a:moveTo>
                <a:lnTo>
                  <a:pt x="3416300" y="0"/>
                </a:lnTo>
                <a:lnTo>
                  <a:pt x="4270374" y="854075"/>
                </a:lnTo>
                <a:lnTo>
                  <a:pt x="3416300" y="1708149"/>
                </a:lnTo>
                <a:lnTo>
                  <a:pt x="0" y="1708149"/>
                </a:lnTo>
                <a:lnTo>
                  <a:pt x="854075" y="85407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30085" tIns="25337" rIns="879411" bIns="25337" numCol="1" spcCol="1270" anchor="ctr" anchorCtr="0">
            <a:noAutofit/>
          </a:bodyPr>
          <a:lstStyle/>
          <a:p>
            <a:pPr lvl="0" algn="ctr" defTabSz="84455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Lí lẽ 2.1: Một người mẹ sinh con, dù đau đến thế nào vẫn chỉ cảm thấy vui sướng, hạnh phúc.</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5846432" y="3110066"/>
            <a:ext cx="4737380" cy="2480067"/>
          </a:xfrm>
          <a:custGeom>
            <a:avLst/>
            <a:gdLst>
              <a:gd name="connsiteX0" fmla="*/ 0 w 4270374"/>
              <a:gd name="connsiteY0" fmla="*/ 0 h 1708149"/>
              <a:gd name="connsiteX1" fmla="*/ 3416300 w 4270374"/>
              <a:gd name="connsiteY1" fmla="*/ 0 h 1708149"/>
              <a:gd name="connsiteX2" fmla="*/ 4270374 w 4270374"/>
              <a:gd name="connsiteY2" fmla="*/ 854075 h 1708149"/>
              <a:gd name="connsiteX3" fmla="*/ 3416300 w 4270374"/>
              <a:gd name="connsiteY3" fmla="*/ 1708149 h 1708149"/>
              <a:gd name="connsiteX4" fmla="*/ 0 w 4270374"/>
              <a:gd name="connsiteY4" fmla="*/ 1708149 h 1708149"/>
              <a:gd name="connsiteX5" fmla="*/ 854075 w 4270374"/>
              <a:gd name="connsiteY5" fmla="*/ 854075 h 1708149"/>
              <a:gd name="connsiteX6" fmla="*/ 0 w 4270374"/>
              <a:gd name="connsiteY6" fmla="*/ 0 h 170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0374" h="1708149">
                <a:moveTo>
                  <a:pt x="0" y="0"/>
                </a:moveTo>
                <a:lnTo>
                  <a:pt x="3416300" y="0"/>
                </a:lnTo>
                <a:lnTo>
                  <a:pt x="4270374" y="854075"/>
                </a:lnTo>
                <a:lnTo>
                  <a:pt x="3416300" y="1708149"/>
                </a:lnTo>
                <a:lnTo>
                  <a:pt x="0" y="1708149"/>
                </a:lnTo>
                <a:lnTo>
                  <a:pt x="854075" y="85407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930085" tIns="25337" rIns="879411" bIns="25337" numCol="1" spcCol="1270" anchor="ctr" anchorCtr="0">
            <a:noAutofit/>
          </a:bodyPr>
          <a:lstStyle/>
          <a:p>
            <a:pPr lvl="0" algn="ctr" defTabSz="84455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Bằng chứng 2.1:</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mang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sinh</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mẹ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trải</a:t>
            </a:r>
            <a:r>
              <a:rPr lang="en-US" sz="2800" kern="1200" dirty="0" smtClean="0">
                <a:latin typeface="Times New Roman" panose="02020603050405020304" pitchFamily="18" charset="0"/>
                <a:cs typeface="Times New Roman" panose="02020603050405020304" pitchFamily="18" charset="0"/>
              </a:rPr>
              <a:t> qua </a:t>
            </a:r>
            <a:r>
              <a:rPr lang="en-US" sz="2800" kern="1200" dirty="0" err="1" smtClean="0">
                <a:latin typeface="Times New Roman" panose="02020603050405020304" pitchFamily="18" charset="0"/>
                <a:cs typeface="Times New Roman" panose="02020603050405020304" pitchFamily="18" charset="0"/>
              </a:rPr>
              <a:t>mệt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mỏi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đau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đớn</a:t>
            </a:r>
            <a:r>
              <a:rPr lang="vi-VN" sz="2800" kern="1200" dirty="0" smtClean="0">
                <a:latin typeface="Times New Roman" panose="02020603050405020304" pitchFamily="18" charset="0"/>
                <a:cs typeface="Times New Roman" panose="02020603050405020304" pitchFamily="18" charset="0"/>
              </a:rPr>
              <a:t> =&gt;con cất tiếng khóc là hạnh phúc</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063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PHẢI CHĂNG CHỈ CÓ NGỌT NGÀO MỚI LÀM NÊN </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HẠNH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PHÚC</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1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Phạm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Thị</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Ngọc</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Diễm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94990" y="69945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7368" y="1130300"/>
            <a:ext cx="11188331" cy="1083374"/>
          </a:xfrm>
          <a:prstGeom prst="rect">
            <a:avLst/>
          </a:prstGeom>
        </p:spPr>
        <p:txBody>
          <a:bodyPr wrap="square">
            <a:spAutoFit/>
          </a:bodyPr>
          <a:lstStyle/>
          <a:p>
            <a:pPr marL="457200" marR="0" lvl="0" indent="0" algn="l"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Bàn luận về vấn đề:phải chăng chỉ có ngọt ngào mới làm nên hạnh phúc?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26787" y="2056709"/>
            <a:ext cx="10845800" cy="138499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Ý kiến 2: Hạnh phúc được tạo nên bởi những vất vả, mệt nhọc, thậm chỉ là nỗi đau.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Freeform 9"/>
          <p:cNvSpPr/>
          <p:nvPr/>
        </p:nvSpPr>
        <p:spPr>
          <a:xfrm>
            <a:off x="905391" y="3140083"/>
            <a:ext cx="5648026" cy="2668780"/>
          </a:xfrm>
          <a:custGeom>
            <a:avLst/>
            <a:gdLst>
              <a:gd name="connsiteX0" fmla="*/ 0 w 4270374"/>
              <a:gd name="connsiteY0" fmla="*/ 0 h 1708149"/>
              <a:gd name="connsiteX1" fmla="*/ 3416300 w 4270374"/>
              <a:gd name="connsiteY1" fmla="*/ 0 h 1708149"/>
              <a:gd name="connsiteX2" fmla="*/ 4270374 w 4270374"/>
              <a:gd name="connsiteY2" fmla="*/ 854075 h 1708149"/>
              <a:gd name="connsiteX3" fmla="*/ 3416300 w 4270374"/>
              <a:gd name="connsiteY3" fmla="*/ 1708149 h 1708149"/>
              <a:gd name="connsiteX4" fmla="*/ 0 w 4270374"/>
              <a:gd name="connsiteY4" fmla="*/ 1708149 h 1708149"/>
              <a:gd name="connsiteX5" fmla="*/ 854075 w 4270374"/>
              <a:gd name="connsiteY5" fmla="*/ 854075 h 1708149"/>
              <a:gd name="connsiteX6" fmla="*/ 0 w 4270374"/>
              <a:gd name="connsiteY6" fmla="*/ 0 h 170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0374" h="1708149">
                <a:moveTo>
                  <a:pt x="0" y="0"/>
                </a:moveTo>
                <a:lnTo>
                  <a:pt x="3416300" y="0"/>
                </a:lnTo>
                <a:lnTo>
                  <a:pt x="4270374" y="854075"/>
                </a:lnTo>
                <a:lnTo>
                  <a:pt x="3416300" y="1708149"/>
                </a:lnTo>
                <a:lnTo>
                  <a:pt x="0" y="1708149"/>
                </a:lnTo>
                <a:lnTo>
                  <a:pt x="854075" y="85407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18083" tIns="21336" rIns="875410" bIns="21336" numCol="1" spcCol="1270" anchor="ctr" anchorCtr="0">
            <a:noAutofit/>
          </a:bodyPr>
          <a:lstStyle/>
          <a:p>
            <a:pPr lvl="0" algn="ctr" defTabSz="7112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Lí lẽ 2.2: Một người </a:t>
            </a:r>
            <a:r>
              <a:rPr lang="en-US" sz="2400" kern="1200" dirty="0" err="1" smtClean="0">
                <a:latin typeface="Times New Roman" panose="02020603050405020304" pitchFamily="18" charset="0"/>
                <a:cs typeface="Times New Roman" panose="02020603050405020304" pitchFamily="18" charset="0"/>
              </a:rPr>
              <a:t>dù</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mắc</a:t>
            </a:r>
            <a:r>
              <a:rPr lang="en-US" sz="2400" kern="1200" dirty="0" smtClean="0">
                <a:latin typeface="Times New Roman" panose="02020603050405020304" pitchFamily="18" charset="0"/>
                <a:cs typeface="Times New Roman" panose="02020603050405020304" pitchFamily="18" charset="0"/>
              </a:rPr>
              <a:t> </a:t>
            </a:r>
            <a:r>
              <a:rPr lang="vi-VN" sz="2400" kern="1200" dirty="0" smtClean="0">
                <a:latin typeface="Times New Roman" panose="02020603050405020304" pitchFamily="18" charset="0"/>
                <a:cs typeface="Times New Roman" panose="02020603050405020304" pitchFamily="18" charset="0"/>
              </a:rPr>
              <a:t>bệnh tật nguy hiểm, họ vẫn có thể cảm thấy hạnh phúc, vì họ vẫn còn thời gian để sống, để công hiến, làm những điều mình muốn.</a:t>
            </a:r>
            <a:endParaRPr lang="en-US" sz="24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5613183" y="3140083"/>
            <a:ext cx="5648026" cy="2668780"/>
          </a:xfrm>
          <a:custGeom>
            <a:avLst/>
            <a:gdLst>
              <a:gd name="connsiteX0" fmla="*/ 0 w 4270374"/>
              <a:gd name="connsiteY0" fmla="*/ 0 h 1708149"/>
              <a:gd name="connsiteX1" fmla="*/ 3416300 w 4270374"/>
              <a:gd name="connsiteY1" fmla="*/ 0 h 1708149"/>
              <a:gd name="connsiteX2" fmla="*/ 4270374 w 4270374"/>
              <a:gd name="connsiteY2" fmla="*/ 854075 h 1708149"/>
              <a:gd name="connsiteX3" fmla="*/ 3416300 w 4270374"/>
              <a:gd name="connsiteY3" fmla="*/ 1708149 h 1708149"/>
              <a:gd name="connsiteX4" fmla="*/ 0 w 4270374"/>
              <a:gd name="connsiteY4" fmla="*/ 1708149 h 1708149"/>
              <a:gd name="connsiteX5" fmla="*/ 854075 w 4270374"/>
              <a:gd name="connsiteY5" fmla="*/ 854075 h 1708149"/>
              <a:gd name="connsiteX6" fmla="*/ 0 w 4270374"/>
              <a:gd name="connsiteY6" fmla="*/ 0 h 170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0374" h="1708149">
                <a:moveTo>
                  <a:pt x="0" y="0"/>
                </a:moveTo>
                <a:lnTo>
                  <a:pt x="3416300" y="0"/>
                </a:lnTo>
                <a:lnTo>
                  <a:pt x="4270374" y="854075"/>
                </a:lnTo>
                <a:lnTo>
                  <a:pt x="3416300" y="1708149"/>
                </a:lnTo>
                <a:lnTo>
                  <a:pt x="0" y="1708149"/>
                </a:lnTo>
                <a:lnTo>
                  <a:pt x="854075" y="85407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918083" tIns="21336" rIns="875410" bIns="21336" numCol="1" spcCol="1270" anchor="ctr" anchorCtr="0">
            <a:noAutofit/>
          </a:bodyPr>
          <a:lstStyle/>
          <a:p>
            <a:pPr lvl="0" algn="ctr" defTabSz="7112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Bằng chứng 2.2: Võ Thị Ngọc Nữ, dù đang ở trong độ tuổi của những ước mơ</a:t>
            </a:r>
            <a:r>
              <a:rPr lang="en-US" sz="2400" kern="1200" dirty="0" smtClean="0">
                <a:latin typeface="Times New Roman" panose="02020603050405020304" pitchFamily="18" charset="0"/>
                <a:cs typeface="Times New Roman" panose="02020603050405020304" pitchFamily="18" charset="0"/>
              </a:rPr>
              <a:t>,</a:t>
            </a:r>
            <a:r>
              <a:rPr lang="vi-VN" sz="2400" kern="1200" dirty="0" smtClean="0">
                <a:latin typeface="Times New Roman" panose="02020603050405020304" pitchFamily="18" charset="0"/>
                <a:cs typeface="Times New Roman" panose="02020603050405020304" pitchFamily="18" charset="0"/>
              </a:rPr>
              <a:t> lại mắc phải căn bệnh hiểm nghèo. Dẫu vậy, cô vẫn luôn tươi cười hạnh phúc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điệu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múa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khán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xem</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173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PHẢI CHĂNG CHỈ CÓ NGỌT NGÀO MỚI LÀM NÊN </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HẠNH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PHÚC</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1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Phạm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Thị</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Ngọc</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Diễm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94990" y="69945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7368" y="1130300"/>
            <a:ext cx="11188331" cy="1083374"/>
          </a:xfrm>
          <a:prstGeom prst="rect">
            <a:avLst/>
          </a:prstGeom>
        </p:spPr>
        <p:txBody>
          <a:bodyPr wrap="square">
            <a:spAutoFit/>
          </a:bodyPr>
          <a:lstStyle/>
          <a:p>
            <a:pPr marL="457200" marR="0" lvl="0" indent="0" algn="l"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Bàn luận về vấn đề:phải chăng chỉ có ngọt ngào mới làm nên hạnh phúc?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26787" y="2056709"/>
            <a:ext cx="10845800" cy="138499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Ý kiến 2: Hạnh phúc được tạo nên bởi những vất vả, mệt nhọc, thậm chỉ là nỗi đau.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7"/>
          <a:stretch>
            <a:fillRect/>
          </a:stretch>
        </p:blipFill>
        <p:spPr>
          <a:xfrm>
            <a:off x="1954982" y="3567732"/>
            <a:ext cx="1600200" cy="1524000"/>
          </a:xfrm>
          <a:prstGeom prst="rect">
            <a:avLst/>
          </a:prstGeom>
        </p:spPr>
      </p:pic>
      <p:sp>
        <p:nvSpPr>
          <p:cNvPr id="9" name="Rectangle 8"/>
          <p:cNvSpPr/>
          <p:nvPr/>
        </p:nvSpPr>
        <p:spPr>
          <a:xfrm>
            <a:off x="3550264" y="3187694"/>
            <a:ext cx="6661355" cy="2569934"/>
          </a:xfrm>
          <a:prstGeom prst="rect">
            <a:avLst/>
          </a:prstGeom>
        </p:spPr>
        <p:txBody>
          <a:bodyPr wrap="square">
            <a:spAutoFit/>
          </a:bodyPr>
          <a:lstStyle/>
          <a:p>
            <a:pPr marL="457200">
              <a:lnSpc>
                <a:spcPct val="115000"/>
              </a:lnSpc>
              <a:spcAft>
                <a:spcPts val="0"/>
              </a:spcAft>
            </a:pPr>
            <a:r>
              <a:rPr lang="pt-BR" sz="2800" b="1" dirty="0">
                <a:latin typeface="Times New Roman" panose="02020603050405020304" pitchFamily="18" charset="0"/>
                <a:ea typeface="Times New Roman" panose="02020603050405020304" pitchFamily="18" charset="0"/>
              </a:rPr>
              <a:t>Nhận xét:</a:t>
            </a:r>
            <a:r>
              <a:rPr lang="pt-BR" sz="2800" dirty="0">
                <a:latin typeface="Times New Roman" panose="02020603050405020304" pitchFamily="18" charset="0"/>
                <a:ea typeface="Times New Roman" panose="02020603050405020304" pitchFamily="18" charset="0"/>
              </a:rPr>
              <a:t> Ý kiến rõ ràng, lí lẽ thuyết phục, bằng chứng tiêu biểu nhằm thuyết phục người đọc hạnh phúc không chỉ đến từ ngọt ngào mà cả những vất vả, khổ đau.</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6620013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PHẢI CHĂNG CHỈ CÓ NGỌT NGÀO MỚI LÀM NÊN </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HẠNH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PHÚC</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1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Phạm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Thị</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Ngọc</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Diễm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94990" y="69945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228600" y="1065238"/>
            <a:ext cx="3640740" cy="548099"/>
          </a:xfrm>
          <a:prstGeom prst="rect">
            <a:avLst/>
          </a:prstGeom>
        </p:spPr>
        <p:txBody>
          <a:bodyPr wrap="none">
            <a:spAutoFit/>
          </a:bodyPr>
          <a:lstStyle/>
          <a:p>
            <a:pPr marL="457200">
              <a:lnSpc>
                <a:spcPct val="115000"/>
              </a:lnSpc>
              <a:spcAft>
                <a:spcPts val="0"/>
              </a:spcAft>
            </a:pPr>
            <a:r>
              <a:rPr lang="pt-BR" sz="2800" b="1" dirty="0">
                <a:latin typeface="Times New Roman" panose="02020603050405020304" pitchFamily="18" charset="0"/>
                <a:ea typeface="Times New Roman" panose="02020603050405020304" pitchFamily="18" charset="0"/>
              </a:rPr>
              <a:t>3. Kết thúc vấn đề: </a:t>
            </a:r>
            <a:endParaRPr lang="en-US" sz="2800" dirty="0">
              <a:effectLst/>
              <a:latin typeface="Times New Roman" panose="02020603050405020304" pitchFamily="18" charset="0"/>
              <a:ea typeface="Times New Roman" panose="02020603050405020304" pitchFamily="18" charset="0"/>
            </a:endParaRPr>
          </a:p>
        </p:txBody>
      </p:sp>
      <p:sp>
        <p:nvSpPr>
          <p:cNvPr id="16" name="Freeform 15"/>
          <p:cNvSpPr/>
          <p:nvPr/>
        </p:nvSpPr>
        <p:spPr>
          <a:xfrm>
            <a:off x="1742736" y="1842757"/>
            <a:ext cx="2297605" cy="2153264"/>
          </a:xfrm>
          <a:custGeom>
            <a:avLst/>
            <a:gdLst>
              <a:gd name="connsiteX0" fmla="*/ 0 w 2135187"/>
              <a:gd name="connsiteY0" fmla="*/ 128111 h 1281112"/>
              <a:gd name="connsiteX1" fmla="*/ 128111 w 2135187"/>
              <a:gd name="connsiteY1" fmla="*/ 0 h 1281112"/>
              <a:gd name="connsiteX2" fmla="*/ 2007076 w 2135187"/>
              <a:gd name="connsiteY2" fmla="*/ 0 h 1281112"/>
              <a:gd name="connsiteX3" fmla="*/ 2135187 w 2135187"/>
              <a:gd name="connsiteY3" fmla="*/ 128111 h 1281112"/>
              <a:gd name="connsiteX4" fmla="*/ 2135187 w 2135187"/>
              <a:gd name="connsiteY4" fmla="*/ 1153001 h 1281112"/>
              <a:gd name="connsiteX5" fmla="*/ 2007076 w 2135187"/>
              <a:gd name="connsiteY5" fmla="*/ 1281112 h 1281112"/>
              <a:gd name="connsiteX6" fmla="*/ 128111 w 2135187"/>
              <a:gd name="connsiteY6" fmla="*/ 1281112 h 1281112"/>
              <a:gd name="connsiteX7" fmla="*/ 0 w 2135187"/>
              <a:gd name="connsiteY7" fmla="*/ 1153001 h 1281112"/>
              <a:gd name="connsiteX8" fmla="*/ 0 w 2135187"/>
              <a:gd name="connsiteY8" fmla="*/ 128111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281112">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9912" tIns="109912" rIns="109912" bIns="109912" numCol="1" spcCol="1270" anchor="ctr" anchorCtr="0">
            <a:noAutofit/>
          </a:bodyPr>
          <a:lstStyle/>
          <a:p>
            <a:pPr lvl="0" algn="ctr" defTabSz="844550">
              <a:lnSpc>
                <a:spcPct val="90000"/>
              </a:lnSpc>
              <a:spcBef>
                <a:spcPct val="0"/>
              </a:spcBef>
              <a:spcAft>
                <a:spcPct val="35000"/>
              </a:spcAft>
            </a:pPr>
            <a:r>
              <a:rPr lang="pt-BR" sz="2800" kern="1200" dirty="0" smtClean="0">
                <a:latin typeface="Times New Roman" panose="02020603050405020304" pitchFamily="18" charset="0"/>
                <a:cs typeface="Times New Roman" panose="02020603050405020304" pitchFamily="18" charset="0"/>
              </a:rPr>
              <a:t>Cuộc sống được tạo nên bới ngọt ngài và nỗi đau </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4270103" y="2361900"/>
            <a:ext cx="487092" cy="890015"/>
          </a:xfrm>
          <a:custGeom>
            <a:avLst/>
            <a:gdLst>
              <a:gd name="connsiteX0" fmla="*/ 0 w 452659"/>
              <a:gd name="connsiteY0" fmla="*/ 105905 h 529526"/>
              <a:gd name="connsiteX1" fmla="*/ 226330 w 452659"/>
              <a:gd name="connsiteY1" fmla="*/ 105905 h 529526"/>
              <a:gd name="connsiteX2" fmla="*/ 226330 w 452659"/>
              <a:gd name="connsiteY2" fmla="*/ 0 h 529526"/>
              <a:gd name="connsiteX3" fmla="*/ 452659 w 452659"/>
              <a:gd name="connsiteY3" fmla="*/ 264763 h 529526"/>
              <a:gd name="connsiteX4" fmla="*/ 226330 w 452659"/>
              <a:gd name="connsiteY4" fmla="*/ 529526 h 529526"/>
              <a:gd name="connsiteX5" fmla="*/ 226330 w 452659"/>
              <a:gd name="connsiteY5" fmla="*/ 423621 h 529526"/>
              <a:gd name="connsiteX6" fmla="*/ 0 w 452659"/>
              <a:gd name="connsiteY6" fmla="*/ 423621 h 529526"/>
              <a:gd name="connsiteX7" fmla="*/ 0 w 452659"/>
              <a:gd name="connsiteY7" fmla="*/ 105905 h 52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659" h="529526">
                <a:moveTo>
                  <a:pt x="0" y="105905"/>
                </a:moveTo>
                <a:lnTo>
                  <a:pt x="226330" y="105905"/>
                </a:lnTo>
                <a:lnTo>
                  <a:pt x="226330" y="0"/>
                </a:lnTo>
                <a:lnTo>
                  <a:pt x="452659" y="264763"/>
                </a:lnTo>
                <a:lnTo>
                  <a:pt x="226330" y="529526"/>
                </a:lnTo>
                <a:lnTo>
                  <a:pt x="226330" y="423621"/>
                </a:lnTo>
                <a:lnTo>
                  <a:pt x="0" y="423621"/>
                </a:lnTo>
                <a:lnTo>
                  <a:pt x="0" y="10590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105905" rIns="135798" bIns="105905" numCol="1" spcCol="1270" anchor="ctr" anchorCtr="0">
            <a:noAutofit/>
          </a:bodyPr>
          <a:lstStyle/>
          <a:p>
            <a:pPr lvl="0" algn="ctr" defTabSz="666750">
              <a:lnSpc>
                <a:spcPct val="90000"/>
              </a:lnSpc>
              <a:spcBef>
                <a:spcPct val="0"/>
              </a:spcBef>
              <a:spcAft>
                <a:spcPct val="35000"/>
              </a:spcAft>
            </a:pPr>
            <a:endParaRPr lang="en-US" sz="1500" kern="1200"/>
          </a:p>
        </p:txBody>
      </p:sp>
      <p:sp>
        <p:nvSpPr>
          <p:cNvPr id="18" name="Freeform 17"/>
          <p:cNvSpPr/>
          <p:nvPr/>
        </p:nvSpPr>
        <p:spPr>
          <a:xfrm>
            <a:off x="4909612" y="1842757"/>
            <a:ext cx="2297605" cy="2153264"/>
          </a:xfrm>
          <a:custGeom>
            <a:avLst/>
            <a:gdLst>
              <a:gd name="connsiteX0" fmla="*/ 0 w 2135187"/>
              <a:gd name="connsiteY0" fmla="*/ 128111 h 1281112"/>
              <a:gd name="connsiteX1" fmla="*/ 128111 w 2135187"/>
              <a:gd name="connsiteY1" fmla="*/ 0 h 1281112"/>
              <a:gd name="connsiteX2" fmla="*/ 2007076 w 2135187"/>
              <a:gd name="connsiteY2" fmla="*/ 0 h 1281112"/>
              <a:gd name="connsiteX3" fmla="*/ 2135187 w 2135187"/>
              <a:gd name="connsiteY3" fmla="*/ 128111 h 1281112"/>
              <a:gd name="connsiteX4" fmla="*/ 2135187 w 2135187"/>
              <a:gd name="connsiteY4" fmla="*/ 1153001 h 1281112"/>
              <a:gd name="connsiteX5" fmla="*/ 2007076 w 2135187"/>
              <a:gd name="connsiteY5" fmla="*/ 1281112 h 1281112"/>
              <a:gd name="connsiteX6" fmla="*/ 128111 w 2135187"/>
              <a:gd name="connsiteY6" fmla="*/ 1281112 h 1281112"/>
              <a:gd name="connsiteX7" fmla="*/ 0 w 2135187"/>
              <a:gd name="connsiteY7" fmla="*/ 1153001 h 1281112"/>
              <a:gd name="connsiteX8" fmla="*/ 0 w 2135187"/>
              <a:gd name="connsiteY8" fmla="*/ 128111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281112">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09912" tIns="109912" rIns="109912" bIns="109912" numCol="1" spcCol="1270" anchor="ctr" anchorCtr="0">
            <a:noAutofit/>
          </a:bodyPr>
          <a:lstStyle/>
          <a:p>
            <a:pPr lvl="0" algn="ctr" defTabSz="844550">
              <a:lnSpc>
                <a:spcPct val="90000"/>
              </a:lnSpc>
              <a:spcBef>
                <a:spcPct val="0"/>
              </a:spcBef>
              <a:spcAft>
                <a:spcPct val="35000"/>
              </a:spcAft>
            </a:pPr>
            <a:r>
              <a:rPr lang="pt-BR" sz="2800" kern="1200" dirty="0" smtClean="0">
                <a:latin typeface="Times New Roman" panose="02020603050405020304" pitchFamily="18" charset="0"/>
                <a:cs typeface="Times New Roman" panose="02020603050405020304" pitchFamily="18" charset="0"/>
              </a:rPr>
              <a:t>Nên hạnh phúc cũng đến từ những điều đó.</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7436978" y="2361900"/>
            <a:ext cx="487092" cy="890015"/>
          </a:xfrm>
          <a:custGeom>
            <a:avLst/>
            <a:gdLst>
              <a:gd name="connsiteX0" fmla="*/ 0 w 452659"/>
              <a:gd name="connsiteY0" fmla="*/ 105905 h 529526"/>
              <a:gd name="connsiteX1" fmla="*/ 226330 w 452659"/>
              <a:gd name="connsiteY1" fmla="*/ 105905 h 529526"/>
              <a:gd name="connsiteX2" fmla="*/ 226330 w 452659"/>
              <a:gd name="connsiteY2" fmla="*/ 0 h 529526"/>
              <a:gd name="connsiteX3" fmla="*/ 452659 w 452659"/>
              <a:gd name="connsiteY3" fmla="*/ 264763 h 529526"/>
              <a:gd name="connsiteX4" fmla="*/ 226330 w 452659"/>
              <a:gd name="connsiteY4" fmla="*/ 529526 h 529526"/>
              <a:gd name="connsiteX5" fmla="*/ 226330 w 452659"/>
              <a:gd name="connsiteY5" fmla="*/ 423621 h 529526"/>
              <a:gd name="connsiteX6" fmla="*/ 0 w 452659"/>
              <a:gd name="connsiteY6" fmla="*/ 423621 h 529526"/>
              <a:gd name="connsiteX7" fmla="*/ 0 w 452659"/>
              <a:gd name="connsiteY7" fmla="*/ 105905 h 52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659" h="529526">
                <a:moveTo>
                  <a:pt x="0" y="105905"/>
                </a:moveTo>
                <a:lnTo>
                  <a:pt x="226330" y="105905"/>
                </a:lnTo>
                <a:lnTo>
                  <a:pt x="226330" y="0"/>
                </a:lnTo>
                <a:lnTo>
                  <a:pt x="452659" y="264763"/>
                </a:lnTo>
                <a:lnTo>
                  <a:pt x="226330" y="529526"/>
                </a:lnTo>
                <a:lnTo>
                  <a:pt x="226330" y="423621"/>
                </a:lnTo>
                <a:lnTo>
                  <a:pt x="0" y="423621"/>
                </a:lnTo>
                <a:lnTo>
                  <a:pt x="0" y="10590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0" tIns="105905" rIns="135798" bIns="105905" numCol="1" spcCol="1270" anchor="ctr" anchorCtr="0">
            <a:noAutofit/>
          </a:bodyPr>
          <a:lstStyle/>
          <a:p>
            <a:pPr lvl="0" algn="ctr" defTabSz="666750">
              <a:lnSpc>
                <a:spcPct val="90000"/>
              </a:lnSpc>
              <a:spcBef>
                <a:spcPct val="0"/>
              </a:spcBef>
              <a:spcAft>
                <a:spcPct val="35000"/>
              </a:spcAft>
            </a:pPr>
            <a:endParaRPr lang="en-US" sz="1500" kern="1200"/>
          </a:p>
        </p:txBody>
      </p:sp>
      <p:sp>
        <p:nvSpPr>
          <p:cNvPr id="20" name="Freeform 19"/>
          <p:cNvSpPr/>
          <p:nvPr/>
        </p:nvSpPr>
        <p:spPr>
          <a:xfrm>
            <a:off x="8126259" y="1842757"/>
            <a:ext cx="2297605" cy="2153264"/>
          </a:xfrm>
          <a:custGeom>
            <a:avLst/>
            <a:gdLst>
              <a:gd name="connsiteX0" fmla="*/ 0 w 2135187"/>
              <a:gd name="connsiteY0" fmla="*/ 128111 h 1281112"/>
              <a:gd name="connsiteX1" fmla="*/ 128111 w 2135187"/>
              <a:gd name="connsiteY1" fmla="*/ 0 h 1281112"/>
              <a:gd name="connsiteX2" fmla="*/ 2007076 w 2135187"/>
              <a:gd name="connsiteY2" fmla="*/ 0 h 1281112"/>
              <a:gd name="connsiteX3" fmla="*/ 2135187 w 2135187"/>
              <a:gd name="connsiteY3" fmla="*/ 128111 h 1281112"/>
              <a:gd name="connsiteX4" fmla="*/ 2135187 w 2135187"/>
              <a:gd name="connsiteY4" fmla="*/ 1153001 h 1281112"/>
              <a:gd name="connsiteX5" fmla="*/ 2007076 w 2135187"/>
              <a:gd name="connsiteY5" fmla="*/ 1281112 h 1281112"/>
              <a:gd name="connsiteX6" fmla="*/ 128111 w 2135187"/>
              <a:gd name="connsiteY6" fmla="*/ 1281112 h 1281112"/>
              <a:gd name="connsiteX7" fmla="*/ 0 w 2135187"/>
              <a:gd name="connsiteY7" fmla="*/ 1153001 h 1281112"/>
              <a:gd name="connsiteX8" fmla="*/ 0 w 2135187"/>
              <a:gd name="connsiteY8" fmla="*/ 128111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281112">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09912" tIns="109912" rIns="109912" bIns="109912" numCol="1" spcCol="1270" anchor="ctr" anchorCtr="0">
            <a:noAutofit/>
          </a:bodyPr>
          <a:lstStyle/>
          <a:p>
            <a:pPr lvl="0" algn="ctr" defTabSz="844550">
              <a:lnSpc>
                <a:spcPct val="90000"/>
              </a:lnSpc>
              <a:spcBef>
                <a:spcPct val="0"/>
              </a:spcBef>
              <a:spcAft>
                <a:spcPct val="35000"/>
              </a:spcAft>
            </a:pPr>
            <a:r>
              <a:rPr lang="pt-BR" sz="2800" kern="1200" dirty="0" smtClean="0">
                <a:latin typeface="Times New Roman" panose="02020603050405020304" pitchFamily="18" charset="0"/>
                <a:cs typeface="Times New Roman" panose="02020603050405020304" pitchFamily="18" charset="0"/>
              </a:rPr>
              <a:t>Cần nhận ra hạnh phúc ngay bên cạnh cuộc sống của mình.</a:t>
            </a:r>
            <a:endParaRPr lang="en-US" sz="2800" kern="1200" dirty="0">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7"/>
          <a:srcRect t="11366"/>
          <a:stretch/>
        </p:blipFill>
        <p:spPr>
          <a:xfrm>
            <a:off x="4607674" y="4142591"/>
            <a:ext cx="2951252" cy="204645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84908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ircle(in)">
                                      <p:cBhvr>
                                        <p:cTn id="2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463494" y="699459"/>
            <a:ext cx="348685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113649"/>
            <a:ext cx="2983766" cy="523220"/>
          </a:xfrm>
          <a:prstGeom prst="rect">
            <a:avLst/>
          </a:prstGeom>
        </p:spPr>
        <p:txBody>
          <a:bodyPr wrap="non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638103" y="1523849"/>
            <a:ext cx="10858500" cy="2123658"/>
          </a:xfrm>
          <a:prstGeom prst="rect">
            <a:avLst/>
          </a:prstGeom>
        </p:spPr>
        <p:txBody>
          <a:bodyPr>
            <a:spAutoFit/>
          </a:bodyPr>
          <a:lstStyle/>
          <a:p>
            <a:pPr>
              <a:spcAft>
                <a:spcPts val="1200"/>
              </a:spcAft>
            </a:pPr>
            <a:r>
              <a:rPr lang="en-US" sz="2800" b="1" dirty="0">
                <a:latin typeface="Times New Roman" panose="02020603050405020304" pitchFamily="18" charset="0"/>
                <a:ea typeface="Times New Roman" panose="02020603050405020304" pitchFamily="18" charset="0"/>
              </a:rPr>
              <a:t>a.</a:t>
            </a:r>
            <a:r>
              <a:rPr lang="vi-VN" sz="2800"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Xuất xứ</a:t>
            </a:r>
            <a:r>
              <a:rPr lang="vi-VN"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1200"/>
              </a:spcAft>
            </a:pP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Tác</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giả</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Nguyễn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Thanh</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Tú</a:t>
            </a:r>
            <a:endParaRPr lang="en-US" sz="2800" i="1" dirty="0" smtClean="0">
              <a:latin typeface="Times New Roman" panose="02020603050405020304" pitchFamily="18" charset="0"/>
              <a:ea typeface="Times New Roman" panose="02020603050405020304" pitchFamily="18" charset="0"/>
            </a:endParaRPr>
          </a:p>
          <a:p>
            <a:pPr marL="457200" indent="-457200">
              <a:buFontTx/>
              <a:buChar char="-"/>
            </a:pPr>
            <a:r>
              <a:rPr lang="en-US" sz="2800" i="1" dirty="0" err="1" smtClean="0">
                <a:solidFill>
                  <a:srgbClr val="000000"/>
                </a:solidFill>
                <a:latin typeface="Times New Roman" panose="02020603050405020304" pitchFamily="18" charset="0"/>
                <a:ea typeface="Times New Roman" panose="02020603050405020304" pitchFamily="18" charset="0"/>
              </a:rPr>
              <a:t>Trích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Văn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biểu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cảm</a:t>
            </a:r>
            <a:r>
              <a:rPr lang="en-US" sz="2800" i="1" dirty="0">
                <a:latin typeface="Times New Roman" panose="02020603050405020304" pitchFamily="18" charset="0"/>
                <a:ea typeface="Times New Roman" panose="02020603050405020304" pitchFamily="18" charset="0"/>
              </a:rPr>
              <a:t> - </a:t>
            </a:r>
            <a:r>
              <a:rPr lang="en-US" sz="2800" i="1" dirty="0" err="1">
                <a:latin typeface="Times New Roman" panose="02020603050405020304" pitchFamily="18" charset="0"/>
                <a:ea typeface="Times New Roman" panose="02020603050405020304" pitchFamily="18" charset="0"/>
              </a:rPr>
              <a:t>Nghị</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luận</a:t>
            </a:r>
            <a:r>
              <a:rPr lang="en-US" sz="2800" i="1" dirty="0">
                <a:latin typeface="Times New Roman" panose="02020603050405020304" pitchFamily="18" charset="0"/>
                <a:ea typeface="Times New Roman" panose="02020603050405020304" pitchFamily="18" charset="0"/>
              </a:rPr>
              <a:t>, </a:t>
            </a:r>
            <a:r>
              <a:rPr lang="en-US" sz="2800" i="1" dirty="0" smtClean="0">
                <a:latin typeface="Times New Roman" panose="02020603050405020304" pitchFamily="18" charset="0"/>
                <a:ea typeface="Times New Roman" panose="02020603050405020304" pitchFamily="18" charset="0"/>
              </a:rPr>
              <a:t>2001</a:t>
            </a:r>
            <a:r>
              <a:rPr lang="en-US" sz="2800" dirty="0" smtClean="0">
                <a:latin typeface="Times New Roman" panose="02020603050405020304" pitchFamily="18" charset="0"/>
                <a:ea typeface="Times New Roman" panose="02020603050405020304" pitchFamily="18" charset="0"/>
              </a:rPr>
              <a:t>.</a:t>
            </a:r>
            <a:endParaRPr lang="en-US" sz="2800" dirty="0">
              <a:solidFill>
                <a:srgbClr val="000000"/>
              </a:solidFill>
              <a:latin typeface="Times New Roman" panose="02020603050405020304" pitchFamily="18" charset="0"/>
              <a:ea typeface="Times New Roman" panose="02020603050405020304" pitchFamily="18" charset="0"/>
            </a:endParaRPr>
          </a:p>
          <a:p>
            <a:r>
              <a:rPr lang="en-US" sz="2800" b="1" dirty="0" smtClean="0">
                <a:solidFill>
                  <a:srgbClr val="000000"/>
                </a:solidFill>
                <a:latin typeface="Times New Roman" panose="02020603050405020304" pitchFamily="18" charset="0"/>
                <a:ea typeface="Times New Roman" panose="02020603050405020304" pitchFamily="18" charset="0"/>
              </a:rPr>
              <a:t>b</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Phương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thức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biểu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đạt</a:t>
            </a:r>
            <a:endParaRPr lang="en-US" sz="2800" dirty="0"/>
          </a:p>
        </p:txBody>
      </p:sp>
      <p:sp>
        <p:nvSpPr>
          <p:cNvPr id="16" name="Rectangle 15"/>
          <p:cNvSpPr/>
          <p:nvPr/>
        </p:nvSpPr>
        <p:spPr>
          <a:xfrm>
            <a:off x="638103" y="3549282"/>
            <a:ext cx="2725426" cy="523220"/>
          </a:xfrm>
          <a:prstGeom prst="rect">
            <a:avLst/>
          </a:prstGeom>
        </p:spPr>
        <p:txBody>
          <a:bodyPr wrap="none">
            <a:spAutoFit/>
          </a:bodyPr>
          <a:lstStyle/>
          <a:p>
            <a:pPr>
              <a:spcAft>
                <a:spcPts val="0"/>
              </a:spcAft>
            </a:pPr>
            <a:r>
              <a:rPr lang="en-US" sz="2800" b="1" dirty="0">
                <a:solidFill>
                  <a:srgbClr val="000000"/>
                </a:solidFill>
                <a:latin typeface="Times New Roman" panose="02020603050405020304" pitchFamily="18" charset="0"/>
                <a:ea typeface="Times New Roman" panose="02020603050405020304" pitchFamily="18" charset="0"/>
              </a:rPr>
              <a:t>c. </a:t>
            </a:r>
            <a:r>
              <a:rPr lang="en-US" sz="2800" b="1" dirty="0" err="1">
                <a:solidFill>
                  <a:srgbClr val="000000"/>
                </a:solidFill>
                <a:latin typeface="Times New Roman" panose="02020603050405020304" pitchFamily="18" charset="0"/>
                <a:ea typeface="Times New Roman" panose="02020603050405020304" pitchFamily="18" charset="0"/>
              </a:rPr>
              <a:t>Bố</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cục</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3 </a:t>
            </a:r>
            <a:r>
              <a:rPr lang="en-US" sz="2800" dirty="0" err="1">
                <a:solidFill>
                  <a:srgbClr val="000000"/>
                </a:solidFill>
                <a:latin typeface="Times New Roman" panose="02020603050405020304" pitchFamily="18" charset="0"/>
                <a:ea typeface="Times New Roman" panose="02020603050405020304" pitchFamily="18" charset="0"/>
              </a:rPr>
              <a:t>phần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310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PHẢI CHĂNG CHỈ CÓ NGỌT NGÀO MỚI LÀM NÊN </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HẠNH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PHÚC</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1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Phạm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Thị</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Ngọc</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Diễm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94990" y="69945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467517" y="1065949"/>
            <a:ext cx="2143472" cy="523220"/>
          </a:xfrm>
          <a:prstGeom prst="rect">
            <a:avLst/>
          </a:prstGeom>
        </p:spPr>
        <p:txBody>
          <a:bodyPr wrap="none">
            <a:spAutoFit/>
          </a:bodyPr>
          <a:lstStyle/>
          <a:p>
            <a:r>
              <a:rPr lang="vi-VN" sz="2800" b="1" dirty="0">
                <a:solidFill>
                  <a:srgbClr val="0000FF"/>
                </a:solidFill>
                <a:latin typeface="Times New Roman" panose="02020603050405020304" pitchFamily="18" charset="0"/>
                <a:ea typeface="Times New Roman" panose="02020603050405020304" pitchFamily="18" charset="0"/>
              </a:rPr>
              <a:t>I</a:t>
            </a:r>
            <a:r>
              <a:rPr lang="en-US" sz="2800" b="1" dirty="0">
                <a:solidFill>
                  <a:srgbClr val="0000FF"/>
                </a:solidFill>
                <a:latin typeface="Times New Roman" panose="02020603050405020304" pitchFamily="18" charset="0"/>
                <a:ea typeface="Times New Roman" panose="02020603050405020304" pitchFamily="18" charset="0"/>
              </a:rPr>
              <a:t>II.</a:t>
            </a:r>
            <a:r>
              <a:rPr lang="vi-VN" sz="2800" b="1" dirty="0">
                <a:solidFill>
                  <a:srgbClr val="0000FF"/>
                </a:solidFill>
                <a:latin typeface="Times New Roman" panose="02020603050405020304" pitchFamily="18" charset="0"/>
                <a:ea typeface="Times New Roman" panose="02020603050405020304" pitchFamily="18" charset="0"/>
              </a:rPr>
              <a:t> Tổng kết</a:t>
            </a:r>
            <a:endParaRPr lang="en-US" sz="2800" dirty="0"/>
          </a:p>
        </p:txBody>
      </p:sp>
      <p:sp>
        <p:nvSpPr>
          <p:cNvPr id="9" name="Freeform 8"/>
          <p:cNvSpPr/>
          <p:nvPr/>
        </p:nvSpPr>
        <p:spPr>
          <a:xfrm>
            <a:off x="2010314" y="2164507"/>
            <a:ext cx="2943366" cy="1930319"/>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w="28575"/>
        </p:spPr>
        <p:style>
          <a:lnRef idx="2">
            <a:schemeClr val="accent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170688" rIns="170687" bIns="170688"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Lập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chặt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thuyết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phục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chọn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biểu</a:t>
            </a:r>
            <a:endParaRPr lang="en-US" sz="24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442458" y="1670744"/>
            <a:ext cx="1962243" cy="873721"/>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w="28575"/>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47886" tIns="247886" rIns="247886" bIns="247886"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1. </a:t>
            </a:r>
            <a:r>
              <a:rPr lang="en-US" sz="2400" b="1" kern="1200" dirty="0" err="1" smtClean="0">
                <a:latin typeface="Times New Roman" panose="02020603050405020304" pitchFamily="18" charset="0"/>
                <a:cs typeface="Times New Roman" panose="02020603050405020304" pitchFamily="18" charset="0"/>
              </a:rPr>
              <a:t>Nghệ</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thuật</a:t>
            </a:r>
            <a:r>
              <a:rPr lang="en-US" sz="2400" b="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7138219" y="2077987"/>
            <a:ext cx="4380681" cy="212127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w="28575"/>
        </p:spPr>
        <p:style>
          <a:lnRef idx="2">
            <a:schemeClr val="accent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1" tIns="170688" rIns="170688" bIns="170688"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chỉ</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ngọt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ngào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còn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bởi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mệt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thậm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nỗi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đau</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7138219" y="4249734"/>
            <a:ext cx="4380681" cy="1794340"/>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w="28575"/>
        </p:spPr>
        <p:style>
          <a:lnRef idx="2">
            <a:schemeClr val="accent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1" tIns="170688" rIns="170688" bIns="170688" numCol="1" spcCol="1270" anchor="ctr" anchorCtr="0">
            <a:noAutofit/>
          </a:bodyPr>
          <a:lstStyle/>
          <a:p>
            <a:pPr lvl="0" algn="l" defTabSz="1066800">
              <a:lnSpc>
                <a:spcPct val="90000"/>
              </a:lnSpc>
              <a:spcBef>
                <a:spcPct val="0"/>
              </a:spcBef>
              <a:spcAft>
                <a:spcPct val="35000"/>
              </a:spcAft>
            </a:pPr>
            <a:r>
              <a:rPr lang="pt-BR" sz="2400" kern="1200" dirty="0" smtClean="0">
                <a:latin typeface="Times New Roman" panose="02020603050405020304" pitchFamily="18" charset="0"/>
                <a:cs typeface="Times New Roman" panose="02020603050405020304" pitchFamily="18" charset="0"/>
              </a:rPr>
              <a:t>Cần biết trân trọng những gì ở bên cạnh ta, cần có góc nhìn tích cực, lạc quan về cuộc sống để luôn cảm thấy thoải mái, hạnh phúc.</a:t>
            </a:r>
            <a:endParaRPr lang="en-US" sz="24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5280311" y="1412244"/>
            <a:ext cx="2375707" cy="1059945"/>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w="28575"/>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47886" tIns="247886" rIns="247886" bIns="247886"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2. </a:t>
            </a:r>
            <a:r>
              <a:rPr lang="en-US" sz="2400" b="1" kern="1200" dirty="0" err="1" smtClean="0">
                <a:latin typeface="Times New Roman" panose="02020603050405020304" pitchFamily="18" charset="0"/>
                <a:cs typeface="Times New Roman" panose="02020603050405020304" pitchFamily="18" charset="0"/>
              </a:rPr>
              <a:t>Nội</a:t>
            </a:r>
            <a:r>
              <a:rPr lang="en-US" sz="2400" b="1" kern="1200" dirty="0" smtClean="0">
                <a:latin typeface="Times New Roman" panose="02020603050405020304" pitchFamily="18" charset="0"/>
                <a:cs typeface="Times New Roman" panose="02020603050405020304" pitchFamily="18" charset="0"/>
              </a:rPr>
              <a:t> dung, ý </a:t>
            </a:r>
            <a:r>
              <a:rPr lang="en-US" sz="2400" b="1" kern="1200" dirty="0" err="1" smtClean="0">
                <a:latin typeface="Times New Roman" panose="02020603050405020304" pitchFamily="18" charset="0"/>
                <a:cs typeface="Times New Roman" panose="02020603050405020304" pitchFamily="18" charset="0"/>
              </a:rPr>
              <a:t>nghĩa</a:t>
            </a:r>
            <a:r>
              <a:rPr lang="en-US" sz="2400" b="1"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7"/>
          <a:stretch>
            <a:fillRect/>
          </a:stretch>
        </p:blipFill>
        <p:spPr>
          <a:xfrm>
            <a:off x="1511475" y="4130546"/>
            <a:ext cx="3858356" cy="2125809"/>
          </a:xfrm>
          <a:prstGeom prst="rect">
            <a:avLst/>
          </a:prstGeom>
        </p:spPr>
      </p:pic>
      <p:pic>
        <p:nvPicPr>
          <p:cNvPr id="25" name="Picture 24"/>
          <p:cNvPicPr>
            <a:picLocks noChangeAspect="1"/>
          </p:cNvPicPr>
          <p:nvPr/>
        </p:nvPicPr>
        <p:blipFill>
          <a:blip r:embed="rId8"/>
          <a:stretch>
            <a:fillRect/>
          </a:stretch>
        </p:blipFill>
        <p:spPr>
          <a:xfrm>
            <a:off x="5611966" y="2704901"/>
            <a:ext cx="942668" cy="897779"/>
          </a:xfrm>
          <a:prstGeom prst="rect">
            <a:avLst/>
          </a:prstGeom>
        </p:spPr>
      </p:pic>
    </p:spTree>
    <p:extLst>
      <p:ext uri="{BB962C8B-B14F-4D97-AF65-F5344CB8AC3E}">
        <p14:creationId xmlns:p14="http://schemas.microsoft.com/office/powerpoint/2010/main" val="190654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2000"/>
                                        <p:tgtEl>
                                          <p:spTgt spid="23"/>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ircle(in)">
                                      <p:cBhvr>
                                        <p:cTn id="26" dur="20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circle(in)">
                                      <p:cBhvr>
                                        <p:cTn id="3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21" grpId="0" animBg="1"/>
      <p:bldP spid="2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PHẢI CHĂNG CHỈ CÓ NGỌT NGÀO MỚI LÀM NÊN </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HẠNH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PHÚC</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1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Phạm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Thị</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Ngọc</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Diễm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149390" y="683313"/>
            <a:ext cx="1867819"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Thực</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hành</a:t>
            </a:r>
            <a:endParaRPr lang="en-US" sz="2800" dirty="0"/>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23660" t="14035" r="23318" b="13715"/>
          <a:stretch/>
        </p:blipFill>
        <p:spPr>
          <a:xfrm>
            <a:off x="1970758" y="2273092"/>
            <a:ext cx="1048303" cy="1401098"/>
          </a:xfrm>
          <a:prstGeom prst="rect">
            <a:avLst/>
          </a:prstGeom>
        </p:spPr>
      </p:pic>
      <p:sp>
        <p:nvSpPr>
          <p:cNvPr id="10" name="Rectangle 9"/>
          <p:cNvSpPr/>
          <p:nvPr/>
        </p:nvSpPr>
        <p:spPr>
          <a:xfrm>
            <a:off x="3391919" y="2211942"/>
            <a:ext cx="6803923" cy="1569660"/>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1200"/>
              </a:spcAft>
            </a:pPr>
            <a:r>
              <a:rPr lang="en-US" sz="3200" b="1" dirty="0" err="1" smtClean="0">
                <a:solidFill>
                  <a:srgbClr val="000000"/>
                </a:solidFill>
                <a:latin typeface="Times New Roman" panose="02020603050405020304" pitchFamily="18" charset="0"/>
                <a:ea typeface="Times New Roman" panose="02020603050405020304" pitchFamily="18" charset="0"/>
              </a:rPr>
              <a:t>Nhiệm</a:t>
            </a:r>
            <a:r>
              <a:rPr lang="en-US" sz="3200" b="1" dirty="0" smtClean="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vụ</a:t>
            </a:r>
            <a:r>
              <a:rPr lang="en-US" sz="3200" b="1"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Lập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đồ</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tư</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duy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về</a:t>
            </a:r>
            <a:r>
              <a:rPr lang="en-US" sz="3200" dirty="0">
                <a:solidFill>
                  <a:srgbClr val="000000"/>
                </a:solidFill>
                <a:latin typeface="Times New Roman" panose="02020603050405020304" pitchFamily="18" charset="0"/>
                <a:ea typeface="Times New Roman" panose="02020603050405020304" pitchFamily="18" charset="0"/>
              </a:rPr>
              <a:t> ý </a:t>
            </a:r>
            <a:r>
              <a:rPr lang="en-US" sz="3200" dirty="0" err="1">
                <a:solidFill>
                  <a:srgbClr val="000000"/>
                </a:solidFill>
                <a:latin typeface="Times New Roman" panose="02020603050405020304" pitchFamily="18" charset="0"/>
                <a:ea typeface="Times New Roman" panose="02020603050405020304" pitchFamily="18" charset="0"/>
              </a:rPr>
              <a:t>kiến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lí</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lẽ</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bằng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chứng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VB </a:t>
            </a:r>
            <a:r>
              <a:rPr lang="pt-BR" sz="3200" i="1" dirty="0">
                <a:latin typeface="Times New Roman" panose="02020603050405020304" pitchFamily="18" charset="0"/>
                <a:ea typeface="Times New Roman" panose="02020603050405020304" pitchFamily="18" charset="0"/>
              </a:rPr>
              <a:t>Phải chăng chỉ có ngọt ngào mới làm nên hạnh phúc?</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4794247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PHẢI CHĂNG CHỈ CÓ NGỌT NGÀO MỚI LÀM NÊN </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HẠNH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PHÚC</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1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Phạm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Thị</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Ngọc</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Diễm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235952" y="683313"/>
            <a:ext cx="1694695"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Vận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dụng</a:t>
            </a:r>
            <a:endParaRPr lang="en-US" sz="2800" dirty="0"/>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825683" y="2522105"/>
            <a:ext cx="2148590" cy="2040908"/>
          </a:xfrm>
          <a:prstGeom prst="rect">
            <a:avLst/>
          </a:prstGeom>
        </p:spPr>
      </p:pic>
      <p:sp>
        <p:nvSpPr>
          <p:cNvPr id="9" name="Rectangle 8"/>
          <p:cNvSpPr/>
          <p:nvPr/>
        </p:nvSpPr>
        <p:spPr>
          <a:xfrm>
            <a:off x="2974273" y="1965003"/>
            <a:ext cx="4695632" cy="3323987"/>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spcAft>
                <a:spcPts val="0"/>
              </a:spcAft>
            </a:pP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rPr>
              <a:t> chia </a:t>
            </a:r>
            <a:r>
              <a:rPr lang="en-US" sz="2800" dirty="0" err="1">
                <a:solidFill>
                  <a:srgbClr val="000000"/>
                </a:solidFill>
                <a:latin typeface="Times New Roman" panose="02020603050405020304" pitchFamily="18" charset="0"/>
                <a:ea typeface="Times New Roman" panose="02020603050405020304" pitchFamily="18" charset="0"/>
              </a:rPr>
              <a:t>sẻ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err="1" smtClean="0">
                <a:solidFill>
                  <a:srgbClr val="000000"/>
                </a:solidFill>
                <a:latin typeface="Times New Roman" panose="02020603050405020304" pitchFamily="18" charset="0"/>
                <a:ea typeface="Times New Roman" panose="02020603050405020304" pitchFamily="18" charset="0"/>
              </a:rPr>
              <a:t>Vẽ</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phúc</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9"/>
          <a:stretch>
            <a:fillRect/>
          </a:stretch>
        </p:blipFill>
        <p:spPr>
          <a:xfrm>
            <a:off x="8002405" y="2386320"/>
            <a:ext cx="3338512" cy="2293634"/>
          </a:xfrm>
          <a:prstGeom prst="rect">
            <a:avLst/>
          </a:prstGeom>
        </p:spPr>
      </p:pic>
    </p:spTree>
    <p:extLst>
      <p:ext uri="{BB962C8B-B14F-4D97-AF65-F5344CB8AC3E}">
        <p14:creationId xmlns:p14="http://schemas.microsoft.com/office/powerpoint/2010/main" val="34202061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940606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800" b="1" dirty="0" err="1">
                <a:solidFill>
                  <a:schemeClr val="tx1"/>
                </a:solidFill>
                <a:latin typeface="Times New Roman" panose="02020603050405020304" pitchFamily="18" charset="0"/>
                <a:ea typeface="Times New Roman" panose="02020603050405020304" pitchFamily="18" charset="0"/>
              </a:rPr>
              <a:t>Viết</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bài</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văn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trình</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bày</a:t>
            </a:r>
            <a:r>
              <a:rPr lang="en-US" sz="2800" b="1" dirty="0">
                <a:solidFill>
                  <a:schemeClr val="tx1"/>
                </a:solidFill>
                <a:latin typeface="Times New Roman" panose="02020603050405020304" pitchFamily="18" charset="0"/>
                <a:ea typeface="Times New Roman" panose="02020603050405020304" pitchFamily="18" charset="0"/>
              </a:rPr>
              <a:t> ý </a:t>
            </a:r>
            <a:r>
              <a:rPr lang="en-US" sz="2800" b="1" dirty="0" err="1">
                <a:solidFill>
                  <a:schemeClr val="tx1"/>
                </a:solidFill>
                <a:latin typeface="Times New Roman" panose="02020603050405020304" pitchFamily="18" charset="0"/>
                <a:ea typeface="Times New Roman" panose="02020603050405020304" pitchFamily="18" charset="0"/>
              </a:rPr>
              <a:t>kiến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về</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một</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hiện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tượng</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smtClean="0">
                <a:solidFill>
                  <a:schemeClr val="tx1"/>
                </a:solidFill>
                <a:latin typeface="Times New Roman" panose="02020603050405020304" pitchFamily="18" charset="0"/>
                <a:ea typeface="Times New Roman" panose="02020603050405020304" pitchFamily="18" charset="0"/>
              </a:rPr>
              <a:t>trong</a:t>
            </a:r>
            <a:r>
              <a:rPr lang="en-US" sz="2800" b="1" dirty="0" smtClean="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đời</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sống</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177443" y="717083"/>
            <a:ext cx="1811714"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Khởi động</a:t>
            </a:r>
            <a:endParaRPr lang="en-US" sz="2800" dirty="0"/>
          </a:p>
        </p:txBody>
      </p:sp>
      <p:grpSp>
        <p:nvGrpSpPr>
          <p:cNvPr id="17" name="Group 16"/>
          <p:cNvGrpSpPr/>
          <p:nvPr/>
        </p:nvGrpSpPr>
        <p:grpSpPr>
          <a:xfrm>
            <a:off x="853628" y="1497097"/>
            <a:ext cx="8275623" cy="4568496"/>
            <a:chOff x="2490700" y="1996404"/>
            <a:chExt cx="7184240" cy="4261520"/>
          </a:xfrm>
        </p:grpSpPr>
        <p:sp>
          <p:nvSpPr>
            <p:cNvPr id="18" name="Rectangle 17"/>
            <p:cNvSpPr/>
            <p:nvPr/>
          </p:nvSpPr>
          <p:spPr>
            <a:xfrm>
              <a:off x="2889792" y="4262457"/>
              <a:ext cx="1995467" cy="1995467"/>
            </a:xfrm>
            <a:prstGeom prst="rect">
              <a:avLst/>
            </a:prstGeom>
            <a:blipFill>
              <a:blip r:embed="rId7"/>
              <a:srcRect/>
              <a:stretch>
                <a:fillRect l="-10000" r="-10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Freeform 19"/>
            <p:cNvSpPr/>
            <p:nvPr/>
          </p:nvSpPr>
          <p:spPr>
            <a:xfrm rot="16200000">
              <a:off x="1692513" y="5060644"/>
              <a:ext cx="1995467" cy="399093"/>
            </a:xfrm>
            <a:custGeom>
              <a:avLst/>
              <a:gdLst>
                <a:gd name="connsiteX0" fmla="*/ 0 w 1995467"/>
                <a:gd name="connsiteY0" fmla="*/ 0 h 399093"/>
                <a:gd name="connsiteX1" fmla="*/ 1995467 w 1995467"/>
                <a:gd name="connsiteY1" fmla="*/ 0 h 399093"/>
                <a:gd name="connsiteX2" fmla="*/ 1995467 w 1995467"/>
                <a:gd name="connsiteY2" fmla="*/ 399093 h 399093"/>
                <a:gd name="connsiteX3" fmla="*/ 0 w 1995467"/>
                <a:gd name="connsiteY3" fmla="*/ 399093 h 399093"/>
                <a:gd name="connsiteX4" fmla="*/ 0 w 1995467"/>
                <a:gd name="connsiteY4" fmla="*/ 0 h 399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467" h="399093">
                  <a:moveTo>
                    <a:pt x="0" y="0"/>
                  </a:moveTo>
                  <a:lnTo>
                    <a:pt x="1995467" y="0"/>
                  </a:lnTo>
                  <a:lnTo>
                    <a:pt x="1995467" y="399093"/>
                  </a:lnTo>
                  <a:lnTo>
                    <a:pt x="0" y="3990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09" tIns="16510" rIns="16511" bIns="16510" numCol="1" spcCol="1270" anchor="b" anchorCtr="0">
              <a:noAutofit/>
            </a:bodyPr>
            <a:lstStyle/>
            <a:p>
              <a:pPr lvl="0" algn="l" defTabSz="1155700">
                <a:lnSpc>
                  <a:spcPct val="90000"/>
                </a:lnSpc>
                <a:spcBef>
                  <a:spcPct val="0"/>
                </a:spcBef>
                <a:spcAft>
                  <a:spcPct val="35000"/>
                </a:spcAft>
              </a:pPr>
              <a:endParaRPr lang="en-US" sz="2600" kern="1200"/>
            </a:p>
          </p:txBody>
        </p:sp>
        <p:sp>
          <p:nvSpPr>
            <p:cNvPr id="21" name="Rectangle 20" descr="ô nhiễm môi trường"/>
            <p:cNvSpPr/>
            <p:nvPr/>
          </p:nvSpPr>
          <p:spPr>
            <a:xfrm>
              <a:off x="5284633" y="4262457"/>
              <a:ext cx="1995467" cy="1995467"/>
            </a:xfrm>
            <a:prstGeom prst="rect">
              <a:avLst/>
            </a:prstGeom>
            <a:blipFill>
              <a:blip r:embed="rId8">
                <a:extLst>
                  <a:ext uri="{28A0092B-C50C-407E-A947-70E740481C1C}">
                    <a14:useLocalDpi xmlns:a14="http://schemas.microsoft.com/office/drawing/2010/main" val="0"/>
                  </a:ext>
                </a:extLst>
              </a:blip>
              <a:srcRect/>
              <a:stretch>
                <a:fillRect l="-35000" r="-35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Freeform 22"/>
            <p:cNvSpPr/>
            <p:nvPr/>
          </p:nvSpPr>
          <p:spPr>
            <a:xfrm rot="16200000">
              <a:off x="4087352" y="5060644"/>
              <a:ext cx="1995467" cy="399093"/>
            </a:xfrm>
            <a:custGeom>
              <a:avLst/>
              <a:gdLst>
                <a:gd name="connsiteX0" fmla="*/ 0 w 1995467"/>
                <a:gd name="connsiteY0" fmla="*/ 0 h 399093"/>
                <a:gd name="connsiteX1" fmla="*/ 1995467 w 1995467"/>
                <a:gd name="connsiteY1" fmla="*/ 0 h 399093"/>
                <a:gd name="connsiteX2" fmla="*/ 1995467 w 1995467"/>
                <a:gd name="connsiteY2" fmla="*/ 399093 h 399093"/>
                <a:gd name="connsiteX3" fmla="*/ 0 w 1995467"/>
                <a:gd name="connsiteY3" fmla="*/ 399093 h 399093"/>
                <a:gd name="connsiteX4" fmla="*/ 0 w 1995467"/>
                <a:gd name="connsiteY4" fmla="*/ 0 h 399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467" h="399093">
                  <a:moveTo>
                    <a:pt x="0" y="0"/>
                  </a:moveTo>
                  <a:lnTo>
                    <a:pt x="1995467" y="0"/>
                  </a:lnTo>
                  <a:lnTo>
                    <a:pt x="1995467" y="399093"/>
                  </a:lnTo>
                  <a:lnTo>
                    <a:pt x="0" y="3990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08" tIns="16510" rIns="16511" bIns="16510" numCol="1" spcCol="1270" anchor="b" anchorCtr="0">
              <a:noAutofit/>
            </a:bodyPr>
            <a:lstStyle/>
            <a:p>
              <a:pPr lvl="0" algn="l" defTabSz="1155700">
                <a:lnSpc>
                  <a:spcPct val="90000"/>
                </a:lnSpc>
                <a:spcBef>
                  <a:spcPct val="0"/>
                </a:spcBef>
                <a:spcAft>
                  <a:spcPct val="35000"/>
                </a:spcAft>
              </a:pPr>
              <a:endParaRPr lang="en-US" sz="2600" kern="1200"/>
            </a:p>
          </p:txBody>
        </p:sp>
        <p:sp>
          <p:nvSpPr>
            <p:cNvPr id="24" name="Rectangle 23"/>
            <p:cNvSpPr/>
            <p:nvPr/>
          </p:nvSpPr>
          <p:spPr>
            <a:xfrm>
              <a:off x="5284633" y="1996404"/>
              <a:ext cx="1995467" cy="1995467"/>
            </a:xfrm>
            <a:prstGeom prst="rect">
              <a:avLst/>
            </a:prstGeom>
            <a:blipFill>
              <a:blip r:embed="rId9"/>
              <a:srcRect/>
              <a:stretch>
                <a:fillRect l="-3000" r="-3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Freeform 24"/>
            <p:cNvSpPr/>
            <p:nvPr/>
          </p:nvSpPr>
          <p:spPr>
            <a:xfrm rot="16200000">
              <a:off x="4087352" y="2794591"/>
              <a:ext cx="1995467" cy="399093"/>
            </a:xfrm>
            <a:custGeom>
              <a:avLst/>
              <a:gdLst>
                <a:gd name="connsiteX0" fmla="*/ 0 w 1995467"/>
                <a:gd name="connsiteY0" fmla="*/ 0 h 399093"/>
                <a:gd name="connsiteX1" fmla="*/ 1995467 w 1995467"/>
                <a:gd name="connsiteY1" fmla="*/ 0 h 399093"/>
                <a:gd name="connsiteX2" fmla="*/ 1995467 w 1995467"/>
                <a:gd name="connsiteY2" fmla="*/ 399093 h 399093"/>
                <a:gd name="connsiteX3" fmla="*/ 0 w 1995467"/>
                <a:gd name="connsiteY3" fmla="*/ 399093 h 399093"/>
                <a:gd name="connsiteX4" fmla="*/ 0 w 1995467"/>
                <a:gd name="connsiteY4" fmla="*/ 0 h 399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467" h="399093">
                  <a:moveTo>
                    <a:pt x="0" y="0"/>
                  </a:moveTo>
                  <a:lnTo>
                    <a:pt x="1995467" y="0"/>
                  </a:lnTo>
                  <a:lnTo>
                    <a:pt x="1995467" y="399093"/>
                  </a:lnTo>
                  <a:lnTo>
                    <a:pt x="0" y="3990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08" tIns="16510" rIns="16511" bIns="16509" numCol="1" spcCol="1270" anchor="b" anchorCtr="0">
              <a:noAutofit/>
            </a:bodyPr>
            <a:lstStyle/>
            <a:p>
              <a:pPr lvl="0" algn="l" defTabSz="1155700">
                <a:lnSpc>
                  <a:spcPct val="90000"/>
                </a:lnSpc>
                <a:spcBef>
                  <a:spcPct val="0"/>
                </a:spcBef>
                <a:spcAft>
                  <a:spcPct val="35000"/>
                </a:spcAft>
              </a:pPr>
              <a:endParaRPr lang="en-US" sz="2600" kern="1200"/>
            </a:p>
          </p:txBody>
        </p:sp>
        <p:sp>
          <p:nvSpPr>
            <p:cNvPr id="26" name="Rectangle 25"/>
            <p:cNvSpPr/>
            <p:nvPr/>
          </p:nvSpPr>
          <p:spPr>
            <a:xfrm>
              <a:off x="7679473" y="1996404"/>
              <a:ext cx="1995467" cy="1995467"/>
            </a:xfrm>
            <a:prstGeom prst="rect">
              <a:avLst/>
            </a:prstGeom>
            <a:blipFill>
              <a:blip r:embed="rId10"/>
              <a:srcRect/>
              <a:stretch>
                <a:fillRect t="-2000" b="-2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Freeform 26"/>
            <p:cNvSpPr/>
            <p:nvPr/>
          </p:nvSpPr>
          <p:spPr>
            <a:xfrm rot="16200000">
              <a:off x="6482193" y="2794591"/>
              <a:ext cx="1995467" cy="399093"/>
            </a:xfrm>
            <a:custGeom>
              <a:avLst/>
              <a:gdLst>
                <a:gd name="connsiteX0" fmla="*/ 0 w 1995467"/>
                <a:gd name="connsiteY0" fmla="*/ 0 h 399093"/>
                <a:gd name="connsiteX1" fmla="*/ 1995467 w 1995467"/>
                <a:gd name="connsiteY1" fmla="*/ 0 h 399093"/>
                <a:gd name="connsiteX2" fmla="*/ 1995467 w 1995467"/>
                <a:gd name="connsiteY2" fmla="*/ 399093 h 399093"/>
                <a:gd name="connsiteX3" fmla="*/ 0 w 1995467"/>
                <a:gd name="connsiteY3" fmla="*/ 399093 h 399093"/>
                <a:gd name="connsiteX4" fmla="*/ 0 w 1995467"/>
                <a:gd name="connsiteY4" fmla="*/ 0 h 399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467" h="399093">
                  <a:moveTo>
                    <a:pt x="0" y="0"/>
                  </a:moveTo>
                  <a:lnTo>
                    <a:pt x="1995467" y="0"/>
                  </a:lnTo>
                  <a:lnTo>
                    <a:pt x="1995467" y="399093"/>
                  </a:lnTo>
                  <a:lnTo>
                    <a:pt x="0" y="3990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09" tIns="16509" rIns="16511" bIns="16510" numCol="1" spcCol="1270" anchor="b" anchorCtr="0">
              <a:noAutofit/>
            </a:bodyPr>
            <a:lstStyle/>
            <a:p>
              <a:pPr lvl="0" algn="l" defTabSz="1155700">
                <a:lnSpc>
                  <a:spcPct val="90000"/>
                </a:lnSpc>
                <a:spcBef>
                  <a:spcPct val="0"/>
                </a:spcBef>
                <a:spcAft>
                  <a:spcPct val="35000"/>
                </a:spcAft>
              </a:pPr>
              <a:endParaRPr lang="en-US" sz="2600" kern="1200"/>
            </a:p>
          </p:txBody>
        </p:sp>
      </p:grpSp>
      <p:pic>
        <p:nvPicPr>
          <p:cNvPr id="28" name="Picture 27"/>
          <p:cNvPicPr>
            <a:picLocks noChangeAspect="1"/>
          </p:cNvPicPr>
          <p:nvPr/>
        </p:nvPicPr>
        <p:blipFill>
          <a:blip r:embed="rId11">
            <a:extLst>
              <a:ext uri="{BEBA8EAE-BF5A-486C-A8C5-ECC9F3942E4B}">
                <a14:imgProps xmlns:a14="http://schemas.microsoft.com/office/drawing/2010/main">
                  <a14:imgLayer r:embed="rId12">
                    <a14:imgEffect>
                      <a14:brightnessContrast bright="20000"/>
                    </a14:imgEffect>
                  </a14:imgLayer>
                </a14:imgProps>
              </a:ext>
            </a:extLst>
          </a:blip>
          <a:stretch>
            <a:fillRect/>
          </a:stretch>
        </p:blipFill>
        <p:spPr>
          <a:xfrm>
            <a:off x="964755" y="1995271"/>
            <a:ext cx="2250554" cy="1100271"/>
          </a:xfrm>
          <a:prstGeom prst="rect">
            <a:avLst/>
          </a:prstGeom>
        </p:spPr>
      </p:pic>
      <p:sp>
        <p:nvSpPr>
          <p:cNvPr id="29" name="Right Arrow 28"/>
          <p:cNvSpPr/>
          <p:nvPr/>
        </p:nvSpPr>
        <p:spPr>
          <a:xfrm>
            <a:off x="6624141" y="4201359"/>
            <a:ext cx="528799" cy="1449348"/>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293439" y="3877367"/>
            <a:ext cx="3996687" cy="207441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lvl="0">
              <a:lnSpc>
                <a:spcPct val="115000"/>
              </a:lnSpc>
              <a:spcAft>
                <a:spcPts val="0"/>
              </a:spcAft>
              <a:buSzPts val="1400"/>
            </a:pP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2302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ircle(in)">
                                      <p:cBhvr>
                                        <p:cTn id="2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39874" y="683313"/>
            <a:ext cx="3486852"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Hình thành kiến thức</a:t>
            </a:r>
            <a:endParaRPr lang="en-US" sz="2800" dirty="0"/>
          </a:p>
        </p:txBody>
      </p:sp>
      <p:sp>
        <p:nvSpPr>
          <p:cNvPr id="4" name="Rectangle 3"/>
          <p:cNvSpPr/>
          <p:nvPr/>
        </p:nvSpPr>
        <p:spPr>
          <a:xfrm>
            <a:off x="507555" y="1285114"/>
            <a:ext cx="11223516" cy="1791260"/>
          </a:xfrm>
          <a:prstGeom prst="rect">
            <a:avLst/>
          </a:prstGeom>
        </p:spPr>
        <p:txBody>
          <a:bodyPr wrap="square">
            <a:spAutoFit/>
          </a:bodyPr>
          <a:lstStyle/>
          <a:p>
            <a:pPr>
              <a:lnSpc>
                <a:spcPct val="115000"/>
              </a:lnSpc>
              <a:spcAft>
                <a:spcPts val="0"/>
              </a:spcAft>
            </a:pPr>
            <a:r>
              <a:rPr lang="en-US" sz="2400" b="1" dirty="0">
                <a:latin typeface="Times New Roman" panose="02020603050405020304" pitchFamily="18" charset="0"/>
                <a:ea typeface="MS Mincho"/>
              </a:rPr>
              <a:t>I. </a:t>
            </a:r>
            <a:r>
              <a:rPr lang="en-US" sz="2400" b="1" dirty="0" err="1">
                <a:latin typeface="Times New Roman" panose="02020603050405020304" pitchFamily="18" charset="0"/>
                <a:ea typeface="MS Mincho"/>
              </a:rPr>
              <a:t>Yêu</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cầu</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đối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với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bài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văn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Times New Roman" panose="02020603050405020304" pitchFamily="18" charset="0"/>
              </a:rPr>
              <a:t>trình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bày</a:t>
            </a:r>
            <a:r>
              <a:rPr lang="en-US" sz="2400" b="1" dirty="0">
                <a:latin typeface="Times New Roman" panose="02020603050405020304" pitchFamily="18" charset="0"/>
                <a:ea typeface="Times New Roman" panose="02020603050405020304" pitchFamily="18" charset="0"/>
              </a:rPr>
              <a:t> ý </a:t>
            </a:r>
            <a:r>
              <a:rPr lang="en-US" sz="2400" b="1" dirty="0" err="1">
                <a:latin typeface="Times New Roman" panose="02020603050405020304" pitchFamily="18" charset="0"/>
                <a:ea typeface="Times New Roman" panose="02020603050405020304" pitchFamily="18" charset="0"/>
              </a:rPr>
              <a:t>kiến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về</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một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hiện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tượng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vấn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đề</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mà</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em</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quan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tâm</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en-US" sz="2400" b="1" dirty="0">
                <a:latin typeface="Times New Roman" panose="02020603050405020304" pitchFamily="18" charset="0"/>
                <a:ea typeface="Times New Roman" panose="02020603050405020304" pitchFamily="18" charset="0"/>
              </a:rPr>
              <a:t>1. VB </a:t>
            </a:r>
            <a:r>
              <a:rPr lang="en-US" sz="2400" b="1" dirty="0" err="1">
                <a:latin typeface="Times New Roman" panose="02020603050405020304" pitchFamily="18" charset="0"/>
                <a:ea typeface="Times New Roman" panose="02020603050405020304" pitchFamily="18" charset="0"/>
              </a:rPr>
              <a:t>nghị</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luận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những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yếu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tố</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cơ</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bản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của</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bài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văn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nghị</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luận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phần</a:t>
            </a:r>
            <a:r>
              <a:rPr lang="en-US" sz="2400" dirty="0">
                <a:latin typeface="Times New Roman" panose="02020603050405020304" pitchFamily="18" charset="0"/>
                <a:ea typeface="Times New Roman" panose="02020603050405020304" pitchFamily="18" charset="0"/>
              </a:rPr>
              <a:t> tri </a:t>
            </a:r>
            <a:r>
              <a:rPr lang="en-US" sz="2400" dirty="0" err="1">
                <a:latin typeface="Times New Roman" panose="02020603050405020304" pitchFamily="18" charset="0"/>
                <a:ea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a:t>
            </a:r>
          </a:p>
          <a:p>
            <a:pPr>
              <a:lnSpc>
                <a:spcPct val="115000"/>
              </a:lnSpc>
              <a:spcAft>
                <a:spcPts val="800"/>
              </a:spcAft>
              <a:tabLst>
                <a:tab pos="1386840" algn="l"/>
              </a:tabLst>
            </a:pPr>
            <a:r>
              <a:rPr lang="en-US" sz="2400" b="1" dirty="0">
                <a:latin typeface="Times New Roman" panose="02020603050405020304" pitchFamily="18" charset="0"/>
                <a:ea typeface="MS Mincho"/>
              </a:rPr>
              <a:t>2. </a:t>
            </a:r>
            <a:r>
              <a:rPr lang="en-US" sz="2400" b="1" dirty="0" err="1">
                <a:latin typeface="Times New Roman" panose="02020603050405020304" pitchFamily="18" charset="0"/>
                <a:ea typeface="MS Mincho"/>
              </a:rPr>
              <a:t>Yêu</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cầu</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đối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với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bài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văn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nghị</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luận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trình</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bày</a:t>
            </a:r>
            <a:r>
              <a:rPr lang="en-US" sz="2400" b="1" dirty="0">
                <a:latin typeface="Times New Roman" panose="02020603050405020304" pitchFamily="18" charset="0"/>
                <a:ea typeface="MS Mincho"/>
              </a:rPr>
              <a:t> ý </a:t>
            </a:r>
            <a:r>
              <a:rPr lang="en-US" sz="2400" b="1" dirty="0" err="1">
                <a:latin typeface="Times New Roman" panose="02020603050405020304" pitchFamily="18" charset="0"/>
                <a:ea typeface="MS Mincho"/>
              </a:rPr>
              <a:t>kiến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về</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một</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hiện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tượng</a:t>
            </a:r>
            <a:r>
              <a:rPr lang="en-US" sz="2400" b="1" dirty="0">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60400" y="3025533"/>
            <a:ext cx="10845800" cy="1508105"/>
          </a:xfrm>
          <a:prstGeom prst="rect">
            <a:avLst/>
          </a:prstGeom>
        </p:spPr>
        <p:txBody>
          <a:bodyPr>
            <a:spAutoFit/>
          </a:bodyPr>
          <a:lstStyle/>
          <a:p>
            <a:pPr marL="342900" indent="-342900" algn="just">
              <a:spcAft>
                <a:spcPts val="1200"/>
              </a:spcAft>
              <a:buFont typeface="Wingdings" panose="05000000000000000000" pitchFamily="2" charset="2"/>
              <a:buChar char="v"/>
            </a:pPr>
            <a:r>
              <a:rPr lang="vi-VN" sz="2400" dirty="0" smtClean="0">
                <a:latin typeface="Times New Roman" panose="02020603050405020304" pitchFamily="18" charset="0"/>
                <a:ea typeface="Times New Roman" panose="02020603050405020304" pitchFamily="18" charset="0"/>
              </a:rPr>
              <a:t>Trình </a:t>
            </a:r>
            <a:r>
              <a:rPr lang="vi-VN" sz="2400" dirty="0">
                <a:latin typeface="Times New Roman" panose="02020603050405020304" pitchFamily="18" charset="0"/>
                <a:ea typeface="Times New Roman" panose="02020603050405020304" pitchFamily="18" charset="0"/>
              </a:rPr>
              <a:t>bày rõ ràng ý kiến về hiện tượng cần bàn luận. </a:t>
            </a:r>
            <a:endParaRPr lang="en-US" sz="2400" dirty="0">
              <a:latin typeface="Times New Roman" panose="02020603050405020304" pitchFamily="18" charset="0"/>
              <a:ea typeface="Times New Roman" panose="02020603050405020304" pitchFamily="18" charset="0"/>
            </a:endParaRPr>
          </a:p>
          <a:p>
            <a:pPr marL="342900" indent="-342900" algn="just">
              <a:spcAft>
                <a:spcPts val="1200"/>
              </a:spcAft>
              <a:buFont typeface="Wingdings" panose="05000000000000000000" pitchFamily="2" charset="2"/>
              <a:buChar char="v"/>
            </a:pPr>
            <a:r>
              <a:rPr lang="vi-VN" sz="2400" dirty="0" smtClean="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Nêu lý lẽ, dẫn chứng ảnh để làm sáng tỏ cho ý kiến.</a:t>
            </a:r>
            <a:endParaRPr lang="en-US" sz="2400" dirty="0">
              <a:latin typeface="Times New Roman" panose="02020603050405020304" pitchFamily="18" charset="0"/>
              <a:ea typeface="Times New Roman" panose="02020603050405020304" pitchFamily="18" charset="0"/>
            </a:endParaRPr>
          </a:p>
          <a:p>
            <a:pPr marL="342900" indent="-342900" algn="just">
              <a:spcAft>
                <a:spcPts val="1200"/>
              </a:spcAft>
              <a:buFont typeface="Wingdings" panose="05000000000000000000" pitchFamily="2" charset="2"/>
              <a:buChar char="v"/>
            </a:pPr>
            <a:r>
              <a:rPr lang="vi-VN" sz="2400" dirty="0" smtClean="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Bố cục bài viết cần đảm bảo:</a:t>
            </a:r>
            <a:endParaRPr lang="en-US" sz="2400" dirty="0">
              <a:effectLst/>
              <a:latin typeface="Times New Roman" panose="02020603050405020304" pitchFamily="18" charset="0"/>
              <a:ea typeface="Times New Roman" panose="02020603050405020304" pitchFamily="18" charset="0"/>
            </a:endParaRPr>
          </a:p>
        </p:txBody>
      </p:sp>
      <p:sp>
        <p:nvSpPr>
          <p:cNvPr id="11" name="Freeform 10"/>
          <p:cNvSpPr/>
          <p:nvPr/>
        </p:nvSpPr>
        <p:spPr>
          <a:xfrm>
            <a:off x="610898" y="4482816"/>
            <a:ext cx="4506343" cy="1825931"/>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36238" tIns="18669" rIns="598900" bIns="18669" numCol="1" spcCol="1270" anchor="ctr" anchorCtr="0">
            <a:noAutofit/>
          </a:bodyPr>
          <a:lstStyle/>
          <a:p>
            <a:pPr lvl="0" algn="ctr" defTabSz="6223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Mở</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thiệu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tâm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rõ</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ràng</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ấy</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4759548" y="4482816"/>
            <a:ext cx="3576923" cy="1825931"/>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636238" tIns="18669" rIns="598900" bIns="18669" numCol="1" spcCol="1270" anchor="ctr" anchorCtr="0">
            <a:noAutofit/>
          </a:bodyPr>
          <a:lstStyle/>
          <a:p>
            <a:pPr lvl="0" algn="ctr" defTabSz="6223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hai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cụ</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cho</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viết</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7978779" y="4482816"/>
            <a:ext cx="3576923" cy="1825931"/>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36238" tIns="18669" rIns="598900" bIns="18669" numCol="1" spcCol="1270" anchor="ctr" anchorCtr="0">
            <a:noAutofit/>
          </a:bodyPr>
          <a:lstStyle/>
          <a:p>
            <a:pPr lvl="0" algn="ctr" defTabSz="6223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Kết bài: Khẳng định lại vấn đề và đưa ra những đề xuất.</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367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left)">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wipe(left)">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39874"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647700" y="1143000"/>
            <a:ext cx="4968027" cy="738664"/>
          </a:xfrm>
          <a:prstGeom prst="rect">
            <a:avLst/>
          </a:prstGeom>
        </p:spPr>
        <p:txBody>
          <a:bodyPr wrap="none">
            <a:spAutoFit/>
          </a:bodyPr>
          <a:lstStyle/>
          <a:p>
            <a:pPr algn="just">
              <a:lnSpc>
                <a:spcPct val="150000"/>
              </a:lnSpc>
              <a:spcAft>
                <a:spcPts val="0"/>
              </a:spcAft>
            </a:pPr>
            <a:r>
              <a:rPr lang="en-US" sz="2800" b="1" dirty="0">
                <a:solidFill>
                  <a:srgbClr val="993300"/>
                </a:solidFill>
                <a:latin typeface="Times New Roman" panose="02020603050405020304" pitchFamily="18" charset="0"/>
                <a:ea typeface="Times New Roman" panose="02020603050405020304" pitchFamily="18" charset="0"/>
              </a:rPr>
              <a:t>2</a:t>
            </a:r>
            <a:r>
              <a:rPr lang="vi-VN" sz="2800" b="1" dirty="0">
                <a:solidFill>
                  <a:srgbClr val="993300"/>
                </a:solidFill>
                <a:latin typeface="Times New Roman" panose="02020603050405020304" pitchFamily="18" charset="0"/>
                <a:ea typeface="Times New Roman" panose="02020603050405020304" pitchFamily="18" charset="0"/>
              </a:rPr>
              <a:t>. Phân tích bài viết tham khảo</a:t>
            </a:r>
            <a:endParaRPr lang="en-US" sz="28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660400" y="2146345"/>
            <a:ext cx="3078120" cy="1778470"/>
          </a:xfrm>
          <a:prstGeom prst="rect">
            <a:avLst/>
          </a:prstGeom>
        </p:spPr>
      </p:pic>
      <p:pic>
        <p:nvPicPr>
          <p:cNvPr id="33794" name="Picture 2" descr="Đồng hồ đếm ngược 10 phút | 10 minute countdown - YouTub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78680" y="4421114"/>
            <a:ext cx="2041561" cy="11483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extLst>
              <p:ext uri="{D42A27DB-BD31-4B8C-83A1-F6EECF244321}">
                <p14:modId xmlns:p14="http://schemas.microsoft.com/office/powerpoint/2010/main" val="2406031193"/>
              </p:ext>
            </p:extLst>
          </p:nvPr>
        </p:nvGraphicFramePr>
        <p:xfrm>
          <a:off x="3686174" y="2146345"/>
          <a:ext cx="7521678" cy="3505200"/>
        </p:xfrm>
        <a:graphic>
          <a:graphicData uri="http://schemas.openxmlformats.org/drawingml/2006/table">
            <a:tbl>
              <a:tblPr firstRow="1" bandRow="1">
                <a:tableStyleId>{5940675A-B579-460E-94D1-54222C63F5DA}</a:tableStyleId>
              </a:tblPr>
              <a:tblGrid>
                <a:gridCol w="1563330">
                  <a:extLst>
                    <a:ext uri="{9D8B030D-6E8A-4147-A177-3AD203B41FA5}">
                      <a16:colId xmlns:a16="http://schemas.microsoft.com/office/drawing/2014/main" val="3504383009"/>
                    </a:ext>
                  </a:extLst>
                </a:gridCol>
                <a:gridCol w="5958348">
                  <a:extLst>
                    <a:ext uri="{9D8B030D-6E8A-4147-A177-3AD203B41FA5}">
                      <a16:colId xmlns:a16="http://schemas.microsoft.com/office/drawing/2014/main" val="1118642978"/>
                    </a:ext>
                  </a:extLst>
                </a:gridCol>
              </a:tblGrid>
              <a:tr h="370840">
                <a:tc rowSpan="2">
                  <a:txBody>
                    <a:bodyPr/>
                    <a:lstStyle/>
                    <a:p>
                      <a:pPr algn="ctr">
                        <a:spcBef>
                          <a:spcPts val="600"/>
                        </a:spcBef>
                        <a:spcAft>
                          <a:spcPts val="600"/>
                        </a:spcAft>
                      </a:pPr>
                      <a:r>
                        <a:rPr lang="en-US" sz="2000" b="1" dirty="0" err="1" smtClean="0">
                          <a:effectLst/>
                          <a:latin typeface="Times New Roman" panose="02020603050405020304" pitchFamily="18" charset="0"/>
                          <a:cs typeface="Times New Roman" panose="02020603050405020304" pitchFamily="18" charset="0"/>
                        </a:rPr>
                        <a:t>Nhóm</a:t>
                      </a:r>
                      <a:r>
                        <a:rPr lang="en-US" sz="2000" b="1" baseline="0" dirty="0" smtClean="0">
                          <a:effectLst/>
                          <a:latin typeface="Times New Roman" panose="02020603050405020304" pitchFamily="18" charset="0"/>
                          <a:cs typeface="Times New Roman" panose="02020603050405020304" pitchFamily="18" charset="0"/>
                        </a:rPr>
                        <a:t> 1,2</a:t>
                      </a:r>
                      <a:endParaRPr lang="en-US" sz="2000" b="1" dirty="0" smtClean="0">
                        <a:effectLst/>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algn="just">
                        <a:spcBef>
                          <a:spcPts val="600"/>
                        </a:spcBef>
                        <a:spcAft>
                          <a:spcPts val="600"/>
                        </a:spcAft>
                      </a:pPr>
                      <a:r>
                        <a:rPr lang="en-US" sz="2000" i="1" dirty="0" smtClean="0">
                          <a:solidFill>
                            <a:srgbClr val="0D0D0D"/>
                          </a:solidFill>
                          <a:effectLst/>
                          <a:latin typeface="Times New Roman" panose="02020603050405020304" pitchFamily="18" charset="0"/>
                          <a:cs typeface="Times New Roman" panose="02020603050405020304" pitchFamily="18" charset="0"/>
                        </a:rPr>
                        <a:t>1- Theo </a:t>
                      </a:r>
                      <a:r>
                        <a:rPr lang="en-US" sz="2000" i="1" dirty="0" err="1" smtClean="0">
                          <a:solidFill>
                            <a:srgbClr val="0D0D0D"/>
                          </a:solidFill>
                          <a:effectLst/>
                          <a:latin typeface="Times New Roman" panose="02020603050405020304" pitchFamily="18" charset="0"/>
                          <a:cs typeface="Times New Roman" panose="02020603050405020304" pitchFamily="18" charset="0"/>
                        </a:rPr>
                        <a:t>em</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tác</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giả</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viết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bài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viết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này</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nhằm</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mục</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đích</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gì</a:t>
                      </a:r>
                      <a:r>
                        <a:rPr lang="en-US" sz="2000" i="1" dirty="0" smtClean="0">
                          <a:solidFill>
                            <a:srgbClr val="0D0D0D"/>
                          </a:solidFill>
                          <a:effectLst/>
                          <a:latin typeface="Times New Roman" panose="02020603050405020304" pitchFamily="18" charset="0"/>
                          <a:cs typeface="Times New Roman" panose="02020603050405020304" pitchFamily="18" charset="0"/>
                        </a:rPr>
                        <a:t>?</a:t>
                      </a:r>
                      <a:endParaRPr lang="en-US" sz="2000" dirty="0" smtClean="0">
                        <a:effectLst/>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77301451"/>
                  </a:ext>
                </a:extLst>
              </a:tr>
              <a:tr h="370840">
                <a:tc vMerge="1">
                  <a:txBody>
                    <a:bodyPr/>
                    <a:lstStyle/>
                    <a:p>
                      <a:pPr algn="just">
                        <a:spcBef>
                          <a:spcPts val="600"/>
                        </a:spcBef>
                        <a:spcAft>
                          <a:spcPts val="600"/>
                        </a:spcAft>
                      </a:pPr>
                      <a:endParaRPr lang="en-US" dirty="0" smtClean="0">
                        <a:effectLst/>
                      </a:endParaRPr>
                    </a:p>
                  </a:txBody>
                  <a:tcPr/>
                </a:tc>
                <a:tc>
                  <a:txBody>
                    <a:bodyPr/>
                    <a:lstStyle/>
                    <a:p>
                      <a:pPr algn="just">
                        <a:spcBef>
                          <a:spcPts val="600"/>
                        </a:spcBef>
                        <a:spcAft>
                          <a:spcPts val="600"/>
                        </a:spcAft>
                      </a:pPr>
                      <a:r>
                        <a:rPr lang="en-US" sz="2000" i="1" dirty="0" smtClean="0">
                          <a:solidFill>
                            <a:srgbClr val="0D0D0D"/>
                          </a:solidFill>
                          <a:effectLst/>
                          <a:latin typeface="Times New Roman" panose="02020603050405020304" pitchFamily="18" charset="0"/>
                          <a:cs typeface="Times New Roman" panose="02020603050405020304" pitchFamily="18" charset="0"/>
                        </a:rPr>
                        <a:t>2- </a:t>
                      </a:r>
                      <a:r>
                        <a:rPr lang="vi-VN" sz="2000" i="1" dirty="0" smtClean="0">
                          <a:solidFill>
                            <a:srgbClr val="0D0D0D"/>
                          </a:solidFill>
                          <a:effectLst/>
                          <a:latin typeface="Times New Roman" panose="02020603050405020304" pitchFamily="18" charset="0"/>
                          <a:cs typeface="Times New Roman" panose="02020603050405020304" pitchFamily="18" charset="0"/>
                        </a:rPr>
                        <a:t>Ng</a:t>
                      </a:r>
                      <a:r>
                        <a:rPr lang="en-US" sz="2000" i="1" dirty="0" smtClean="0">
                          <a:solidFill>
                            <a:srgbClr val="0D0D0D"/>
                          </a:solidFill>
                          <a:effectLst/>
                          <a:latin typeface="Times New Roman" panose="02020603050405020304" pitchFamily="18" charset="0"/>
                          <a:cs typeface="Times New Roman" panose="02020603050405020304" pitchFamily="18" charset="0"/>
                        </a:rPr>
                        <a:t>ư</a:t>
                      </a:r>
                      <a:r>
                        <a:rPr lang="vi-VN" sz="2000" i="1" dirty="0" smtClean="0">
                          <a:solidFill>
                            <a:srgbClr val="0D0D0D"/>
                          </a:solidFill>
                          <a:effectLst/>
                          <a:latin typeface="Times New Roman" panose="02020603050405020304" pitchFamily="18" charset="0"/>
                          <a:cs typeface="Times New Roman" panose="02020603050405020304" pitchFamily="18" charset="0"/>
                        </a:rPr>
                        <a:t>ời viết </a:t>
                      </a:r>
                      <a:r>
                        <a:rPr lang="en-US" sz="2000" i="1" dirty="0" err="1" smtClean="0">
                          <a:solidFill>
                            <a:srgbClr val="0D0D0D"/>
                          </a:solidFill>
                          <a:effectLst/>
                          <a:latin typeface="Times New Roman" panose="02020603050405020304" pitchFamily="18" charset="0"/>
                          <a:cs typeface="Times New Roman" panose="02020603050405020304" pitchFamily="18" charset="0"/>
                        </a:rPr>
                        <a:t>đư</a:t>
                      </a:r>
                      <a:r>
                        <a:rPr lang="vi-VN" sz="2000" i="1" dirty="0" smtClean="0">
                          <a:solidFill>
                            <a:srgbClr val="0D0D0D"/>
                          </a:solidFill>
                          <a:effectLst/>
                          <a:latin typeface="Times New Roman" panose="02020603050405020304" pitchFamily="18" charset="0"/>
                          <a:cs typeface="Times New Roman" panose="02020603050405020304" pitchFamily="18" charset="0"/>
                        </a:rPr>
                        <a:t>a ra những lí lẽ, </a:t>
                      </a:r>
                      <a:r>
                        <a:rPr lang="en-US" sz="2000" i="1" dirty="0" err="1" smtClean="0">
                          <a:solidFill>
                            <a:srgbClr val="0D0D0D"/>
                          </a:solidFill>
                          <a:effectLst/>
                          <a:latin typeface="Times New Roman" panose="02020603050405020304" pitchFamily="18" charset="0"/>
                          <a:cs typeface="Times New Roman" panose="02020603050405020304" pitchFamily="18" charset="0"/>
                        </a:rPr>
                        <a:t>bằng</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chứng</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vi-VN" sz="2000" i="1" dirty="0" smtClean="0">
                          <a:solidFill>
                            <a:srgbClr val="0D0D0D"/>
                          </a:solidFill>
                          <a:effectLst/>
                          <a:latin typeface="Times New Roman" panose="02020603050405020304" pitchFamily="18" charset="0"/>
                          <a:cs typeface="Times New Roman" panose="02020603050405020304" pitchFamily="18" charset="0"/>
                        </a:rPr>
                        <a:t>gì </a:t>
                      </a:r>
                      <a:r>
                        <a:rPr lang="en-US" sz="2000" i="1" dirty="0" smtClean="0">
                          <a:solidFill>
                            <a:srgbClr val="0D0D0D"/>
                          </a:solidFill>
                          <a:effectLst/>
                          <a:latin typeface="Times New Roman" panose="02020603050405020304" pitchFamily="18" charset="0"/>
                          <a:cs typeface="Times New Roman" panose="02020603050405020304" pitchFamily="18" charset="0"/>
                        </a:rPr>
                        <a:t>đ</a:t>
                      </a:r>
                      <a:r>
                        <a:rPr lang="vi-VN" sz="2000" i="1" dirty="0" smtClean="0">
                          <a:solidFill>
                            <a:srgbClr val="0D0D0D"/>
                          </a:solidFill>
                          <a:effectLst/>
                          <a:latin typeface="Times New Roman" panose="02020603050405020304" pitchFamily="18" charset="0"/>
                          <a:cs typeface="Times New Roman" panose="02020603050405020304" pitchFamily="18" charset="0"/>
                        </a:rPr>
                        <a:t>ể  </a:t>
                      </a:r>
                      <a:r>
                        <a:rPr lang="en-US" sz="2000" i="1" dirty="0" err="1" smtClean="0">
                          <a:solidFill>
                            <a:srgbClr val="0D0D0D"/>
                          </a:solidFill>
                          <a:effectLst/>
                          <a:latin typeface="Times New Roman" panose="02020603050405020304" pitchFamily="18" charset="0"/>
                          <a:cs typeface="Times New Roman" panose="02020603050405020304" pitchFamily="18" charset="0"/>
                        </a:rPr>
                        <a:t>làm</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sáng</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tỏ</a:t>
                      </a:r>
                      <a:r>
                        <a:rPr lang="en-US" sz="2000" i="1" dirty="0" smtClean="0">
                          <a:solidFill>
                            <a:srgbClr val="0D0D0D"/>
                          </a:solidFill>
                          <a:effectLst/>
                          <a:latin typeface="Times New Roman" panose="02020603050405020304" pitchFamily="18" charset="0"/>
                          <a:cs typeface="Times New Roman" panose="02020603050405020304" pitchFamily="18" charset="0"/>
                        </a:rPr>
                        <a:t> ý </a:t>
                      </a:r>
                      <a:r>
                        <a:rPr lang="en-US" sz="2000" i="1" dirty="0" err="1" smtClean="0">
                          <a:solidFill>
                            <a:srgbClr val="0D0D0D"/>
                          </a:solidFill>
                          <a:effectLst/>
                          <a:latin typeface="Times New Roman" panose="02020603050405020304" pitchFamily="18" charset="0"/>
                          <a:cs typeface="Times New Roman" panose="02020603050405020304" pitchFamily="18" charset="0"/>
                        </a:rPr>
                        <a:t>kiến</a:t>
                      </a:r>
                      <a:r>
                        <a:rPr lang="en-US" sz="2000" i="1" dirty="0" smtClean="0">
                          <a:solidFill>
                            <a:srgbClr val="0D0D0D"/>
                          </a:solidFill>
                          <a:effectLst/>
                          <a:latin typeface="Times New Roman" panose="02020603050405020304" pitchFamily="18" charset="0"/>
                          <a:cs typeface="Times New Roman" panose="02020603050405020304" pitchFamily="18" charset="0"/>
                        </a:rPr>
                        <a:t>?</a:t>
                      </a:r>
                      <a:endParaRPr lang="en-US" sz="2000" dirty="0" smtClean="0">
                        <a:effectLst/>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695633421"/>
                  </a:ext>
                </a:extLst>
              </a:tr>
              <a:tr h="370840">
                <a:tc rowSpan="3">
                  <a:txBody>
                    <a:bodyPr/>
                    <a:lstStyle/>
                    <a:p>
                      <a:pPr algn="ctr">
                        <a:spcBef>
                          <a:spcPts val="600"/>
                        </a:spcBef>
                        <a:spcAft>
                          <a:spcPts val="600"/>
                        </a:spcAft>
                      </a:pPr>
                      <a:r>
                        <a:rPr lang="en-US" sz="2000" b="1" dirty="0" err="1" smtClean="0">
                          <a:effectLst/>
                          <a:latin typeface="Times New Roman" panose="02020603050405020304" pitchFamily="18" charset="0"/>
                          <a:cs typeface="Times New Roman" panose="02020603050405020304" pitchFamily="18" charset="0"/>
                        </a:rPr>
                        <a:t>Nhóm</a:t>
                      </a:r>
                      <a:r>
                        <a:rPr lang="en-US" sz="2000" b="1" baseline="0" dirty="0" smtClean="0">
                          <a:effectLst/>
                          <a:latin typeface="Times New Roman" panose="02020603050405020304" pitchFamily="18" charset="0"/>
                          <a:cs typeface="Times New Roman" panose="02020603050405020304" pitchFamily="18" charset="0"/>
                        </a:rPr>
                        <a:t> 3,4</a:t>
                      </a:r>
                      <a:endParaRPr lang="en-US" sz="2000" b="1" dirty="0" smtClean="0">
                        <a:effectLst/>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tc>
                  <a:txBody>
                    <a:bodyPr/>
                    <a:lstStyle/>
                    <a:p>
                      <a:pPr algn="just">
                        <a:spcBef>
                          <a:spcPts val="600"/>
                        </a:spcBef>
                        <a:spcAft>
                          <a:spcPts val="600"/>
                        </a:spcAft>
                      </a:pPr>
                      <a:r>
                        <a:rPr lang="en-US" sz="2000" i="1" dirty="0" smtClean="0">
                          <a:solidFill>
                            <a:srgbClr val="0D0D0D"/>
                          </a:solidFill>
                          <a:effectLst/>
                          <a:latin typeface="Times New Roman" panose="02020603050405020304" pitchFamily="18" charset="0"/>
                          <a:cs typeface="Times New Roman" panose="02020603050405020304" pitchFamily="18" charset="0"/>
                        </a:rPr>
                        <a:t>3- </a:t>
                      </a:r>
                      <a:r>
                        <a:rPr lang="en-US" sz="2000" i="1" dirty="0" err="1" smtClean="0">
                          <a:solidFill>
                            <a:srgbClr val="0D0D0D"/>
                          </a:solidFill>
                          <a:effectLst/>
                          <a:latin typeface="Times New Roman" panose="02020603050405020304" pitchFamily="18" charset="0"/>
                          <a:cs typeface="Times New Roman" panose="02020603050405020304" pitchFamily="18" charset="0"/>
                        </a:rPr>
                        <a:t>Chức</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năng</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của</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đoạn</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mở</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bài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trong</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bài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văn</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trên</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là</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gì</a:t>
                      </a:r>
                      <a:r>
                        <a:rPr lang="en-US" sz="2000" i="1" dirty="0" smtClean="0">
                          <a:solidFill>
                            <a:srgbClr val="0D0D0D"/>
                          </a:solidFill>
                          <a:effectLst/>
                          <a:latin typeface="Times New Roman" panose="02020603050405020304" pitchFamily="18" charset="0"/>
                          <a:cs typeface="Times New Roman" panose="02020603050405020304" pitchFamily="18" charset="0"/>
                        </a:rPr>
                        <a:t>?</a:t>
                      </a:r>
                      <a:endParaRPr lang="en-US" sz="2000" dirty="0" smtClean="0">
                        <a:effectLst/>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3429117417"/>
                  </a:ext>
                </a:extLst>
              </a:tr>
              <a:tr h="370840">
                <a:tc vMerge="1">
                  <a:txBody>
                    <a:bodyPr/>
                    <a:lstStyle/>
                    <a:p>
                      <a:pPr algn="just">
                        <a:spcBef>
                          <a:spcPts val="600"/>
                        </a:spcBef>
                        <a:spcAft>
                          <a:spcPts val="600"/>
                        </a:spcAft>
                      </a:pPr>
                      <a:endParaRPr lang="en-US" dirty="0" smtClean="0">
                        <a:effectLst/>
                      </a:endParaRPr>
                    </a:p>
                  </a:txBody>
                  <a:tcPr/>
                </a:tc>
                <a:tc>
                  <a:txBody>
                    <a:bodyPr/>
                    <a:lstStyle/>
                    <a:p>
                      <a:pPr algn="just">
                        <a:spcBef>
                          <a:spcPts val="600"/>
                        </a:spcBef>
                        <a:spcAft>
                          <a:spcPts val="600"/>
                        </a:spcAft>
                      </a:pPr>
                      <a:r>
                        <a:rPr lang="en-US" sz="2000" i="1" dirty="0" smtClean="0">
                          <a:solidFill>
                            <a:srgbClr val="0D0D0D"/>
                          </a:solidFill>
                          <a:effectLst/>
                          <a:latin typeface="Times New Roman" panose="02020603050405020304" pitchFamily="18" charset="0"/>
                          <a:cs typeface="Times New Roman" panose="02020603050405020304" pitchFamily="18" charset="0"/>
                        </a:rPr>
                        <a:t>4- Ở </a:t>
                      </a:r>
                      <a:r>
                        <a:rPr lang="en-US" sz="2000" i="1" dirty="0" err="1" smtClean="0">
                          <a:solidFill>
                            <a:srgbClr val="0D0D0D"/>
                          </a:solidFill>
                          <a:effectLst/>
                          <a:latin typeface="Times New Roman" panose="02020603050405020304" pitchFamily="18" charset="0"/>
                          <a:cs typeface="Times New Roman" panose="02020603050405020304" pitchFamily="18" charset="0"/>
                        </a:rPr>
                        <a:t>phần</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kết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bài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người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viết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đã</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đưa</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ra</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những</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đề</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xuất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hành</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động</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nhằm</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tạo</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ra</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những</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thay</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đổi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tích</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cực</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Đề</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xuất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trong</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của</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người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viết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trong</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bài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văn</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là</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gì</a:t>
                      </a:r>
                      <a:r>
                        <a:rPr lang="en-US" sz="2000" i="1" dirty="0" smtClean="0">
                          <a:solidFill>
                            <a:srgbClr val="0D0D0D"/>
                          </a:solidFill>
                          <a:effectLst/>
                          <a:latin typeface="Times New Roman" panose="02020603050405020304" pitchFamily="18" charset="0"/>
                          <a:cs typeface="Times New Roman" panose="02020603050405020304" pitchFamily="18" charset="0"/>
                        </a:rPr>
                        <a:t>? Theo </a:t>
                      </a:r>
                      <a:r>
                        <a:rPr lang="en-US" sz="2000" i="1" dirty="0" err="1" smtClean="0">
                          <a:solidFill>
                            <a:srgbClr val="0D0D0D"/>
                          </a:solidFill>
                          <a:effectLst/>
                          <a:latin typeface="Times New Roman" panose="02020603050405020304" pitchFamily="18" charset="0"/>
                          <a:cs typeface="Times New Roman" panose="02020603050405020304" pitchFamily="18" charset="0"/>
                        </a:rPr>
                        <a:t>em</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đề</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xuất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ấy</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có</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hợp</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lí</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không</a:t>
                      </a:r>
                      <a:r>
                        <a:rPr lang="en-US" sz="2000" i="1" dirty="0" smtClean="0">
                          <a:solidFill>
                            <a:srgbClr val="0D0D0D"/>
                          </a:solidFill>
                          <a:effectLst/>
                          <a:latin typeface="Times New Roman" panose="02020603050405020304" pitchFamily="18" charset="0"/>
                          <a:cs typeface="Times New Roman" panose="02020603050405020304" pitchFamily="18" charset="0"/>
                        </a:rPr>
                        <a:t>?</a:t>
                      </a:r>
                      <a:endParaRPr lang="en-US" sz="2000" dirty="0" smtClean="0">
                        <a:effectLst/>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2046456517"/>
                  </a:ext>
                </a:extLst>
              </a:tr>
              <a:tr h="370840">
                <a:tc vMerge="1">
                  <a:txBody>
                    <a:bodyPr/>
                    <a:lstStyle/>
                    <a:p>
                      <a:pPr algn="just">
                        <a:spcBef>
                          <a:spcPts val="600"/>
                        </a:spcBef>
                        <a:spcAft>
                          <a:spcPts val="600"/>
                        </a:spcAft>
                      </a:pPr>
                      <a:endParaRPr lang="en-US" dirty="0" smtClean="0">
                        <a:effectLst/>
                      </a:endParaRPr>
                    </a:p>
                  </a:txBody>
                  <a:tcPr/>
                </a:tc>
                <a:tc>
                  <a:txBody>
                    <a:bodyPr/>
                    <a:lstStyle/>
                    <a:p>
                      <a:pPr algn="just">
                        <a:spcBef>
                          <a:spcPts val="600"/>
                        </a:spcBef>
                        <a:spcAft>
                          <a:spcPts val="600"/>
                        </a:spcAft>
                      </a:pPr>
                      <a:r>
                        <a:rPr lang="en-US" sz="2000" i="1" dirty="0" smtClean="0">
                          <a:solidFill>
                            <a:srgbClr val="0D0D0D"/>
                          </a:solidFill>
                          <a:effectLst/>
                          <a:latin typeface="Times New Roman" panose="02020603050405020304" pitchFamily="18" charset="0"/>
                          <a:cs typeface="Times New Roman" panose="02020603050405020304" pitchFamily="18" charset="0"/>
                        </a:rPr>
                        <a:t>5- </a:t>
                      </a:r>
                      <a:r>
                        <a:rPr lang="en-US" sz="2000" i="1" dirty="0" err="1" smtClean="0">
                          <a:solidFill>
                            <a:srgbClr val="0D0D0D"/>
                          </a:solidFill>
                          <a:effectLst/>
                          <a:latin typeface="Times New Roman" panose="02020603050405020304" pitchFamily="18" charset="0"/>
                          <a:cs typeface="Times New Roman" panose="02020603050405020304" pitchFamily="18" charset="0"/>
                        </a:rPr>
                        <a:t>Từ</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bài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viết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trên</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em</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rút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ra</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bài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học</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gì</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về</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việc</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viết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bài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văn</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trình</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bày</a:t>
                      </a:r>
                      <a:r>
                        <a:rPr lang="en-US" sz="2000" i="1" dirty="0" smtClean="0">
                          <a:solidFill>
                            <a:srgbClr val="0D0D0D"/>
                          </a:solidFill>
                          <a:effectLst/>
                          <a:latin typeface="Times New Roman" panose="02020603050405020304" pitchFamily="18" charset="0"/>
                          <a:cs typeface="Times New Roman" panose="02020603050405020304" pitchFamily="18" charset="0"/>
                        </a:rPr>
                        <a:t> ý </a:t>
                      </a:r>
                      <a:r>
                        <a:rPr lang="en-US" sz="2000" i="1" dirty="0" err="1" smtClean="0">
                          <a:solidFill>
                            <a:srgbClr val="0D0D0D"/>
                          </a:solidFill>
                          <a:effectLst/>
                          <a:latin typeface="Times New Roman" panose="02020603050405020304" pitchFamily="18" charset="0"/>
                          <a:cs typeface="Times New Roman" panose="02020603050405020304" pitchFamily="18" charset="0"/>
                        </a:rPr>
                        <a:t>kiến</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về</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một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hiện</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tượng</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đời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sống</a:t>
                      </a:r>
                      <a:r>
                        <a:rPr lang="en-US" sz="2000" i="1" dirty="0" smtClean="0">
                          <a:solidFill>
                            <a:srgbClr val="0D0D0D"/>
                          </a:solidFill>
                          <a:effectLst/>
                          <a:latin typeface="Times New Roman" panose="02020603050405020304" pitchFamily="18" charset="0"/>
                          <a:cs typeface="Times New Roman" panose="02020603050405020304" pitchFamily="18" charset="0"/>
                        </a:rPr>
                        <a:t>? </a:t>
                      </a:r>
                      <a:endParaRPr lang="en-US" sz="2000" dirty="0" smtClean="0">
                        <a:effectLst/>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2747739137"/>
                  </a:ext>
                </a:extLst>
              </a:tr>
            </a:tbl>
          </a:graphicData>
        </a:graphic>
      </p:graphicFrame>
    </p:spTree>
    <p:extLst>
      <p:ext uri="{BB962C8B-B14F-4D97-AF65-F5344CB8AC3E}">
        <p14:creationId xmlns:p14="http://schemas.microsoft.com/office/powerpoint/2010/main" val="281240996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39874"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647700" y="1143000"/>
            <a:ext cx="4968027" cy="73866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Times New Roman" panose="02020603050405020304" pitchFamily="18" charset="0"/>
                <a:cs typeface="+mn-cs"/>
              </a:rPr>
              <a:t>2</a:t>
            </a:r>
            <a:r>
              <a:rPr kumimoji="0" lang="vi-VN" sz="2800" b="1" i="0" u="none" strike="noStrike" kern="1200" cap="none" spc="0" normalizeH="0" baseline="0" noProof="0" dirty="0">
                <a:ln>
                  <a:noFill/>
                </a:ln>
                <a:solidFill>
                  <a:srgbClr val="993300"/>
                </a:solidFill>
                <a:effectLst/>
                <a:uLnTx/>
                <a:uFillTx/>
                <a:latin typeface="Times New Roman" panose="02020603050405020304" pitchFamily="18" charset="0"/>
                <a:ea typeface="Times New Roman" panose="02020603050405020304" pitchFamily="18" charset="0"/>
                <a:cs typeface="+mn-cs"/>
              </a:rPr>
              <a:t>. Phân tích bài viết tham khảo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641760"/>
            <a:ext cx="10845800" cy="4708981"/>
          </a:xfrm>
          <a:prstGeom prst="rect">
            <a:avLst/>
          </a:prstGeom>
        </p:spPr>
        <p:txBody>
          <a:bodyPr>
            <a:spAutoFit/>
          </a:bodyPr>
          <a:lstStyle/>
          <a:p>
            <a:pPr algn="just">
              <a:lnSpc>
                <a:spcPct val="150000"/>
              </a:lnSpc>
              <a:spcAft>
                <a:spcPts val="0"/>
              </a:spcAft>
            </a:pPr>
            <a:r>
              <a:rPr lang="en-US" sz="2400" dirty="0">
                <a:latin typeface="Times New Roman" panose="02020603050405020304" pitchFamily="18" charset="0"/>
                <a:ea typeface="Times New Roman" panose="02020603050405020304" pitchFamily="18" charset="0"/>
              </a:rPr>
              <a:t>a. VB: “ </a:t>
            </a:r>
            <a:r>
              <a:rPr lang="en-US" sz="2400" dirty="0" err="1">
                <a:latin typeface="Times New Roman" panose="02020603050405020304" pitchFamily="18" charset="0"/>
                <a:ea typeface="Times New Roman" panose="02020603050405020304" pitchFamily="18" charset="0"/>
              </a:rPr>
              <a:t>Hãy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bữa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cơm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đình</a:t>
            </a:r>
            <a:r>
              <a:rPr lang="en-US" sz="2400" dirty="0">
                <a:latin typeface="Times New Roman" panose="02020603050405020304" pitchFamily="18" charset="0"/>
                <a:ea typeface="Times New Roman" panose="02020603050405020304" pitchFamily="18" charset="0"/>
              </a:rPr>
              <a:t>”</a:t>
            </a:r>
          </a:p>
          <a:p>
            <a:pPr marL="342900" indent="-342900">
              <a:spcAft>
                <a:spcPts val="0"/>
              </a:spcAft>
              <a:buFont typeface="Wingdings" panose="05000000000000000000" pitchFamily="2" charset="2"/>
              <a:buChar char="v"/>
            </a:pPr>
            <a:r>
              <a:rPr lang="vi-VN" sz="2400" dirty="0" smtClean="0">
                <a:solidFill>
                  <a:srgbClr val="000000"/>
                </a:solidFill>
                <a:latin typeface="Times New Roman" panose="02020603050405020304" pitchFamily="18" charset="0"/>
                <a:ea typeface="Times New Roman" panose="02020603050405020304" pitchFamily="18" charset="0"/>
              </a:rPr>
              <a:t>Mục </a:t>
            </a:r>
            <a:r>
              <a:rPr lang="vi-VN" sz="2400" dirty="0">
                <a:solidFill>
                  <a:srgbClr val="000000"/>
                </a:solidFill>
                <a:latin typeface="Times New Roman" panose="02020603050405020304" pitchFamily="18" charset="0"/>
                <a:ea typeface="Times New Roman" panose="02020603050405020304" pitchFamily="18" charset="0"/>
              </a:rPr>
              <a:t>đích của bài viết: thuyết phục mọi người </a:t>
            </a:r>
            <a:r>
              <a:rPr lang="en-US" sz="2400" dirty="0" err="1">
                <a:solidFill>
                  <a:srgbClr val="000000"/>
                </a:solidFill>
                <a:latin typeface="Times New Roman" panose="02020603050405020304" pitchFamily="18" charset="0"/>
                <a:ea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đổi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cực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giữ gìn bữa cơm gia đình </a:t>
            </a:r>
            <a:r>
              <a:rPr lang="en-US" sz="2400" dirty="0" err="1">
                <a:solidFill>
                  <a:srgbClr val="000000"/>
                </a:solidFill>
                <a:latin typeface="Times New Roman" panose="02020603050405020304" pitchFamily="18" charset="0"/>
                <a:ea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vi-VN"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lgn="just">
              <a:spcAft>
                <a:spcPts val="0"/>
              </a:spcAft>
              <a:buFont typeface="Wingdings" panose="05000000000000000000" pitchFamily="2" charset="2"/>
              <a:buChar char="v"/>
            </a:pPr>
            <a:r>
              <a:rPr lang="vi-VN" sz="2400" dirty="0" smtClean="0">
                <a:solidFill>
                  <a:srgbClr val="000000"/>
                </a:solidFill>
                <a:latin typeface="Times New Roman" panose="02020603050405020304" pitchFamily="18" charset="0"/>
                <a:ea typeface="Times New Roman" panose="02020603050405020304" pitchFamily="18" charset="0"/>
              </a:rPr>
              <a:t>Ý </a:t>
            </a:r>
            <a:r>
              <a:rPr lang="vi-VN" sz="2400" dirty="0">
                <a:solidFill>
                  <a:srgbClr val="000000"/>
                </a:solidFill>
                <a:latin typeface="Times New Roman" panose="02020603050405020304" pitchFamily="18" charset="0"/>
                <a:ea typeface="Times New Roman" panose="02020603050405020304" pitchFamily="18" charset="0"/>
              </a:rPr>
              <a:t>kiến: nên duy trì bữa cơm gia đình.</a:t>
            </a:r>
            <a:endParaRPr lang="en-US" sz="2400" dirty="0">
              <a:latin typeface="Times New Roman" panose="02020603050405020304" pitchFamily="18" charset="0"/>
              <a:ea typeface="Times New Roman" panose="02020603050405020304" pitchFamily="18" charset="0"/>
            </a:endParaRPr>
          </a:p>
          <a:p>
            <a:pPr marL="342900" indent="-342900" algn="just">
              <a:spcAft>
                <a:spcPts val="0"/>
              </a:spcAft>
              <a:buFont typeface="Wingdings" panose="05000000000000000000" pitchFamily="2" charset="2"/>
              <a:buChar char="v"/>
            </a:pPr>
            <a:r>
              <a:rPr lang="vi-VN" sz="2400" dirty="0" smtClean="0">
                <a:solidFill>
                  <a:srgbClr val="000000"/>
                </a:solidFill>
                <a:latin typeface="Times New Roman" panose="02020603050405020304" pitchFamily="18" charset="0"/>
                <a:ea typeface="Times New Roman" panose="02020603050405020304" pitchFamily="18" charset="0"/>
              </a:rPr>
              <a:t>Lí </a:t>
            </a:r>
            <a:r>
              <a:rPr lang="vi-VN" sz="2400" dirty="0">
                <a:solidFill>
                  <a:srgbClr val="000000"/>
                </a:solidFill>
                <a:latin typeface="Times New Roman" panose="02020603050405020304" pitchFamily="18" charset="0"/>
                <a:ea typeface="Times New Roman" panose="02020603050405020304" pitchFamily="18" charset="0"/>
              </a:rPr>
              <a:t>lẽ 1: Bữa cơm gia đình rất bổ dưỡng, đảm bảo vệ sinh an toàn thực phẩm.</a:t>
            </a:r>
            <a:endParaRPr lang="en-US" sz="2400" dirty="0">
              <a:latin typeface="Times New Roman" panose="02020603050405020304" pitchFamily="18" charset="0"/>
              <a:ea typeface="Times New Roman" panose="02020603050405020304" pitchFamily="18" charset="0"/>
            </a:endParaRPr>
          </a:p>
          <a:p>
            <a:pPr marL="342900" indent="-342900">
              <a:spcAft>
                <a:spcPts val="0"/>
              </a:spcAft>
              <a:buFont typeface="Wingdings" panose="05000000000000000000" pitchFamily="2" charset="2"/>
              <a:buChar char="v"/>
            </a:pPr>
            <a:r>
              <a:rPr lang="vi-VN" sz="2400" dirty="0" smtClean="0">
                <a:solidFill>
                  <a:srgbClr val="000000"/>
                </a:solidFill>
                <a:latin typeface="Times New Roman" panose="02020603050405020304" pitchFamily="18" charset="0"/>
                <a:ea typeface="Times New Roman" panose="02020603050405020304" pitchFamily="18" charset="0"/>
              </a:rPr>
              <a:t>Lí </a:t>
            </a:r>
            <a:r>
              <a:rPr lang="vi-VN" sz="2400" dirty="0">
                <a:solidFill>
                  <a:srgbClr val="000000"/>
                </a:solidFill>
                <a:latin typeface="Times New Roman" panose="02020603050405020304" pitchFamily="18" charset="0"/>
                <a:ea typeface="Times New Roman" panose="02020603050405020304" pitchFamily="18" charset="0"/>
              </a:rPr>
              <a:t>lẽ 2: Bữa cơm gia đình là khoảng …hơn.</a:t>
            </a:r>
            <a:endParaRPr lang="en-US" sz="2400" dirty="0">
              <a:latin typeface="Times New Roman" panose="02020603050405020304" pitchFamily="18" charset="0"/>
              <a:ea typeface="Times New Roman" panose="02020603050405020304" pitchFamily="18" charset="0"/>
            </a:endParaRPr>
          </a:p>
          <a:p>
            <a:pPr marL="342900" indent="-342900">
              <a:spcAft>
                <a:spcPts val="0"/>
              </a:spcAft>
              <a:buFont typeface="Wingdings" panose="05000000000000000000" pitchFamily="2" charset="2"/>
              <a:buChar char="v"/>
            </a:pPr>
            <a:r>
              <a:rPr lang="vi-VN" sz="2400" dirty="0">
                <a:solidFill>
                  <a:srgbClr val="000000"/>
                </a:solidFill>
                <a:latin typeface="Times New Roman" panose="02020603050405020304" pitchFamily="18" charset="0"/>
                <a:ea typeface="Times New Roman" panose="02020603050405020304" pitchFamily="18" charset="0"/>
              </a:rPr>
              <a:t>Bằng chứng: Một nghiên cứu ở Mỹ </a:t>
            </a:r>
            <a:r>
              <a:rPr lang="vi-VN" sz="2400" dirty="0" smtClean="0">
                <a:solidFill>
                  <a:srgbClr val="000000"/>
                </a:solidFill>
                <a:latin typeface="Times New Roman" panose="02020603050405020304" pitchFamily="18" charset="0"/>
                <a:ea typeface="Times New Roman" panose="02020603050405020304" pitchFamily="18" charset="0"/>
              </a:rPr>
              <a:t>….</a:t>
            </a:r>
            <a:r>
              <a:rPr lang="vi-VN" sz="2400" dirty="0">
                <a:solidFill>
                  <a:srgbClr val="444444"/>
                </a:solidFill>
                <a:ea typeface="Calibri" panose="020F0502020204030204" pitchFamily="34" charset="0"/>
              </a:rPr>
              <a:t/>
            </a:r>
            <a:br>
              <a:rPr lang="vi-VN" sz="2400" dirty="0">
                <a:solidFill>
                  <a:srgbClr val="444444"/>
                </a:solidFill>
                <a:ea typeface="Calibri" panose="020F0502020204030204" pitchFamily="34" charset="0"/>
              </a:rPr>
            </a:br>
            <a:r>
              <a:rPr lang="en-US" sz="2400" dirty="0" smtClean="0">
                <a:solidFill>
                  <a:srgbClr val="000000"/>
                </a:solidFill>
                <a:latin typeface="Times New Roman" panose="02020603050405020304" pitchFamily="18" charset="0"/>
                <a:ea typeface="Times New Roman" panose="02020603050405020304" pitchFamily="18" charset="0"/>
              </a:rPr>
              <a:t>M</a:t>
            </a:r>
            <a:r>
              <a:rPr lang="vi-VN" sz="2400" dirty="0">
                <a:solidFill>
                  <a:srgbClr val="000000"/>
                </a:solidFill>
                <a:latin typeface="Times New Roman" panose="02020603050405020304" pitchFamily="18" charset="0"/>
                <a:ea typeface="Times New Roman" panose="02020603050405020304" pitchFamily="18" charset="0"/>
              </a:rPr>
              <a:t>ở bài:  nêu ra được </a:t>
            </a: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và thể hiện rõ ý kiến về bữa cơm gia đình.</a:t>
            </a:r>
            <a:endParaRPr lang="en-US" sz="2400" dirty="0">
              <a:latin typeface="Times New Roman" panose="02020603050405020304" pitchFamily="18" charset="0"/>
              <a:ea typeface="Times New Roman" panose="02020603050405020304" pitchFamily="18" charset="0"/>
            </a:endParaRPr>
          </a:p>
          <a:p>
            <a:pPr marL="342900" indent="-342900" algn="just">
              <a:spcAft>
                <a:spcPts val="0"/>
              </a:spcAft>
              <a:buFont typeface="Wingdings" panose="05000000000000000000" pitchFamily="2" charset="2"/>
              <a:buChar char="v"/>
            </a:pPr>
            <a:r>
              <a:rPr lang="en-US" sz="2400" dirty="0" err="1" smtClean="0">
                <a:latin typeface="Times New Roman" panose="02020603050405020304" pitchFamily="18" charset="0"/>
                <a:ea typeface="Times New Roman" panose="02020603050405020304" pitchFamily="18" charset="0"/>
              </a:rPr>
              <a:t>Kết</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vi-VN" sz="2400" dirty="0" smtClean="0">
                <a:solidFill>
                  <a:srgbClr val="000000"/>
                </a:solidFill>
                <a:latin typeface="Times New Roman" panose="02020603050405020304" pitchFamily="18" charset="0"/>
                <a:ea typeface="Times New Roman" panose="02020603050405020304" pitchFamily="18" charset="0"/>
              </a:rPr>
              <a:t>Cần </a:t>
            </a:r>
            <a:r>
              <a:rPr lang="vi-VN" sz="2400" dirty="0">
                <a:solidFill>
                  <a:srgbClr val="000000"/>
                </a:solidFill>
                <a:latin typeface="Times New Roman" panose="02020603050405020304" pitchFamily="18" charset="0"/>
                <a:ea typeface="Times New Roman" panose="02020603050405020304" pitchFamily="18" charset="0"/>
              </a:rPr>
              <a:t>giữ gìn bữa cơm gia đình</a:t>
            </a:r>
            <a:endParaRPr lang="en-US" sz="2400" dirty="0">
              <a:latin typeface="Times New Roman" panose="02020603050405020304" pitchFamily="18" charset="0"/>
              <a:ea typeface="Times New Roman" panose="02020603050405020304" pitchFamily="18" charset="0"/>
            </a:endParaRPr>
          </a:p>
          <a:p>
            <a:pPr marL="342900" indent="-342900" algn="just">
              <a:spcAft>
                <a:spcPts val="0"/>
              </a:spcAft>
              <a:buFont typeface="Wingdings" panose="05000000000000000000" pitchFamily="2" charset="2"/>
              <a:buChar char="v"/>
            </a:pPr>
            <a:r>
              <a:rPr lang="vi-VN" sz="2400" dirty="0" smtClean="0">
                <a:solidFill>
                  <a:srgbClr val="000000"/>
                </a:solidFill>
                <a:latin typeface="Times New Roman" panose="02020603050405020304" pitchFamily="18" charset="0"/>
                <a:ea typeface="Times New Roman" panose="02020603050405020304" pitchFamily="18" charset="0"/>
              </a:rPr>
              <a:t>Mỗi </a:t>
            </a:r>
            <a:r>
              <a:rPr lang="vi-VN" sz="2400" dirty="0">
                <a:solidFill>
                  <a:srgbClr val="000000"/>
                </a:solidFill>
                <a:latin typeface="Times New Roman" panose="02020603050405020304" pitchFamily="18" charset="0"/>
                <a:ea typeface="Times New Roman" panose="02020603050405020304" pitchFamily="18" charset="0"/>
              </a:rPr>
              <a:t>thành viên trong gia đình cần góp sức…</a:t>
            </a:r>
            <a:endParaRPr lang="en-US" sz="2400" dirty="0">
              <a:latin typeface="Times New Roman" panose="02020603050405020304" pitchFamily="18" charset="0"/>
              <a:ea typeface="Times New Roman" panose="02020603050405020304" pitchFamily="18" charset="0"/>
            </a:endParaRPr>
          </a:p>
          <a:p>
            <a:pPr algn="just">
              <a:spcAft>
                <a:spcPts val="0"/>
              </a:spcAft>
            </a:pPr>
            <a:r>
              <a:rPr lang="vi-VN" sz="2400" dirty="0">
                <a:solidFill>
                  <a:srgbClr val="000000"/>
                </a:solidFill>
                <a:latin typeface="Times New Roman" panose="02020603050405020304" pitchFamily="18" charset="0"/>
                <a:ea typeface="Times New Roman" panose="02020603050405020304" pitchFamily="18" charset="0"/>
              </a:rPr>
              <a:t>- &gt; đề xuất rất hợp lí. Vì sẽ giúp các thành viên thấu hiểu và gắn bó với nhau hơn, gđ sẽ hạnh phúc hơn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0251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Effect transition="in" filter="fade">
                                      <p:cBhvr>
                                        <p:cTn id="49" dur="1000"/>
                                        <p:tgtEl>
                                          <p:spTgt spid="4">
                                            <p:txEl>
                                              <p:pRg st="7" end="7"/>
                                            </p:txEl>
                                          </p:spTgt>
                                        </p:tgtEl>
                                      </p:cBhvr>
                                    </p:animEffect>
                                    <p:anim calcmode="lin" valueType="num">
                                      <p:cBhvr>
                                        <p:cTn id="5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8" end="8"/>
                                            </p:txEl>
                                          </p:spTgt>
                                        </p:tgtEl>
                                        <p:attrNameLst>
                                          <p:attrName>style.visibility</p:attrName>
                                        </p:attrNameLst>
                                      </p:cBhvr>
                                      <p:to>
                                        <p:strVal val="visible"/>
                                      </p:to>
                                    </p:set>
                                    <p:animEffect transition="in" filter="fade">
                                      <p:cBhvr>
                                        <p:cTn id="56" dur="1000"/>
                                        <p:tgtEl>
                                          <p:spTgt spid="4">
                                            <p:txEl>
                                              <p:pRg st="8" end="8"/>
                                            </p:txEl>
                                          </p:spTgt>
                                        </p:tgtEl>
                                      </p:cBhvr>
                                    </p:animEffect>
                                    <p:anim calcmode="lin" valueType="num">
                                      <p:cBhvr>
                                        <p:cTn id="57"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39874"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2494129" y="2259065"/>
            <a:ext cx="6367080" cy="2600199"/>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lvl="0" algn="just">
              <a:lnSpc>
                <a:spcPct val="150000"/>
              </a:lnSpc>
              <a:spcAft>
                <a:spcPts val="0"/>
              </a:spcAft>
              <a:buSzPts val="1400"/>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Khi viết văn trình bày ý kiến về một hiện tượng đời sống phải đưa ra những ý kiến, lí lẽ hợp lí, bên cạnh đó là bằng chứng chứng minh cho lí lẽ của mình</a:t>
            </a:r>
            <a:r>
              <a:rPr lang="vi-VN" sz="2800" dirty="0" smtClean="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
        <p:nvSpPr>
          <p:cNvPr id="17" name="Rectangle 16"/>
          <p:cNvSpPr/>
          <p:nvPr/>
        </p:nvSpPr>
        <p:spPr>
          <a:xfrm>
            <a:off x="647700" y="1143000"/>
            <a:ext cx="4968027" cy="73866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Times New Roman" panose="02020603050405020304" pitchFamily="18" charset="0"/>
                <a:cs typeface="+mn-cs"/>
              </a:rPr>
              <a:t>2</a:t>
            </a:r>
            <a:r>
              <a:rPr kumimoji="0" lang="vi-VN" sz="2800" b="1" i="0" u="none" strike="noStrike" kern="1200" cap="none" spc="0" normalizeH="0" baseline="0" noProof="0" dirty="0">
                <a:ln>
                  <a:noFill/>
                </a:ln>
                <a:solidFill>
                  <a:srgbClr val="993300"/>
                </a:solidFill>
                <a:effectLst/>
                <a:uLnTx/>
                <a:uFillTx/>
                <a:latin typeface="Times New Roman" panose="02020603050405020304" pitchFamily="18" charset="0"/>
                <a:ea typeface="Times New Roman" panose="02020603050405020304" pitchFamily="18" charset="0"/>
                <a:cs typeface="+mn-cs"/>
              </a:rPr>
              <a:t>. Phân tích bài viết tham khảo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9" name="Picture 8"/>
          <p:cNvPicPr>
            <a:picLocks noChangeAspect="1"/>
          </p:cNvPicPr>
          <p:nvPr/>
        </p:nvPicPr>
        <p:blipFill>
          <a:blip r:embed="rId7"/>
          <a:stretch>
            <a:fillRect/>
          </a:stretch>
        </p:blipFill>
        <p:spPr>
          <a:xfrm>
            <a:off x="737665" y="2320430"/>
            <a:ext cx="1617252" cy="1470230"/>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9021563" y="3615823"/>
            <a:ext cx="2407372" cy="2407372"/>
          </a:xfrm>
          <a:prstGeom prst="rect">
            <a:avLst/>
          </a:prstGeom>
        </p:spPr>
      </p:pic>
    </p:spTree>
    <p:extLst>
      <p:ext uri="{BB962C8B-B14F-4D97-AF65-F5344CB8AC3E}">
        <p14:creationId xmlns:p14="http://schemas.microsoft.com/office/powerpoint/2010/main" val="243152221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39874"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42458" y="1171573"/>
            <a:ext cx="5165132" cy="587853"/>
          </a:xfrm>
          <a:prstGeom prst="rect">
            <a:avLst/>
          </a:prstGeom>
        </p:spPr>
        <p:txBody>
          <a:bodyPr wrap="none">
            <a:spAutoFit/>
          </a:bodyPr>
          <a:lstStyle/>
          <a:p>
            <a:pPr>
              <a:lnSpc>
                <a:spcPct val="115000"/>
              </a:lnSpc>
              <a:spcAft>
                <a:spcPts val="0"/>
              </a:spcAft>
              <a:tabLst>
                <a:tab pos="1386840" algn="l"/>
              </a:tabLst>
            </a:pPr>
            <a:r>
              <a:rPr lang="en-US" sz="2800" b="1" dirty="0">
                <a:solidFill>
                  <a:srgbClr val="0D0D0D"/>
                </a:solidFill>
                <a:latin typeface="Times New Roman" panose="02020603050405020304" pitchFamily="18" charset="0"/>
                <a:ea typeface="MS Mincho"/>
              </a:rPr>
              <a:t>II. </a:t>
            </a:r>
            <a:r>
              <a:rPr lang="en-US" sz="2800" b="1" dirty="0" err="1">
                <a:solidFill>
                  <a:srgbClr val="0D0D0D"/>
                </a:solidFill>
                <a:latin typeface="Times New Roman" panose="02020603050405020304" pitchFamily="18" charset="0"/>
                <a:ea typeface="MS Mincho"/>
              </a:rPr>
              <a:t>Thực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hành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viết</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theo</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bước</a:t>
            </a:r>
            <a:endParaRPr lang="en-US" sz="2800" dirty="0">
              <a:effectLst/>
              <a:latin typeface="Times New Roman" panose="02020603050405020304" pitchFamily="18" charset="0"/>
              <a:ea typeface="Times New Roman" panose="02020603050405020304" pitchFamily="18" charset="0"/>
            </a:endParaRPr>
          </a:p>
        </p:txBody>
      </p:sp>
      <p:grpSp>
        <p:nvGrpSpPr>
          <p:cNvPr id="18" name="Group 17"/>
          <p:cNvGrpSpPr/>
          <p:nvPr/>
        </p:nvGrpSpPr>
        <p:grpSpPr>
          <a:xfrm>
            <a:off x="1837749" y="2020630"/>
            <a:ext cx="8491102" cy="2464671"/>
            <a:chOff x="2024497" y="2490787"/>
            <a:chExt cx="8491102" cy="2464671"/>
          </a:xfrm>
        </p:grpSpPr>
        <p:pic>
          <p:nvPicPr>
            <p:cNvPr id="12" name="Picture 11"/>
            <p:cNvPicPr>
              <a:picLocks noChangeAspect="1"/>
            </p:cNvPicPr>
            <p:nvPr/>
          </p:nvPicPr>
          <p:blipFill>
            <a:blip r:embed="rId7"/>
            <a:stretch>
              <a:fillRect/>
            </a:stretch>
          </p:blipFill>
          <p:spPr>
            <a:xfrm>
              <a:off x="2590928" y="2490787"/>
              <a:ext cx="7924671" cy="2464671"/>
            </a:xfrm>
            <a:prstGeom prst="rect">
              <a:avLst/>
            </a:prstGeom>
          </p:spPr>
        </p:pic>
        <p:pic>
          <p:nvPicPr>
            <p:cNvPr id="23" name="Picture 22"/>
            <p:cNvPicPr>
              <a:picLocks noChangeAspect="1"/>
            </p:cNvPicPr>
            <p:nvPr/>
          </p:nvPicPr>
          <p:blipFill>
            <a:blip r:embed="rId8"/>
            <a:stretch>
              <a:fillRect/>
            </a:stretch>
          </p:blipFill>
          <p:spPr>
            <a:xfrm>
              <a:off x="2024497" y="3061893"/>
              <a:ext cx="1390127" cy="1263752"/>
            </a:xfrm>
            <a:prstGeom prst="rect">
              <a:avLst/>
            </a:prstGeom>
          </p:spPr>
        </p:pic>
        <p:sp>
          <p:nvSpPr>
            <p:cNvPr id="16" name="Rectangle 15"/>
            <p:cNvSpPr/>
            <p:nvPr/>
          </p:nvSpPr>
          <p:spPr>
            <a:xfrm>
              <a:off x="3686174" y="2933675"/>
              <a:ext cx="6142331" cy="1578894"/>
            </a:xfrm>
            <a:prstGeom prst="rect">
              <a:avLst/>
            </a:prstGeom>
          </p:spPr>
          <p:txBody>
            <a:bodyPr wrap="square">
              <a:spAutoFit/>
            </a:bodyPr>
            <a:lstStyle/>
            <a:p>
              <a:pPr>
                <a:lnSpc>
                  <a:spcPct val="115000"/>
                </a:lnSpc>
                <a:spcAft>
                  <a:spcPts val="1200"/>
                </a:spcAft>
              </a:pPr>
              <a:r>
                <a:rPr lang="en-US" sz="2800" b="1" dirty="0" err="1">
                  <a:latin typeface="Times New Roman" panose="02020603050405020304" pitchFamily="18" charset="0"/>
                  <a:ea typeface="MS Mincho"/>
                </a:rPr>
                <a:t>Đề</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bài</a:t>
              </a:r>
              <a:r>
                <a:rPr lang="en-US" sz="2800" b="1" dirty="0">
                  <a:latin typeface="Times New Roman" panose="02020603050405020304" pitchFamily="18" charset="0"/>
                  <a:ea typeface="MS Mincho"/>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khoảng</a:t>
              </a:r>
              <a:r>
                <a:rPr lang="en-US" sz="2800" dirty="0">
                  <a:latin typeface="Times New Roman" panose="02020603050405020304" pitchFamily="18" charset="0"/>
                  <a:ea typeface="Times New Roman" panose="02020603050405020304" pitchFamily="18" charset="0"/>
                </a:rPr>
                <a:t> 400 </a:t>
              </a:r>
              <a:r>
                <a:rPr lang="en-US" sz="2800" dirty="0" err="1">
                  <a:latin typeface="Times New Roman" panose="02020603050405020304" pitchFamily="18" charset="0"/>
                  <a:ea typeface="Times New Roman" panose="02020603050405020304" pitchFamily="18" charset="0"/>
                </a:rPr>
                <a:t>chữ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4567594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463494" y="699459"/>
            <a:ext cx="348685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113649"/>
            <a:ext cx="2983766" cy="523220"/>
          </a:xfrm>
          <a:prstGeom prst="rect">
            <a:avLst/>
          </a:prstGeom>
        </p:spPr>
        <p:txBody>
          <a:bodyPr wrap="non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638103" y="1523849"/>
            <a:ext cx="10858500" cy="212365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Xuất xứ</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Nguyễn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Thanh</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Tú</a:t>
            </a:r>
            <a:endPar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1"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Trích</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biểu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Nghị</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luận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2001</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b</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Phương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đạt</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en-US" sz="2800" dirty="0" err="1">
                <a:solidFill>
                  <a:srgbClr val="000000"/>
                </a:solidFill>
                <a:latin typeface="Times New Roman" panose="02020603050405020304" pitchFamily="18" charset="0"/>
                <a:ea typeface="Times New Roman" panose="02020603050405020304" pitchFamily="18" charset="0"/>
              </a:rPr>
              <a:t>N</a:t>
            </a:r>
            <a:r>
              <a:rPr kumimoji="0" lang="en-US" sz="280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ghị</a:t>
            </a:r>
            <a:r>
              <a:rPr kumimoji="0" lang="en-US" sz="280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luận</a:t>
            </a:r>
            <a:endParaRPr kumimoji="0" lang="en-US" sz="2800" i="0" u="none" strike="noStrike" kern="1200" cap="none" spc="0" normalizeH="0" baseline="0" noProof="0" dirty="0">
              <a:ln>
                <a:noFill/>
              </a:ln>
              <a:solidFill>
                <a:prstClr val="black"/>
              </a:solidFill>
              <a:effectLst/>
              <a:uLnTx/>
              <a:uFillTx/>
              <a:latin typeface="Calibri" panose="020F0502020204030204"/>
              <a:cs typeface="+mn-cs"/>
            </a:endParaRPr>
          </a:p>
        </p:txBody>
      </p:sp>
      <p:sp>
        <p:nvSpPr>
          <p:cNvPr id="16" name="Rectangle 15"/>
          <p:cNvSpPr/>
          <p:nvPr/>
        </p:nvSpPr>
        <p:spPr>
          <a:xfrm>
            <a:off x="638103" y="3549282"/>
            <a:ext cx="272542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Bố</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cục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3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phần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rotWithShape="1">
          <a:blip r:embed="rId7"/>
          <a:srcRect r="12716"/>
          <a:stretch/>
        </p:blipFill>
        <p:spPr>
          <a:xfrm>
            <a:off x="7123621" y="1743841"/>
            <a:ext cx="4308830" cy="25916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9371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39874"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42458" y="1171573"/>
            <a:ext cx="5165132"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theo</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42458" y="1599677"/>
            <a:ext cx="2717924"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0" name="Group 9"/>
          <p:cNvGrpSpPr/>
          <p:nvPr/>
        </p:nvGrpSpPr>
        <p:grpSpPr>
          <a:xfrm>
            <a:off x="964755" y="2575880"/>
            <a:ext cx="2300747" cy="2846439"/>
            <a:chOff x="1578079" y="2551471"/>
            <a:chExt cx="2300747" cy="2846439"/>
          </a:xfrm>
        </p:grpSpPr>
        <p:sp>
          <p:nvSpPr>
            <p:cNvPr id="7" name="Frame 6"/>
            <p:cNvSpPr/>
            <p:nvPr/>
          </p:nvSpPr>
          <p:spPr>
            <a:xfrm>
              <a:off x="1578079" y="2551471"/>
              <a:ext cx="2300747" cy="2846439"/>
            </a:xfrm>
            <a:prstGeom prst="frame">
              <a:avLst>
                <a:gd name="adj1" fmla="val 3526"/>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1726866" y="2805416"/>
              <a:ext cx="2003172" cy="2246769"/>
            </a:xfrm>
            <a:prstGeom prst="rect">
              <a:avLst/>
            </a:prstGeom>
            <a:ln w="28575">
              <a:noFill/>
            </a:ln>
          </p:spPr>
          <p:txBody>
            <a:bodyPr wrap="square">
              <a:spAutoFit/>
            </a:bodyPr>
            <a:lstStyle/>
            <a:p>
              <a:pPr algn="just">
                <a:spcAft>
                  <a:spcPts val="0"/>
                </a:spcAft>
              </a:pPr>
              <a:r>
                <a:rPr lang="vi-VN" sz="2800" dirty="0">
                  <a:latin typeface="Times New Roman" panose="02020603050405020304" pitchFamily="18" charset="0"/>
                  <a:ea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rPr>
                <a:t>Lựa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grpSp>
        <p:nvGrpSpPr>
          <p:cNvPr id="19" name="Group 18"/>
          <p:cNvGrpSpPr/>
          <p:nvPr/>
        </p:nvGrpSpPr>
        <p:grpSpPr>
          <a:xfrm>
            <a:off x="3765787" y="1874073"/>
            <a:ext cx="5674281" cy="1089491"/>
            <a:chOff x="4339873" y="2433484"/>
            <a:chExt cx="5674281" cy="1238012"/>
          </a:xfrm>
        </p:grpSpPr>
        <p:sp>
          <p:nvSpPr>
            <p:cNvPr id="11" name="Left Arrow 10"/>
            <p:cNvSpPr/>
            <p:nvPr/>
          </p:nvSpPr>
          <p:spPr>
            <a:xfrm>
              <a:off x="4339873" y="2433484"/>
              <a:ext cx="5674281" cy="1238012"/>
            </a:xfrm>
            <a:prstGeom prst="leftArrow">
              <a:avLst>
                <a:gd name="adj1" fmla="val 78261"/>
                <a:gd name="adj2" fmla="val 3260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81739" y="2525301"/>
              <a:ext cx="4492496" cy="954107"/>
            </a:xfrm>
            <a:prstGeom prst="rect">
              <a:avLst/>
            </a:prstGeom>
          </p:spPr>
          <p:txBody>
            <a:bodyPr wrap="square">
              <a:spAutoFit/>
            </a:bodyPr>
            <a:lstStyle/>
            <a:p>
              <a:pPr algn="just">
                <a:spcAft>
                  <a:spcPts val="1200"/>
                </a:spcAft>
              </a:pPr>
              <a:r>
                <a:rPr lang="vi-VN" sz="2800" dirty="0">
                  <a:latin typeface="Times New Roman" panose="02020603050405020304" pitchFamily="18" charset="0"/>
                  <a:ea typeface="Times New Roman" panose="02020603050405020304" pitchFamily="18" charset="0"/>
                </a:rPr>
                <a:t>Thần tượng một ai đó: nên hay không?</a:t>
              </a:r>
              <a:endParaRPr lang="en-US" sz="2800" dirty="0">
                <a:effectLst/>
                <a:latin typeface="Times New Roman" panose="02020603050405020304" pitchFamily="18" charset="0"/>
                <a:ea typeface="Times New Roman" panose="02020603050405020304" pitchFamily="18" charset="0"/>
              </a:endParaRPr>
            </a:p>
          </p:txBody>
        </p:sp>
      </p:grpSp>
      <p:grpSp>
        <p:nvGrpSpPr>
          <p:cNvPr id="24" name="Group 23"/>
          <p:cNvGrpSpPr/>
          <p:nvPr/>
        </p:nvGrpSpPr>
        <p:grpSpPr>
          <a:xfrm>
            <a:off x="4746354" y="2971791"/>
            <a:ext cx="5674281" cy="1151184"/>
            <a:chOff x="4746354" y="3256974"/>
            <a:chExt cx="5674281" cy="1356851"/>
          </a:xfrm>
        </p:grpSpPr>
        <p:sp>
          <p:nvSpPr>
            <p:cNvPr id="27" name="Left Arrow 26"/>
            <p:cNvSpPr/>
            <p:nvPr/>
          </p:nvSpPr>
          <p:spPr>
            <a:xfrm>
              <a:off x="4746354" y="3256974"/>
              <a:ext cx="5674281" cy="1356851"/>
            </a:xfrm>
            <a:prstGeom prst="leftArrow">
              <a:avLst>
                <a:gd name="adj1" fmla="val 78261"/>
                <a:gd name="adj2" fmla="val 3260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984634" y="3403148"/>
              <a:ext cx="5436001" cy="954107"/>
            </a:xfrm>
            <a:prstGeom prst="rect">
              <a:avLst/>
            </a:prstGeom>
          </p:spPr>
          <p:txBody>
            <a:bodyPr wrap="square">
              <a:spAutoFit/>
            </a:bodyPr>
            <a:lstStyle/>
            <a:p>
              <a:pPr algn="just">
                <a:spcAft>
                  <a:spcPts val="1200"/>
                </a:spcAft>
              </a:pPr>
              <a:r>
                <a:rPr lang="vi-VN" sz="2800" dirty="0">
                  <a:latin typeface="Times New Roman" panose="02020603050405020304" pitchFamily="18" charset="0"/>
                  <a:ea typeface="Times New Roman" panose="02020603050405020304" pitchFamily="18" charset="0"/>
                </a:rPr>
                <a:t>Thành lập một câu lạc bộ đọc sách trong nhà trường: nên hay không?</a:t>
              </a:r>
              <a:endParaRPr lang="en-US" sz="2800" dirty="0">
                <a:effectLst/>
                <a:latin typeface="Times New Roman" panose="02020603050405020304" pitchFamily="18" charset="0"/>
                <a:ea typeface="Times New Roman" panose="02020603050405020304" pitchFamily="18" charset="0"/>
              </a:endParaRPr>
            </a:p>
          </p:txBody>
        </p:sp>
      </p:grpSp>
      <p:grpSp>
        <p:nvGrpSpPr>
          <p:cNvPr id="26" name="Group 25"/>
          <p:cNvGrpSpPr/>
          <p:nvPr/>
        </p:nvGrpSpPr>
        <p:grpSpPr>
          <a:xfrm>
            <a:off x="3498631" y="4110613"/>
            <a:ext cx="5674281" cy="1126484"/>
            <a:chOff x="3765787" y="4742055"/>
            <a:chExt cx="5674281" cy="1126484"/>
          </a:xfrm>
        </p:grpSpPr>
        <p:sp>
          <p:nvSpPr>
            <p:cNvPr id="28" name="Left Arrow 27"/>
            <p:cNvSpPr/>
            <p:nvPr/>
          </p:nvSpPr>
          <p:spPr>
            <a:xfrm>
              <a:off x="3765787" y="4742055"/>
              <a:ext cx="5674281" cy="1126484"/>
            </a:xfrm>
            <a:prstGeom prst="leftArrow">
              <a:avLst>
                <a:gd name="adj1" fmla="val 78261"/>
                <a:gd name="adj2" fmla="val 3260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078602" y="4800497"/>
              <a:ext cx="5198133" cy="954107"/>
            </a:xfrm>
            <a:prstGeom prst="rect">
              <a:avLst/>
            </a:prstGeom>
          </p:spPr>
          <p:txBody>
            <a:bodyPr wrap="square">
              <a:spAutoFit/>
            </a:bodyPr>
            <a:lstStyle/>
            <a:p>
              <a:pPr algn="just">
                <a:spcAft>
                  <a:spcPts val="1200"/>
                </a:spcAft>
              </a:pPr>
              <a:r>
                <a:rPr lang="vi-VN" sz="2800" dirty="0">
                  <a:latin typeface="Times New Roman" panose="02020603050405020304" pitchFamily="18" charset="0"/>
                  <a:ea typeface="Times New Roman" panose="02020603050405020304" pitchFamily="18" charset="0"/>
                </a:rPr>
                <a:t>Bảo tàng liệu có nhàm chán như suy nghĩ của một số người?</a:t>
              </a:r>
              <a:endParaRPr lang="en-US" sz="2800" dirty="0">
                <a:effectLst/>
                <a:latin typeface="Times New Roman" panose="02020603050405020304" pitchFamily="18" charset="0"/>
                <a:ea typeface="Times New Roman" panose="02020603050405020304" pitchFamily="18" charset="0"/>
              </a:endParaRPr>
            </a:p>
          </p:txBody>
        </p:sp>
      </p:grpSp>
      <p:grpSp>
        <p:nvGrpSpPr>
          <p:cNvPr id="37" name="Group 36"/>
          <p:cNvGrpSpPr/>
          <p:nvPr/>
        </p:nvGrpSpPr>
        <p:grpSpPr>
          <a:xfrm>
            <a:off x="4739021" y="5270024"/>
            <a:ext cx="5674281" cy="826946"/>
            <a:chOff x="4339874" y="5330628"/>
            <a:chExt cx="5674281" cy="826946"/>
          </a:xfrm>
        </p:grpSpPr>
        <p:sp>
          <p:nvSpPr>
            <p:cNvPr id="35" name="Left Arrow 34"/>
            <p:cNvSpPr/>
            <p:nvPr/>
          </p:nvSpPr>
          <p:spPr>
            <a:xfrm>
              <a:off x="4339874" y="5330628"/>
              <a:ext cx="5674281" cy="826946"/>
            </a:xfrm>
            <a:prstGeom prst="leftArrow">
              <a:avLst>
                <a:gd name="adj1" fmla="val 78261"/>
                <a:gd name="adj2" fmla="val 3260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vi-VN">
                  <a:latin typeface="Times New Roman" panose="02020603050405020304" pitchFamily="18" charset="0"/>
                  <a:ea typeface="Times New Roman" panose="02020603050405020304" pitchFamily="18" charset="0"/>
                </a:rPr>
                <a:t>Trò chơi điện tử: lợi hay hại?</a:t>
              </a:r>
              <a:endParaRPr lang="en-US" sz="1600">
                <a:effectLst/>
                <a:latin typeface="Times New Roman" panose="02020603050405020304" pitchFamily="18" charset="0"/>
                <a:ea typeface="Times New Roman" panose="02020603050405020304" pitchFamily="18" charset="0"/>
              </a:endParaRPr>
            </a:p>
          </p:txBody>
        </p:sp>
        <p:sp>
          <p:nvSpPr>
            <p:cNvPr id="29" name="Rectangle 28"/>
            <p:cNvSpPr/>
            <p:nvPr/>
          </p:nvSpPr>
          <p:spPr>
            <a:xfrm>
              <a:off x="4640883" y="5466967"/>
              <a:ext cx="4368696" cy="523220"/>
            </a:xfrm>
            <a:prstGeom prst="rect">
              <a:avLst/>
            </a:prstGeom>
          </p:spPr>
          <p:txBody>
            <a:bodyPr wrap="none">
              <a:spAutoFit/>
            </a:bodyPr>
            <a:lstStyle/>
            <a:p>
              <a:pPr algn="just">
                <a:spcAft>
                  <a:spcPts val="1200"/>
                </a:spcAft>
              </a:pPr>
              <a:r>
                <a:rPr lang="vi-VN" sz="2800" dirty="0">
                  <a:latin typeface="Times New Roman" panose="02020603050405020304" pitchFamily="18" charset="0"/>
                  <a:ea typeface="Times New Roman" panose="02020603050405020304" pitchFamily="18" charset="0"/>
                </a:rPr>
                <a:t>Trò chơi điện tử: lợi hay hại?</a:t>
              </a:r>
              <a:endParaRPr lang="en-US" sz="2800" dirty="0">
                <a:effectLst/>
                <a:latin typeface="Times New Roman" panose="02020603050405020304" pitchFamily="18" charset="0"/>
                <a:ea typeface="Times New Roman" panose="02020603050405020304" pitchFamily="18" charset="0"/>
              </a:endParaRPr>
            </a:p>
          </p:txBody>
        </p:sp>
      </p:grpSp>
      <p:pic>
        <p:nvPicPr>
          <p:cNvPr id="38" name="Picture 37"/>
          <p:cNvPicPr>
            <a:picLocks noChangeAspect="1"/>
          </p:cNvPicPr>
          <p:nvPr/>
        </p:nvPicPr>
        <p:blipFill>
          <a:blip r:embed="rId7"/>
          <a:stretch>
            <a:fillRect/>
          </a:stretch>
        </p:blipFill>
        <p:spPr>
          <a:xfrm>
            <a:off x="9724358" y="1201915"/>
            <a:ext cx="1892840" cy="1419630"/>
          </a:xfrm>
          <a:prstGeom prst="rect">
            <a:avLst/>
          </a:prstGeom>
        </p:spPr>
      </p:pic>
    </p:spTree>
    <p:extLst>
      <p:ext uri="{BB962C8B-B14F-4D97-AF65-F5344CB8AC3E}">
        <p14:creationId xmlns:p14="http://schemas.microsoft.com/office/powerpoint/2010/main" val="189514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righ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righ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right)">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39874"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42458" y="1171573"/>
            <a:ext cx="5165132"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theo</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42458" y="1599677"/>
            <a:ext cx="2717924"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660400" y="2094532"/>
            <a:ext cx="10845800" cy="3785652"/>
          </a:xfrm>
          <a:prstGeom prst="rect">
            <a:avLst/>
          </a:prstGeom>
        </p:spPr>
        <p:txBody>
          <a:bodyPr>
            <a:spAutoFit/>
          </a:bodyPr>
          <a:lstStyle/>
          <a:p>
            <a:pPr algn="just">
              <a:spcAft>
                <a:spcPts val="0"/>
              </a:spcAft>
            </a:pPr>
            <a:r>
              <a:rPr lang="vi-VN" sz="2400" i="1" dirty="0">
                <a:latin typeface="Times New Roman" panose="02020603050405020304" pitchFamily="18" charset="0"/>
                <a:ea typeface="Times New Roman" panose="02020603050405020304" pitchFamily="18" charset="0"/>
              </a:rPr>
              <a:t>b. </a:t>
            </a:r>
            <a:r>
              <a:rPr lang="en-US" sz="2400" i="1" dirty="0" err="1">
                <a:latin typeface="Times New Roman" panose="02020603050405020304" pitchFamily="18" charset="0"/>
                <a:ea typeface="Times New Roman" panose="02020603050405020304" pitchFamily="18" charset="0"/>
              </a:rPr>
              <a:t>Tìm</a:t>
            </a:r>
            <a:r>
              <a:rPr lang="en-US" sz="2400" i="1" dirty="0">
                <a:latin typeface="Times New Roman" panose="02020603050405020304" pitchFamily="18" charset="0"/>
                <a:ea typeface="Times New Roman" panose="02020603050405020304" pitchFamily="18" charset="0"/>
              </a:rPr>
              <a:t> ý</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bàn</a:t>
            </a:r>
            <a:r>
              <a:rPr lang="en-US" sz="2400" dirty="0">
                <a:latin typeface="Times New Roman" panose="02020603050405020304" pitchFamily="18" charset="0"/>
                <a:ea typeface="Times New Roman" panose="02020603050405020304" pitchFamily="18" charset="0"/>
              </a:rPr>
              <a:t>.</a:t>
            </a:r>
          </a:p>
          <a:p>
            <a:pPr algn="just">
              <a:spcAft>
                <a:spcPts val="0"/>
              </a:spcAft>
            </a:pP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kiến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đúng</a:t>
            </a: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sai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cực</a:t>
            </a:r>
            <a:r>
              <a:rPr lang="en-US" sz="2400" dirty="0">
                <a:latin typeface="Times New Roman" panose="02020603050405020304" pitchFamily="18" charset="0"/>
                <a:ea typeface="Times New Roman" panose="02020603050405020304" pitchFamily="18" charset="0"/>
              </a:rPr>
              <a:t>)</a:t>
            </a:r>
          </a:p>
          <a:p>
            <a:pPr algn="just">
              <a:spcAft>
                <a:spcPts val="0"/>
              </a:spcAft>
            </a:pP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Tại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khía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bàn</a:t>
            </a:r>
            <a:r>
              <a:rPr lang="en-US" sz="2400" dirty="0">
                <a:latin typeface="Times New Roman" panose="02020603050405020304" pitchFamily="18" charset="0"/>
                <a:ea typeface="Times New Roman" panose="02020603050405020304" pitchFamily="18" charset="0"/>
              </a:rPr>
              <a:t>:</a:t>
            </a:r>
          </a:p>
          <a:p>
            <a:pPr algn="just">
              <a:spcAft>
                <a:spcPts val="0"/>
              </a:spcAft>
            </a:pP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Lí</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lẽ</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để</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bàn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luận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vấn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đề</a:t>
            </a:r>
            <a:r>
              <a:rPr lang="en-US" sz="2400" i="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Bằng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chứng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làm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sáng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tỏ</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hiện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tượng</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Mở</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rộng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vấn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đề</a:t>
            </a:r>
            <a:r>
              <a:rPr lang="en-US" sz="2400" i="1"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loại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bỏ</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cực</a:t>
            </a:r>
            <a:r>
              <a:rPr lang="en-US" sz="2400" dirty="0">
                <a:latin typeface="Times New Roman" panose="02020603050405020304" pitchFamily="18" charset="0"/>
                <a:ea typeface="Times New Roman" panose="02020603050405020304" pitchFamily="18" charset="0"/>
              </a:rPr>
              <a:t>)</a:t>
            </a:r>
          </a:p>
          <a:p>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điệp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muốn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nhắn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gửi</a:t>
            </a:r>
            <a:r>
              <a:rPr lang="en-US" sz="2400" dirty="0">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59991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wipe(down)">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wipe(down)">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wipe(down)">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wipe(down)">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wipe(down)">
                                      <p:cBhvr>
                                        <p:cTn id="27" dur="500"/>
                                        <p:tgtEl>
                                          <p:spTgt spid="1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xEl>
                                              <p:pRg st="6" end="6"/>
                                            </p:txEl>
                                          </p:spTgt>
                                        </p:tgtEl>
                                        <p:attrNameLst>
                                          <p:attrName>style.visibility</p:attrName>
                                        </p:attrNameLst>
                                      </p:cBhvr>
                                      <p:to>
                                        <p:strVal val="visible"/>
                                      </p:to>
                                    </p:set>
                                    <p:animEffect transition="in" filter="wipe(down)">
                                      <p:cBhvr>
                                        <p:cTn id="32" dur="500"/>
                                        <p:tgtEl>
                                          <p:spTgt spid="1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xEl>
                                              <p:pRg st="7" end="7"/>
                                            </p:txEl>
                                          </p:spTgt>
                                        </p:tgtEl>
                                        <p:attrNameLst>
                                          <p:attrName>style.visibility</p:attrName>
                                        </p:attrNameLst>
                                      </p:cBhvr>
                                      <p:to>
                                        <p:strVal val="visible"/>
                                      </p:to>
                                    </p:set>
                                    <p:animEffect transition="in" filter="wipe(down)">
                                      <p:cBhvr>
                                        <p:cTn id="37" dur="500"/>
                                        <p:tgtEl>
                                          <p:spTgt spid="1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xEl>
                                              <p:pRg st="8" end="8"/>
                                            </p:txEl>
                                          </p:spTgt>
                                        </p:tgtEl>
                                        <p:attrNameLst>
                                          <p:attrName>style.visibility</p:attrName>
                                        </p:attrNameLst>
                                      </p:cBhvr>
                                      <p:to>
                                        <p:strVal val="visible"/>
                                      </p:to>
                                    </p:set>
                                    <p:animEffect transition="in" filter="wipe(down)">
                                      <p:cBhvr>
                                        <p:cTn id="42"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39874"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19492" y="968198"/>
            <a:ext cx="2717924"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73100" y="1437659"/>
            <a:ext cx="10845800" cy="4570482"/>
          </a:xfrm>
          <a:prstGeom prst="rect">
            <a:avLst/>
          </a:prstGeom>
        </p:spPr>
        <p:txBody>
          <a:bodyPr>
            <a:spAutoFit/>
          </a:bodyPr>
          <a:lstStyle/>
          <a:p>
            <a:pPr algn="just">
              <a:spcAft>
                <a:spcPts val="0"/>
              </a:spcAft>
            </a:pP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dàn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ý</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r>
              <a:rPr lang="vi-VN" sz="2400" dirty="0">
                <a:solidFill>
                  <a:srgbClr val="0D0D0D"/>
                </a:solidFill>
                <a:latin typeface="Times New Roman" panose="02020603050405020304" pitchFamily="18" charset="0"/>
                <a:cs typeface="Times New Roman" panose="02020603050405020304" pitchFamily="18" charset="0"/>
              </a:rPr>
              <a:t>- </a:t>
            </a:r>
            <a:r>
              <a:rPr lang="vi-VN" sz="2400" i="1" u="sng" dirty="0">
                <a:solidFill>
                  <a:srgbClr val="0D0D0D"/>
                </a:solidFill>
                <a:latin typeface="Times New Roman" panose="02020603050405020304" pitchFamily="18" charset="0"/>
                <a:cs typeface="Times New Roman" panose="02020603050405020304" pitchFamily="18" charset="0"/>
              </a:rPr>
              <a:t>Mở bài</a:t>
            </a:r>
            <a:r>
              <a:rPr lang="vi-VN" sz="2400" dirty="0">
                <a:solidFill>
                  <a:srgbClr val="0D0D0D"/>
                </a:solidFill>
                <a:latin typeface="Times New Roman" panose="02020603050405020304" pitchFamily="18" charset="0"/>
                <a:cs typeface="Times New Roman" panose="02020603050405020304" pitchFamily="18" charset="0"/>
              </a:rPr>
              <a:t>: </a:t>
            </a:r>
            <a:r>
              <a:rPr lang="en-US" sz="2400" dirty="0" smtClean="0">
                <a:solidFill>
                  <a:srgbClr val="0D0D0D"/>
                </a:solidFill>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en-US" sz="2400" dirty="0">
                <a:solidFill>
                  <a:srgbClr val="0D0D0D"/>
                </a:solidFill>
                <a:latin typeface="Times New Roman" panose="02020603050405020304" pitchFamily="18" charset="0"/>
                <a:cs typeface="Times New Roman" panose="02020603050405020304" pitchFamily="18" charset="0"/>
              </a:rPr>
              <a:t>  + </a:t>
            </a:r>
            <a:r>
              <a:rPr lang="en-US" sz="2400" dirty="0" err="1">
                <a:solidFill>
                  <a:srgbClr val="0D0D0D"/>
                </a:solidFill>
                <a:latin typeface="Times New Roman" panose="02020603050405020304" pitchFamily="18" charset="0"/>
                <a:cs typeface="Times New Roman" panose="02020603050405020304" pitchFamily="18" charset="0"/>
              </a:rPr>
              <a:t>Giới</a:t>
            </a:r>
            <a:r>
              <a:rPr lang="en-US" sz="2400" dirty="0">
                <a:solidFill>
                  <a:srgbClr val="0D0D0D"/>
                </a:solidFill>
                <a:latin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cs typeface="Times New Roman" panose="02020603050405020304" pitchFamily="18" charset="0"/>
              </a:rPr>
              <a:t>thiệu</a:t>
            </a:r>
            <a:r>
              <a:rPr lang="en-US" sz="2400" dirty="0">
                <a:solidFill>
                  <a:srgbClr val="0D0D0D"/>
                </a:solidFill>
                <a:latin typeface="Times New Roman" panose="02020603050405020304" pitchFamily="18" charset="0"/>
                <a:cs typeface="Times New Roman" panose="02020603050405020304" pitchFamily="18" charset="0"/>
              </a:rPr>
              <a:t> </a:t>
            </a:r>
            <a:r>
              <a:rPr lang="vi-VN" sz="2400" dirty="0">
                <a:solidFill>
                  <a:srgbClr val="0D0D0D"/>
                </a:solidFill>
                <a:latin typeface="Times New Roman" panose="02020603050405020304" pitchFamily="18" charset="0"/>
                <a:cs typeface="Times New Roman" panose="02020603050405020304" pitchFamily="18" charset="0"/>
              </a:rPr>
              <a:t>hiện t</a:t>
            </a:r>
            <a:r>
              <a:rPr lang="en-US" sz="2400" dirty="0" err="1">
                <a:solidFill>
                  <a:srgbClr val="0D0D0D"/>
                </a:solidFill>
                <a:latin typeface="Times New Roman" panose="02020603050405020304" pitchFamily="18" charset="0"/>
                <a:cs typeface="Times New Roman" panose="02020603050405020304" pitchFamily="18" charset="0"/>
              </a:rPr>
              <a:t>ượ</a:t>
            </a:r>
            <a:r>
              <a:rPr lang="vi-VN" sz="2400" dirty="0">
                <a:solidFill>
                  <a:srgbClr val="0D0D0D"/>
                </a:solidFill>
                <a:latin typeface="Times New Roman" panose="02020603050405020304" pitchFamily="18" charset="0"/>
                <a:cs typeface="Times New Roman" panose="02020603050405020304" pitchFamily="18" charset="0"/>
              </a:rPr>
              <a:t>ng </a:t>
            </a:r>
            <a:r>
              <a:rPr lang="en-US" sz="2400" dirty="0">
                <a:solidFill>
                  <a:srgbClr val="0D0D0D"/>
                </a:solidFill>
                <a:latin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cs typeface="Times New Roman" panose="02020603050405020304" pitchFamily="18" charset="0"/>
              </a:rPr>
              <a:t>nêu</a:t>
            </a:r>
            <a:r>
              <a:rPr lang="en-US" sz="2400" dirty="0">
                <a:solidFill>
                  <a:srgbClr val="0D0D0D"/>
                </a:solidFill>
                <a:latin typeface="Times New Roman" panose="02020603050405020304" pitchFamily="18" charset="0"/>
                <a:cs typeface="Times New Roman" panose="02020603050405020304" pitchFamily="18" charset="0"/>
              </a:rPr>
              <a:t> ý  </a:t>
            </a:r>
            <a:r>
              <a:rPr lang="en-US" sz="2400" dirty="0" err="1">
                <a:solidFill>
                  <a:srgbClr val="0D0D0D"/>
                </a:solidFill>
                <a:latin typeface="Times New Roman" panose="02020603050405020304" pitchFamily="18" charset="0"/>
                <a:cs typeface="Times New Roman" panose="02020603050405020304" pitchFamily="18" charset="0"/>
              </a:rPr>
              <a:t>kiến</a:t>
            </a:r>
            <a:r>
              <a:rPr lang="en-US" sz="2400" dirty="0">
                <a:solidFill>
                  <a:srgbClr val="0D0D0D"/>
                </a:solidFill>
                <a:latin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cs typeface="Times New Roman" panose="02020603050405020304" pitchFamily="18" charset="0"/>
              </a:rPr>
              <a:t>của</a:t>
            </a:r>
            <a:r>
              <a:rPr lang="en-US" sz="2400" dirty="0">
                <a:solidFill>
                  <a:srgbClr val="0D0D0D"/>
                </a:solidFill>
                <a:latin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cs typeface="Times New Roman" panose="02020603050405020304" pitchFamily="18" charset="0"/>
              </a:rPr>
              <a:t>về</a:t>
            </a:r>
            <a:r>
              <a:rPr lang="en-US" sz="2400" dirty="0">
                <a:solidFill>
                  <a:srgbClr val="0D0D0D"/>
                </a:solidFill>
                <a:latin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cs typeface="Times New Roman" panose="02020603050405020304" pitchFamily="18" charset="0"/>
              </a:rPr>
              <a:t>hiện</a:t>
            </a:r>
            <a:r>
              <a:rPr lang="en-US" sz="2400" dirty="0">
                <a:solidFill>
                  <a:srgbClr val="0D0D0D"/>
                </a:solidFill>
                <a:latin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cs typeface="Times New Roman" panose="02020603050405020304" pitchFamily="18" charset="0"/>
              </a:rPr>
              <a:t>tượng</a:t>
            </a:r>
            <a:endParaRPr lang="en-US" sz="24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400" dirty="0">
                <a:solidFill>
                  <a:srgbClr val="0D0D0D"/>
                </a:solidFill>
                <a:latin typeface="Times New Roman" panose="02020603050405020304" pitchFamily="18" charset="0"/>
                <a:cs typeface="Times New Roman" panose="02020603050405020304" pitchFamily="18" charset="0"/>
              </a:rPr>
              <a:t>- </a:t>
            </a:r>
            <a:r>
              <a:rPr lang="vi-VN" sz="2400" i="1" u="sng" dirty="0">
                <a:solidFill>
                  <a:srgbClr val="0D0D0D"/>
                </a:solidFill>
                <a:latin typeface="Times New Roman" panose="02020603050405020304" pitchFamily="18" charset="0"/>
                <a:cs typeface="Times New Roman" panose="02020603050405020304" pitchFamily="18" charset="0"/>
              </a:rPr>
              <a:t>Thân bài</a:t>
            </a:r>
            <a:r>
              <a:rPr lang="vi-VN" sz="2400" dirty="0">
                <a:solidFill>
                  <a:srgbClr val="0D0D0D"/>
                </a:solidFill>
                <a:latin typeface="Times New Roman" panose="02020603050405020304" pitchFamily="18" charset="0"/>
                <a:cs typeface="Times New Roman" panose="02020603050405020304" pitchFamily="18" charset="0"/>
              </a:rPr>
              <a:t>: Ð</a:t>
            </a:r>
            <a:r>
              <a:rPr lang="en-US" sz="2400" dirty="0">
                <a:solidFill>
                  <a:srgbClr val="0D0D0D"/>
                </a:solidFill>
                <a:latin typeface="Times New Roman" panose="02020603050405020304" pitchFamily="18" charset="0"/>
                <a:cs typeface="Times New Roman" panose="02020603050405020304" pitchFamily="18" charset="0"/>
              </a:rPr>
              <a:t>ư</a:t>
            </a:r>
            <a:r>
              <a:rPr lang="vi-VN" sz="2400" dirty="0">
                <a:solidFill>
                  <a:srgbClr val="0D0D0D"/>
                </a:solidFill>
                <a:latin typeface="Times New Roman" panose="02020603050405020304" pitchFamily="18" charset="0"/>
                <a:cs typeface="Times New Roman" panose="02020603050405020304" pitchFamily="18" charset="0"/>
              </a:rPr>
              <a:t>a ra ý kiến bàn luận.</a:t>
            </a:r>
            <a:endParaRPr lang="en-US" sz="24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400" dirty="0">
                <a:solidFill>
                  <a:srgbClr val="0D0D0D"/>
                </a:solidFill>
                <a:latin typeface="Times New Roman" panose="02020603050405020304" pitchFamily="18" charset="0"/>
                <a:cs typeface="Times New Roman" panose="02020603050405020304" pitchFamily="18" charset="0"/>
              </a:rPr>
              <a:t>+ Ý 1 (lí lẽ, bằng chứng)</a:t>
            </a:r>
            <a:endParaRPr lang="en-US" sz="24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400" dirty="0">
                <a:solidFill>
                  <a:srgbClr val="0D0D0D"/>
                </a:solidFill>
                <a:latin typeface="Times New Roman" panose="02020603050405020304" pitchFamily="18" charset="0"/>
                <a:cs typeface="Times New Roman" panose="02020603050405020304" pitchFamily="18" charset="0"/>
              </a:rPr>
              <a:t>+ Ý 2 (lí lẽ, bằng chứng)</a:t>
            </a:r>
            <a:endParaRPr lang="en-US" sz="24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400" dirty="0">
                <a:solidFill>
                  <a:srgbClr val="0D0D0D"/>
                </a:solidFill>
                <a:latin typeface="Times New Roman" panose="02020603050405020304" pitchFamily="18" charset="0"/>
                <a:cs typeface="Times New Roman" panose="02020603050405020304" pitchFamily="18" charset="0"/>
              </a:rPr>
              <a:t>+ Ý 3 (lí lẽ, bằng chứng)</a:t>
            </a:r>
            <a:endParaRPr lang="en-US" sz="24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en-US" sz="2400" dirty="0" err="1">
                <a:solidFill>
                  <a:srgbClr val="0D0D0D"/>
                </a:solidFill>
                <a:latin typeface="Times New Roman" panose="02020603050405020304" pitchFamily="18" charset="0"/>
                <a:cs typeface="Times New Roman" panose="02020603050405020304" pitchFamily="18" charset="0"/>
              </a:rPr>
              <a:t>Trao</a:t>
            </a:r>
            <a:r>
              <a:rPr lang="en-US" sz="2400" dirty="0">
                <a:solidFill>
                  <a:srgbClr val="0D0D0D"/>
                </a:solidFill>
                <a:latin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cs typeface="Times New Roman" panose="02020603050405020304" pitchFamily="18" charset="0"/>
              </a:rPr>
              <a:t>đổi</a:t>
            </a:r>
            <a:r>
              <a:rPr lang="en-US" sz="2400" dirty="0">
                <a:solidFill>
                  <a:srgbClr val="0D0D0D"/>
                </a:solidFill>
                <a:latin typeface="Times New Roman" panose="02020603050405020304" pitchFamily="18" charset="0"/>
                <a:cs typeface="Times New Roman" panose="02020603050405020304" pitchFamily="18" charset="0"/>
              </a:rPr>
              <a:t> </a:t>
            </a:r>
            <a:r>
              <a:rPr lang="en-US" sz="2400" dirty="0" smtClean="0">
                <a:solidFill>
                  <a:srgbClr val="0D0D0D"/>
                </a:solidFill>
                <a:latin typeface="Times New Roman" panose="02020603050405020304" pitchFamily="18" charset="0"/>
                <a:cs typeface="Times New Roman" panose="02020603050405020304" pitchFamily="18" charset="0"/>
              </a:rPr>
              <a:t>ý </a:t>
            </a:r>
            <a:r>
              <a:rPr lang="en-US" sz="2400" dirty="0" err="1" smtClean="0">
                <a:solidFill>
                  <a:srgbClr val="0D0D0D"/>
                </a:solidFill>
                <a:latin typeface="Times New Roman" panose="02020603050405020304" pitchFamily="18" charset="0"/>
                <a:cs typeface="Times New Roman" panose="02020603050405020304" pitchFamily="18" charset="0"/>
              </a:rPr>
              <a:t>kiến</a:t>
            </a:r>
            <a:r>
              <a:rPr lang="en-US" sz="2400" dirty="0" smtClean="0">
                <a:solidFill>
                  <a:srgbClr val="0D0D0D"/>
                </a:solidFill>
                <a:latin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cs typeface="Times New Roman" panose="02020603050405020304" pitchFamily="18" charset="0"/>
              </a:rPr>
              <a:t>trái</a:t>
            </a:r>
            <a:r>
              <a:rPr lang="en-US" sz="2400" dirty="0">
                <a:solidFill>
                  <a:srgbClr val="0D0D0D"/>
                </a:solidFill>
                <a:latin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cs typeface="Times New Roman" panose="02020603050405020304" pitchFamily="18" charset="0"/>
              </a:rPr>
              <a:t>chiều</a:t>
            </a:r>
            <a:endParaRPr lang="en-US" sz="24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400" dirty="0">
                <a:solidFill>
                  <a:srgbClr val="0D0D0D"/>
                </a:solidFill>
                <a:latin typeface="Times New Roman" panose="02020603050405020304" pitchFamily="18" charset="0"/>
                <a:cs typeface="Times New Roman" panose="02020603050405020304" pitchFamily="18" charset="0"/>
              </a:rPr>
              <a:t>- </a:t>
            </a:r>
            <a:r>
              <a:rPr lang="vi-VN" sz="2400" i="1" u="sng" dirty="0">
                <a:solidFill>
                  <a:srgbClr val="0D0D0D"/>
                </a:solidFill>
                <a:latin typeface="Times New Roman" panose="02020603050405020304" pitchFamily="18" charset="0"/>
                <a:cs typeface="Times New Roman" panose="02020603050405020304" pitchFamily="18" charset="0"/>
              </a:rPr>
              <a:t>Kết bài</a:t>
            </a:r>
            <a:r>
              <a:rPr lang="vi-VN" sz="2400" dirty="0">
                <a:solidFill>
                  <a:srgbClr val="0D0D0D"/>
                </a:solidFill>
                <a:latin typeface="Times New Roman" panose="02020603050405020304" pitchFamily="18" charset="0"/>
                <a:cs typeface="Times New Roman" panose="02020603050405020304" pitchFamily="18" charset="0"/>
              </a:rPr>
              <a:t>: Khẳng </a:t>
            </a:r>
            <a:r>
              <a:rPr lang="en-US" sz="2400" dirty="0">
                <a:solidFill>
                  <a:srgbClr val="0D0D0D"/>
                </a:solidFill>
                <a:latin typeface="Times New Roman" panose="02020603050405020304" pitchFamily="18" charset="0"/>
                <a:cs typeface="Times New Roman" panose="02020603050405020304" pitchFamily="18" charset="0"/>
              </a:rPr>
              <a:t>đ</a:t>
            </a:r>
            <a:r>
              <a:rPr lang="vi-VN" sz="2400" dirty="0">
                <a:solidFill>
                  <a:srgbClr val="0D0D0D"/>
                </a:solidFill>
                <a:latin typeface="Times New Roman" panose="02020603050405020304" pitchFamily="18" charset="0"/>
                <a:cs typeface="Times New Roman" panose="02020603050405020304" pitchFamily="18" charset="0"/>
              </a:rPr>
              <a:t>ịnh lại</a:t>
            </a:r>
            <a:r>
              <a:rPr lang="vi-VN" sz="2400" dirty="0">
                <a:latin typeface="Times New Roman" panose="02020603050405020304" pitchFamily="18" charset="0"/>
                <a:cs typeface="Times New Roman" panose="02020603050405020304" pitchFamily="18" charset="0"/>
              </a:rPr>
              <a:t> ý kiến của bản thân.</a:t>
            </a:r>
            <a:endParaRPr lang="en-US" sz="24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00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1000"/>
                                        <p:tgtEl>
                                          <p:spTgt spid="7">
                                            <p:txEl>
                                              <p:pRg st="4" end="4"/>
                                            </p:txEl>
                                          </p:spTgt>
                                        </p:tgtEl>
                                      </p:cBhvr>
                                    </p:animEffect>
                                    <p:anim calcmode="lin" valueType="num">
                                      <p:cBhvr>
                                        <p:cTn id="2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1000"/>
                                        <p:tgtEl>
                                          <p:spTgt spid="7">
                                            <p:txEl>
                                              <p:pRg st="5" end="5"/>
                                            </p:txEl>
                                          </p:spTgt>
                                        </p:tgtEl>
                                      </p:cBhvr>
                                    </p:animEffect>
                                    <p:anim calcmode="lin" valueType="num">
                                      <p:cBhvr>
                                        <p:cTn id="3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anim calcmode="lin" valueType="num">
                                      <p:cBhvr>
                                        <p:cTn id="4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Effect transition="in" filter="fade">
                                      <p:cBhvr>
                                        <p:cTn id="49" dur="1000"/>
                                        <p:tgtEl>
                                          <p:spTgt spid="7">
                                            <p:txEl>
                                              <p:pRg st="7" end="7"/>
                                            </p:txEl>
                                          </p:spTgt>
                                        </p:tgtEl>
                                      </p:cBhvr>
                                    </p:animEffect>
                                    <p:anim calcmode="lin" valueType="num">
                                      <p:cBhvr>
                                        <p:cTn id="50"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8" end="8"/>
                                            </p:txEl>
                                          </p:spTgt>
                                        </p:tgtEl>
                                        <p:attrNameLst>
                                          <p:attrName>style.visibility</p:attrName>
                                        </p:attrNameLst>
                                      </p:cBhvr>
                                      <p:to>
                                        <p:strVal val="visible"/>
                                      </p:to>
                                    </p:set>
                                    <p:animEffect transition="in" filter="fade">
                                      <p:cBhvr>
                                        <p:cTn id="56" dur="1000"/>
                                        <p:tgtEl>
                                          <p:spTgt spid="7">
                                            <p:txEl>
                                              <p:pRg st="8" end="8"/>
                                            </p:txEl>
                                          </p:spTgt>
                                        </p:tgtEl>
                                      </p:cBhvr>
                                    </p:animEffect>
                                    <p:anim calcmode="lin" valueType="num">
                                      <p:cBhvr>
                                        <p:cTn id="57"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39874"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19492" y="968198"/>
            <a:ext cx="2717924"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516501"/>
            <a:ext cx="10845800" cy="4755148"/>
          </a:xfrm>
          <a:prstGeom prst="rect">
            <a:avLst/>
          </a:prstGeom>
          <a:ln w="28575">
            <a:solidFill>
              <a:schemeClr val="tx1"/>
            </a:solidFill>
          </a:ln>
        </p:spPr>
        <p:txBody>
          <a:bodyPr>
            <a:spAutoFit/>
          </a:bodyPr>
          <a:lstStyle/>
          <a:p>
            <a:pPr algn="ctr">
              <a:spcAft>
                <a:spcPts val="0"/>
              </a:spcAft>
            </a:pPr>
            <a:r>
              <a:rPr lang="vi-VN" sz="2000" b="1" dirty="0">
                <a:solidFill>
                  <a:srgbClr val="7030A0"/>
                </a:solidFill>
                <a:latin typeface="Times New Roman" panose="02020603050405020304" pitchFamily="18" charset="0"/>
                <a:ea typeface="Times New Roman" panose="02020603050405020304" pitchFamily="18" charset="0"/>
              </a:rPr>
              <a:t>PHIẾU TÌM Ý</a:t>
            </a:r>
            <a:endParaRPr lang="en-US" sz="2000" dirty="0">
              <a:latin typeface="Times New Roman" panose="02020603050405020304" pitchFamily="18" charset="0"/>
              <a:ea typeface="Times New Roman" panose="02020603050405020304" pitchFamily="18" charset="0"/>
            </a:endParaRPr>
          </a:p>
          <a:p>
            <a:pPr algn="ctr">
              <a:spcAft>
                <a:spcPts val="0"/>
              </a:spcAft>
            </a:pPr>
            <a:r>
              <a:rPr lang="vi-VN" sz="2000" dirty="0">
                <a:solidFill>
                  <a:srgbClr val="0070C0"/>
                </a:solidFill>
                <a:latin typeface="Times New Roman" panose="02020603050405020304" pitchFamily="18" charset="0"/>
                <a:ea typeface="Times New Roman" panose="02020603050405020304" pitchFamily="18" charset="0"/>
              </a:rPr>
              <a:t>Họ và tên HS: ………………………….</a:t>
            </a:r>
            <a:endParaRPr lang="en-US" sz="2000" dirty="0">
              <a:latin typeface="Times New Roman" panose="02020603050405020304" pitchFamily="18" charset="0"/>
              <a:ea typeface="Times New Roman" panose="02020603050405020304" pitchFamily="18" charset="0"/>
            </a:endParaRPr>
          </a:p>
          <a:p>
            <a:pPr>
              <a:lnSpc>
                <a:spcPct val="115000"/>
              </a:lnSpc>
              <a:spcAft>
                <a:spcPts val="0"/>
              </a:spcAft>
            </a:pPr>
            <a:r>
              <a:rPr lang="en-US" sz="2000" b="1" dirty="0" err="1">
                <a:solidFill>
                  <a:srgbClr val="000000"/>
                </a:solidFill>
                <a:latin typeface="Times New Roman" panose="02020603050405020304" pitchFamily="18" charset="0"/>
                <a:ea typeface="Times New Roman" panose="02020603050405020304" pitchFamily="18" charset="0"/>
              </a:rPr>
              <a:t>Nhiệm</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vụ</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Tìm</a:t>
            </a:r>
            <a:r>
              <a:rPr lang="en-US" sz="2000" dirty="0">
                <a:solidFill>
                  <a:srgbClr val="000000"/>
                </a:solidFill>
                <a:latin typeface="Times New Roman" panose="02020603050405020304" pitchFamily="18" charset="0"/>
                <a:ea typeface="Times New Roman" panose="02020603050405020304" pitchFamily="18" charset="0"/>
              </a:rPr>
              <a:t> ý </a:t>
            </a:r>
            <a:r>
              <a:rPr lang="en-US" sz="2000" dirty="0" err="1">
                <a:solidFill>
                  <a:srgbClr val="000000"/>
                </a:solidFill>
                <a:latin typeface="Times New Roman" panose="02020603050405020304" pitchFamily="18" charset="0"/>
                <a:ea typeface="Times New Roman" panose="02020603050405020304" pitchFamily="18" charset="0"/>
              </a:rPr>
              <a:t>cho</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bài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văn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bày</a:t>
            </a:r>
            <a:r>
              <a:rPr lang="en-US" sz="2000" dirty="0">
                <a:latin typeface="Times New Roman" panose="02020603050405020304" pitchFamily="18" charset="0"/>
                <a:ea typeface="Times New Roman" panose="02020603050405020304" pitchFamily="18" charset="0"/>
              </a:rPr>
              <a:t> ý </a:t>
            </a:r>
            <a:r>
              <a:rPr lang="en-US" sz="2000" dirty="0" err="1">
                <a:latin typeface="Times New Roman" panose="02020603050405020304" pitchFamily="18" charset="0"/>
                <a:ea typeface="Times New Roman" panose="02020603050405020304" pitchFamily="18" charset="0"/>
              </a:rPr>
              <a:t>kiến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một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tượng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vấn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tâm</a:t>
            </a:r>
            <a:endParaRPr lang="en-US" sz="2000" dirty="0">
              <a:latin typeface="Times New Roman" panose="02020603050405020304" pitchFamily="18" charset="0"/>
              <a:ea typeface="Times New Roman" panose="02020603050405020304" pitchFamily="18" charset="0"/>
            </a:endParaRPr>
          </a:p>
          <a:p>
            <a:pPr>
              <a:spcAft>
                <a:spcPts val="0"/>
              </a:spcAft>
            </a:pP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tượng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vấn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bàn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smtClean="0">
                <a:latin typeface="Times New Roman" panose="02020603050405020304" pitchFamily="18" charset="0"/>
                <a:ea typeface="Times New Roman" panose="02020603050405020304" pitchFamily="18" charset="0"/>
              </a:rPr>
              <a:t>:</a:t>
            </a:r>
          </a:p>
          <a:p>
            <a:pPr>
              <a:spcAft>
                <a:spcPts val="0"/>
              </a:spcAft>
            </a:pPr>
            <a:r>
              <a:rPr lang="en-US" sz="2000" dirty="0" smtClean="0">
                <a:latin typeface="Times New Roman" panose="02020603050405020304" pitchFamily="18" charset="0"/>
                <a:ea typeface="Times New Roman" panose="02020603050405020304" pitchFamily="18" charset="0"/>
              </a:rPr>
              <a:t>.................</a:t>
            </a:r>
            <a:r>
              <a:rPr lang="en-US" sz="2000" dirty="0" smtClean="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50000"/>
              </a:lnSpc>
              <a:spcAft>
                <a:spcPts val="0"/>
              </a:spcAft>
            </a:pPr>
            <a:r>
              <a:rPr lang="en-US" sz="2000" dirty="0">
                <a:solidFill>
                  <a:srgbClr val="000000"/>
                </a:solidFill>
                <a:latin typeface="Times New Roman" panose="02020603050405020304" pitchFamily="18" charset="0"/>
                <a:ea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rPr>
              <a:t>Ý </a:t>
            </a:r>
            <a:r>
              <a:rPr lang="en-US" sz="2000" dirty="0" err="1">
                <a:latin typeface="Times New Roman" panose="02020603050405020304" pitchFamily="18" charset="0"/>
                <a:ea typeface="Times New Roman" panose="02020603050405020304" pitchFamily="18" charset="0"/>
              </a:rPr>
              <a:t>kiến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tượng</a:t>
            </a:r>
            <a:r>
              <a:rPr lang="en-US" sz="2000" dirty="0">
                <a:latin typeface="Times New Roman" panose="02020603050405020304" pitchFamily="18" charset="0"/>
                <a:ea typeface="Times New Roman" panose="02020603050405020304" pitchFamily="18" charset="0"/>
              </a:rPr>
              <a:t>(</a:t>
            </a:r>
            <a:r>
              <a:rPr lang="en-US" sz="2000" dirty="0" err="1">
                <a:latin typeface="Times New Roman" panose="02020603050405020304" pitchFamily="18" charset="0"/>
                <a:ea typeface="Times New Roman" panose="02020603050405020304" pitchFamily="18" charset="0"/>
              </a:rPr>
              <a:t>vấn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đó</a:t>
            </a:r>
            <a:r>
              <a:rPr lang="en-US" sz="2000" dirty="0" smtClean="0">
                <a:latin typeface="Times New Roman" panose="02020603050405020304" pitchFamily="18" charset="0"/>
                <a:ea typeface="Times New Roman" panose="02020603050405020304" pitchFamily="18" charset="0"/>
              </a:rPr>
              <a:t>:</a:t>
            </a:r>
          </a:p>
          <a:p>
            <a:pPr>
              <a:lnSpc>
                <a:spcPct val="150000"/>
              </a:lnSpc>
              <a:spcAft>
                <a:spcPts val="0"/>
              </a:spcAft>
            </a:pPr>
            <a:r>
              <a:rPr lang="en-US" sz="2000" dirty="0" smtClean="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50000"/>
              </a:lnSpc>
              <a:spcAft>
                <a:spcPts val="0"/>
              </a:spcAft>
            </a:pP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Lí</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lẽ</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bàn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luận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vấn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đề</a:t>
            </a:r>
            <a:r>
              <a:rPr lang="en-US" sz="2000" i="1" dirty="0" smtClean="0">
                <a:latin typeface="Times New Roman" panose="02020603050405020304" pitchFamily="18" charset="0"/>
                <a:ea typeface="Times New Roman" panose="02020603050405020304" pitchFamily="18" charset="0"/>
              </a:rPr>
              <a:t>:</a:t>
            </a:r>
            <a:r>
              <a:rPr lang="en-US" sz="2000" dirty="0" smtClean="0">
                <a:latin typeface="Times New Roman" panose="02020603050405020304" pitchFamily="18" charset="0"/>
                <a:ea typeface="Times New Roman" panose="02020603050405020304" pitchFamily="18" charset="0"/>
              </a:rPr>
              <a:t>.................................................................................................................. </a:t>
            </a:r>
          </a:p>
          <a:p>
            <a:pPr>
              <a:lnSpc>
                <a:spcPct val="150000"/>
              </a:lnSpc>
              <a:spcAft>
                <a:spcPts val="0"/>
              </a:spcAft>
            </a:pPr>
            <a:r>
              <a:rPr lang="en-US" sz="2000" i="1" dirty="0" smtClean="0">
                <a:latin typeface="Times New Roman" panose="02020603050405020304" pitchFamily="18" charset="0"/>
                <a:ea typeface="Times New Roman" panose="02020603050405020304" pitchFamily="18" charset="0"/>
              </a:rPr>
              <a:t>- </a:t>
            </a:r>
            <a:r>
              <a:rPr lang="en-US" sz="2000" i="1" dirty="0" err="1" smtClean="0">
                <a:latin typeface="Times New Roman" panose="02020603050405020304" pitchFamily="18" charset="0"/>
                <a:ea typeface="Times New Roman" panose="02020603050405020304" pitchFamily="18" charset="0"/>
              </a:rPr>
              <a:t>Bằng</a:t>
            </a:r>
            <a:r>
              <a:rPr lang="en-US" sz="2000" i="1" dirty="0" smtClean="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chứng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làm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sáng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tỏ</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hiện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tượng</a:t>
            </a:r>
            <a:endParaRPr lang="en-US" sz="2000" dirty="0">
              <a:latin typeface="Times New Roman" panose="02020603050405020304" pitchFamily="18" charset="0"/>
              <a:ea typeface="Times New Roman" panose="02020603050405020304" pitchFamily="18" charset="0"/>
            </a:endParaRPr>
          </a:p>
          <a:p>
            <a:pPr>
              <a:lnSpc>
                <a:spcPct val="150000"/>
              </a:lnSpc>
              <a:spcAft>
                <a:spcPts val="0"/>
              </a:spcAft>
            </a:pPr>
            <a:r>
              <a:rPr lang="en-US" sz="2000" dirty="0" smtClean="0">
                <a:latin typeface="Times New Roman" panose="02020603050405020304" pitchFamily="18" charset="0"/>
                <a:ea typeface="Times New Roman" panose="02020603050405020304" pitchFamily="18" charset="0"/>
              </a:rPr>
              <a:t>..................................................................................................................................</a:t>
            </a:r>
            <a:r>
              <a:rPr lang="en-US" sz="2000" dirty="0" smtClean="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50000"/>
              </a:lnSpc>
              <a:spcAft>
                <a:spcPts val="0"/>
              </a:spcAft>
            </a:pPr>
            <a:r>
              <a:rPr lang="en-US" sz="2000" dirty="0" err="1">
                <a:solidFill>
                  <a:srgbClr val="000000"/>
                </a:solidFill>
                <a:latin typeface="Times New Roman" panose="02020603050405020304" pitchFamily="18" charset="0"/>
                <a:ea typeface="Times New Roman" panose="02020603050405020304" pitchFamily="18" charset="0"/>
              </a:rPr>
              <a:t>Bài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học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đề</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xuất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em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rút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ra</a:t>
            </a:r>
            <a:r>
              <a:rPr lang="en-US" sz="2000" dirty="0" err="1" smtClean="0">
                <a:solidFill>
                  <a:srgbClr val="000000"/>
                </a:solidFill>
                <a:latin typeface="Times New Roman" panose="02020603050405020304" pitchFamily="18" charset="0"/>
                <a:ea typeface="Times New Roman" panose="02020603050405020304" pitchFamily="18" charset="0"/>
              </a:rPr>
              <a:t>.</a:t>
            </a:r>
            <a:r>
              <a:rPr lang="en-US" sz="2000" dirty="0" smtClean="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spcAft>
                <a:spcPts val="0"/>
              </a:spcAft>
            </a:pPr>
            <a:r>
              <a:rPr lang="en-US" sz="2000" b="1" dirty="0">
                <a:solidFill>
                  <a:srgbClr val="0000FF"/>
                </a:solidFill>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639752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39874"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9" name="Group 38"/>
          <p:cNvGrpSpPr/>
          <p:nvPr/>
        </p:nvGrpSpPr>
        <p:grpSpPr>
          <a:xfrm>
            <a:off x="949737" y="1249394"/>
            <a:ext cx="10116037" cy="4688152"/>
            <a:chOff x="860017" y="1339969"/>
            <a:chExt cx="10116037" cy="4688152"/>
          </a:xfrm>
        </p:grpSpPr>
        <p:sp>
          <p:nvSpPr>
            <p:cNvPr id="40" name="Freeform 39"/>
            <p:cNvSpPr/>
            <p:nvPr/>
          </p:nvSpPr>
          <p:spPr>
            <a:xfrm>
              <a:off x="6455872" y="2514190"/>
              <a:ext cx="3390136" cy="537798"/>
            </a:xfrm>
            <a:custGeom>
              <a:avLst/>
              <a:gdLst/>
              <a:ahLst/>
              <a:cxnLst/>
              <a:rect l="0" t="0" r="0" b="0"/>
              <a:pathLst>
                <a:path>
                  <a:moveTo>
                    <a:pt x="0" y="0"/>
                  </a:moveTo>
                  <a:lnTo>
                    <a:pt x="0" y="366494"/>
                  </a:lnTo>
                  <a:lnTo>
                    <a:pt x="3390136" y="366494"/>
                  </a:lnTo>
                  <a:lnTo>
                    <a:pt x="3390136" y="53779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1" name="Freeform 40"/>
            <p:cNvSpPr/>
            <p:nvPr/>
          </p:nvSpPr>
          <p:spPr>
            <a:xfrm>
              <a:off x="6455872" y="2514190"/>
              <a:ext cx="1130045" cy="537798"/>
            </a:xfrm>
            <a:custGeom>
              <a:avLst/>
              <a:gdLst/>
              <a:ahLst/>
              <a:cxnLst/>
              <a:rect l="0" t="0" r="0" b="0"/>
              <a:pathLst>
                <a:path>
                  <a:moveTo>
                    <a:pt x="0" y="0"/>
                  </a:moveTo>
                  <a:lnTo>
                    <a:pt x="0" y="366494"/>
                  </a:lnTo>
                  <a:lnTo>
                    <a:pt x="1130045" y="366494"/>
                  </a:lnTo>
                  <a:lnTo>
                    <a:pt x="1130045" y="53779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2" name="Freeform 41"/>
            <p:cNvSpPr/>
            <p:nvPr/>
          </p:nvSpPr>
          <p:spPr>
            <a:xfrm>
              <a:off x="5325826" y="2514190"/>
              <a:ext cx="1130045" cy="537798"/>
            </a:xfrm>
            <a:custGeom>
              <a:avLst/>
              <a:gdLst/>
              <a:ahLst/>
              <a:cxnLst/>
              <a:rect l="0" t="0" r="0" b="0"/>
              <a:pathLst>
                <a:path>
                  <a:moveTo>
                    <a:pt x="1130045" y="0"/>
                  </a:moveTo>
                  <a:lnTo>
                    <a:pt x="1130045" y="366494"/>
                  </a:lnTo>
                  <a:lnTo>
                    <a:pt x="0" y="366494"/>
                  </a:lnTo>
                  <a:lnTo>
                    <a:pt x="0" y="53779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3" name="Freeform 42"/>
            <p:cNvSpPr/>
            <p:nvPr/>
          </p:nvSpPr>
          <p:spPr>
            <a:xfrm>
              <a:off x="3065735" y="4226209"/>
              <a:ext cx="1130045" cy="537798"/>
            </a:xfrm>
            <a:custGeom>
              <a:avLst/>
              <a:gdLst/>
              <a:ahLst/>
              <a:cxnLst/>
              <a:rect l="0" t="0" r="0" b="0"/>
              <a:pathLst>
                <a:path>
                  <a:moveTo>
                    <a:pt x="0" y="0"/>
                  </a:moveTo>
                  <a:lnTo>
                    <a:pt x="0" y="366494"/>
                  </a:lnTo>
                  <a:lnTo>
                    <a:pt x="1130045" y="366494"/>
                  </a:lnTo>
                  <a:lnTo>
                    <a:pt x="1130045" y="537798"/>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4" name="Freeform 43"/>
            <p:cNvSpPr/>
            <p:nvPr/>
          </p:nvSpPr>
          <p:spPr>
            <a:xfrm>
              <a:off x="1935689" y="4226209"/>
              <a:ext cx="1130045" cy="537798"/>
            </a:xfrm>
            <a:custGeom>
              <a:avLst/>
              <a:gdLst/>
              <a:ahLst/>
              <a:cxnLst/>
              <a:rect l="0" t="0" r="0" b="0"/>
              <a:pathLst>
                <a:path>
                  <a:moveTo>
                    <a:pt x="1130045" y="0"/>
                  </a:moveTo>
                  <a:lnTo>
                    <a:pt x="1130045" y="366494"/>
                  </a:lnTo>
                  <a:lnTo>
                    <a:pt x="0" y="366494"/>
                  </a:lnTo>
                  <a:lnTo>
                    <a:pt x="0" y="537798"/>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5" name="Freeform 44"/>
            <p:cNvSpPr/>
            <p:nvPr/>
          </p:nvSpPr>
          <p:spPr>
            <a:xfrm>
              <a:off x="3065735" y="2514190"/>
              <a:ext cx="3390136" cy="537798"/>
            </a:xfrm>
            <a:custGeom>
              <a:avLst/>
              <a:gdLst/>
              <a:ahLst/>
              <a:cxnLst/>
              <a:rect l="0" t="0" r="0" b="0"/>
              <a:pathLst>
                <a:path>
                  <a:moveTo>
                    <a:pt x="3390136" y="0"/>
                  </a:moveTo>
                  <a:lnTo>
                    <a:pt x="3390136" y="366494"/>
                  </a:lnTo>
                  <a:lnTo>
                    <a:pt x="0" y="366494"/>
                  </a:lnTo>
                  <a:lnTo>
                    <a:pt x="0" y="53779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6" name="Rounded Rectangle 45"/>
            <p:cNvSpPr/>
            <p:nvPr/>
          </p:nvSpPr>
          <p:spPr>
            <a:xfrm>
              <a:off x="5531289" y="1339969"/>
              <a:ext cx="1849165" cy="117422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Freeform 46"/>
            <p:cNvSpPr/>
            <p:nvPr/>
          </p:nvSpPr>
          <p:spPr>
            <a:xfrm>
              <a:off x="5380200" y="1429863"/>
              <a:ext cx="2205717" cy="1174220"/>
            </a:xfrm>
            <a:custGeom>
              <a:avLst/>
              <a:gdLst>
                <a:gd name="connsiteX0" fmla="*/ 0 w 1849165"/>
                <a:gd name="connsiteY0" fmla="*/ 117422 h 1174220"/>
                <a:gd name="connsiteX1" fmla="*/ 117422 w 1849165"/>
                <a:gd name="connsiteY1" fmla="*/ 0 h 1174220"/>
                <a:gd name="connsiteX2" fmla="*/ 1731743 w 1849165"/>
                <a:gd name="connsiteY2" fmla="*/ 0 h 1174220"/>
                <a:gd name="connsiteX3" fmla="*/ 1849165 w 1849165"/>
                <a:gd name="connsiteY3" fmla="*/ 117422 h 1174220"/>
                <a:gd name="connsiteX4" fmla="*/ 1849165 w 1849165"/>
                <a:gd name="connsiteY4" fmla="*/ 1056798 h 1174220"/>
                <a:gd name="connsiteX5" fmla="*/ 1731743 w 1849165"/>
                <a:gd name="connsiteY5" fmla="*/ 1174220 h 1174220"/>
                <a:gd name="connsiteX6" fmla="*/ 117422 w 1849165"/>
                <a:gd name="connsiteY6" fmla="*/ 1174220 h 1174220"/>
                <a:gd name="connsiteX7" fmla="*/ 0 w 1849165"/>
                <a:gd name="connsiteY7" fmla="*/ 1056798 h 1174220"/>
                <a:gd name="connsiteX8" fmla="*/ 0 w 1849165"/>
                <a:gd name="connsiteY8" fmla="*/ 117422 h 117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9165" h="1174220">
                  <a:moveTo>
                    <a:pt x="0" y="117422"/>
                  </a:moveTo>
                  <a:cubicBezTo>
                    <a:pt x="0" y="52572"/>
                    <a:pt x="52572" y="0"/>
                    <a:pt x="117422" y="0"/>
                  </a:cubicBezTo>
                  <a:lnTo>
                    <a:pt x="1731743" y="0"/>
                  </a:lnTo>
                  <a:cubicBezTo>
                    <a:pt x="1796593" y="0"/>
                    <a:pt x="1849165" y="52572"/>
                    <a:pt x="1849165" y="117422"/>
                  </a:cubicBezTo>
                  <a:lnTo>
                    <a:pt x="1849165" y="1056798"/>
                  </a:lnTo>
                  <a:cubicBezTo>
                    <a:pt x="1849165" y="1121648"/>
                    <a:pt x="1796593" y="1174220"/>
                    <a:pt x="1731743" y="1174220"/>
                  </a:cubicBezTo>
                  <a:lnTo>
                    <a:pt x="117422" y="1174220"/>
                  </a:lnTo>
                  <a:cubicBezTo>
                    <a:pt x="52572" y="1174220"/>
                    <a:pt x="0" y="1121648"/>
                    <a:pt x="0" y="1056798"/>
                  </a:cubicBezTo>
                  <a:lnTo>
                    <a:pt x="0" y="11742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5352" tIns="95352" rIns="95352" bIns="95352" numCol="1" spcCol="1270" anchor="ctr" anchorCtr="0">
              <a:noAutofit/>
            </a:bodyPr>
            <a:lstStyle/>
            <a:p>
              <a:pPr lvl="0" algn="ctr" defTabSz="711200">
                <a:lnSpc>
                  <a:spcPct val="90000"/>
                </a:lnSpc>
                <a:spcBef>
                  <a:spcPct val="0"/>
                </a:spcBef>
                <a:spcAft>
                  <a:spcPct val="35000"/>
                </a:spcAft>
              </a:pPr>
              <a:r>
                <a:rPr lang="en-US" sz="2000" b="1" kern="1200" dirty="0" smtClean="0">
                  <a:latin typeface="Times New Roman" panose="02020603050405020304" pitchFamily="18" charset="0"/>
                  <a:cs typeface="Times New Roman" panose="02020603050405020304" pitchFamily="18" charset="0"/>
                </a:rPr>
                <a:t>2. </a:t>
              </a:r>
              <a:r>
                <a:rPr lang="en-US" sz="2000" b="1" kern="1200" dirty="0" err="1" smtClean="0">
                  <a:latin typeface="Times New Roman" panose="02020603050405020304" pitchFamily="18" charset="0"/>
                  <a:cs typeface="Times New Roman" panose="02020603050405020304" pitchFamily="18" charset="0"/>
                </a:rPr>
                <a:t>Viết</a:t>
              </a:r>
              <a:r>
                <a:rPr lang="en-US" sz="2000" b="1" kern="1200" dirty="0" smtClean="0">
                  <a:latin typeface="Times New Roman" panose="02020603050405020304" pitchFamily="18" charset="0"/>
                  <a:cs typeface="Times New Roman" panose="02020603050405020304" pitchFamily="18" charset="0"/>
                </a:rPr>
                <a:t> </a:t>
              </a:r>
              <a:r>
                <a:rPr lang="en-US" sz="2000" b="1" kern="1200" dirty="0" err="1" smtClean="0">
                  <a:latin typeface="Times New Roman" panose="02020603050405020304" pitchFamily="18" charset="0"/>
                  <a:cs typeface="Times New Roman" panose="02020603050405020304" pitchFamily="18" charset="0"/>
                </a:rPr>
                <a:t>bài</a:t>
              </a:r>
              <a:endParaRPr lang="en-US" sz="2000" kern="1200" dirty="0">
                <a:latin typeface="Times New Roman" panose="02020603050405020304" pitchFamily="18" charset="0"/>
                <a:cs typeface="Times New Roman" panose="02020603050405020304" pitchFamily="18" charset="0"/>
              </a:endParaRPr>
            </a:p>
          </p:txBody>
        </p:sp>
        <p:sp>
          <p:nvSpPr>
            <p:cNvPr id="48" name="Rounded Rectangle 47"/>
            <p:cNvSpPr/>
            <p:nvPr/>
          </p:nvSpPr>
          <p:spPr>
            <a:xfrm>
              <a:off x="2141152" y="3051989"/>
              <a:ext cx="1849165" cy="117422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Freeform 48"/>
            <p:cNvSpPr/>
            <p:nvPr/>
          </p:nvSpPr>
          <p:spPr>
            <a:xfrm>
              <a:off x="1990063" y="3141882"/>
              <a:ext cx="2205717" cy="1174220"/>
            </a:xfrm>
            <a:custGeom>
              <a:avLst/>
              <a:gdLst>
                <a:gd name="connsiteX0" fmla="*/ 0 w 1849165"/>
                <a:gd name="connsiteY0" fmla="*/ 117422 h 1174220"/>
                <a:gd name="connsiteX1" fmla="*/ 117422 w 1849165"/>
                <a:gd name="connsiteY1" fmla="*/ 0 h 1174220"/>
                <a:gd name="connsiteX2" fmla="*/ 1731743 w 1849165"/>
                <a:gd name="connsiteY2" fmla="*/ 0 h 1174220"/>
                <a:gd name="connsiteX3" fmla="*/ 1849165 w 1849165"/>
                <a:gd name="connsiteY3" fmla="*/ 117422 h 1174220"/>
                <a:gd name="connsiteX4" fmla="*/ 1849165 w 1849165"/>
                <a:gd name="connsiteY4" fmla="*/ 1056798 h 1174220"/>
                <a:gd name="connsiteX5" fmla="*/ 1731743 w 1849165"/>
                <a:gd name="connsiteY5" fmla="*/ 1174220 h 1174220"/>
                <a:gd name="connsiteX6" fmla="*/ 117422 w 1849165"/>
                <a:gd name="connsiteY6" fmla="*/ 1174220 h 1174220"/>
                <a:gd name="connsiteX7" fmla="*/ 0 w 1849165"/>
                <a:gd name="connsiteY7" fmla="*/ 1056798 h 1174220"/>
                <a:gd name="connsiteX8" fmla="*/ 0 w 1849165"/>
                <a:gd name="connsiteY8" fmla="*/ 117422 h 117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9165" h="1174220">
                  <a:moveTo>
                    <a:pt x="0" y="117422"/>
                  </a:moveTo>
                  <a:cubicBezTo>
                    <a:pt x="0" y="52572"/>
                    <a:pt x="52572" y="0"/>
                    <a:pt x="117422" y="0"/>
                  </a:cubicBezTo>
                  <a:lnTo>
                    <a:pt x="1731743" y="0"/>
                  </a:lnTo>
                  <a:cubicBezTo>
                    <a:pt x="1796593" y="0"/>
                    <a:pt x="1849165" y="52572"/>
                    <a:pt x="1849165" y="117422"/>
                  </a:cubicBezTo>
                  <a:lnTo>
                    <a:pt x="1849165" y="1056798"/>
                  </a:lnTo>
                  <a:cubicBezTo>
                    <a:pt x="1849165" y="1121648"/>
                    <a:pt x="1796593" y="1174220"/>
                    <a:pt x="1731743" y="1174220"/>
                  </a:cubicBezTo>
                  <a:lnTo>
                    <a:pt x="117422" y="1174220"/>
                  </a:lnTo>
                  <a:cubicBezTo>
                    <a:pt x="52572" y="1174220"/>
                    <a:pt x="0" y="1121648"/>
                    <a:pt x="0" y="1056798"/>
                  </a:cubicBezTo>
                  <a:lnTo>
                    <a:pt x="0" y="11742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5352" tIns="95352" rIns="95352" bIns="95352" numCol="1" spcCol="1270" anchor="ctr" anchorCtr="0">
              <a:noAutofit/>
            </a:bodyPr>
            <a:lstStyle/>
            <a:p>
              <a:pPr lvl="0" algn="ctr" defTabSz="7112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Mở</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bài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Chọn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trong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hai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cách</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50" name="Rounded Rectangle 49"/>
            <p:cNvSpPr/>
            <p:nvPr/>
          </p:nvSpPr>
          <p:spPr>
            <a:xfrm>
              <a:off x="1011107" y="4764008"/>
              <a:ext cx="1849165" cy="117422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Freeform 50"/>
            <p:cNvSpPr/>
            <p:nvPr/>
          </p:nvSpPr>
          <p:spPr>
            <a:xfrm>
              <a:off x="860017" y="4853901"/>
              <a:ext cx="2205717" cy="1174220"/>
            </a:xfrm>
            <a:custGeom>
              <a:avLst/>
              <a:gdLst>
                <a:gd name="connsiteX0" fmla="*/ 0 w 1849165"/>
                <a:gd name="connsiteY0" fmla="*/ 117422 h 1174220"/>
                <a:gd name="connsiteX1" fmla="*/ 117422 w 1849165"/>
                <a:gd name="connsiteY1" fmla="*/ 0 h 1174220"/>
                <a:gd name="connsiteX2" fmla="*/ 1731743 w 1849165"/>
                <a:gd name="connsiteY2" fmla="*/ 0 h 1174220"/>
                <a:gd name="connsiteX3" fmla="*/ 1849165 w 1849165"/>
                <a:gd name="connsiteY3" fmla="*/ 117422 h 1174220"/>
                <a:gd name="connsiteX4" fmla="*/ 1849165 w 1849165"/>
                <a:gd name="connsiteY4" fmla="*/ 1056798 h 1174220"/>
                <a:gd name="connsiteX5" fmla="*/ 1731743 w 1849165"/>
                <a:gd name="connsiteY5" fmla="*/ 1174220 h 1174220"/>
                <a:gd name="connsiteX6" fmla="*/ 117422 w 1849165"/>
                <a:gd name="connsiteY6" fmla="*/ 1174220 h 1174220"/>
                <a:gd name="connsiteX7" fmla="*/ 0 w 1849165"/>
                <a:gd name="connsiteY7" fmla="*/ 1056798 h 1174220"/>
                <a:gd name="connsiteX8" fmla="*/ 0 w 1849165"/>
                <a:gd name="connsiteY8" fmla="*/ 117422 h 117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9165" h="1174220">
                  <a:moveTo>
                    <a:pt x="0" y="117422"/>
                  </a:moveTo>
                  <a:cubicBezTo>
                    <a:pt x="0" y="52572"/>
                    <a:pt x="52572" y="0"/>
                    <a:pt x="117422" y="0"/>
                  </a:cubicBezTo>
                  <a:lnTo>
                    <a:pt x="1731743" y="0"/>
                  </a:lnTo>
                  <a:cubicBezTo>
                    <a:pt x="1796593" y="0"/>
                    <a:pt x="1849165" y="52572"/>
                    <a:pt x="1849165" y="117422"/>
                  </a:cubicBezTo>
                  <a:lnTo>
                    <a:pt x="1849165" y="1056798"/>
                  </a:lnTo>
                  <a:cubicBezTo>
                    <a:pt x="1849165" y="1121648"/>
                    <a:pt x="1796593" y="1174220"/>
                    <a:pt x="1731743" y="1174220"/>
                  </a:cubicBezTo>
                  <a:lnTo>
                    <a:pt x="117422" y="1174220"/>
                  </a:lnTo>
                  <a:cubicBezTo>
                    <a:pt x="52572" y="1174220"/>
                    <a:pt x="0" y="1121648"/>
                    <a:pt x="0" y="1056798"/>
                  </a:cubicBezTo>
                  <a:lnTo>
                    <a:pt x="0" y="11742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5352" tIns="95352" rIns="95352" bIns="95352" numCol="1" spcCol="1270" anchor="ctr" anchorCtr="0">
              <a:noAutofit/>
            </a:bodyPr>
            <a:lstStyle/>
            <a:p>
              <a:pPr lvl="0" algn="ctr" defTabSz="7112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Trực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tiếp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Nêu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thẳng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hiện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tượng</a:t>
              </a:r>
              <a:endParaRPr lang="en-US" sz="2000" kern="1200" dirty="0">
                <a:latin typeface="Times New Roman" panose="02020603050405020304" pitchFamily="18" charset="0"/>
                <a:cs typeface="Times New Roman" panose="02020603050405020304" pitchFamily="18" charset="0"/>
              </a:endParaRPr>
            </a:p>
          </p:txBody>
        </p:sp>
        <p:sp>
          <p:nvSpPr>
            <p:cNvPr id="52" name="Rounded Rectangle 51"/>
            <p:cNvSpPr/>
            <p:nvPr/>
          </p:nvSpPr>
          <p:spPr>
            <a:xfrm>
              <a:off x="3271198" y="4764008"/>
              <a:ext cx="1849165" cy="117422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Freeform 52"/>
            <p:cNvSpPr/>
            <p:nvPr/>
          </p:nvSpPr>
          <p:spPr>
            <a:xfrm>
              <a:off x="3120109" y="4853901"/>
              <a:ext cx="2205717" cy="1174220"/>
            </a:xfrm>
            <a:custGeom>
              <a:avLst/>
              <a:gdLst>
                <a:gd name="connsiteX0" fmla="*/ 0 w 1849165"/>
                <a:gd name="connsiteY0" fmla="*/ 117422 h 1174220"/>
                <a:gd name="connsiteX1" fmla="*/ 117422 w 1849165"/>
                <a:gd name="connsiteY1" fmla="*/ 0 h 1174220"/>
                <a:gd name="connsiteX2" fmla="*/ 1731743 w 1849165"/>
                <a:gd name="connsiteY2" fmla="*/ 0 h 1174220"/>
                <a:gd name="connsiteX3" fmla="*/ 1849165 w 1849165"/>
                <a:gd name="connsiteY3" fmla="*/ 117422 h 1174220"/>
                <a:gd name="connsiteX4" fmla="*/ 1849165 w 1849165"/>
                <a:gd name="connsiteY4" fmla="*/ 1056798 h 1174220"/>
                <a:gd name="connsiteX5" fmla="*/ 1731743 w 1849165"/>
                <a:gd name="connsiteY5" fmla="*/ 1174220 h 1174220"/>
                <a:gd name="connsiteX6" fmla="*/ 117422 w 1849165"/>
                <a:gd name="connsiteY6" fmla="*/ 1174220 h 1174220"/>
                <a:gd name="connsiteX7" fmla="*/ 0 w 1849165"/>
                <a:gd name="connsiteY7" fmla="*/ 1056798 h 1174220"/>
                <a:gd name="connsiteX8" fmla="*/ 0 w 1849165"/>
                <a:gd name="connsiteY8" fmla="*/ 117422 h 117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9165" h="1174220">
                  <a:moveTo>
                    <a:pt x="0" y="117422"/>
                  </a:moveTo>
                  <a:cubicBezTo>
                    <a:pt x="0" y="52572"/>
                    <a:pt x="52572" y="0"/>
                    <a:pt x="117422" y="0"/>
                  </a:cubicBezTo>
                  <a:lnTo>
                    <a:pt x="1731743" y="0"/>
                  </a:lnTo>
                  <a:cubicBezTo>
                    <a:pt x="1796593" y="0"/>
                    <a:pt x="1849165" y="52572"/>
                    <a:pt x="1849165" y="117422"/>
                  </a:cubicBezTo>
                  <a:lnTo>
                    <a:pt x="1849165" y="1056798"/>
                  </a:lnTo>
                  <a:cubicBezTo>
                    <a:pt x="1849165" y="1121648"/>
                    <a:pt x="1796593" y="1174220"/>
                    <a:pt x="1731743" y="1174220"/>
                  </a:cubicBezTo>
                  <a:lnTo>
                    <a:pt x="117422" y="1174220"/>
                  </a:lnTo>
                  <a:cubicBezTo>
                    <a:pt x="52572" y="1174220"/>
                    <a:pt x="0" y="1121648"/>
                    <a:pt x="0" y="1056798"/>
                  </a:cubicBezTo>
                  <a:lnTo>
                    <a:pt x="0" y="11742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5352" tIns="95352" rIns="95352" bIns="95352" numCol="1" spcCol="1270" anchor="ctr" anchorCtr="0">
              <a:noAutofit/>
            </a:bodyPr>
            <a:lstStyle/>
            <a:p>
              <a:pPr lvl="0" algn="ctr" defTabSz="7112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Gián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tiếp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kể</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ngắn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gọn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câu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chuyện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để</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giới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thiệu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hiện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tượng</a:t>
              </a:r>
              <a:r>
                <a:rPr lang="en-US" sz="2000" kern="1200" dirty="0" smtClean="0">
                  <a:latin typeface="Times New Roman" panose="02020603050405020304" pitchFamily="18" charset="0"/>
                  <a:cs typeface="Times New Roman" panose="02020603050405020304" pitchFamily="18" charset="0"/>
                </a:rPr>
                <a:t> </a:t>
              </a:r>
              <a:endParaRPr lang="en-US" sz="2000" kern="1200" dirty="0">
                <a:latin typeface="Times New Roman" panose="02020603050405020304" pitchFamily="18" charset="0"/>
                <a:cs typeface="Times New Roman" panose="02020603050405020304" pitchFamily="18" charset="0"/>
              </a:endParaRPr>
            </a:p>
          </p:txBody>
        </p:sp>
        <p:sp>
          <p:nvSpPr>
            <p:cNvPr id="54" name="Rounded Rectangle 53"/>
            <p:cNvSpPr/>
            <p:nvPr/>
          </p:nvSpPr>
          <p:spPr>
            <a:xfrm>
              <a:off x="4401243" y="3051989"/>
              <a:ext cx="1849165" cy="117422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5" name="Freeform 54"/>
            <p:cNvSpPr/>
            <p:nvPr/>
          </p:nvSpPr>
          <p:spPr>
            <a:xfrm>
              <a:off x="4250154" y="3141882"/>
              <a:ext cx="2205717" cy="1174220"/>
            </a:xfrm>
            <a:custGeom>
              <a:avLst/>
              <a:gdLst>
                <a:gd name="connsiteX0" fmla="*/ 0 w 1849165"/>
                <a:gd name="connsiteY0" fmla="*/ 117422 h 1174220"/>
                <a:gd name="connsiteX1" fmla="*/ 117422 w 1849165"/>
                <a:gd name="connsiteY1" fmla="*/ 0 h 1174220"/>
                <a:gd name="connsiteX2" fmla="*/ 1731743 w 1849165"/>
                <a:gd name="connsiteY2" fmla="*/ 0 h 1174220"/>
                <a:gd name="connsiteX3" fmla="*/ 1849165 w 1849165"/>
                <a:gd name="connsiteY3" fmla="*/ 117422 h 1174220"/>
                <a:gd name="connsiteX4" fmla="*/ 1849165 w 1849165"/>
                <a:gd name="connsiteY4" fmla="*/ 1056798 h 1174220"/>
                <a:gd name="connsiteX5" fmla="*/ 1731743 w 1849165"/>
                <a:gd name="connsiteY5" fmla="*/ 1174220 h 1174220"/>
                <a:gd name="connsiteX6" fmla="*/ 117422 w 1849165"/>
                <a:gd name="connsiteY6" fmla="*/ 1174220 h 1174220"/>
                <a:gd name="connsiteX7" fmla="*/ 0 w 1849165"/>
                <a:gd name="connsiteY7" fmla="*/ 1056798 h 1174220"/>
                <a:gd name="connsiteX8" fmla="*/ 0 w 1849165"/>
                <a:gd name="connsiteY8" fmla="*/ 117422 h 117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9165" h="1174220">
                  <a:moveTo>
                    <a:pt x="0" y="117422"/>
                  </a:moveTo>
                  <a:cubicBezTo>
                    <a:pt x="0" y="52572"/>
                    <a:pt x="52572" y="0"/>
                    <a:pt x="117422" y="0"/>
                  </a:cubicBezTo>
                  <a:lnTo>
                    <a:pt x="1731743" y="0"/>
                  </a:lnTo>
                  <a:cubicBezTo>
                    <a:pt x="1796593" y="0"/>
                    <a:pt x="1849165" y="52572"/>
                    <a:pt x="1849165" y="117422"/>
                  </a:cubicBezTo>
                  <a:lnTo>
                    <a:pt x="1849165" y="1056798"/>
                  </a:lnTo>
                  <a:cubicBezTo>
                    <a:pt x="1849165" y="1121648"/>
                    <a:pt x="1796593" y="1174220"/>
                    <a:pt x="1731743" y="1174220"/>
                  </a:cubicBezTo>
                  <a:lnTo>
                    <a:pt x="117422" y="1174220"/>
                  </a:lnTo>
                  <a:cubicBezTo>
                    <a:pt x="52572" y="1174220"/>
                    <a:pt x="0" y="1121648"/>
                    <a:pt x="0" y="1056798"/>
                  </a:cubicBezTo>
                  <a:lnTo>
                    <a:pt x="0" y="11742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5352" tIns="95352" rIns="95352" bIns="95352" numCol="1" spcCol="1270" anchor="ctr" anchorCtr="0">
              <a:noAutofit/>
            </a:bodyPr>
            <a:lstStyle/>
            <a:p>
              <a:pPr lvl="0" algn="ctr" defTabSz="7112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Thân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bài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Mỗi</a:t>
              </a:r>
              <a:r>
                <a:rPr lang="en-US" sz="2000" kern="1200" dirty="0" smtClean="0">
                  <a:latin typeface="Times New Roman" panose="02020603050405020304" pitchFamily="18" charset="0"/>
                  <a:cs typeface="Times New Roman" panose="02020603050405020304" pitchFamily="18" charset="0"/>
                </a:rPr>
                <a:t> ý </a:t>
              </a:r>
              <a:r>
                <a:rPr lang="en-US" sz="2000" kern="1200" dirty="0" err="1" smtClean="0">
                  <a:latin typeface="Times New Roman" panose="02020603050405020304" pitchFamily="18" charset="0"/>
                  <a:cs typeface="Times New Roman" panose="02020603050405020304" pitchFamily="18" charset="0"/>
                </a:rPr>
                <a:t>trình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bày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thành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đoạn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văn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có</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lí</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lẽ</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bằng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chứng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thể</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56" name="Rounded Rectangle 55"/>
            <p:cNvSpPr/>
            <p:nvPr/>
          </p:nvSpPr>
          <p:spPr>
            <a:xfrm>
              <a:off x="6661335" y="3051989"/>
              <a:ext cx="1849165" cy="117422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7" name="Freeform 56"/>
            <p:cNvSpPr/>
            <p:nvPr/>
          </p:nvSpPr>
          <p:spPr>
            <a:xfrm>
              <a:off x="6510246" y="3141882"/>
              <a:ext cx="2205717" cy="1174220"/>
            </a:xfrm>
            <a:custGeom>
              <a:avLst/>
              <a:gdLst>
                <a:gd name="connsiteX0" fmla="*/ 0 w 1849165"/>
                <a:gd name="connsiteY0" fmla="*/ 117422 h 1174220"/>
                <a:gd name="connsiteX1" fmla="*/ 117422 w 1849165"/>
                <a:gd name="connsiteY1" fmla="*/ 0 h 1174220"/>
                <a:gd name="connsiteX2" fmla="*/ 1731743 w 1849165"/>
                <a:gd name="connsiteY2" fmla="*/ 0 h 1174220"/>
                <a:gd name="connsiteX3" fmla="*/ 1849165 w 1849165"/>
                <a:gd name="connsiteY3" fmla="*/ 117422 h 1174220"/>
                <a:gd name="connsiteX4" fmla="*/ 1849165 w 1849165"/>
                <a:gd name="connsiteY4" fmla="*/ 1056798 h 1174220"/>
                <a:gd name="connsiteX5" fmla="*/ 1731743 w 1849165"/>
                <a:gd name="connsiteY5" fmla="*/ 1174220 h 1174220"/>
                <a:gd name="connsiteX6" fmla="*/ 117422 w 1849165"/>
                <a:gd name="connsiteY6" fmla="*/ 1174220 h 1174220"/>
                <a:gd name="connsiteX7" fmla="*/ 0 w 1849165"/>
                <a:gd name="connsiteY7" fmla="*/ 1056798 h 1174220"/>
                <a:gd name="connsiteX8" fmla="*/ 0 w 1849165"/>
                <a:gd name="connsiteY8" fmla="*/ 117422 h 117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9165" h="1174220">
                  <a:moveTo>
                    <a:pt x="0" y="117422"/>
                  </a:moveTo>
                  <a:cubicBezTo>
                    <a:pt x="0" y="52572"/>
                    <a:pt x="52572" y="0"/>
                    <a:pt x="117422" y="0"/>
                  </a:cubicBezTo>
                  <a:lnTo>
                    <a:pt x="1731743" y="0"/>
                  </a:lnTo>
                  <a:cubicBezTo>
                    <a:pt x="1796593" y="0"/>
                    <a:pt x="1849165" y="52572"/>
                    <a:pt x="1849165" y="117422"/>
                  </a:cubicBezTo>
                  <a:lnTo>
                    <a:pt x="1849165" y="1056798"/>
                  </a:lnTo>
                  <a:cubicBezTo>
                    <a:pt x="1849165" y="1121648"/>
                    <a:pt x="1796593" y="1174220"/>
                    <a:pt x="1731743" y="1174220"/>
                  </a:cubicBezTo>
                  <a:lnTo>
                    <a:pt x="117422" y="1174220"/>
                  </a:lnTo>
                  <a:cubicBezTo>
                    <a:pt x="52572" y="1174220"/>
                    <a:pt x="0" y="1121648"/>
                    <a:pt x="0" y="1056798"/>
                  </a:cubicBezTo>
                  <a:lnTo>
                    <a:pt x="0" y="11742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5352" tIns="95352" rIns="95352" bIns="95352" numCol="1" spcCol="1270" anchor="ctr" anchorCtr="0">
              <a:noAutofit/>
            </a:bodyPr>
            <a:lstStyle/>
            <a:p>
              <a:pPr lvl="0" algn="ctr" defTabSz="7112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Thể</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hiện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rõ</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quan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điểm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người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viết</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58" name="Rounded Rectangle 57"/>
            <p:cNvSpPr/>
            <p:nvPr/>
          </p:nvSpPr>
          <p:spPr>
            <a:xfrm>
              <a:off x="8921426" y="3051989"/>
              <a:ext cx="1849165" cy="117422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9" name="Freeform 58"/>
            <p:cNvSpPr/>
            <p:nvPr/>
          </p:nvSpPr>
          <p:spPr>
            <a:xfrm>
              <a:off x="8770337" y="3141882"/>
              <a:ext cx="2205717" cy="1174220"/>
            </a:xfrm>
            <a:custGeom>
              <a:avLst/>
              <a:gdLst>
                <a:gd name="connsiteX0" fmla="*/ 0 w 1849165"/>
                <a:gd name="connsiteY0" fmla="*/ 117422 h 1174220"/>
                <a:gd name="connsiteX1" fmla="*/ 117422 w 1849165"/>
                <a:gd name="connsiteY1" fmla="*/ 0 h 1174220"/>
                <a:gd name="connsiteX2" fmla="*/ 1731743 w 1849165"/>
                <a:gd name="connsiteY2" fmla="*/ 0 h 1174220"/>
                <a:gd name="connsiteX3" fmla="*/ 1849165 w 1849165"/>
                <a:gd name="connsiteY3" fmla="*/ 117422 h 1174220"/>
                <a:gd name="connsiteX4" fmla="*/ 1849165 w 1849165"/>
                <a:gd name="connsiteY4" fmla="*/ 1056798 h 1174220"/>
                <a:gd name="connsiteX5" fmla="*/ 1731743 w 1849165"/>
                <a:gd name="connsiteY5" fmla="*/ 1174220 h 1174220"/>
                <a:gd name="connsiteX6" fmla="*/ 117422 w 1849165"/>
                <a:gd name="connsiteY6" fmla="*/ 1174220 h 1174220"/>
                <a:gd name="connsiteX7" fmla="*/ 0 w 1849165"/>
                <a:gd name="connsiteY7" fmla="*/ 1056798 h 1174220"/>
                <a:gd name="connsiteX8" fmla="*/ 0 w 1849165"/>
                <a:gd name="connsiteY8" fmla="*/ 117422 h 117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9165" h="1174220">
                  <a:moveTo>
                    <a:pt x="0" y="117422"/>
                  </a:moveTo>
                  <a:cubicBezTo>
                    <a:pt x="0" y="52572"/>
                    <a:pt x="52572" y="0"/>
                    <a:pt x="117422" y="0"/>
                  </a:cubicBezTo>
                  <a:lnTo>
                    <a:pt x="1731743" y="0"/>
                  </a:lnTo>
                  <a:cubicBezTo>
                    <a:pt x="1796593" y="0"/>
                    <a:pt x="1849165" y="52572"/>
                    <a:pt x="1849165" y="117422"/>
                  </a:cubicBezTo>
                  <a:lnTo>
                    <a:pt x="1849165" y="1056798"/>
                  </a:lnTo>
                  <a:cubicBezTo>
                    <a:pt x="1849165" y="1121648"/>
                    <a:pt x="1796593" y="1174220"/>
                    <a:pt x="1731743" y="1174220"/>
                  </a:cubicBezTo>
                  <a:lnTo>
                    <a:pt x="117422" y="1174220"/>
                  </a:lnTo>
                  <a:cubicBezTo>
                    <a:pt x="52572" y="1174220"/>
                    <a:pt x="0" y="1121648"/>
                    <a:pt x="0" y="1056798"/>
                  </a:cubicBezTo>
                  <a:lnTo>
                    <a:pt x="0" y="11742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5352" tIns="95352" rIns="95352" bIns="95352" numCol="1" spcCol="1270" anchor="ctr" anchorCtr="0">
              <a:noAutofit/>
            </a:bodyPr>
            <a:lstStyle/>
            <a:p>
              <a:pPr lvl="0" algn="ctr" defTabSz="7112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Có</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thể</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kết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hợp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yếu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tố</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biểu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cảm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tự</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sự</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phù</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hợp</a:t>
              </a:r>
              <a:endParaRPr lang="en-US" sz="2000" kern="1200" dirty="0">
                <a:latin typeface="Times New Roman" panose="02020603050405020304" pitchFamily="18" charset="0"/>
                <a:cs typeface="Times New Roman" panose="02020603050405020304" pitchFamily="18" charset="0"/>
              </a:endParaRPr>
            </a:p>
          </p:txBody>
        </p:sp>
      </p:grpSp>
      <p:pic>
        <p:nvPicPr>
          <p:cNvPr id="60" name="Picture 59"/>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Lst>
          </a:blip>
          <a:srcRect l="11846" t="20624" r="11052" b="12428"/>
          <a:stretch/>
        </p:blipFill>
        <p:spPr>
          <a:xfrm>
            <a:off x="1229804" y="1327559"/>
            <a:ext cx="1536837" cy="1334455"/>
          </a:xfrm>
          <a:prstGeom prst="rect">
            <a:avLst/>
          </a:prstGeom>
        </p:spPr>
      </p:pic>
      <p:pic>
        <p:nvPicPr>
          <p:cNvPr id="61" name="Picture 60"/>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l="11548" t="21881" r="11491" b="20474"/>
          <a:stretch/>
        </p:blipFill>
        <p:spPr>
          <a:xfrm>
            <a:off x="7731913" y="4489186"/>
            <a:ext cx="2147540" cy="1608549"/>
          </a:xfrm>
          <a:prstGeom prst="rect">
            <a:avLst/>
          </a:prstGeom>
        </p:spPr>
      </p:pic>
    </p:spTree>
    <p:extLst>
      <p:ext uri="{BB962C8B-B14F-4D97-AF65-F5344CB8AC3E}">
        <p14:creationId xmlns:p14="http://schemas.microsoft.com/office/powerpoint/2010/main" val="197470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3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700" y="0"/>
            <a:ext cx="10845800" cy="907749"/>
          </a:xfrm>
          <a:prstGeom prst="rect">
            <a:avLst/>
          </a:prstGeom>
        </p:spPr>
        <p:txBody>
          <a:bodyPr>
            <a:spAutoFit/>
          </a:bodyPr>
          <a:lstStyle/>
          <a:p>
            <a:pPr>
              <a:lnSpc>
                <a:spcPct val="115000"/>
              </a:lnSpc>
              <a:tabLst>
                <a:tab pos="1386840" algn="l"/>
              </a:tabLst>
            </a:pPr>
            <a:r>
              <a:rPr lang="en-US" sz="2400" b="1" dirty="0">
                <a:solidFill>
                  <a:srgbClr val="0000FF"/>
                </a:solidFill>
                <a:latin typeface="Times New Roman" panose="02020603050405020304" pitchFamily="18" charset="0"/>
                <a:ea typeface="MS Mincho"/>
                <a:cs typeface="Times New Roman" panose="02020603050405020304" pitchFamily="18" charset="0"/>
              </a:rPr>
              <a:t>3. </a:t>
            </a:r>
            <a:r>
              <a:rPr lang="en-US" sz="2400" b="1" dirty="0" err="1">
                <a:solidFill>
                  <a:srgbClr val="0000FF"/>
                </a:solidFill>
                <a:latin typeface="Times New Roman" panose="02020603050405020304" pitchFamily="18" charset="0"/>
                <a:ea typeface="MS Mincho"/>
                <a:cs typeface="Times New Roman" panose="02020603050405020304" pitchFamily="18" charset="0"/>
              </a:rPr>
              <a:t>Chỉnh</a:t>
            </a:r>
            <a:r>
              <a:rPr lang="en-US" sz="2400" b="1" dirty="0">
                <a:solidFill>
                  <a:srgbClr val="0000FF"/>
                </a:solidFill>
                <a:latin typeface="Times New Roman" panose="02020603050405020304" pitchFamily="18" charset="0"/>
                <a:ea typeface="MS Mincho"/>
                <a:cs typeface="Times New Roman" panose="02020603050405020304" pitchFamily="18" charset="0"/>
              </a:rPr>
              <a:t> </a:t>
            </a:r>
            <a:r>
              <a:rPr lang="en-US" sz="2400" b="1" dirty="0" err="1">
                <a:solidFill>
                  <a:srgbClr val="0000FF"/>
                </a:solidFill>
                <a:latin typeface="Times New Roman" panose="02020603050405020304" pitchFamily="18" charset="0"/>
                <a:ea typeface="MS Mincho"/>
                <a:cs typeface="Times New Roman" panose="02020603050405020304" pitchFamily="18" charset="0"/>
              </a:rPr>
              <a:t>sửa</a:t>
            </a:r>
            <a:r>
              <a:rPr lang="en-US" sz="2400" b="1" dirty="0">
                <a:solidFill>
                  <a:srgbClr val="0000FF"/>
                </a:solidFill>
                <a:latin typeface="Times New Roman" panose="02020603050405020304" pitchFamily="18" charset="0"/>
                <a:ea typeface="MS Mincho"/>
                <a:cs typeface="Times New Roman" panose="02020603050405020304" pitchFamily="18" charset="0"/>
              </a:rPr>
              <a:t>, </a:t>
            </a:r>
            <a:r>
              <a:rPr lang="en-US" sz="2400" b="1" dirty="0" err="1">
                <a:solidFill>
                  <a:srgbClr val="0000FF"/>
                </a:solidFill>
                <a:latin typeface="Times New Roman" panose="02020603050405020304" pitchFamily="18" charset="0"/>
                <a:ea typeface="MS Mincho"/>
                <a:cs typeface="Times New Roman" panose="02020603050405020304" pitchFamily="18" charset="0"/>
              </a:rPr>
              <a:t>rút</a:t>
            </a:r>
            <a:r>
              <a:rPr lang="en-US" sz="2400" b="1" dirty="0">
                <a:solidFill>
                  <a:srgbClr val="0000FF"/>
                </a:solidFill>
                <a:latin typeface="Times New Roman" panose="02020603050405020304" pitchFamily="18" charset="0"/>
                <a:ea typeface="MS Mincho"/>
                <a:cs typeface="Times New Roman" panose="02020603050405020304" pitchFamily="18" charset="0"/>
              </a:rPr>
              <a:t> </a:t>
            </a:r>
            <a:r>
              <a:rPr lang="en-US" sz="2400" b="1" dirty="0" err="1">
                <a:solidFill>
                  <a:srgbClr val="0000FF"/>
                </a:solidFill>
                <a:latin typeface="Times New Roman" panose="02020603050405020304" pitchFamily="18" charset="0"/>
                <a:ea typeface="MS Mincho"/>
                <a:cs typeface="Times New Roman" panose="02020603050405020304" pitchFamily="18" charset="0"/>
              </a:rPr>
              <a:t>kinh</a:t>
            </a:r>
            <a:r>
              <a:rPr lang="en-US" sz="2400" b="1" dirty="0">
                <a:solidFill>
                  <a:srgbClr val="0000FF"/>
                </a:solidFill>
                <a:latin typeface="Times New Roman" panose="02020603050405020304" pitchFamily="18" charset="0"/>
                <a:ea typeface="MS Mincho"/>
                <a:cs typeface="Times New Roman" panose="02020603050405020304" pitchFamily="18" charset="0"/>
              </a:rPr>
              <a:t> </a:t>
            </a:r>
            <a:r>
              <a:rPr lang="en-US" sz="2400" b="1" dirty="0" err="1">
                <a:solidFill>
                  <a:srgbClr val="0000FF"/>
                </a:solidFill>
                <a:latin typeface="Times New Roman" panose="02020603050405020304" pitchFamily="18" charset="0"/>
                <a:ea typeface="MS Mincho"/>
                <a:cs typeface="Times New Roman" panose="02020603050405020304" pitchFamily="18" charset="0"/>
              </a:rPr>
              <a:t>nghiệm</a:t>
            </a:r>
            <a:r>
              <a:rPr lang="en-US" sz="2400" b="1" dirty="0">
                <a:solidFill>
                  <a:srgbClr val="0000FF"/>
                </a:solidFill>
                <a:latin typeface="Times New Roman" panose="02020603050405020304" pitchFamily="18" charset="0"/>
                <a:ea typeface="MS Mincho"/>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nSpc>
                <a:spcPct val="115000"/>
              </a:lnSpc>
              <a:tabLst>
                <a:tab pos="1386840" algn="l"/>
              </a:tabLst>
            </a:pP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Kiểm</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tra</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điều</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chỉnh</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bài</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viết</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theo</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bảng</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gợi</a:t>
            </a:r>
            <a:r>
              <a:rPr lang="en-US" sz="2400" dirty="0">
                <a:solidFill>
                  <a:srgbClr val="0D0D0D"/>
                </a:solidFill>
                <a:latin typeface="Times New Roman" panose="02020603050405020304" pitchFamily="18" charset="0"/>
                <a:ea typeface="MS Mincho"/>
                <a:cs typeface="Times New Roman" panose="02020603050405020304" pitchFamily="18" charset="0"/>
              </a:rPr>
              <a:t> ý </a:t>
            </a:r>
            <a:r>
              <a:rPr lang="en-US" sz="2400" dirty="0" err="1">
                <a:solidFill>
                  <a:srgbClr val="0D0D0D"/>
                </a:solidFill>
                <a:latin typeface="Times New Roman" panose="02020603050405020304" pitchFamily="18" charset="0"/>
                <a:ea typeface="MS Mincho"/>
                <a:cs typeface="Times New Roman" panose="02020603050405020304" pitchFamily="18" charset="0"/>
              </a:rPr>
              <a:t>sau</a:t>
            </a:r>
            <a:r>
              <a:rPr lang="en-US" sz="2400" dirty="0" smtClean="0">
                <a:solidFill>
                  <a:srgbClr val="0D0D0D"/>
                </a:solidFill>
                <a:latin typeface="Times New Roman" panose="02020603050405020304" pitchFamily="18" charset="0"/>
                <a:ea typeface="MS Mincho"/>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660400" y="783111"/>
            <a:ext cx="10845800" cy="1200329"/>
          </a:xfrm>
          <a:prstGeom prst="rect">
            <a:avLst/>
          </a:prstGeom>
        </p:spPr>
        <p:txBody>
          <a:bodyPr>
            <a:spAutoFit/>
          </a:bodyPr>
          <a:lstStyle/>
          <a:p>
            <a:pPr algn="ctr">
              <a:spcAft>
                <a:spcPts val="0"/>
              </a:spcAft>
              <a:tabLst>
                <a:tab pos="1386840" algn="l"/>
              </a:tabLst>
            </a:pPr>
            <a:r>
              <a:rPr lang="en-US" sz="2400" b="1" dirty="0" err="1">
                <a:latin typeface="Times New Roman" panose="02020603050405020304" pitchFamily="18" charset="0"/>
                <a:ea typeface="MS Mincho"/>
              </a:rPr>
              <a:t>Phiếu</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chỉnh</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sửa</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bài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viết</a:t>
            </a:r>
            <a:endParaRPr lang="en-US" sz="2400" dirty="0">
              <a:latin typeface="Times New Roman" panose="02020603050405020304" pitchFamily="18" charset="0"/>
              <a:ea typeface="Times New Roman" panose="02020603050405020304" pitchFamily="18" charset="0"/>
            </a:endParaRPr>
          </a:p>
          <a:p>
            <a:pPr algn="ctr">
              <a:spcAft>
                <a:spcPts val="0"/>
              </a:spcAft>
              <a:tabLst>
                <a:tab pos="1386840" algn="l"/>
              </a:tabLst>
            </a:pPr>
            <a:r>
              <a:rPr lang="en-US" sz="2400" b="1" dirty="0" err="1">
                <a:latin typeface="Times New Roman" panose="02020603050405020304" pitchFamily="18" charset="0"/>
                <a:ea typeface="MS Mincho"/>
              </a:rPr>
              <a:t>Họ</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tên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bạn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được</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sửa</a:t>
            </a:r>
            <a:r>
              <a:rPr lang="en-US" sz="2400" b="1" dirty="0">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lgn="ctr"/>
            <a:r>
              <a:rPr lang="en-US" sz="2400" b="1" dirty="0" err="1">
                <a:latin typeface="Times New Roman" panose="02020603050405020304" pitchFamily="18" charset="0"/>
                <a:ea typeface="MS Mincho"/>
              </a:rPr>
              <a:t>Họ</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tên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người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sửa</a:t>
            </a:r>
            <a:r>
              <a:rPr lang="en-US" sz="2400" b="1" dirty="0">
                <a:latin typeface="Times New Roman" panose="02020603050405020304" pitchFamily="18" charset="0"/>
                <a:ea typeface="MS Mincho"/>
              </a:rPr>
              <a:t>:.................................................................</a:t>
            </a:r>
            <a:endParaRPr lang="en-US" sz="2400" dirty="0"/>
          </a:p>
        </p:txBody>
      </p:sp>
      <p:graphicFrame>
        <p:nvGraphicFramePr>
          <p:cNvPr id="6" name="Table 5"/>
          <p:cNvGraphicFramePr>
            <a:graphicFrameLocks noGrp="1"/>
          </p:cNvGraphicFramePr>
          <p:nvPr>
            <p:extLst>
              <p:ext uri="{D42A27DB-BD31-4B8C-83A1-F6EECF244321}">
                <p14:modId xmlns:p14="http://schemas.microsoft.com/office/powerpoint/2010/main" val="2588618808"/>
              </p:ext>
            </p:extLst>
          </p:nvPr>
        </p:nvGraphicFramePr>
        <p:xfrm>
          <a:off x="647699" y="1983440"/>
          <a:ext cx="10845801" cy="4653485"/>
        </p:xfrm>
        <a:graphic>
          <a:graphicData uri="http://schemas.openxmlformats.org/drawingml/2006/table">
            <a:tbl>
              <a:tblPr firstRow="1" firstCol="1" bandRow="1"/>
              <a:tblGrid>
                <a:gridCol w="2082800">
                  <a:extLst>
                    <a:ext uri="{9D8B030D-6E8A-4147-A177-3AD203B41FA5}">
                      <a16:colId xmlns:a16="http://schemas.microsoft.com/office/drawing/2014/main" val="1425209608"/>
                    </a:ext>
                  </a:extLst>
                </a:gridCol>
                <a:gridCol w="6636774">
                  <a:extLst>
                    <a:ext uri="{9D8B030D-6E8A-4147-A177-3AD203B41FA5}">
                      <a16:colId xmlns:a16="http://schemas.microsoft.com/office/drawing/2014/main" val="589756828"/>
                    </a:ext>
                  </a:extLst>
                </a:gridCol>
                <a:gridCol w="2126227">
                  <a:extLst>
                    <a:ext uri="{9D8B030D-6E8A-4147-A177-3AD203B41FA5}">
                      <a16:colId xmlns:a16="http://schemas.microsoft.com/office/drawing/2014/main" val="839000382"/>
                    </a:ext>
                  </a:extLst>
                </a:gridCol>
              </a:tblGrid>
              <a:tr h="682587">
                <a:tc>
                  <a:txBody>
                    <a:bodyPr/>
                    <a:lstStyle/>
                    <a:p>
                      <a:pPr algn="ctr">
                        <a:lnSpc>
                          <a:spcPct val="107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tra</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Đạt/ Chưa đạt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10031724"/>
                  </a:ext>
                </a:extLst>
              </a:tr>
              <a:tr h="815504">
                <a:tc>
                  <a:txBody>
                    <a:bodyPr/>
                    <a:lstStyle/>
                    <a:p>
                      <a:pPr>
                        <a:lnSpc>
                          <a:spcPct val="107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12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dắt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7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14305761"/>
                  </a:ext>
                </a:extLst>
              </a:tr>
              <a:tr h="1934669">
                <a:tc>
                  <a:txBody>
                    <a:bodyPr/>
                    <a:lstStyle/>
                    <a:p>
                      <a:pPr>
                        <a:lnSpc>
                          <a:spcPct val="107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Thân bài.</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12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7000"/>
                        </a:lnSpc>
                        <a:spcAft>
                          <a:spcPts val="12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7000"/>
                        </a:lnSpc>
                        <a:spcAft>
                          <a:spcPts val="12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7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638705644"/>
                  </a:ext>
                </a:extLst>
              </a:tr>
              <a:tr h="839804">
                <a:tc>
                  <a:txBody>
                    <a:bodyPr/>
                    <a:lstStyle/>
                    <a:p>
                      <a:pPr>
                        <a:lnSpc>
                          <a:spcPct val="107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1200"/>
                        </a:spcAft>
                      </a:pP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7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12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12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96159041"/>
                  </a:ext>
                </a:extLst>
              </a:tr>
            </a:tbl>
          </a:graphicData>
        </a:graphic>
      </p:graphicFrame>
    </p:spTree>
    <p:extLst>
      <p:ext uri="{BB962C8B-B14F-4D97-AF65-F5344CB8AC3E}">
        <p14:creationId xmlns:p14="http://schemas.microsoft.com/office/powerpoint/2010/main" val="209195935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a:lnSpc>
                <a:spcPct val="115000"/>
              </a:lnSpc>
              <a:spcAft>
                <a:spcPts val="0"/>
              </a:spcAft>
              <a:tabLst>
                <a:tab pos="1386840" algn="l"/>
              </a:tabLst>
            </a:pPr>
            <a:r>
              <a:rPr lang="en-US" sz="2800" b="1" dirty="0" err="1">
                <a:solidFill>
                  <a:srgbClr val="0000FF"/>
                </a:solidFill>
                <a:latin typeface="Times New Roman" panose="02020603050405020304" pitchFamily="18" charset="0"/>
                <a:ea typeface="MS Mincho"/>
              </a:rPr>
              <a:t>Vận</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dụng</a:t>
            </a:r>
            <a:r>
              <a:rPr lang="en-US" sz="2800" b="1" dirty="0">
                <a:solidFill>
                  <a:srgbClr val="0000FF"/>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pic>
        <p:nvPicPr>
          <p:cNvPr id="62" name="Picture 61"/>
          <p:cNvPicPr>
            <a:picLocks noChangeAspect="1"/>
          </p:cNvPicPr>
          <p:nvPr/>
        </p:nvPicPr>
        <p:blipFill>
          <a:blip r:embed="rId7"/>
          <a:stretch>
            <a:fillRect/>
          </a:stretch>
        </p:blipFill>
        <p:spPr>
          <a:xfrm>
            <a:off x="2404180" y="2123201"/>
            <a:ext cx="7924671" cy="2464671"/>
          </a:xfrm>
          <a:prstGeom prst="rect">
            <a:avLst/>
          </a:prstGeom>
        </p:spPr>
      </p:pic>
      <p:pic>
        <p:nvPicPr>
          <p:cNvPr id="63" name="Picture 62"/>
          <p:cNvPicPr>
            <a:picLocks noChangeAspect="1"/>
          </p:cNvPicPr>
          <p:nvPr/>
        </p:nvPicPr>
        <p:blipFill>
          <a:blip r:embed="rId8"/>
          <a:stretch>
            <a:fillRect/>
          </a:stretch>
        </p:blipFill>
        <p:spPr>
          <a:xfrm>
            <a:off x="1837749" y="2694307"/>
            <a:ext cx="1390127" cy="1263752"/>
          </a:xfrm>
          <a:prstGeom prst="rect">
            <a:avLst/>
          </a:prstGeom>
        </p:spPr>
      </p:pic>
      <p:sp>
        <p:nvSpPr>
          <p:cNvPr id="10" name="Rectangle 9"/>
          <p:cNvSpPr/>
          <p:nvPr/>
        </p:nvSpPr>
        <p:spPr>
          <a:xfrm>
            <a:off x="3686174" y="2604356"/>
            <a:ext cx="5470042" cy="1569660"/>
          </a:xfrm>
          <a:prstGeom prst="rect">
            <a:avLst/>
          </a:prstGeom>
        </p:spPr>
        <p:txBody>
          <a:bodyPr wrap="square">
            <a:spAutoFit/>
          </a:bodyPr>
          <a:lstStyle/>
          <a:p>
            <a:pPr algn="just">
              <a:spcAft>
                <a:spcPts val="0"/>
              </a:spcAft>
            </a:pPr>
            <a:r>
              <a:rPr lang="en-US" sz="3200" b="1" dirty="0" err="1">
                <a:solidFill>
                  <a:srgbClr val="0D0D0D"/>
                </a:solidFill>
                <a:latin typeface="Times New Roman" panose="02020603050405020304" pitchFamily="18" charset="0"/>
                <a:ea typeface="Times New Roman" panose="02020603050405020304" pitchFamily="18" charset="0"/>
              </a:rPr>
              <a:t>Đề</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bài</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Viết</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bài</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văn</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trình</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bày</a:t>
            </a:r>
            <a:r>
              <a:rPr lang="en-US" sz="3200" b="1" dirty="0">
                <a:solidFill>
                  <a:srgbClr val="0D0D0D"/>
                </a:solidFill>
                <a:latin typeface="Times New Roman" panose="02020603050405020304" pitchFamily="18" charset="0"/>
                <a:ea typeface="Times New Roman" panose="02020603050405020304" pitchFamily="18" charset="0"/>
              </a:rPr>
              <a:t> ý </a:t>
            </a:r>
            <a:r>
              <a:rPr lang="en-US" sz="3200" b="1" dirty="0" err="1">
                <a:solidFill>
                  <a:srgbClr val="0D0D0D"/>
                </a:solidFill>
                <a:latin typeface="Times New Roman" panose="02020603050405020304" pitchFamily="18" charset="0"/>
                <a:ea typeface="Times New Roman" panose="02020603050405020304" pitchFamily="18" charset="0"/>
              </a:rPr>
              <a:t>kiến</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về</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hiện</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tượng</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nghiện</a:t>
            </a:r>
            <a:r>
              <a:rPr lang="en-US" sz="3200" b="1" dirty="0">
                <a:solidFill>
                  <a:srgbClr val="0D0D0D"/>
                </a:solidFill>
                <a:latin typeface="Times New Roman" panose="02020603050405020304" pitchFamily="18" charset="0"/>
                <a:ea typeface="Times New Roman" panose="02020603050405020304" pitchFamily="18" charset="0"/>
              </a:rPr>
              <a:t> game</a:t>
            </a:r>
            <a:r>
              <a:rPr lang="en-US" sz="3200" b="1" dirty="0">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3727969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372527"/>
            <a:ext cx="10845800" cy="4893647"/>
          </a:xfrm>
          <a:prstGeom prst="rect">
            <a:avLst/>
          </a:prstGeom>
        </p:spPr>
        <p:txBody>
          <a:bodyPr>
            <a:spAutoFit/>
          </a:bodyPr>
          <a:lstStyle/>
          <a:p>
            <a:pPr algn="just">
              <a:spcAft>
                <a:spcPts val="0"/>
              </a:spcAft>
            </a:pPr>
            <a:r>
              <a:rPr lang="en-US" sz="2400" dirty="0">
                <a:latin typeface="Times New Roman" panose="02020603050405020304" pitchFamily="18" charset="0"/>
                <a:ea typeface="Times New Roman" panose="02020603050405020304" pitchFamily="18" charset="0"/>
              </a:rPr>
              <a:t>a</a:t>
            </a:r>
            <a:r>
              <a:rPr lang="vi-VN"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a:t>
            </a:r>
          </a:p>
          <a:p>
            <a:pPr marL="342900" indent="-342900" algn="just">
              <a:spcAft>
                <a:spcPts val="0"/>
              </a:spcAft>
              <a:buFont typeface="Wingdings" panose="05000000000000000000" pitchFamily="2" charset="2"/>
              <a:buChar char="ü"/>
            </a:pPr>
            <a:r>
              <a:rPr lang="en-US" sz="2400" dirty="0" err="1" smtClean="0">
                <a:latin typeface="Times New Roman" panose="02020603050405020304" pitchFamily="18" charset="0"/>
                <a:ea typeface="Times New Roman" panose="02020603050405020304" pitchFamily="18" charset="0"/>
              </a:rPr>
              <a:t>Kiếu</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luận</a:t>
            </a:r>
            <a:r>
              <a:rPr lang="en-US" sz="2400" dirty="0">
                <a:latin typeface="Times New Roman" panose="02020603050405020304" pitchFamily="18" charset="0"/>
                <a:ea typeface="Times New Roman" panose="02020603050405020304" pitchFamily="18" charset="0"/>
              </a:rPr>
              <a:t> </a:t>
            </a:r>
          </a:p>
          <a:p>
            <a:pPr marL="342900" indent="-342900" algn="just">
              <a:spcAft>
                <a:spcPts val="0"/>
              </a:spcAft>
              <a:buFont typeface="Wingdings" panose="05000000000000000000" pitchFamily="2" charset="2"/>
              <a:buChar char="ü"/>
            </a:pPr>
            <a:r>
              <a:rPr lang="en-US" sz="2400" dirty="0" err="1" smtClean="0">
                <a:latin typeface="Times New Roman" panose="02020603050405020304" pitchFamily="18" charset="0"/>
                <a:ea typeface="Times New Roman" panose="02020603050405020304" pitchFamily="18" charset="0"/>
              </a:rPr>
              <a:t>Hiện</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hiện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tượng</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nghiện</a:t>
            </a:r>
            <a:r>
              <a:rPr lang="en-US" sz="2400" b="1" dirty="0">
                <a:solidFill>
                  <a:srgbClr val="0D0D0D"/>
                </a:solidFill>
                <a:latin typeface="Times New Roman" panose="02020603050405020304" pitchFamily="18" charset="0"/>
                <a:ea typeface="Times New Roman" panose="02020603050405020304" pitchFamily="18" charset="0"/>
              </a:rPr>
              <a:t> game</a:t>
            </a:r>
            <a:r>
              <a:rPr lang="en-US" sz="2400" dirty="0">
                <a:latin typeface="Times New Roman" panose="02020603050405020304" pitchFamily="18" charset="0"/>
                <a:ea typeface="Times New Roman" panose="02020603050405020304" pitchFamily="18" charset="0"/>
              </a:rPr>
              <a:t> </a:t>
            </a:r>
          </a:p>
          <a:p>
            <a:pPr algn="just">
              <a:spcAft>
                <a:spcPts val="0"/>
              </a:spcAft>
            </a:pPr>
            <a:r>
              <a:rPr lang="en-US" sz="2400" dirty="0">
                <a:latin typeface="Times New Roman" panose="02020603050405020304" pitchFamily="18" charset="0"/>
                <a:ea typeface="Times New Roman" panose="02020603050405020304" pitchFamily="18" charset="0"/>
              </a:rPr>
              <a:t> b. </a:t>
            </a:r>
            <a:r>
              <a:rPr lang="en-US" sz="2400" dirty="0" err="1">
                <a:latin typeface="Times New Roman" panose="02020603050405020304" pitchFamily="18" charset="0"/>
                <a:ea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rPr>
              <a:t> ý</a:t>
            </a:r>
          </a:p>
          <a:p>
            <a:pPr marL="342900" indent="-342900">
              <a:spcAft>
                <a:spcPts val="0"/>
              </a:spcAft>
              <a:buFont typeface="Wingdings" panose="05000000000000000000" pitchFamily="2" charset="2"/>
              <a:buChar char="v"/>
            </a:pPr>
            <a:r>
              <a:rPr lang="en-US" sz="2400" dirty="0">
                <a:latin typeface="Times New Roman" panose="02020603050405020304" pitchFamily="18" charset="0"/>
                <a:ea typeface="Times New Roman" panose="02020603050405020304" pitchFamily="18" charset="0"/>
              </a:rPr>
              <a:t> </a:t>
            </a:r>
            <a:r>
              <a:rPr lang="en-US" sz="2400" b="1" dirty="0" err="1" smtClean="0">
                <a:solidFill>
                  <a:srgbClr val="141414"/>
                </a:solidFill>
                <a:latin typeface="Times New Roman" panose="02020603050405020304" pitchFamily="18" charset="0"/>
                <a:ea typeface="Times New Roman" panose="02020603050405020304" pitchFamily="18" charset="0"/>
              </a:rPr>
              <a:t>Biểu</a:t>
            </a:r>
            <a:r>
              <a:rPr lang="en-US" sz="2400" b="1" dirty="0" smtClean="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hiện</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của</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hiện</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tượng</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nghiện</a:t>
            </a:r>
            <a:r>
              <a:rPr lang="en-US" sz="2400" b="1" dirty="0">
                <a:latin typeface="Times New Roman" panose="02020603050405020304" pitchFamily="18" charset="0"/>
                <a:ea typeface="Times New Roman" panose="02020603050405020304" pitchFamily="18" charset="0"/>
              </a:rPr>
              <a:t> game</a:t>
            </a:r>
            <a:r>
              <a:rPr lang="en-US" sz="2400" dirty="0">
                <a:latin typeface="Times New Roman" panose="02020603050405020304" pitchFamily="18" charset="0"/>
                <a:ea typeface="Times New Roman" panose="02020603050405020304" pitchFamily="18" charset="0"/>
              </a:rPr>
              <a:t> </a:t>
            </a:r>
          </a:p>
          <a:p>
            <a:pPr marL="342900" indent="-342900" algn="just">
              <a:spcAft>
                <a:spcPts val="0"/>
              </a:spcAft>
              <a:buFont typeface="Wingdings" panose="05000000000000000000" pitchFamily="2" charset="2"/>
              <a:buChar char="ü"/>
            </a:pPr>
            <a:r>
              <a:rPr lang="en-US" sz="2400" dirty="0" err="1" smtClean="0">
                <a:solidFill>
                  <a:srgbClr val="141414"/>
                </a:solidFill>
                <a:latin typeface="Times New Roman" panose="02020603050405020304" pitchFamily="18" charset="0"/>
                <a:ea typeface="Times New Roman" panose="02020603050405020304" pitchFamily="18" charset="0"/>
              </a:rPr>
              <a:t>Tình</a:t>
            </a:r>
            <a:r>
              <a:rPr lang="en-US" sz="2400" dirty="0" smtClean="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trạng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nghiện</a:t>
            </a:r>
            <a:r>
              <a:rPr lang="en-US" sz="2400" dirty="0">
                <a:latin typeface="Times New Roman" panose="02020603050405020304" pitchFamily="18" charset="0"/>
                <a:ea typeface="Times New Roman" panose="02020603050405020304" pitchFamily="18" charset="0"/>
              </a:rPr>
              <a:t> game</a:t>
            </a:r>
            <a:r>
              <a:rPr lang="en-US" sz="2400" dirty="0">
                <a:solidFill>
                  <a:srgbClr val="141414"/>
                </a:solidFill>
                <a:latin typeface="Times New Roman" panose="02020603050405020304" pitchFamily="18" charset="0"/>
                <a:ea typeface="Times New Roman" panose="02020603050405020304" pitchFamily="18" charset="0"/>
              </a:rPr>
              <a:t> ở </a:t>
            </a:r>
            <a:r>
              <a:rPr lang="en-US" sz="2400" dirty="0" err="1">
                <a:solidFill>
                  <a:srgbClr val="141414"/>
                </a:solidFill>
                <a:latin typeface="Times New Roman" panose="02020603050405020304" pitchFamily="18" charset="0"/>
                <a:ea typeface="Times New Roman" panose="02020603050405020304" pitchFamily="18" charset="0"/>
              </a:rPr>
              <a:t>đối</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tượng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học</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sinh</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đang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ngày</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càng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gia</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tăng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trở</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thành</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một</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mối</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quan</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tâm</a:t>
            </a:r>
            <a:r>
              <a:rPr lang="en-US" sz="2400" dirty="0">
                <a:solidFill>
                  <a:srgbClr val="141414"/>
                </a:solidFill>
                <a:latin typeface="Times New Roman" panose="02020603050405020304" pitchFamily="18" charset="0"/>
                <a:ea typeface="Times New Roman" panose="02020603050405020304" pitchFamily="18" charset="0"/>
              </a:rPr>
              <a:t>, lo </a:t>
            </a:r>
            <a:r>
              <a:rPr lang="en-US" sz="2400" dirty="0" err="1">
                <a:solidFill>
                  <a:srgbClr val="141414"/>
                </a:solidFill>
                <a:latin typeface="Times New Roman" panose="02020603050405020304" pitchFamily="18" charset="0"/>
                <a:ea typeface="Times New Roman" panose="02020603050405020304" pitchFamily="18" charset="0"/>
              </a:rPr>
              <a:t>lắng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của</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nhiều</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gia</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đình</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và</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nhà</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trường</a:t>
            </a:r>
            <a:endParaRPr lang="en-US" sz="2400" dirty="0">
              <a:latin typeface="Times New Roman" panose="02020603050405020304" pitchFamily="18" charset="0"/>
              <a:ea typeface="Times New Roman" panose="02020603050405020304" pitchFamily="18" charset="0"/>
            </a:endParaRPr>
          </a:p>
          <a:p>
            <a:pPr marL="342900" indent="-342900" algn="just">
              <a:spcAft>
                <a:spcPts val="0"/>
              </a:spcAft>
              <a:buFont typeface="Wingdings" panose="05000000000000000000" pitchFamily="2" charset="2"/>
              <a:buChar char="ü"/>
            </a:pPr>
            <a:r>
              <a:rPr lang="en-US" sz="2400" dirty="0" err="1" smtClean="0">
                <a:solidFill>
                  <a:srgbClr val="141414"/>
                </a:solidFill>
                <a:latin typeface="Times New Roman" panose="02020603050405020304" pitchFamily="18" charset="0"/>
                <a:ea typeface="Times New Roman" panose="02020603050405020304" pitchFamily="18" charset="0"/>
              </a:rPr>
              <a:t>Biểu</a:t>
            </a:r>
            <a:r>
              <a:rPr lang="en-US" sz="2400" dirty="0" smtClean="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hiện</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của</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nghiện</a:t>
            </a:r>
            <a:r>
              <a:rPr lang="en-US" sz="2400" dirty="0">
                <a:latin typeface="Times New Roman" panose="02020603050405020304" pitchFamily="18" charset="0"/>
                <a:ea typeface="Times New Roman" panose="02020603050405020304" pitchFamily="18" charset="0"/>
              </a:rPr>
              <a:t> game </a:t>
            </a:r>
            <a:r>
              <a:rPr lang="en-US" sz="2400" dirty="0" err="1">
                <a:solidFill>
                  <a:srgbClr val="141414"/>
                </a:solidFill>
                <a:latin typeface="Times New Roman" panose="02020603050405020304" pitchFamily="18" charset="0"/>
                <a:ea typeface="Times New Roman" panose="02020603050405020304" pitchFamily="18" charset="0"/>
              </a:rPr>
              <a:t>có</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thể</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dễ</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nhận</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biết</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người</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chơi</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dành</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hầu</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hết</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thời</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gian</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để</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chơi</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các</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trò</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chơi</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trên</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thiết</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bị</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điện</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tử</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như</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điện</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thoại</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máy</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tính</a:t>
            </a:r>
            <a:r>
              <a:rPr lang="en-US" sz="2400" dirty="0">
                <a:solidFill>
                  <a:srgbClr val="141414"/>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marL="342900" indent="-342900" algn="just">
              <a:spcAft>
                <a:spcPts val="0"/>
              </a:spcAft>
              <a:buFont typeface="Wingdings" panose="05000000000000000000" pitchFamily="2" charset="2"/>
              <a:buChar char="v"/>
            </a:pPr>
            <a:r>
              <a:rPr lang="en-US" sz="2400" b="1" dirty="0" err="1" smtClean="0">
                <a:solidFill>
                  <a:srgbClr val="141414"/>
                </a:solidFill>
                <a:latin typeface="Times New Roman" panose="02020603050405020304" pitchFamily="18" charset="0"/>
                <a:ea typeface="Times New Roman" panose="02020603050405020304" pitchFamily="18" charset="0"/>
              </a:rPr>
              <a:t>Dẫn</a:t>
            </a:r>
            <a:r>
              <a:rPr lang="en-US" sz="2400" b="1" dirty="0" smtClean="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chứng</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nào</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sẽ</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được</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đưa</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vào</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bài</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viết</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để</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làm</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sáng</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tỏ</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hiện</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tượng</a:t>
            </a:r>
            <a:r>
              <a:rPr lang="en-US" sz="2400" b="1" dirty="0">
                <a:solidFill>
                  <a:srgbClr val="141414"/>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marL="342900" indent="-342900" algn="just">
              <a:spcAft>
                <a:spcPts val="0"/>
              </a:spcAft>
              <a:buFont typeface="Wingdings" panose="05000000000000000000" pitchFamily="2" charset="2"/>
              <a:buChar char="ü"/>
            </a:pPr>
            <a:r>
              <a:rPr lang="en-US" sz="2400" dirty="0" err="1" smtClean="0">
                <a:solidFill>
                  <a:srgbClr val="141414"/>
                </a:solidFill>
                <a:latin typeface="Times New Roman" panose="02020603050405020304" pitchFamily="18" charset="0"/>
                <a:ea typeface="Times New Roman" panose="02020603050405020304" pitchFamily="18" charset="0"/>
              </a:rPr>
              <a:t>Hiện</a:t>
            </a:r>
            <a:r>
              <a:rPr lang="en-US" sz="2400" dirty="0" smtClean="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tượng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nghiện</a:t>
            </a:r>
            <a:r>
              <a:rPr lang="en-US" sz="2400" dirty="0">
                <a:solidFill>
                  <a:srgbClr val="141414"/>
                </a:solidFill>
                <a:latin typeface="Times New Roman" panose="02020603050405020304" pitchFamily="18" charset="0"/>
                <a:ea typeface="Times New Roman" panose="02020603050405020304" pitchFamily="18" charset="0"/>
              </a:rPr>
              <a:t> game </a:t>
            </a:r>
            <a:r>
              <a:rPr lang="en-US" sz="2400" dirty="0" err="1">
                <a:solidFill>
                  <a:srgbClr val="141414"/>
                </a:solidFill>
                <a:latin typeface="Times New Roman" panose="02020603050405020304" pitchFamily="18" charset="0"/>
                <a:ea typeface="Times New Roman" panose="02020603050405020304" pitchFamily="18" charset="0"/>
              </a:rPr>
              <a:t>trong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lớp</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học</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trong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trường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trong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các</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quán</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nét</a:t>
            </a:r>
            <a:endParaRPr lang="en-US" sz="2400" dirty="0">
              <a:latin typeface="Times New Roman" panose="02020603050405020304" pitchFamily="18" charset="0"/>
              <a:ea typeface="Times New Roman" panose="02020603050405020304" pitchFamily="18" charset="0"/>
            </a:endParaRPr>
          </a:p>
          <a:p>
            <a:pPr marL="342900" indent="-342900" algn="just">
              <a:spcAft>
                <a:spcPts val="0"/>
              </a:spcAft>
              <a:buFont typeface="Wingdings" panose="05000000000000000000" pitchFamily="2" charset="2"/>
              <a:buChar char="ü"/>
            </a:pPr>
            <a:r>
              <a:rPr lang="en-US" sz="2400" dirty="0" err="1" smtClean="0">
                <a:solidFill>
                  <a:srgbClr val="141414"/>
                </a:solidFill>
                <a:latin typeface="Times New Roman" panose="02020603050405020304" pitchFamily="18" charset="0"/>
                <a:ea typeface="Times New Roman" panose="02020603050405020304" pitchFamily="18" charset="0"/>
              </a:rPr>
              <a:t>Biểu</a:t>
            </a:r>
            <a:r>
              <a:rPr lang="en-US" sz="2400" dirty="0" smtClean="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hiện</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của</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tình</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trạng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học</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sinh</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nghiện</a:t>
            </a:r>
            <a:r>
              <a:rPr lang="en-US" sz="2400" dirty="0">
                <a:solidFill>
                  <a:srgbClr val="141414"/>
                </a:solidFill>
                <a:latin typeface="Times New Roman" panose="02020603050405020304" pitchFamily="18" charset="0"/>
                <a:ea typeface="Times New Roman" panose="02020603050405020304" pitchFamily="18" charset="0"/>
              </a:rPr>
              <a:t> game: </a:t>
            </a:r>
            <a:r>
              <a:rPr lang="en-US" sz="2400" dirty="0" err="1">
                <a:solidFill>
                  <a:srgbClr val="141414"/>
                </a:solidFill>
                <a:latin typeface="Times New Roman" panose="02020603050405020304" pitchFamily="18" charset="0"/>
                <a:ea typeface="Times New Roman" panose="02020603050405020304" pitchFamily="18" charset="0"/>
              </a:rPr>
              <a:t>nghỉ</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học</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thường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xuyên</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lơ</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đãng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học</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hành</a:t>
            </a:r>
            <a:r>
              <a:rPr lang="en-US" sz="2400" dirty="0">
                <a:solidFill>
                  <a:srgbClr val="141414"/>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0308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431307"/>
            <a:ext cx="10845800" cy="4832092"/>
          </a:xfrm>
          <a:prstGeom prst="rect">
            <a:avLst/>
          </a:prstGeom>
        </p:spPr>
        <p:txBody>
          <a:bodyPr>
            <a:spAutoFit/>
          </a:bodyPr>
          <a:lstStyle/>
          <a:p>
            <a:pPr marL="457200" indent="-457200" algn="just">
              <a:spcAft>
                <a:spcPts val="0"/>
              </a:spcAft>
              <a:buFont typeface="Wingdings" panose="05000000000000000000" pitchFamily="2" charset="2"/>
              <a:buChar char="v"/>
            </a:pPr>
            <a:r>
              <a:rPr lang="en-US" sz="2800" b="1" dirty="0" err="1" smtClean="0">
                <a:latin typeface="Times New Roman" panose="02020603050405020304" pitchFamily="18" charset="0"/>
                <a:ea typeface="Times New Roman" panose="02020603050405020304" pitchFamily="18" charset="0"/>
              </a:rPr>
              <a:t>Lí</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lẽ</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để</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bàn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luận</a:t>
            </a:r>
            <a:r>
              <a:rPr lang="en-US" sz="2800" b="1" dirty="0">
                <a:latin typeface="Times New Roman" panose="02020603050405020304" pitchFamily="18" charset="0"/>
                <a:ea typeface="Times New Roman" panose="02020603050405020304" pitchFamily="18" charset="0"/>
              </a:rPr>
              <a:t> </a:t>
            </a:r>
            <a:r>
              <a:rPr lang="en-US" sz="2800" b="1" dirty="0" err="1">
                <a:solidFill>
                  <a:srgbClr val="141414"/>
                </a:solidFill>
                <a:latin typeface="Times New Roman" panose="02020603050405020304" pitchFamily="18" charset="0"/>
                <a:ea typeface="Times New Roman" panose="02020603050405020304" pitchFamily="18" charset="0"/>
              </a:rPr>
              <a:t>hiện</a:t>
            </a:r>
            <a:r>
              <a:rPr lang="en-US" sz="2800" b="1" dirty="0">
                <a:solidFill>
                  <a:srgbClr val="141414"/>
                </a:solidFill>
                <a:latin typeface="Times New Roman" panose="02020603050405020304" pitchFamily="18" charset="0"/>
                <a:ea typeface="Times New Roman" panose="02020603050405020304" pitchFamily="18" charset="0"/>
              </a:rPr>
              <a:t> </a:t>
            </a:r>
            <a:r>
              <a:rPr lang="en-US" sz="2800" b="1" dirty="0" err="1">
                <a:solidFill>
                  <a:srgbClr val="141414"/>
                </a:solidFill>
                <a:latin typeface="Times New Roman" panose="02020603050405020304" pitchFamily="18" charset="0"/>
                <a:ea typeface="Times New Roman" panose="02020603050405020304" pitchFamily="18" charset="0"/>
              </a:rPr>
              <a:t>tượng</a:t>
            </a:r>
            <a:r>
              <a:rPr lang="en-US" sz="2800" b="1" dirty="0">
                <a:solidFill>
                  <a:srgbClr val="141414"/>
                </a:solidFill>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nghiện</a:t>
            </a:r>
            <a:r>
              <a:rPr lang="en-US" sz="2800" b="1" dirty="0">
                <a:latin typeface="Times New Roman" panose="02020603050405020304" pitchFamily="18" charset="0"/>
                <a:ea typeface="Times New Roman" panose="02020603050405020304" pitchFamily="18" charset="0"/>
              </a:rPr>
              <a:t> game</a:t>
            </a:r>
            <a:r>
              <a:rPr lang="en-US" sz="2800" dirty="0">
                <a:latin typeface="Times New Roman" panose="02020603050405020304" pitchFamily="18" charset="0"/>
                <a:ea typeface="Times New Roman" panose="02020603050405020304" pitchFamily="18" charset="0"/>
              </a:rPr>
              <a:t> </a:t>
            </a:r>
          </a:p>
          <a:p>
            <a:pPr marL="457200" indent="-457200" algn="just">
              <a:spcAft>
                <a:spcPts val="0"/>
              </a:spcAft>
              <a:buFont typeface="Wingdings" panose="05000000000000000000" pitchFamily="2" charset="2"/>
              <a:buChar char="ü"/>
            </a:pPr>
            <a:r>
              <a:rPr lang="en-US" sz="2800" b="1" dirty="0" err="1" smtClean="0">
                <a:latin typeface="Times New Roman" panose="02020603050405020304" pitchFamily="18" charset="0"/>
                <a:ea typeface="Times New Roman" panose="02020603050405020304" pitchFamily="18" charset="0"/>
              </a:rPr>
              <a:t>Tìm</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ra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nguyên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nhân</a:t>
            </a:r>
            <a:r>
              <a:rPr lang="en-US" sz="2800" b="1"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Lứa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tuổi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ảo</a:t>
            </a:r>
            <a:r>
              <a:rPr lang="en-US" sz="2800" dirty="0">
                <a:solidFill>
                  <a:srgbClr val="000000"/>
                </a:solidFill>
                <a:latin typeface="Times New Roman" panose="02020603050405020304" pitchFamily="18" charset="0"/>
                <a:ea typeface="Times New Roman" panose="02020603050405020304" pitchFamily="18" charset="0"/>
              </a:rPr>
              <a:t>. Do </a:t>
            </a:r>
            <a:r>
              <a:rPr lang="en-US" sz="2800" dirty="0" err="1">
                <a:solidFill>
                  <a:srgbClr val="000000"/>
                </a:solidFill>
                <a:latin typeface="Times New Roman" panose="02020603050405020304" pitchFamily="18" charset="0"/>
                <a:ea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bè</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xấu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rê</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smtClean="0">
                <a:solidFill>
                  <a:srgbClr val="000000"/>
                </a:solidFill>
                <a:latin typeface="Times New Roman" panose="02020603050405020304" pitchFamily="18" charset="0"/>
                <a:ea typeface="Times New Roman" panose="02020603050405020304" pitchFamily="18" charset="0"/>
              </a:rPr>
              <a:t>.</a:t>
            </a:r>
          </a:p>
          <a:p>
            <a:pPr>
              <a:spcAft>
                <a:spcPts val="0"/>
              </a:spcAft>
            </a:pP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 Do cha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tâm</a:t>
            </a:r>
            <a:endParaRPr lang="en-US" sz="2800" dirty="0" smtClean="0">
              <a:solidFill>
                <a:srgbClr val="000000"/>
              </a:solidFill>
              <a:latin typeface="Times New Roman" panose="02020603050405020304" pitchFamily="18" charset="0"/>
              <a:ea typeface="Times New Roman" panose="02020603050405020304" pitchFamily="18" charset="0"/>
            </a:endParaRPr>
          </a:p>
          <a:p>
            <a:pPr>
              <a:spcAft>
                <a:spcPts val="0"/>
              </a:spcAft>
            </a:pP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  Do </a:t>
            </a:r>
            <a:r>
              <a:rPr lang="en-US" sz="2800" dirty="0" err="1">
                <a:solidFill>
                  <a:srgbClr val="000000"/>
                </a:solidFill>
                <a:latin typeface="Times New Roman" panose="02020603050405020304" pitchFamily="18" charset="0"/>
                <a:ea typeface="Times New Roman" panose="02020603050405020304" pitchFamily="18" charset="0"/>
              </a:rPr>
              <a:t>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chẽ</a:t>
            </a:r>
            <a:endParaRPr lang="en-US" sz="2800" dirty="0">
              <a:latin typeface="Times New Roman" panose="02020603050405020304" pitchFamily="18" charset="0"/>
              <a:ea typeface="Times New Roman" panose="02020603050405020304" pitchFamily="18" charset="0"/>
            </a:endParaRPr>
          </a:p>
          <a:p>
            <a:pPr marL="457200" indent="-457200" algn="just">
              <a:spcAft>
                <a:spcPts val="0"/>
              </a:spcAft>
              <a:buFont typeface="Wingdings" panose="05000000000000000000" pitchFamily="2" charset="2"/>
              <a:buChar char="ü"/>
            </a:pPr>
            <a:r>
              <a:rPr lang="en-US" sz="2800" b="1" dirty="0" err="1" smtClean="0">
                <a:solidFill>
                  <a:srgbClr val="000000"/>
                </a:solidFill>
                <a:latin typeface="Times New Roman" panose="02020603050405020304" pitchFamily="18" charset="0"/>
                <a:ea typeface="Times New Roman" panose="02020603050405020304" pitchFamily="18" charset="0"/>
              </a:rPr>
              <a:t>Xác</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định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hậu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quả</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smtClean="0">
              <a:solidFill>
                <a:srgbClr val="000000"/>
              </a:solidFill>
              <a:latin typeface="Times New Roman" panose="02020603050405020304" pitchFamily="18" charset="0"/>
              <a:ea typeface="Times New Roman" panose="02020603050405020304" pitchFamily="18" charset="0"/>
            </a:endParaRPr>
          </a:p>
          <a:p>
            <a:pPr algn="just">
              <a:spcAft>
                <a:spcPts val="0"/>
              </a:spcAft>
            </a:pP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nghiện</a:t>
            </a:r>
            <a:r>
              <a:rPr lang="en-US" sz="2800" dirty="0">
                <a:solidFill>
                  <a:srgbClr val="000000"/>
                </a:solidFill>
                <a:latin typeface="Times New Roman" panose="02020603050405020304" pitchFamily="18" charset="0"/>
                <a:ea typeface="Times New Roman" panose="02020603050405020304" pitchFamily="18" charset="0"/>
              </a:rPr>
              <a:t> game: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hưởng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khỏe</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xuống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dốc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5435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1000"/>
                                        <p:tgtEl>
                                          <p:spTgt spid="4">
                                            <p:txEl>
                                              <p:pRg st="6" end="6"/>
                                            </p:txEl>
                                          </p:spTgt>
                                        </p:tgtEl>
                                      </p:cBhvr>
                                    </p:animEffect>
                                    <p:anim calcmode="lin" valueType="num">
                                      <p:cBhvr>
                                        <p:cTn id="3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335983"/>
            <a:ext cx="10845800" cy="4616648"/>
          </a:xfrm>
          <a:prstGeom prst="rect">
            <a:avLst/>
          </a:prstGeom>
        </p:spPr>
        <p:txBody>
          <a:bodyPr>
            <a:spAutoFit/>
          </a:bodyPr>
          <a:lstStyle/>
          <a:p>
            <a:pPr>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 lo </a:t>
            </a:r>
            <a:r>
              <a:rPr lang="en-US" sz="2800" dirty="0" err="1">
                <a:solidFill>
                  <a:srgbClr val="000000"/>
                </a:solidFill>
                <a:latin typeface="Times New Roman" panose="02020603050405020304" pitchFamily="18" charset="0"/>
                <a:ea typeface="Times New Roman" panose="02020603050405020304" pitchFamily="18" charset="0"/>
              </a:rPr>
              <a:t>lắng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buồn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phiền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niềm</a:t>
            </a:r>
            <a:r>
              <a:rPr lang="en-US" sz="2800" dirty="0">
                <a:solidFill>
                  <a:srgbClr val="000000"/>
                </a:solidFill>
                <a:latin typeface="Times New Roman" panose="02020603050405020304" pitchFamily="18" charset="0"/>
                <a:ea typeface="Times New Roman" panose="02020603050405020304" pitchFamily="18" charset="0"/>
              </a:rPr>
              <a:t> tin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cái</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mầm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xuống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cấp</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ü"/>
            </a:pPr>
            <a:r>
              <a:rPr lang="en-US" sz="2800" dirty="0" err="1" smtClean="0">
                <a:latin typeface="Times New Roman" panose="02020603050405020304" pitchFamily="18" charset="0"/>
                <a:ea typeface="Times New Roman" panose="02020603050405020304" pitchFamily="18" charset="0"/>
              </a:rPr>
              <a:t>Một</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rèn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chuẩn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nâng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a:t>
            </a:r>
          </a:p>
          <a:p>
            <a:pPr marL="457200" indent="-457200" algn="just">
              <a:lnSpc>
                <a:spcPct val="150000"/>
              </a:lnSpc>
              <a:spcAft>
                <a:spcPts val="0"/>
              </a:spcAf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Bài</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muốn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gửi</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8504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463494" y="699459"/>
            <a:ext cx="348685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113649"/>
            <a:ext cx="2983766" cy="523220"/>
          </a:xfrm>
          <a:prstGeom prst="rect">
            <a:avLst/>
          </a:prstGeom>
        </p:spPr>
        <p:txBody>
          <a:bodyPr wrap="non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Rectangle 15"/>
          <p:cNvSpPr/>
          <p:nvPr/>
        </p:nvSpPr>
        <p:spPr>
          <a:xfrm>
            <a:off x="660400" y="1636869"/>
            <a:ext cx="272542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Bố</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cục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3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phần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9" name="Group 8"/>
          <p:cNvGrpSpPr/>
          <p:nvPr/>
        </p:nvGrpSpPr>
        <p:grpSpPr>
          <a:xfrm>
            <a:off x="1150374" y="2271638"/>
            <a:ext cx="9572105" cy="2696725"/>
            <a:chOff x="2032952" y="2851650"/>
            <a:chExt cx="8126095" cy="1154698"/>
          </a:xfrm>
        </p:grpSpPr>
        <p:sp>
          <p:nvSpPr>
            <p:cNvPr id="10" name="Chevron 9"/>
            <p:cNvSpPr/>
            <p:nvPr/>
          </p:nvSpPr>
          <p:spPr>
            <a:xfrm>
              <a:off x="2032952" y="2851650"/>
              <a:ext cx="2393156" cy="923758"/>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11"/>
            <p:cNvSpPr/>
            <p:nvPr/>
          </p:nvSpPr>
          <p:spPr>
            <a:xfrm>
              <a:off x="2671127" y="3082590"/>
              <a:ext cx="2020887"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9512" tIns="119512" rIns="119512" bIns="119512" numCol="1" spcCol="1270" anchor="ctr" anchorCtr="0">
              <a:noAutofit/>
            </a:bodyPr>
            <a:lstStyle/>
            <a:p>
              <a:pPr lvl="0" algn="ctr" defTabSz="577850">
                <a:lnSpc>
                  <a:spcPct val="90000"/>
                </a:lnSpc>
                <a:spcBef>
                  <a:spcPct val="0"/>
                </a:spcBef>
                <a:spcAft>
                  <a:spcPct val="35000"/>
                </a:spcAft>
              </a:pPr>
              <a:r>
                <a:rPr lang="en-US" sz="2400" b="1" i="1" u="sng" kern="1200" dirty="0" err="1" smtClean="0">
                  <a:latin typeface="Times New Roman" panose="02020603050405020304" pitchFamily="18" charset="0"/>
                  <a:cs typeface="Times New Roman" panose="02020603050405020304" pitchFamily="18" charset="0"/>
                </a:rPr>
                <a:t>Phần</a:t>
              </a:r>
              <a:r>
                <a:rPr lang="en-US" sz="2400" b="1" i="1" u="sng" kern="1200" dirty="0" smtClean="0">
                  <a:latin typeface="Times New Roman" panose="02020603050405020304" pitchFamily="18" charset="0"/>
                  <a:cs typeface="Times New Roman" panose="02020603050405020304" pitchFamily="18" charset="0"/>
                </a:rPr>
                <a:t>  1</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đầu</a:t>
              </a:r>
              <a:r>
                <a:rPr lang="en-US" sz="2400" kern="1200" dirty="0" smtClean="0">
                  <a:latin typeface="Times New Roman" panose="02020603050405020304" pitchFamily="18" charset="0"/>
                  <a:cs typeface="Times New Roman" panose="02020603050405020304" pitchFamily="18" charset="0"/>
                </a:rPr>
                <a:t> …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en-US" sz="2400" i="1" kern="1200" dirty="0" smtClean="0">
                  <a:latin typeface="Times New Roman" panose="02020603050405020304" pitchFamily="18" charset="0"/>
                  <a:cs typeface="Times New Roman" panose="02020603050405020304" pitchFamily="18" charset="0"/>
                </a:rPr>
                <a:t>"</a:t>
              </a:r>
              <a:r>
                <a:rPr lang="en-US" sz="2400" i="1" kern="1200" dirty="0" err="1" smtClean="0">
                  <a:latin typeface="Times New Roman" panose="02020603050405020304" pitchFamily="18" charset="0"/>
                  <a:cs typeface="Times New Roman" panose="02020603050405020304" pitchFamily="18" charset="0"/>
                </a:rPr>
                <a:t>Liệu</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hai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cách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học</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đó</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có</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mâu</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thuẫn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với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nhau</a:t>
              </a:r>
              <a:r>
                <a:rPr lang="en-US" sz="2400" i="1" kern="1200" dirty="0" smtClean="0">
                  <a:latin typeface="Times New Roman" panose="02020603050405020304" pitchFamily="18" charset="0"/>
                  <a:cs typeface="Times New Roman" panose="02020603050405020304" pitchFamily="18" charset="0"/>
                </a:rPr>
                <a:t>"): </a:t>
              </a:r>
              <a:r>
                <a:rPr lang="nl-NL" sz="2400" kern="1200" dirty="0" smtClean="0">
                  <a:latin typeface="Times New Roman" panose="02020603050405020304" pitchFamily="18" charset="0"/>
                  <a:cs typeface="Times New Roman" panose="02020603050405020304" pitchFamily="18" charset="0"/>
                </a:rPr>
                <a:t>Nêu vấn đề nghị luận.</a:t>
              </a:r>
              <a:endParaRPr lang="en-US" sz="2400" kern="1200" dirty="0">
                <a:latin typeface="Times New Roman" panose="02020603050405020304" pitchFamily="18" charset="0"/>
                <a:cs typeface="Times New Roman" panose="02020603050405020304" pitchFamily="18" charset="0"/>
              </a:endParaRPr>
            </a:p>
          </p:txBody>
        </p:sp>
        <p:sp>
          <p:nvSpPr>
            <p:cNvPr id="17" name="Chevron 16"/>
            <p:cNvSpPr/>
            <p:nvPr/>
          </p:nvSpPr>
          <p:spPr>
            <a:xfrm>
              <a:off x="4766468" y="2851650"/>
              <a:ext cx="2393156" cy="923758"/>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reeform 17"/>
            <p:cNvSpPr/>
            <p:nvPr/>
          </p:nvSpPr>
          <p:spPr>
            <a:xfrm>
              <a:off x="5404643" y="3082590"/>
              <a:ext cx="2020887"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9512" tIns="119512" rIns="119512" bIns="119512" numCol="1" spcCol="1270" anchor="ctr" anchorCtr="0">
              <a:noAutofit/>
            </a:bodyPr>
            <a:lstStyle/>
            <a:p>
              <a:pPr lvl="0" algn="ctr" defTabSz="577850">
                <a:lnSpc>
                  <a:spcPct val="90000"/>
                </a:lnSpc>
                <a:spcBef>
                  <a:spcPct val="0"/>
                </a:spcBef>
                <a:spcAft>
                  <a:spcPct val="35000"/>
                </a:spcAft>
              </a:pPr>
              <a:r>
                <a:rPr lang="en-US" sz="2400" b="1" i="1" u="sng" kern="1200" dirty="0" err="1" smtClean="0">
                  <a:latin typeface="Times New Roman" panose="02020603050405020304" pitchFamily="18" charset="0"/>
                  <a:cs typeface="Times New Roman" panose="02020603050405020304" pitchFamily="18" charset="0"/>
                </a:rPr>
                <a:t>Phần</a:t>
              </a:r>
              <a:r>
                <a:rPr lang="en-US" sz="2400" b="1" i="1" u="sng" kern="1200" dirty="0" smtClean="0">
                  <a:latin typeface="Times New Roman" panose="02020603050405020304" pitchFamily="18" charset="0"/>
                  <a:cs typeface="Times New Roman" panose="02020603050405020304" pitchFamily="18" charset="0"/>
                </a:rPr>
                <a:t> 2</a:t>
              </a:r>
              <a:r>
                <a:rPr lang="en-US" sz="2400" i="1" u="sng" kern="1200" dirty="0" smtClean="0">
                  <a:latin typeface="Times New Roman" panose="02020603050405020304" pitchFamily="18" charset="0"/>
                  <a:cs typeface="Times New Roman" panose="02020603050405020304" pitchFamily="18" charset="0"/>
                </a:rPr>
                <a:t> </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Tiếp</a:t>
              </a:r>
              <a:r>
                <a:rPr lang="en-US" sz="2400" kern="1200" dirty="0" smtClean="0">
                  <a:latin typeface="Times New Roman" panose="02020603050405020304" pitchFamily="18" charset="0"/>
                  <a:cs typeface="Times New Roman" panose="02020603050405020304" pitchFamily="18" charset="0"/>
                </a:rPr>
                <a:t> …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en-US" sz="2400" i="1" kern="1200" dirty="0" smtClean="0">
                  <a:latin typeface="Times New Roman" panose="02020603050405020304" pitchFamily="18" charset="0"/>
                  <a:cs typeface="Times New Roman" panose="02020603050405020304" pitchFamily="18" charset="0"/>
                </a:rPr>
                <a:t>“</a:t>
              </a:r>
              <a:r>
                <a:rPr lang="en-US" sz="2400" i="1" kern="1200" dirty="0" err="1" smtClean="0">
                  <a:latin typeface="Times New Roman" panose="02020603050405020304" pitchFamily="18" charset="0"/>
                  <a:cs typeface="Times New Roman" panose="02020603050405020304" pitchFamily="18" charset="0"/>
                </a:rPr>
                <a:t>tích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lũy</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kinh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nghiệm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từ</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các</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bạn</a:t>
              </a:r>
              <a:r>
                <a:rPr lang="en-US" sz="2400" i="1" kern="1200" dirty="0" smtClean="0">
                  <a:latin typeface="Times New Roman" panose="02020603050405020304" pitchFamily="18" charset="0"/>
                  <a:cs typeface="Times New Roman" panose="02020603050405020304" pitchFamily="18" charset="0"/>
                </a:rPr>
                <a: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9" name="Chevron 18"/>
            <p:cNvSpPr/>
            <p:nvPr/>
          </p:nvSpPr>
          <p:spPr>
            <a:xfrm>
              <a:off x="7499985" y="2851650"/>
              <a:ext cx="2393156" cy="923758"/>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reeform 19"/>
            <p:cNvSpPr/>
            <p:nvPr/>
          </p:nvSpPr>
          <p:spPr>
            <a:xfrm>
              <a:off x="8138160" y="3082590"/>
              <a:ext cx="2020887"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9512" tIns="119512" rIns="119512" bIns="119512" numCol="1" spcCol="1270" anchor="ctr" anchorCtr="0">
              <a:noAutofit/>
            </a:bodyPr>
            <a:lstStyle/>
            <a:p>
              <a:pPr lvl="0" algn="ctr" defTabSz="577850">
                <a:lnSpc>
                  <a:spcPct val="90000"/>
                </a:lnSpc>
                <a:spcBef>
                  <a:spcPct val="0"/>
                </a:spcBef>
                <a:spcAft>
                  <a:spcPct val="35000"/>
                </a:spcAft>
              </a:pPr>
              <a:r>
                <a:rPr lang="en-US" sz="2400" b="1" i="1" u="sng" kern="1200" dirty="0" err="1" smtClean="0">
                  <a:latin typeface="Times New Roman" panose="02020603050405020304" pitchFamily="18" charset="0"/>
                  <a:cs typeface="Times New Roman" panose="02020603050405020304" pitchFamily="18" charset="0"/>
                </a:rPr>
                <a:t>Phần</a:t>
              </a:r>
              <a:r>
                <a:rPr lang="en-US" sz="2400" b="1" i="1" u="sng" kern="1200" dirty="0" smtClean="0">
                  <a:latin typeface="Times New Roman" panose="02020603050405020304" pitchFamily="18" charset="0"/>
                  <a:cs typeface="Times New Roman" panose="02020603050405020304" pitchFamily="18" charset="0"/>
                </a:rPr>
                <a:t> 3</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Đoạn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còn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en-US" sz="2400" kern="1200" dirty="0" smtClean="0">
                  <a:latin typeface="Times New Roman" panose="02020603050405020304" pitchFamily="18" charset="0"/>
                  <a:cs typeface="Times New Roman" panose="02020603050405020304" pitchFamily="18" charset="0"/>
                </a:rPr>
                <a:t>): </a:t>
              </a:r>
              <a:r>
                <a:rPr lang="vi-VN" sz="2400" kern="1200" dirty="0" smtClean="0">
                  <a:latin typeface="Times New Roman" panose="02020603050405020304" pitchFamily="18" charset="0"/>
                  <a:cs typeface="Times New Roman" panose="02020603050405020304" pitchFamily="18" charset="0"/>
                </a:rPr>
                <a:t>Kết thúc vấn 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Khẳng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định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hệ</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giữa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thầy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bạn</a:t>
              </a:r>
              <a:r>
                <a:rPr lang="vi-VN"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
        <p:nvSpPr>
          <p:cNvPr id="21" name="Rectangle 20"/>
          <p:cNvSpPr/>
          <p:nvPr/>
        </p:nvSpPr>
        <p:spPr>
          <a:xfrm>
            <a:off x="660400" y="5155319"/>
            <a:ext cx="10858500" cy="954107"/>
          </a:xfrm>
          <a:prstGeom prst="rect">
            <a:avLst/>
          </a:prstGeom>
        </p:spPr>
        <p:txBody>
          <a:bodyPr>
            <a:spAutoFit/>
          </a:bodyPr>
          <a:lstStyle/>
          <a:p>
            <a:pPr>
              <a:spcAft>
                <a:spcPts val="0"/>
              </a:spcAft>
            </a:pPr>
            <a:r>
              <a:rPr lang="pt-BR" sz="2800" b="1" dirty="0">
                <a:solidFill>
                  <a:srgbClr val="0D0D0D"/>
                </a:solidFill>
                <a:latin typeface="Times New Roman" panose="02020603050405020304" pitchFamily="18" charset="0"/>
                <a:ea typeface="Times New Roman" panose="02020603050405020304" pitchFamily="18" charset="0"/>
              </a:rPr>
              <a:t>d. Vấn đề nghị luận:</a:t>
            </a:r>
            <a:r>
              <a:rPr lang="pt-BR" sz="2800" dirty="0">
                <a:solidFill>
                  <a:srgbClr val="0D0D0D"/>
                </a:solidFill>
                <a:latin typeface="Times New Roman" panose="02020603050405020304" pitchFamily="18" charset="0"/>
                <a:ea typeface="Times New Roman" panose="02020603050405020304" pitchFamily="18" charset="0"/>
              </a:rPr>
              <a:t> Bàn về việc học thầy, học bạn đều rất quan trọng đối với mỗi người..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075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0904" y="1028700"/>
            <a:ext cx="6096000" cy="523220"/>
          </a:xfrm>
          <a:prstGeom prst="rect">
            <a:avLst/>
          </a:prstGeom>
        </p:spPr>
        <p:txBody>
          <a:bodyPr>
            <a:spAutoFit/>
          </a:bodyPr>
          <a:lstStyle/>
          <a:p>
            <a:pPr algn="just">
              <a:spcAft>
                <a:spcPts val="0"/>
              </a:spcAft>
            </a:pPr>
            <a:r>
              <a:rPr lang="vi-VN" sz="2800" i="1" dirty="0">
                <a:latin typeface="Times New Roman" panose="02020603050405020304" pitchFamily="18" charset="0"/>
                <a:ea typeface="Times New Roman" panose="02020603050405020304" pitchFamily="18" charset="0"/>
              </a:rPr>
              <a:t>c. </a:t>
            </a:r>
            <a:r>
              <a:rPr lang="en-US" sz="2800" i="1" dirty="0" err="1">
                <a:latin typeface="Times New Roman" panose="02020603050405020304" pitchFamily="18" charset="0"/>
                <a:ea typeface="Times New Roman" panose="02020603050405020304" pitchFamily="18" charset="0"/>
              </a:rPr>
              <a:t>Lập</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dàn</a:t>
            </a:r>
            <a:r>
              <a:rPr lang="en-US" sz="2800" i="1" dirty="0">
                <a:latin typeface="Times New Roman" panose="02020603050405020304" pitchFamily="18" charset="0"/>
                <a:ea typeface="Times New Roman" panose="02020603050405020304" pitchFamily="18" charset="0"/>
              </a:rPr>
              <a:t> </a:t>
            </a:r>
            <a:r>
              <a:rPr lang="en-US" sz="2800" i="1" dirty="0" smtClean="0">
                <a:latin typeface="Times New Roman" panose="02020603050405020304" pitchFamily="18" charset="0"/>
                <a:ea typeface="Times New Roman" panose="02020603050405020304" pitchFamily="18" charset="0"/>
              </a:rPr>
              <a:t>ý</a:t>
            </a:r>
            <a:endParaRPr lang="en-US" sz="2800" dirty="0">
              <a:latin typeface="Times New Roman" panose="02020603050405020304" pitchFamily="18" charset="0"/>
              <a:ea typeface="Times New Roman" panose="02020603050405020304" pitchFamily="18" charset="0"/>
            </a:endParaRPr>
          </a:p>
        </p:txBody>
      </p:sp>
      <p:sp>
        <p:nvSpPr>
          <p:cNvPr id="6" name="Rectangle 5"/>
          <p:cNvSpPr/>
          <p:nvPr/>
        </p:nvSpPr>
        <p:spPr>
          <a:xfrm>
            <a:off x="660400" y="1460720"/>
            <a:ext cx="10845800" cy="4536242"/>
          </a:xfrm>
          <a:prstGeom prst="rect">
            <a:avLst/>
          </a:prstGeom>
        </p:spPr>
        <p:txBody>
          <a:bodyPr>
            <a:spAutoFit/>
          </a:bodyPr>
          <a:lstStyle/>
          <a:p>
            <a:pPr algn="just" fontAlgn="base">
              <a:lnSpc>
                <a:spcPct val="120000"/>
              </a:lnSpc>
              <a:spcAft>
                <a:spcPts val="0"/>
              </a:spcAft>
            </a:pPr>
            <a:r>
              <a:rPr lang="en-US" sz="2700" b="1" dirty="0">
                <a:solidFill>
                  <a:srgbClr val="000000"/>
                </a:solidFill>
                <a:latin typeface="Times New Roman" panose="02020603050405020304" pitchFamily="18" charset="0"/>
                <a:ea typeface="Times New Roman" panose="02020603050405020304" pitchFamily="18" charset="0"/>
              </a:rPr>
              <a:t>C1. MỞ BÀI</a:t>
            </a:r>
            <a:endParaRPr lang="en-US" sz="2700" dirty="0">
              <a:latin typeface="Times New Roman" panose="02020603050405020304" pitchFamily="18" charset="0"/>
              <a:ea typeface="Times New Roman" panose="02020603050405020304" pitchFamily="18" charset="0"/>
            </a:endParaRPr>
          </a:p>
          <a:p>
            <a:pPr algn="just" fontAlgn="base">
              <a:lnSpc>
                <a:spcPct val="120000"/>
              </a:lnSpc>
              <a:spcAft>
                <a:spcPts val="0"/>
              </a:spcAft>
            </a:pP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Dẫn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dắt</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giới</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thiệu</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hiện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tượng</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nghiện</a:t>
            </a:r>
            <a:r>
              <a:rPr lang="en-US" sz="2700" dirty="0">
                <a:solidFill>
                  <a:srgbClr val="000000"/>
                </a:solidFill>
                <a:latin typeface="Times New Roman" panose="02020603050405020304" pitchFamily="18" charset="0"/>
                <a:ea typeface="Times New Roman" panose="02020603050405020304" pitchFamily="18" charset="0"/>
              </a:rPr>
              <a:t> game </a:t>
            </a:r>
            <a:r>
              <a:rPr lang="en-US" sz="2700" dirty="0" err="1">
                <a:solidFill>
                  <a:srgbClr val="000000"/>
                </a:solidFill>
                <a:latin typeface="Times New Roman" panose="02020603050405020304" pitchFamily="18" charset="0"/>
                <a:ea typeface="Times New Roman" panose="02020603050405020304" pitchFamily="18" charset="0"/>
              </a:rPr>
              <a:t>của</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học</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sinh</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trong</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xã</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hội</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hiện</a:t>
            </a:r>
            <a:r>
              <a:rPr lang="en-US" sz="2700" dirty="0">
                <a:solidFill>
                  <a:srgbClr val="000000"/>
                </a:solidFill>
                <a:latin typeface="Times New Roman" panose="02020603050405020304" pitchFamily="18" charset="0"/>
                <a:ea typeface="Times New Roman" panose="02020603050405020304" pitchFamily="18" charset="0"/>
              </a:rPr>
              <a:t> nay. </a:t>
            </a:r>
            <a:r>
              <a:rPr lang="en-US" sz="2700" dirty="0" err="1">
                <a:solidFill>
                  <a:srgbClr val="000000"/>
                </a:solidFill>
                <a:latin typeface="Times New Roman" panose="02020603050405020304" pitchFamily="18" charset="0"/>
                <a:ea typeface="Times New Roman" panose="02020603050405020304" pitchFamily="18" charset="0"/>
              </a:rPr>
              <a:t>Khái</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quát</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suy</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nghĩ</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nhận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định</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của</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bản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thân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về</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vấn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đề</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này</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nghiêm</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trọng</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cấp</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thiết</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mang</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tính</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xã</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hội</a:t>
            </a:r>
            <a:r>
              <a:rPr lang="en-US" sz="2700" dirty="0">
                <a:solidFill>
                  <a:srgbClr val="000000"/>
                </a:solidFill>
                <a:latin typeface="Times New Roman" panose="02020603050405020304" pitchFamily="18" charset="0"/>
                <a:ea typeface="Times New Roman" panose="02020603050405020304" pitchFamily="18" charset="0"/>
              </a:rPr>
              <a:t>,…)</a:t>
            </a:r>
            <a:endParaRPr lang="en-US" sz="2700" dirty="0">
              <a:latin typeface="Times New Roman" panose="02020603050405020304" pitchFamily="18" charset="0"/>
              <a:ea typeface="Times New Roman" panose="02020603050405020304" pitchFamily="18" charset="0"/>
            </a:endParaRPr>
          </a:p>
          <a:p>
            <a:pPr algn="just" fontAlgn="base">
              <a:lnSpc>
                <a:spcPct val="120000"/>
              </a:lnSpc>
              <a:spcAft>
                <a:spcPts val="0"/>
              </a:spcAft>
            </a:pPr>
            <a:r>
              <a:rPr lang="en-US" sz="2700" dirty="0" err="1">
                <a:solidFill>
                  <a:srgbClr val="000000"/>
                </a:solidFill>
                <a:latin typeface="Times New Roman" panose="02020603050405020304" pitchFamily="18" charset="0"/>
                <a:ea typeface="Times New Roman" panose="02020603050405020304" pitchFamily="18" charset="0"/>
              </a:rPr>
              <a:t>Ví</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dụ</a:t>
            </a:r>
            <a:r>
              <a:rPr lang="en-US" sz="2700" dirty="0">
                <a:solidFill>
                  <a:srgbClr val="000000"/>
                </a:solidFill>
                <a:latin typeface="Times New Roman" panose="02020603050405020304" pitchFamily="18" charset="0"/>
                <a:ea typeface="Times New Roman" panose="02020603050405020304" pitchFamily="18" charset="0"/>
              </a:rPr>
              <a:t>:</a:t>
            </a:r>
            <a:endParaRPr lang="en-US" sz="2700" dirty="0">
              <a:latin typeface="Times New Roman" panose="02020603050405020304" pitchFamily="18" charset="0"/>
              <a:ea typeface="Times New Roman" panose="02020603050405020304" pitchFamily="18" charset="0"/>
            </a:endParaRPr>
          </a:p>
          <a:p>
            <a:pPr algn="just" fontAlgn="base">
              <a:lnSpc>
                <a:spcPct val="120000"/>
              </a:lnSpc>
              <a:spcAft>
                <a:spcPts val="0"/>
              </a:spcAft>
            </a:pP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Hiện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tượng</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nghiện</a:t>
            </a:r>
            <a:r>
              <a:rPr lang="en-US" sz="2700" dirty="0">
                <a:solidFill>
                  <a:srgbClr val="000000"/>
                </a:solidFill>
                <a:latin typeface="Times New Roman" panose="02020603050405020304" pitchFamily="18" charset="0"/>
                <a:ea typeface="Times New Roman" panose="02020603050405020304" pitchFamily="18" charset="0"/>
              </a:rPr>
              <a:t> game </a:t>
            </a:r>
            <a:r>
              <a:rPr lang="en-US" sz="2700" dirty="0" err="1">
                <a:solidFill>
                  <a:srgbClr val="000000"/>
                </a:solidFill>
                <a:latin typeface="Times New Roman" panose="02020603050405020304" pitchFamily="18" charset="0"/>
                <a:ea typeface="Times New Roman" panose="02020603050405020304" pitchFamily="18" charset="0"/>
              </a:rPr>
              <a:t>là</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một</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hiện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tượng</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phổ</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biến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hiện</a:t>
            </a:r>
            <a:r>
              <a:rPr lang="en-US" sz="2700" dirty="0">
                <a:solidFill>
                  <a:srgbClr val="000000"/>
                </a:solidFill>
                <a:latin typeface="Times New Roman" panose="02020603050405020304" pitchFamily="18" charset="0"/>
                <a:ea typeface="Times New Roman" panose="02020603050405020304" pitchFamily="18" charset="0"/>
              </a:rPr>
              <a:t> nay. </a:t>
            </a:r>
            <a:r>
              <a:rPr lang="en-US" sz="2700" dirty="0" err="1">
                <a:solidFill>
                  <a:srgbClr val="000000"/>
                </a:solidFill>
                <a:latin typeface="Times New Roman" panose="02020603050405020304" pitchFamily="18" charset="0"/>
                <a:ea typeface="Times New Roman" panose="02020603050405020304" pitchFamily="18" charset="0"/>
              </a:rPr>
              <a:t>Đặc</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biệt</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hiện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tượng</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ấy</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đáng</a:t>
            </a:r>
            <a:r>
              <a:rPr lang="en-US" sz="2700" dirty="0">
                <a:solidFill>
                  <a:srgbClr val="000000"/>
                </a:solidFill>
                <a:latin typeface="Times New Roman" panose="02020603050405020304" pitchFamily="18" charset="0"/>
                <a:ea typeface="Times New Roman" panose="02020603050405020304" pitchFamily="18" charset="0"/>
              </a:rPr>
              <a:t> lo </a:t>
            </a:r>
            <a:r>
              <a:rPr lang="en-US" sz="2700" dirty="0" err="1">
                <a:solidFill>
                  <a:srgbClr val="000000"/>
                </a:solidFill>
                <a:latin typeface="Times New Roman" panose="02020603050405020304" pitchFamily="18" charset="0"/>
                <a:ea typeface="Times New Roman" panose="02020603050405020304" pitchFamily="18" charset="0"/>
              </a:rPr>
              <a:t>ngại</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với</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tuổi</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học</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sinh</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Nhiều</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bạn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học</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sinh</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mải</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chơi</a:t>
            </a:r>
            <a:r>
              <a:rPr lang="en-US" sz="2700" dirty="0">
                <a:solidFill>
                  <a:srgbClr val="000000"/>
                </a:solidFill>
                <a:latin typeface="Times New Roman" panose="02020603050405020304" pitchFamily="18" charset="0"/>
                <a:ea typeface="Times New Roman" panose="02020603050405020304" pitchFamily="18" charset="0"/>
              </a:rPr>
              <a:t> game </a:t>
            </a:r>
            <a:r>
              <a:rPr lang="en-US" sz="2700" dirty="0" err="1">
                <a:solidFill>
                  <a:srgbClr val="000000"/>
                </a:solidFill>
                <a:latin typeface="Times New Roman" panose="02020603050405020304" pitchFamily="18" charset="0"/>
                <a:ea typeface="Times New Roman" panose="02020603050405020304" pitchFamily="18" charset="0"/>
              </a:rPr>
              <a:t>đến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mức</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trở</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thành</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thói</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quen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khó</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chữa</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và</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còn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mắc</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nhiều</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sai</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lầm</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khác</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Làm</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thế</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nào</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để</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khắc</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phục</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hiện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tượng</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này</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Đó</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là</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vấn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đề</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không</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hề</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đơn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giản</a:t>
            </a:r>
            <a:r>
              <a:rPr lang="en-US" sz="2700" dirty="0">
                <a:solidFill>
                  <a:srgbClr val="000000"/>
                </a:solidFill>
                <a:latin typeface="Times New Roman" panose="02020603050405020304" pitchFamily="18" charset="0"/>
                <a:ea typeface="Times New Roman" panose="02020603050405020304" pitchFamily="18" charset="0"/>
              </a:rPr>
              <a:t>.</a:t>
            </a:r>
            <a:endParaRPr lang="en-US" sz="27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8265059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0904" y="1028700"/>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Lập</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599274"/>
            <a:ext cx="10845800" cy="5004447"/>
          </a:xfrm>
          <a:prstGeom prst="rect">
            <a:avLst/>
          </a:prstGeom>
        </p:spPr>
        <p:txBody>
          <a:bodyPr>
            <a:spAutoFit/>
          </a:bodyPr>
          <a:lstStyle/>
          <a:p>
            <a:pPr algn="just" fontAlgn="base">
              <a:lnSpc>
                <a:spcPct val="120000"/>
              </a:lnSpc>
              <a:spcAft>
                <a:spcPts val="0"/>
              </a:spcAft>
            </a:pPr>
            <a:r>
              <a:rPr lang="en-US" sz="2800" b="1" dirty="0">
                <a:solidFill>
                  <a:srgbClr val="000000"/>
                </a:solidFill>
                <a:latin typeface="Times New Roman" panose="02020603050405020304" pitchFamily="18" charset="0"/>
                <a:ea typeface="Times New Roman" panose="02020603050405020304" pitchFamily="18" charset="0"/>
              </a:rPr>
              <a:t>C2.THÂN BÀI</a:t>
            </a:r>
            <a:endParaRPr lang="en-US" sz="2800" dirty="0">
              <a:latin typeface="Times New Roman" panose="02020603050405020304" pitchFamily="18" charset="0"/>
              <a:ea typeface="Times New Roman" panose="02020603050405020304" pitchFamily="18" charset="0"/>
            </a:endParaRPr>
          </a:p>
          <a:p>
            <a:pPr fontAlgn="base">
              <a:lnSpc>
                <a:spcPct val="120000"/>
              </a:lnSpc>
              <a:spcAft>
                <a:spcPts val="0"/>
              </a:spcAft>
            </a:pPr>
            <a:r>
              <a:rPr lang="en-US" sz="2800" b="1" dirty="0">
                <a:solidFill>
                  <a:srgbClr val="000000"/>
                </a:solidFill>
                <a:latin typeface="Times New Roman" panose="02020603050405020304" pitchFamily="18" charset="0"/>
                <a:ea typeface="Times New Roman" panose="02020603050405020304" pitchFamily="18" charset="0"/>
              </a:rPr>
              <a:t>1. </a:t>
            </a:r>
            <a:r>
              <a:rPr lang="en-US" sz="2800" b="1" dirty="0" err="1">
                <a:solidFill>
                  <a:srgbClr val="000000"/>
                </a:solidFill>
                <a:latin typeface="Times New Roman" panose="02020603050405020304" pitchFamily="18" charset="0"/>
                <a:ea typeface="Times New Roman" panose="02020603050405020304" pitchFamily="18" charset="0"/>
              </a:rPr>
              <a:t>Giải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thích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nêu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biểu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hiện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hiện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tượng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nghiệm</a:t>
            </a:r>
            <a:r>
              <a:rPr lang="en-US" sz="2800" b="1" dirty="0">
                <a:solidFill>
                  <a:srgbClr val="000000"/>
                </a:solidFill>
                <a:latin typeface="Times New Roman" panose="02020603050405020304" pitchFamily="18" charset="0"/>
                <a:ea typeface="Times New Roman" panose="02020603050405020304" pitchFamily="18" charset="0"/>
              </a:rPr>
              <a:t> game</a:t>
            </a:r>
            <a:endParaRPr lang="en-US" sz="2800" dirty="0">
              <a:latin typeface="Times New Roman" panose="02020603050405020304" pitchFamily="18" charset="0"/>
              <a:ea typeface="Times New Roman" panose="02020603050405020304" pitchFamily="18" charset="0"/>
            </a:endParaRPr>
          </a:p>
          <a:p>
            <a:r>
              <a:rPr lang="en-US" sz="2800" dirty="0">
                <a:solidFill>
                  <a:srgbClr val="000000"/>
                </a:solidFill>
                <a:latin typeface="Times New Roman" panose="02020603050405020304" pitchFamily="18" charset="0"/>
                <a:ea typeface="Times New Roman" panose="02020603050405020304" pitchFamily="18" charset="0"/>
              </a:rPr>
              <a:t> + Game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rPr>
              <a:t>? =&gt;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gọi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máy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thoại</a:t>
            </a:r>
            <a:r>
              <a:rPr lang="en-US" sz="2800" dirty="0">
                <a:solidFill>
                  <a:srgbClr val="000000"/>
                </a:solidFill>
                <a:latin typeface="Times New Roman" panose="02020603050405020304" pitchFamily="18" charset="0"/>
                <a:ea typeface="Times New Roman" panose="02020603050405020304" pitchFamily="18" charset="0"/>
              </a:rPr>
              <a:t> di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nhằm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rPr>
              <a:t> nay.</a:t>
            </a:r>
            <a:br>
              <a:rPr lang="en-US" sz="2800"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rPr>
              <a:t>? =&gt;</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do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phụ</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hưởng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xấu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xuyên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a:t>
            </a:r>
            <a:r>
              <a:rPr lang="en-US" sz="2800" dirty="0">
                <a:solidFill>
                  <a:srgbClr val="000000"/>
                </a:solidFill>
                <a:latin typeface="Times New Roman" panose="02020603050405020304" pitchFamily="18" charset="0"/>
                <a:ea typeface="Times New Roman" panose="02020603050405020304" pitchFamily="18" charset="0"/>
              </a:rPr>
              <a:t>.</a:t>
            </a:r>
            <a:br>
              <a:rPr lang="en-US" sz="2800"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Nghiện</a:t>
            </a:r>
            <a:r>
              <a:rPr lang="en-US" sz="2800" dirty="0">
                <a:solidFill>
                  <a:srgbClr val="000000"/>
                </a:solidFill>
                <a:latin typeface="Times New Roman" panose="02020603050405020304" pitchFamily="18" charset="0"/>
                <a:ea typeface="Times New Roman" panose="02020603050405020304" pitchFamily="18" charset="0"/>
              </a:rPr>
              <a:t> game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rPr>
              <a:t>? =&gt;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dẫn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muốn</a:t>
            </a:r>
            <a:r>
              <a:rPr lang="en-US" sz="2800" dirty="0">
                <a:solidFill>
                  <a:srgbClr val="000000"/>
                </a:solidFill>
                <a:latin typeface="Times New Roman" panose="02020603050405020304" pitchFamily="18" charset="0"/>
                <a:ea typeface="Times New Roman" panose="02020603050405020304" pitchFamily="18" charset="0"/>
              </a:rPr>
              <a:t>.</a:t>
            </a:r>
            <a:br>
              <a:rPr lang="en-US" sz="2800" dirty="0">
                <a:solidFill>
                  <a:srgbClr val="000000"/>
                </a:solidFill>
                <a:latin typeface="Times New Roman" panose="02020603050405020304" pitchFamily="18" charset="0"/>
                <a:ea typeface="Times New Roman" panose="02020603050405020304" pitchFamily="18" charset="0"/>
              </a:rPr>
            </a:br>
            <a:endParaRPr lang="en-US" sz="2800" dirty="0"/>
          </a:p>
        </p:txBody>
      </p:sp>
    </p:spTree>
    <p:extLst>
      <p:ext uri="{BB962C8B-B14F-4D97-AF65-F5344CB8AC3E}">
        <p14:creationId xmlns:p14="http://schemas.microsoft.com/office/powerpoint/2010/main" val="106323272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0904" y="1028700"/>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Lập</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73100" y="1587640"/>
            <a:ext cx="10845800" cy="4493538"/>
          </a:xfrm>
          <a:prstGeom prst="rect">
            <a:avLst/>
          </a:prstGeom>
        </p:spPr>
        <p:txBody>
          <a:bodyPr>
            <a:spAutoFit/>
          </a:bodyPr>
          <a:lstStyle/>
          <a:p>
            <a:r>
              <a:rPr lang="en-US" sz="2600" b="1" dirty="0" err="1">
                <a:solidFill>
                  <a:srgbClr val="000000"/>
                </a:solidFill>
                <a:latin typeface="Times New Roman" panose="02020603050405020304" pitchFamily="18" charset="0"/>
                <a:ea typeface="Times New Roman" panose="02020603050405020304" pitchFamily="18" charset="0"/>
              </a:rPr>
              <a:t>Thực</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trạng</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dùng</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bằng</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chứng</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nào</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để</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thấy</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được</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mức</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độ</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nghiêm</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trọng</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của</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hiện</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tượng</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nghiện</a:t>
            </a:r>
            <a:r>
              <a:rPr lang="en-US" sz="2600" b="1" dirty="0">
                <a:solidFill>
                  <a:srgbClr val="000000"/>
                </a:solidFill>
                <a:latin typeface="Times New Roman" panose="02020603050405020304" pitchFamily="18" charset="0"/>
                <a:ea typeface="Times New Roman" panose="02020603050405020304" pitchFamily="18" charset="0"/>
              </a:rPr>
              <a:t> game?</a:t>
            </a:r>
            <a:br>
              <a:rPr lang="en-US" sz="2600" b="1" dirty="0">
                <a:solidFill>
                  <a:srgbClr val="000000"/>
                </a:solidFill>
                <a:latin typeface="Times New Roman" panose="02020603050405020304" pitchFamily="18" charset="0"/>
                <a:ea typeface="Times New Roman" panose="02020603050405020304" pitchFamily="18" charset="0"/>
              </a:rPr>
            </a:b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Nhiều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học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sinh</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sinh</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viên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dành</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phần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lớn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thời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gian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mỗi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ngày</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cho</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việc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chơi</a:t>
            </a:r>
            <a:r>
              <a:rPr lang="en-US" sz="2600" dirty="0">
                <a:solidFill>
                  <a:srgbClr val="000000"/>
                </a:solidFill>
                <a:latin typeface="Times New Roman" panose="02020603050405020304" pitchFamily="18" charset="0"/>
                <a:ea typeface="Times New Roman" panose="02020603050405020304" pitchFamily="18" charset="0"/>
              </a:rPr>
              <a:t> game. </a:t>
            </a:r>
            <a:r>
              <a:rPr lang="en-US" sz="2600" dirty="0" err="1">
                <a:solidFill>
                  <a:srgbClr val="000000"/>
                </a:solidFill>
                <a:latin typeface="Times New Roman" panose="02020603050405020304" pitchFamily="18" charset="0"/>
                <a:ea typeface="Times New Roman" panose="02020603050405020304" pitchFamily="18" charset="0"/>
              </a:rPr>
              <a:t>Nhiều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bạn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mải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chơi</a:t>
            </a:r>
            <a:r>
              <a:rPr lang="en-US" sz="2600" dirty="0">
                <a:solidFill>
                  <a:srgbClr val="000000"/>
                </a:solidFill>
                <a:latin typeface="Times New Roman" panose="02020603050405020304" pitchFamily="18" charset="0"/>
                <a:ea typeface="Times New Roman" panose="02020603050405020304" pitchFamily="18" charset="0"/>
              </a:rPr>
              <a:t> game </a:t>
            </a:r>
            <a:r>
              <a:rPr lang="en-US" sz="2600" dirty="0" err="1">
                <a:solidFill>
                  <a:srgbClr val="000000"/>
                </a:solidFill>
                <a:latin typeface="Times New Roman" panose="02020603050405020304" pitchFamily="18" charset="0"/>
                <a:ea typeface="Times New Roman" panose="02020603050405020304" pitchFamily="18" charset="0"/>
              </a:rPr>
              <a:t>đến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quên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ăn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quên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ngủ</a:t>
            </a:r>
            <a:r>
              <a:rPr lang="en-US" sz="2600" dirty="0">
                <a:solidFill>
                  <a:srgbClr val="000000"/>
                </a:solidFill>
                <a:latin typeface="Times New Roman" panose="02020603050405020304" pitchFamily="18" charset="0"/>
                <a:ea typeface="Times New Roman" panose="02020603050405020304" pitchFamily="18" charset="0"/>
              </a:rPr>
              <a:t>.</a:t>
            </a:r>
            <a:br>
              <a:rPr lang="en-US" sz="2600" dirty="0">
                <a:solidFill>
                  <a:srgbClr val="000000"/>
                </a:solidFill>
                <a:latin typeface="Times New Roman" panose="02020603050405020304" pitchFamily="18" charset="0"/>
                <a:ea typeface="Times New Roman" panose="02020603050405020304" pitchFamily="18" charset="0"/>
              </a:rPr>
            </a:b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Các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quán</a:t>
            </a:r>
            <a:r>
              <a:rPr lang="en-US" sz="2600" dirty="0">
                <a:solidFill>
                  <a:srgbClr val="000000"/>
                </a:solidFill>
                <a:latin typeface="Times New Roman" panose="02020603050405020304" pitchFamily="18" charset="0"/>
                <a:ea typeface="Times New Roman" panose="02020603050405020304" pitchFamily="18" charset="0"/>
              </a:rPr>
              <a:t> game </a:t>
            </a:r>
            <a:r>
              <a:rPr lang="en-US" sz="2600" dirty="0" err="1">
                <a:solidFill>
                  <a:srgbClr val="000000"/>
                </a:solidFill>
                <a:latin typeface="Times New Roman" panose="02020603050405020304" pitchFamily="18" charset="0"/>
                <a:ea typeface="Times New Roman" panose="02020603050405020304" pitchFamily="18" charset="0"/>
              </a:rPr>
              <a:t>mọc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lên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như</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nấm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sau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mưa</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nhất</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là</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khu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vực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gần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trường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học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Các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quán</a:t>
            </a:r>
            <a:r>
              <a:rPr lang="en-US" sz="2600" dirty="0">
                <a:solidFill>
                  <a:srgbClr val="000000"/>
                </a:solidFill>
                <a:latin typeface="Times New Roman" panose="02020603050405020304" pitchFamily="18" charset="0"/>
                <a:ea typeface="Times New Roman" panose="02020603050405020304" pitchFamily="18" charset="0"/>
              </a:rPr>
              <a:t> game </a:t>
            </a:r>
            <a:r>
              <a:rPr lang="en-US" sz="2600" dirty="0" err="1">
                <a:solidFill>
                  <a:srgbClr val="000000"/>
                </a:solidFill>
                <a:latin typeface="Times New Roman" panose="02020603050405020304" pitchFamily="18" charset="0"/>
                <a:ea typeface="Times New Roman" panose="02020603050405020304" pitchFamily="18" charset="0"/>
              </a:rPr>
              <a:t>vẫn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hoạt</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động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ngoài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giờ</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cho</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phép</a:t>
            </a:r>
            <a:r>
              <a:rPr lang="en-US" sz="2600" dirty="0">
                <a:solidFill>
                  <a:srgbClr val="000000"/>
                </a:solidFill>
                <a:latin typeface="Times New Roman" panose="02020603050405020304" pitchFamily="18" charset="0"/>
                <a:ea typeface="Times New Roman" panose="02020603050405020304" pitchFamily="18" charset="0"/>
              </a:rPr>
              <a:t> do </a:t>
            </a:r>
            <a:r>
              <a:rPr lang="en-US" sz="2600" dirty="0" err="1">
                <a:solidFill>
                  <a:srgbClr val="000000"/>
                </a:solidFill>
                <a:latin typeface="Times New Roman" panose="02020603050405020304" pitchFamily="18" charset="0"/>
                <a:ea typeface="Times New Roman" panose="02020603050405020304" pitchFamily="18" charset="0"/>
              </a:rPr>
              <a:t>nhu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cầu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chơi</a:t>
            </a:r>
            <a:r>
              <a:rPr lang="en-US" sz="2600" dirty="0">
                <a:solidFill>
                  <a:srgbClr val="000000"/>
                </a:solidFill>
                <a:latin typeface="Times New Roman" panose="02020603050405020304" pitchFamily="18" charset="0"/>
                <a:ea typeface="Times New Roman" panose="02020603050405020304" pitchFamily="18" charset="0"/>
              </a:rPr>
              <a:t> game </a:t>
            </a:r>
            <a:r>
              <a:rPr lang="en-US" sz="2600" dirty="0" err="1">
                <a:solidFill>
                  <a:srgbClr val="000000"/>
                </a:solidFill>
                <a:latin typeface="Times New Roman" panose="02020603050405020304" pitchFamily="18" charset="0"/>
                <a:ea typeface="Times New Roman" panose="02020603050405020304" pitchFamily="18" charset="0"/>
              </a:rPr>
              <a:t>về</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đêm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của</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học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sinh</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Bước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vào</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quán</a:t>
            </a:r>
            <a:r>
              <a:rPr lang="en-US" sz="2600" dirty="0">
                <a:solidFill>
                  <a:srgbClr val="000000"/>
                </a:solidFill>
                <a:latin typeface="Times New Roman" panose="02020603050405020304" pitchFamily="18" charset="0"/>
                <a:ea typeface="Times New Roman" panose="02020603050405020304" pitchFamily="18" charset="0"/>
              </a:rPr>
              <a:t> net </a:t>
            </a:r>
            <a:r>
              <a:rPr lang="en-US" sz="2600" dirty="0" err="1">
                <a:solidFill>
                  <a:srgbClr val="000000"/>
                </a:solidFill>
                <a:latin typeface="Times New Roman" panose="02020603050405020304" pitchFamily="18" charset="0"/>
                <a:ea typeface="Times New Roman" panose="02020603050405020304" pitchFamily="18" charset="0"/>
              </a:rPr>
              <a:t>bạn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sẽ</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gặp</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nhiều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sắc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áo</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đồng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phục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những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khuôn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mặt</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chăm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chú</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thậm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chí</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bạn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đến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tận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nơi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họ</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cũng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không</a:t>
            </a:r>
            <a:r>
              <a:rPr lang="en-US" sz="2600" dirty="0">
                <a:solidFill>
                  <a:srgbClr val="000000"/>
                </a:solidFill>
                <a:latin typeface="Times New Roman" panose="02020603050405020304" pitchFamily="18" charset="0"/>
                <a:ea typeface="Times New Roman" panose="02020603050405020304" pitchFamily="18" charset="0"/>
              </a:rPr>
              <a:t> hay </a:t>
            </a:r>
            <a:r>
              <a:rPr lang="en-US" sz="2600" dirty="0" err="1">
                <a:solidFill>
                  <a:srgbClr val="000000"/>
                </a:solidFill>
                <a:latin typeface="Times New Roman" panose="02020603050405020304" pitchFamily="18" charset="0"/>
                <a:ea typeface="Times New Roman" panose="02020603050405020304" pitchFamily="18" charset="0"/>
              </a:rPr>
              <a:t>biết</a:t>
            </a:r>
            <a:r>
              <a:rPr lang="en-US" sz="2600" dirty="0">
                <a:solidFill>
                  <a:srgbClr val="000000"/>
                </a:solidFill>
                <a:latin typeface="Times New Roman" panose="02020603050405020304" pitchFamily="18" charset="0"/>
                <a:ea typeface="Times New Roman" panose="02020603050405020304" pitchFamily="18" charset="0"/>
              </a:rPr>
              <a:t>.</a:t>
            </a:r>
            <a:br>
              <a:rPr lang="en-US" sz="2600" dirty="0">
                <a:solidFill>
                  <a:srgbClr val="000000"/>
                </a:solidFill>
                <a:latin typeface="Times New Roman" panose="02020603050405020304" pitchFamily="18" charset="0"/>
                <a:ea typeface="Times New Roman" panose="02020603050405020304" pitchFamily="18" charset="0"/>
              </a:rPr>
            </a:b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Trong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lớp</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có</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những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bạn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thường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xuyên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nghỉ</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học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với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nhiều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lí</a:t>
            </a:r>
            <a:r>
              <a:rPr lang="en-US" sz="2600" dirty="0">
                <a:solidFill>
                  <a:srgbClr val="000000"/>
                </a:solidFill>
                <a:latin typeface="Times New Roman" panose="02020603050405020304" pitchFamily="18" charset="0"/>
                <a:ea typeface="Times New Roman" panose="02020603050405020304" pitchFamily="18" charset="0"/>
              </a:rPr>
              <a:t> do </a:t>
            </a:r>
            <a:r>
              <a:rPr lang="en-US" sz="2600" dirty="0" err="1">
                <a:solidFill>
                  <a:srgbClr val="000000"/>
                </a:solidFill>
                <a:latin typeface="Times New Roman" panose="02020603050405020304" pitchFamily="18" charset="0"/>
                <a:ea typeface="Times New Roman" panose="02020603050405020304" pitchFamily="18" charset="0"/>
              </a:rPr>
              <a:t>khác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nhau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Giờ</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ra</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chơi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nếu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lắng</a:t>
            </a:r>
            <a:r>
              <a:rPr lang="en-US" sz="2600" dirty="0">
                <a:solidFill>
                  <a:srgbClr val="000000"/>
                </a:solidFill>
                <a:latin typeface="Times New Roman" panose="02020603050405020304" pitchFamily="18" charset="0"/>
                <a:ea typeface="Times New Roman" panose="02020603050405020304" pitchFamily="18" charset="0"/>
              </a:rPr>
              <a:t> tai </a:t>
            </a:r>
            <a:r>
              <a:rPr lang="en-US" sz="2600" dirty="0" err="1">
                <a:solidFill>
                  <a:srgbClr val="000000"/>
                </a:solidFill>
                <a:latin typeface="Times New Roman" panose="02020603050405020304" pitchFamily="18" charset="0"/>
                <a:ea typeface="Times New Roman" panose="02020603050405020304" pitchFamily="18" charset="0"/>
              </a:rPr>
              <a:t>nghe</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nhóm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các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bạn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nam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nói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chuyện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bạn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sẽ</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thấy</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ngôn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ngữ</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của</a:t>
            </a:r>
            <a:r>
              <a:rPr lang="en-US" sz="2600" dirty="0">
                <a:solidFill>
                  <a:srgbClr val="000000"/>
                </a:solidFill>
                <a:latin typeface="Times New Roman" panose="02020603050405020304" pitchFamily="18" charset="0"/>
                <a:ea typeface="Times New Roman" panose="02020603050405020304" pitchFamily="18" charset="0"/>
              </a:rPr>
              <a:t> game.</a:t>
            </a:r>
            <a:endParaRPr lang="en-US" sz="2600" dirty="0"/>
          </a:p>
        </p:txBody>
      </p:sp>
    </p:spTree>
    <p:extLst>
      <p:ext uri="{BB962C8B-B14F-4D97-AF65-F5344CB8AC3E}">
        <p14:creationId xmlns:p14="http://schemas.microsoft.com/office/powerpoint/2010/main" val="38627786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0904" y="1028700"/>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Lập</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630501"/>
            <a:ext cx="10845800" cy="4401205"/>
          </a:xfrm>
          <a:prstGeom prst="rect">
            <a:avLst/>
          </a:prstGeom>
        </p:spPr>
        <p:txBody>
          <a:bodyPr>
            <a:spAutoFit/>
          </a:bodyPr>
          <a:lstStyle/>
          <a:p>
            <a:r>
              <a:rPr lang="en-US" sz="2800" b="1" dirty="0">
                <a:solidFill>
                  <a:srgbClr val="000000"/>
                </a:solidFill>
                <a:latin typeface="Times New Roman" panose="02020603050405020304" pitchFamily="18" charset="0"/>
                <a:ea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rPr>
              <a:t>Nguyên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nhân</a:t>
            </a:r>
            <a:r>
              <a:rPr lang="en-US" sz="2800" b="1" dirty="0">
                <a:solidFill>
                  <a:srgbClr val="000000"/>
                </a:solidFill>
                <a:latin typeface="Times New Roman" panose="02020603050405020304" pitchFamily="18" charset="0"/>
                <a:ea typeface="Times New Roman" panose="02020603050405020304" pitchFamily="18" charset="0"/>
              </a:rPr>
              <a:t>:</a:t>
            </a:r>
            <a:br>
              <a:rPr lang="en-US" sz="2800" b="1"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hút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a:t>
            </a:r>
            <a:br>
              <a:rPr lang="en-US" sz="2800"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tuổi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ảo</a:t>
            </a:r>
            <a:r>
              <a:rPr lang="en-US" sz="2800" dirty="0">
                <a:solidFill>
                  <a:srgbClr val="000000"/>
                </a:solidFill>
                <a:latin typeface="Times New Roman" panose="02020603050405020304" pitchFamily="18" charset="0"/>
                <a:ea typeface="Times New Roman" panose="02020603050405020304" pitchFamily="18" charset="0"/>
              </a:rPr>
              <a:t>. Do </a:t>
            </a:r>
            <a:r>
              <a:rPr lang="en-US" sz="2800" dirty="0" err="1">
                <a:solidFill>
                  <a:srgbClr val="000000"/>
                </a:solidFill>
                <a:latin typeface="Times New Roman" panose="02020603050405020304" pitchFamily="18" charset="0"/>
                <a:ea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bè</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xấu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rê</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chứng</a:t>
            </a:r>
            <a:r>
              <a:rPr lang="en-US" sz="2800" dirty="0">
                <a:solidFill>
                  <a:srgbClr val="000000"/>
                </a:solidFill>
                <a:latin typeface="Times New Roman" panose="02020603050405020304" pitchFamily="18" charset="0"/>
                <a:ea typeface="Times New Roman" panose="02020603050405020304" pitchFamily="18" charset="0"/>
              </a:rPr>
              <a:t>)</a:t>
            </a:r>
            <a:br>
              <a:rPr lang="en-US" sz="2800"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Do cha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chứng</a:t>
            </a:r>
            <a:r>
              <a:rPr lang="en-US" sz="2800" dirty="0">
                <a:solidFill>
                  <a:srgbClr val="000000"/>
                </a:solidFill>
                <a:latin typeface="Times New Roman" panose="02020603050405020304" pitchFamily="18" charset="0"/>
                <a:ea typeface="Times New Roman" panose="02020603050405020304" pitchFamily="18" charset="0"/>
              </a:rPr>
              <a:t>)</a:t>
            </a:r>
            <a:br>
              <a:rPr lang="en-US" sz="2800"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Do </a:t>
            </a:r>
            <a:r>
              <a:rPr lang="en-US" sz="2800" dirty="0" err="1">
                <a:solidFill>
                  <a:srgbClr val="000000"/>
                </a:solidFill>
                <a:latin typeface="Times New Roman" panose="02020603050405020304" pitchFamily="18" charset="0"/>
                <a:ea typeface="Times New Roman" panose="02020603050405020304" pitchFamily="18" charset="0"/>
              </a:rPr>
              <a:t>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chứng</a:t>
            </a:r>
            <a:r>
              <a:rPr lang="en-US" sz="2800" dirty="0">
                <a:solidFill>
                  <a:srgbClr val="000000"/>
                </a:solidFill>
                <a:latin typeface="Times New Roman" panose="02020603050405020304" pitchFamily="18" charset="0"/>
                <a:ea typeface="Times New Roman" panose="02020603050405020304" pitchFamily="18" charset="0"/>
              </a:rPr>
              <a:t>)</a:t>
            </a:r>
            <a:br>
              <a:rPr lang="en-US" sz="2800" dirty="0">
                <a:solidFill>
                  <a:srgbClr val="000000"/>
                </a:solidFill>
                <a:latin typeface="Times New Roman" panose="02020603050405020304" pitchFamily="18" charset="0"/>
                <a:ea typeface="Times New Roman" panose="02020603050405020304" pitchFamily="18" charset="0"/>
              </a:rPr>
            </a:br>
            <a:endParaRPr lang="en-US" sz="2800" dirty="0"/>
          </a:p>
        </p:txBody>
      </p:sp>
    </p:spTree>
    <p:extLst>
      <p:ext uri="{BB962C8B-B14F-4D97-AF65-F5344CB8AC3E}">
        <p14:creationId xmlns:p14="http://schemas.microsoft.com/office/powerpoint/2010/main" val="195072071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0904" y="1028700"/>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Lập</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1630501"/>
            <a:ext cx="10845800" cy="3970318"/>
          </a:xfrm>
          <a:prstGeom prst="rect">
            <a:avLst/>
          </a:prstGeom>
        </p:spPr>
        <p:txBody>
          <a:bodyPr>
            <a:spAutoFit/>
          </a:bodyPr>
          <a:lstStyle/>
          <a:p>
            <a:r>
              <a:rPr lang="en-US" sz="2800" b="1" dirty="0">
                <a:solidFill>
                  <a:srgbClr val="000000"/>
                </a:solidFill>
                <a:latin typeface="Times New Roman" panose="02020603050405020304" pitchFamily="18" charset="0"/>
                <a:ea typeface="Times New Roman" panose="02020603050405020304" pitchFamily="18" charset="0"/>
              </a:rPr>
              <a:t>3.  </a:t>
            </a:r>
            <a:r>
              <a:rPr lang="en-US" sz="2800" b="1" dirty="0" err="1">
                <a:solidFill>
                  <a:srgbClr val="000000"/>
                </a:solidFill>
                <a:latin typeface="Times New Roman" panose="02020603050405020304" pitchFamily="18" charset="0"/>
                <a:ea typeface="Times New Roman" panose="02020603050405020304" pitchFamily="18" charset="0"/>
              </a:rPr>
              <a:t>Hậu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quả</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sao</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chúng</a:t>
            </a:r>
            <a:r>
              <a:rPr lang="en-US" sz="2800" b="1" dirty="0">
                <a:solidFill>
                  <a:srgbClr val="000000"/>
                </a:solidFill>
                <a:latin typeface="Times New Roman" panose="02020603050405020304" pitchFamily="18" charset="0"/>
                <a:ea typeface="Times New Roman" panose="02020603050405020304" pitchFamily="18" charset="0"/>
              </a:rPr>
              <a:t> ta </a:t>
            </a:r>
            <a:r>
              <a:rPr lang="en-US" sz="2800" b="1" dirty="0" err="1">
                <a:solidFill>
                  <a:srgbClr val="000000"/>
                </a:solidFill>
                <a:latin typeface="Times New Roman" panose="02020603050405020304" pitchFamily="18" charset="0"/>
                <a:ea typeface="Times New Roman" panose="02020603050405020304" pitchFamily="18" charset="0"/>
              </a:rPr>
              <a:t>không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vào</a:t>
            </a:r>
            <a:r>
              <a:rPr lang="en-US" sz="2800" b="1" dirty="0">
                <a:solidFill>
                  <a:srgbClr val="000000"/>
                </a:solidFill>
                <a:latin typeface="Times New Roman" panose="02020603050405020304" pitchFamily="18" charset="0"/>
                <a:ea typeface="Times New Roman" panose="02020603050405020304" pitchFamily="18" charset="0"/>
              </a:rPr>
              <a:t> game? </a:t>
            </a:r>
            <a:br>
              <a:rPr lang="en-US" sz="2800" b="1"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bê</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sút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r>
            <a:br>
              <a:rPr lang="en-US" sz="2800"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hưởng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khỏe</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tốn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mắc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bệnh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mắt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bệnh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trầm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tưởng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vụ</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xảy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nguyên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ban </a:t>
            </a:r>
            <a:r>
              <a:rPr lang="en-US" sz="2800" dirty="0" err="1">
                <a:solidFill>
                  <a:srgbClr val="000000"/>
                </a:solidFill>
                <a:latin typeface="Times New Roman" panose="02020603050405020304" pitchFamily="18" charset="0"/>
                <a:ea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nghiện</a:t>
            </a:r>
            <a:r>
              <a:rPr lang="en-US" sz="2800" dirty="0">
                <a:solidFill>
                  <a:srgbClr val="000000"/>
                </a:solidFill>
                <a:latin typeface="Times New Roman" panose="02020603050405020304" pitchFamily="18" charset="0"/>
                <a:ea typeface="Times New Roman" panose="02020603050405020304" pitchFamily="18" charset="0"/>
              </a:rPr>
              <a:t> game.</a:t>
            </a:r>
            <a:br>
              <a:rPr lang="en-US" sz="2800"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nghiện</a:t>
            </a:r>
            <a:r>
              <a:rPr lang="en-US" sz="2800" dirty="0">
                <a:solidFill>
                  <a:srgbClr val="000000"/>
                </a:solidFill>
                <a:latin typeface="Times New Roman" panose="02020603050405020304" pitchFamily="18" charset="0"/>
                <a:ea typeface="Times New Roman" panose="02020603050405020304" pitchFamily="18" charset="0"/>
              </a:rPr>
              <a:t> game </a:t>
            </a:r>
            <a:r>
              <a:rPr lang="en-US" sz="2800" dirty="0" err="1">
                <a:solidFill>
                  <a:srgbClr val="000000"/>
                </a:solidFill>
                <a:latin typeface="Times New Roman" panose="02020603050405020304" pitchFamily="18" charset="0"/>
                <a:ea typeface="Times New Roman" panose="02020603050405020304" pitchFamily="18" charset="0"/>
              </a:rPr>
              <a:t>dễ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kéo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đua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xe</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nghiện</a:t>
            </a:r>
            <a:r>
              <a:rPr lang="en-US" sz="2800" dirty="0">
                <a:solidFill>
                  <a:srgbClr val="000000"/>
                </a:solidFill>
                <a:latin typeface="Times New Roman" panose="02020603050405020304" pitchFamily="18" charset="0"/>
                <a:ea typeface="Times New Roman" panose="02020603050405020304" pitchFamily="18" charset="0"/>
              </a:rPr>
              <a:t> ma </a:t>
            </a:r>
            <a:r>
              <a:rPr lang="en-US" sz="2800" dirty="0" err="1">
                <a:solidFill>
                  <a:srgbClr val="000000"/>
                </a:solidFill>
                <a:latin typeface="Times New Roman" panose="02020603050405020304" pitchFamily="18" charset="0"/>
                <a:ea typeface="Times New Roman" panose="02020603050405020304" pitchFamily="18" charset="0"/>
              </a:rPr>
              <a:t>túy</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p>
        </p:txBody>
      </p:sp>
    </p:spTree>
    <p:extLst>
      <p:ext uri="{BB962C8B-B14F-4D97-AF65-F5344CB8AC3E}">
        <p14:creationId xmlns:p14="http://schemas.microsoft.com/office/powerpoint/2010/main" val="406130870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0904" y="1028700"/>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Lập</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73100" y="1498161"/>
            <a:ext cx="10845800" cy="5196166"/>
          </a:xfrm>
          <a:prstGeom prst="rect">
            <a:avLst/>
          </a:prstGeom>
        </p:spPr>
        <p:txBody>
          <a:bodyPr>
            <a:spAutoFit/>
          </a:bodyPr>
          <a:lstStyle/>
          <a:p>
            <a:pPr>
              <a:lnSpc>
                <a:spcPct val="150000"/>
              </a:lnSpc>
            </a:pPr>
            <a:r>
              <a:rPr lang="en-US" sz="2800" b="1" dirty="0">
                <a:solidFill>
                  <a:srgbClr val="000000"/>
                </a:solidFill>
                <a:latin typeface="Times New Roman" panose="02020603050405020304" pitchFamily="18" charset="0"/>
                <a:ea typeface="Times New Roman" panose="02020603050405020304" pitchFamily="18" charset="0"/>
              </a:rPr>
              <a:t>4. </a:t>
            </a:r>
            <a:r>
              <a:rPr lang="en-US" sz="2800" b="1" dirty="0" err="1">
                <a:solidFill>
                  <a:srgbClr val="000000"/>
                </a:solidFill>
                <a:latin typeface="Times New Roman" panose="02020603050405020304" pitchFamily="18" charset="0"/>
                <a:ea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giải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pháp</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để</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khắc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phục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hiện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tượng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nghiện</a:t>
            </a:r>
            <a:r>
              <a:rPr lang="en-US" sz="2800" b="1" dirty="0">
                <a:solidFill>
                  <a:srgbClr val="000000"/>
                </a:solidFill>
                <a:latin typeface="Times New Roman" panose="02020603050405020304" pitchFamily="18" charset="0"/>
                <a:ea typeface="Times New Roman" panose="02020603050405020304" pitchFamily="18" charset="0"/>
              </a:rPr>
              <a:t> game:</a:t>
            </a:r>
            <a:br>
              <a:rPr lang="en-US" sz="2800" b="1"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dựng</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tốt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sắp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xếp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a:t>
            </a:r>
            <a:br>
              <a:rPr lang="en-US" sz="2800"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nâng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cao</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tuyên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truyền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nghiện</a:t>
            </a:r>
            <a:r>
              <a:rPr lang="en-US" sz="2800" dirty="0">
                <a:solidFill>
                  <a:srgbClr val="000000"/>
                </a:solidFill>
                <a:latin typeface="Times New Roman" panose="02020603050405020304" pitchFamily="18" charset="0"/>
                <a:ea typeface="Times New Roman" panose="02020603050405020304" pitchFamily="18" charset="0"/>
              </a:rPr>
              <a:t> game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rPr>
              <a:t>.</a:t>
            </a:r>
            <a:br>
              <a:rPr lang="en-US" sz="2800"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soát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vấn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biến</a:t>
            </a:r>
            <a:r>
              <a:rPr lang="en-US" sz="2800" dirty="0">
                <a:solidFill>
                  <a:srgbClr val="000000"/>
                </a:solidFill>
                <a:latin typeface="Times New Roman" panose="02020603050405020304" pitchFamily="18" charset="0"/>
                <a:ea typeface="Times New Roman" panose="02020603050405020304" pitchFamily="18" charset="0"/>
              </a:rPr>
              <a:t> game.</a:t>
            </a:r>
            <a:br>
              <a:rPr lang="en-US" sz="2800" dirty="0">
                <a:solidFill>
                  <a:srgbClr val="000000"/>
                </a:solidFill>
                <a:latin typeface="Times New Roman" panose="02020603050405020304" pitchFamily="18" charset="0"/>
                <a:ea typeface="Times New Roman" panose="02020603050405020304" pitchFamily="18" charset="0"/>
              </a:rPr>
            </a:br>
            <a:endParaRPr lang="en-US" sz="2800" dirty="0"/>
          </a:p>
        </p:txBody>
      </p:sp>
    </p:spTree>
    <p:extLst>
      <p:ext uri="{BB962C8B-B14F-4D97-AF65-F5344CB8AC3E}">
        <p14:creationId xmlns:p14="http://schemas.microsoft.com/office/powerpoint/2010/main" val="199619884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0904" y="1028700"/>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Lập</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73100" y="1539184"/>
            <a:ext cx="10845800" cy="2958502"/>
          </a:xfrm>
          <a:prstGeom prst="rect">
            <a:avLst/>
          </a:prstGeom>
        </p:spPr>
        <p:txBody>
          <a:bodyPr>
            <a:spAutoFit/>
          </a:bodyPr>
          <a:lstStyle/>
          <a:p>
            <a:pPr fontAlgn="base">
              <a:lnSpc>
                <a:spcPct val="150000"/>
              </a:lnSpc>
              <a:spcAft>
                <a:spcPts val="0"/>
              </a:spcAft>
            </a:pPr>
            <a:r>
              <a:rPr lang="en-US" sz="3200" b="1" dirty="0">
                <a:solidFill>
                  <a:srgbClr val="000000"/>
                </a:solidFill>
                <a:latin typeface="Times New Roman" panose="02020603050405020304" pitchFamily="18" charset="0"/>
                <a:ea typeface="Times New Roman" panose="02020603050405020304" pitchFamily="18" charset="0"/>
              </a:rPr>
              <a:t>C3. KẾT BÀI</a:t>
            </a:r>
            <a:endParaRPr lang="en-US" sz="3200" dirty="0">
              <a:latin typeface="Times New Roman" panose="02020603050405020304" pitchFamily="18" charset="0"/>
              <a:ea typeface="Times New Roman" panose="02020603050405020304" pitchFamily="18" charset="0"/>
            </a:endParaRPr>
          </a:p>
          <a:p>
            <a:pPr>
              <a:lnSpc>
                <a:spcPct val="150000"/>
              </a:lnSpc>
              <a:spcAft>
                <a:spcPts val="0"/>
              </a:spcAft>
            </a:pP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Khẳng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định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vấn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đề</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nghiện</a:t>
            </a:r>
            <a:r>
              <a:rPr lang="en-US" sz="3200" dirty="0">
                <a:solidFill>
                  <a:srgbClr val="000000"/>
                </a:solidFill>
                <a:latin typeface="Times New Roman" panose="02020603050405020304" pitchFamily="18" charset="0"/>
                <a:ea typeface="Times New Roman" panose="02020603050405020304" pitchFamily="18" charset="0"/>
              </a:rPr>
              <a:t> game online, </a:t>
            </a:r>
            <a:r>
              <a:rPr lang="en-US" sz="3200" dirty="0" err="1">
                <a:solidFill>
                  <a:srgbClr val="000000"/>
                </a:solidFill>
                <a:latin typeface="Times New Roman" panose="02020603050405020304" pitchFamily="18" charset="0"/>
                <a:ea typeface="Times New Roman" panose="02020603050405020304" pitchFamily="18" charset="0"/>
              </a:rPr>
              <a:t>vấn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đề</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nghiêm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trọng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cần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giải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quyết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kịp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thời</a:t>
            </a:r>
            <a:r>
              <a:rPr lang="en-US" sz="3200" dirty="0">
                <a:solidFill>
                  <a:srgbClr val="000000"/>
                </a:solidFill>
                <a:latin typeface="Times New Roman" panose="02020603050405020304" pitchFamily="18" charset="0"/>
                <a:ea typeface="Times New Roman" panose="02020603050405020304" pitchFamily="18" charset="0"/>
              </a:rPr>
              <a:t>,…).</a:t>
            </a:r>
            <a:br>
              <a:rPr lang="en-US" sz="3200" dirty="0">
                <a:solidFill>
                  <a:srgbClr val="000000"/>
                </a:solidFill>
                <a:latin typeface="Times New Roman" panose="02020603050405020304" pitchFamily="18" charset="0"/>
                <a:ea typeface="Times New Roman" panose="02020603050405020304" pitchFamily="18" charset="0"/>
              </a:rPr>
            </a:b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Đúc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bài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học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kinh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nghiệm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kêu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gọi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nhắn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nhủ</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6104573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0904" y="1028700"/>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Lập</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3486166055"/>
              </p:ext>
            </p:extLst>
          </p:nvPr>
        </p:nvGraphicFramePr>
        <p:xfrm>
          <a:off x="644729" y="1739508"/>
          <a:ext cx="10845799" cy="4626864"/>
        </p:xfrm>
        <a:graphic>
          <a:graphicData uri="http://schemas.openxmlformats.org/drawingml/2006/table">
            <a:tbl>
              <a:tblPr firstRow="1" firstCol="1" bandRow="1" bandCol="1"/>
              <a:tblGrid>
                <a:gridCol w="2807739">
                  <a:extLst>
                    <a:ext uri="{9D8B030D-6E8A-4147-A177-3AD203B41FA5}">
                      <a16:colId xmlns:a16="http://schemas.microsoft.com/office/drawing/2014/main" val="2420296973"/>
                    </a:ext>
                  </a:extLst>
                </a:gridCol>
                <a:gridCol w="2712845">
                  <a:extLst>
                    <a:ext uri="{9D8B030D-6E8A-4147-A177-3AD203B41FA5}">
                      <a16:colId xmlns:a16="http://schemas.microsoft.com/office/drawing/2014/main" val="3830958075"/>
                    </a:ext>
                  </a:extLst>
                </a:gridCol>
                <a:gridCol w="2411418">
                  <a:extLst>
                    <a:ext uri="{9D8B030D-6E8A-4147-A177-3AD203B41FA5}">
                      <a16:colId xmlns:a16="http://schemas.microsoft.com/office/drawing/2014/main" val="1794146491"/>
                    </a:ext>
                  </a:extLst>
                </a:gridCol>
                <a:gridCol w="2913797">
                  <a:extLst>
                    <a:ext uri="{9D8B030D-6E8A-4147-A177-3AD203B41FA5}">
                      <a16:colId xmlns:a16="http://schemas.microsoft.com/office/drawing/2014/main" val="3539170089"/>
                    </a:ext>
                  </a:extLst>
                </a:gridCol>
              </a:tblGrid>
              <a:tr h="0">
                <a:tc>
                  <a:txBody>
                    <a:bodyPr/>
                    <a:lstStyle/>
                    <a:p>
                      <a:pP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độ</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Tiêu chí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extLst>
                  <a:ext uri="{0D108BD9-81ED-4DB2-BD59-A6C34878D82A}">
                    <a16:rowId xmlns:a16="http://schemas.microsoft.com/office/drawing/2014/main" val="2038004510"/>
                  </a:ext>
                </a:extLst>
              </a:tr>
              <a:tr h="0">
                <a:tc>
                  <a:txBody>
                    <a:bodyPr/>
                    <a:lstStyle/>
                    <a:p>
                      <a:pPr>
                        <a:lnSpc>
                          <a:spcPct val="115000"/>
                        </a:lnSpc>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Bài viết </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trình bày ý kiến về một hiện tượng (vấn đề).</a:t>
                      </a:r>
                    </a:p>
                    <a:p>
                      <a:pP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(10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sài</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bày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( 5 – 6 </a:t>
                      </a:r>
                      <a:r>
                        <a:rPr lang="en-US" sz="2400" b="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 dung bài viết trình bày chi tiết; độ thuyết phục khá cao, biết dùng lí lẽ, bằng chứng; người  nói trình bày tương đối tốt.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(7- 8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khá</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thể</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(9- 10 </a:t>
                      </a:r>
                      <a:r>
                        <a:rPr lang="en-US" sz="2400" b="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1874349"/>
                  </a:ext>
                </a:extLst>
              </a:tr>
            </a:tbl>
          </a:graphicData>
        </a:graphic>
      </p:graphicFrame>
      <p:sp>
        <p:nvSpPr>
          <p:cNvPr id="9" name="TextBox 8"/>
          <p:cNvSpPr txBox="1"/>
          <p:nvPr/>
        </p:nvSpPr>
        <p:spPr>
          <a:xfrm>
            <a:off x="5323316" y="1268509"/>
            <a:ext cx="1519968"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RUBRIC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088077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1961859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177443" y="717083"/>
            <a:ext cx="1811714"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Khởi động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a14:imgEffect>
                  </a14:imgLayer>
                </a14:imgProps>
              </a:ext>
            </a:extLst>
          </a:blip>
          <a:srcRect l="10180" t="21737" r="5326" b="31629"/>
          <a:stretch/>
        </p:blipFill>
        <p:spPr>
          <a:xfrm>
            <a:off x="2098448" y="1457426"/>
            <a:ext cx="7933191" cy="4407489"/>
          </a:xfrm>
          <a:prstGeom prst="rect">
            <a:avLst/>
          </a:prstGeom>
        </p:spPr>
      </p:pic>
      <p:pic>
        <p:nvPicPr>
          <p:cNvPr id="20" name="Picture 19"/>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Lst>
          </a:blip>
          <a:stretch>
            <a:fillRect/>
          </a:stretch>
        </p:blipFill>
        <p:spPr>
          <a:xfrm>
            <a:off x="8285427" y="1381266"/>
            <a:ext cx="1479325" cy="805298"/>
          </a:xfrm>
          <a:prstGeom prst="rect">
            <a:avLst/>
          </a:prstGeom>
        </p:spPr>
      </p:pic>
      <p:sp>
        <p:nvSpPr>
          <p:cNvPr id="12" name="Rectangle 11"/>
          <p:cNvSpPr/>
          <p:nvPr/>
        </p:nvSpPr>
        <p:spPr>
          <a:xfrm>
            <a:off x="3598443" y="2269742"/>
            <a:ext cx="5338916" cy="2871555"/>
          </a:xfrm>
          <a:prstGeom prst="rect">
            <a:avLst/>
          </a:prstGeom>
        </p:spPr>
        <p:txBody>
          <a:bodyPr wrap="square">
            <a:spAutoFit/>
          </a:bodyPr>
          <a:lstStyle/>
          <a:p>
            <a:pPr marL="457200" marR="0" lvl="0" indent="-457200" algn="l" defTabSz="914400" rtl="0" eaLnBrk="1" fontAlgn="auto" latinLnBrk="0" hangingPunct="1">
              <a:lnSpc>
                <a:spcPct val="115000"/>
              </a:lnSpc>
              <a:spcBef>
                <a:spcPts val="0"/>
              </a:spcBef>
              <a:spcAft>
                <a:spcPts val="0"/>
              </a:spcAft>
              <a:buClrTx/>
              <a:buSzPts val="1400"/>
              <a:buFont typeface="Wingdings" panose="05000000000000000000" pitchFamily="2" charset="2"/>
              <a:buChar char="ü"/>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Ngoài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còn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thêm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2757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23325" y="683313"/>
            <a:ext cx="3602268" cy="523220"/>
          </a:xfrm>
          <a:prstGeom prst="rect">
            <a:avLst/>
          </a:prstGeom>
        </p:spPr>
        <p:txBody>
          <a:bodyPr wrap="none">
            <a:spAutoFit/>
          </a:bodyPr>
          <a:lstStyle/>
          <a:p>
            <a:pPr>
              <a:spcAft>
                <a:spcPts val="0"/>
              </a:spcAft>
            </a:pPr>
            <a:r>
              <a:rPr lang="pt-BR" sz="2800" b="1" dirty="0">
                <a:latin typeface="Times New Roman" panose="02020603050405020304" pitchFamily="18" charset="0"/>
                <a:ea typeface="Times New Roman" panose="02020603050405020304" pitchFamily="18" charset="0"/>
              </a:rPr>
              <a:t>Suy ngẫm và phản hồi</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507555" y="1278360"/>
            <a:ext cx="4517583" cy="523220"/>
          </a:xfrm>
          <a:prstGeom prst="rect">
            <a:avLst/>
          </a:prstGeom>
        </p:spPr>
        <p:txBody>
          <a:bodyPr wrap="none">
            <a:spAutoFit/>
          </a:bodyPr>
          <a:lstStyle/>
          <a:p>
            <a:r>
              <a:rPr lang="pt-BR" sz="2800" b="1" dirty="0" smtClean="0">
                <a:solidFill>
                  <a:srgbClr val="0070C0"/>
                </a:solidFill>
                <a:latin typeface="Times New Roman" panose="02020603050405020304" pitchFamily="18" charset="0"/>
                <a:ea typeface="Times New Roman" panose="02020603050405020304" pitchFamily="18" charset="0"/>
              </a:rPr>
              <a:t>1. </a:t>
            </a:r>
            <a:r>
              <a:rPr lang="pt-BR" sz="2800" b="1" dirty="0">
                <a:solidFill>
                  <a:srgbClr val="0070C0"/>
                </a:solidFill>
                <a:latin typeface="Times New Roman" panose="02020603050405020304" pitchFamily="18" charset="0"/>
                <a:ea typeface="Times New Roman" panose="02020603050405020304" pitchFamily="18" charset="0"/>
              </a:rPr>
              <a:t>Nêu vấn đề nghị luận học </a:t>
            </a:r>
            <a:endParaRPr lang="en-US" sz="2800" dirty="0"/>
          </a:p>
        </p:txBody>
      </p:sp>
      <p:sp>
        <p:nvSpPr>
          <p:cNvPr id="11" name="Horizontal Scroll 10"/>
          <p:cNvSpPr/>
          <p:nvPr/>
        </p:nvSpPr>
        <p:spPr>
          <a:xfrm>
            <a:off x="3537680" y="1628261"/>
            <a:ext cx="5452933" cy="2032910"/>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spcAft>
                <a:spcPts val="1200"/>
              </a:spcAft>
              <a:buFont typeface="Wingdings" panose="05000000000000000000" pitchFamily="2" charset="2"/>
              <a:buChar char="ü"/>
            </a:pPr>
            <a:r>
              <a:rPr lang="vi-VN" sz="2800" dirty="0" smtClean="0">
                <a:solidFill>
                  <a:srgbClr val="C00000"/>
                </a:solidFill>
                <a:latin typeface="+mj-lt"/>
                <a:ea typeface="Times New Roman" panose="02020603050405020304" pitchFamily="18" charset="0"/>
              </a:rPr>
              <a:t>Không </a:t>
            </a:r>
            <a:r>
              <a:rPr lang="vi-VN" sz="2800" dirty="0">
                <a:solidFill>
                  <a:srgbClr val="C00000"/>
                </a:solidFill>
                <a:latin typeface="+mj-lt"/>
                <a:ea typeface="Times New Roman" panose="02020603050405020304" pitchFamily="18" charset="0"/>
              </a:rPr>
              <a:t>thầy đố mày làm nên.</a:t>
            </a:r>
            <a:endParaRPr lang="en-US" sz="2800" dirty="0">
              <a:solidFill>
                <a:srgbClr val="C00000"/>
              </a:solidFill>
              <a:latin typeface="+mj-lt"/>
              <a:ea typeface="Times New Roman" panose="02020603050405020304" pitchFamily="18" charset="0"/>
            </a:endParaRPr>
          </a:p>
          <a:p>
            <a:pPr marL="285750" indent="-285750" algn="just">
              <a:spcAft>
                <a:spcPts val="1200"/>
              </a:spcAft>
              <a:buFont typeface="Wingdings" panose="05000000000000000000" pitchFamily="2" charset="2"/>
              <a:buChar char="ü"/>
            </a:pPr>
            <a:r>
              <a:rPr lang="vi-VN" sz="2800" dirty="0" smtClean="0">
                <a:solidFill>
                  <a:srgbClr val="C00000"/>
                </a:solidFill>
                <a:latin typeface="+mj-lt"/>
                <a:ea typeface="Times New Roman" panose="02020603050405020304" pitchFamily="18" charset="0"/>
              </a:rPr>
              <a:t>Học </a:t>
            </a:r>
            <a:r>
              <a:rPr lang="vi-VN" sz="2800" dirty="0">
                <a:solidFill>
                  <a:srgbClr val="C00000"/>
                </a:solidFill>
                <a:latin typeface="+mj-lt"/>
                <a:ea typeface="Times New Roman" panose="02020603050405020304" pitchFamily="18" charset="0"/>
              </a:rPr>
              <a:t>thầy không tày học bạn.</a:t>
            </a:r>
            <a:endParaRPr lang="en-US" sz="2800" dirty="0">
              <a:solidFill>
                <a:srgbClr val="C00000"/>
              </a:solidFill>
              <a:effectLst/>
              <a:latin typeface="+mj-lt"/>
              <a:ea typeface="Times New Roman" panose="02020603050405020304" pitchFamily="18" charset="0"/>
            </a:endParaRPr>
          </a:p>
        </p:txBody>
      </p:sp>
      <p:sp>
        <p:nvSpPr>
          <p:cNvPr id="24" name="Rectangle 23"/>
          <p:cNvSpPr/>
          <p:nvPr/>
        </p:nvSpPr>
        <p:spPr>
          <a:xfrm>
            <a:off x="378481" y="1713306"/>
            <a:ext cx="3288272" cy="523220"/>
          </a:xfrm>
          <a:prstGeom prst="rect">
            <a:avLst/>
          </a:prstGeom>
        </p:spPr>
        <p:txBody>
          <a:bodyPr wrap="none">
            <a:spAutoFit/>
          </a:bodyPr>
          <a:lstStyle/>
          <a:p>
            <a:pPr marL="457200" indent="-457200" algn="just">
              <a:spcAft>
                <a:spcPts val="1200"/>
              </a:spcAft>
              <a:buFont typeface="Wingdings" panose="05000000000000000000" pitchFamily="2" charset="2"/>
              <a:buChar char="q"/>
            </a:pPr>
            <a:r>
              <a:rPr lang="vi-VN" sz="2800" dirty="0" smtClean="0">
                <a:latin typeface="Times New Roman" panose="02020603050405020304" pitchFamily="18" charset="0"/>
                <a:ea typeface="Times New Roman" panose="02020603050405020304" pitchFamily="18" charset="0"/>
              </a:rPr>
              <a:t>Trích </a:t>
            </a:r>
            <a:r>
              <a:rPr lang="vi-VN" sz="2800" dirty="0">
                <a:latin typeface="Times New Roman" panose="02020603050405020304" pitchFamily="18" charset="0"/>
                <a:ea typeface="Times New Roman" panose="02020603050405020304" pitchFamily="18" charset="0"/>
              </a:rPr>
              <a:t>dẫn tục ngữ:</a:t>
            </a:r>
            <a:endParaRPr lang="en-US" sz="2800" dirty="0">
              <a:effectLst/>
              <a:latin typeface="Times New Roman" panose="02020603050405020304" pitchFamily="18" charset="0"/>
              <a:ea typeface="Times New Roman" panose="02020603050405020304" pitchFamily="18" charset="0"/>
            </a:endParaRPr>
          </a:p>
        </p:txBody>
      </p:sp>
      <p:sp>
        <p:nvSpPr>
          <p:cNvPr id="25" name="Rectangle 24"/>
          <p:cNvSpPr/>
          <p:nvPr/>
        </p:nvSpPr>
        <p:spPr>
          <a:xfrm>
            <a:off x="381720" y="3588174"/>
            <a:ext cx="8023350" cy="523220"/>
          </a:xfrm>
          <a:prstGeom prst="rect">
            <a:avLst/>
          </a:prstGeom>
        </p:spPr>
        <p:txBody>
          <a:bodyPr wrap="none">
            <a:spAutoFit/>
          </a:bodyPr>
          <a:lstStyle/>
          <a:p>
            <a:pPr marL="457200" indent="-457200" algn="just">
              <a:spcAft>
                <a:spcPts val="1200"/>
              </a:spcAft>
              <a:buFont typeface="Wingdings" panose="05000000000000000000" pitchFamily="2" charset="2"/>
              <a:buChar char="q"/>
            </a:pPr>
            <a:r>
              <a:rPr lang="vi-VN" sz="2800" dirty="0" smtClean="0">
                <a:latin typeface="Times New Roman" panose="02020603050405020304" pitchFamily="18" charset="0"/>
                <a:ea typeface="Times New Roman" panose="02020603050405020304" pitchFamily="18" charset="0"/>
              </a:rPr>
              <a:t>Đặt </a:t>
            </a:r>
            <a:r>
              <a:rPr lang="vi-VN" sz="2800" dirty="0">
                <a:latin typeface="Times New Roman" panose="02020603050405020304" pitchFamily="18" charset="0"/>
                <a:ea typeface="Times New Roman" panose="02020603050405020304" pitchFamily="18" charset="0"/>
              </a:rPr>
              <a:t>vấn đề: Liệu hai cách học mâu thuẫn với nhau?</a:t>
            </a:r>
            <a:endParaRPr lang="en-US" sz="2800" dirty="0">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2252251" y="4422707"/>
            <a:ext cx="7674798" cy="1384995"/>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spcAft>
                <a:spcPts val="0"/>
              </a:spcAft>
            </a:pPr>
            <a:r>
              <a:rPr lang="en-US" sz="2800" dirty="0">
                <a:latin typeface="Times New Roman" panose="02020603050405020304" pitchFamily="18" charset="0"/>
                <a:ea typeface="Times New Roman" panose="02020603050405020304" pitchFamily="18" charset="0"/>
              </a:rPr>
              <a:t>T</a:t>
            </a:r>
            <a:r>
              <a:rPr lang="vi-VN" sz="2800" dirty="0">
                <a:latin typeface="Times New Roman" panose="02020603050405020304" pitchFamily="18" charset="0"/>
                <a:ea typeface="Times New Roman" panose="02020603050405020304" pitchFamily="18" charset="0"/>
              </a:rPr>
              <a:t>ăng tính hấp dẫn, tạo không </a:t>
            </a:r>
            <a:r>
              <a:rPr lang="en-US" sz="2800" dirty="0">
                <a:latin typeface="Times New Roman" panose="02020603050405020304" pitchFamily="18" charset="0"/>
                <a:ea typeface="Times New Roman" panose="02020603050405020304" pitchFamily="18" charset="0"/>
              </a:rPr>
              <a:t>k</a:t>
            </a:r>
            <a:r>
              <a:rPr lang="vi-VN" sz="2800" dirty="0">
                <a:latin typeface="Times New Roman" panose="02020603050405020304" pitchFamily="18" charset="0"/>
                <a:ea typeface="Times New Roman" panose="02020603050405020304" pitchFamily="18" charset="0"/>
              </a:rPr>
              <a:t>hí tranh 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cuốn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hút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Tầm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endParaRPr lang="en-US" sz="2800" dirty="0">
              <a:effectLst/>
              <a:latin typeface="Times New Roman" panose="02020603050405020304" pitchFamily="18" charset="0"/>
              <a:ea typeface="Times New Roman" panose="02020603050405020304" pitchFamily="18" charset="0"/>
            </a:endParaRPr>
          </a:p>
        </p:txBody>
      </p:sp>
      <p:sp>
        <p:nvSpPr>
          <p:cNvPr id="27" name="Right Arrow 26"/>
          <p:cNvSpPr/>
          <p:nvPr/>
        </p:nvSpPr>
        <p:spPr>
          <a:xfrm>
            <a:off x="794304" y="4629764"/>
            <a:ext cx="1188267" cy="970880"/>
          </a:xfrm>
          <a:prstGeom prst="rightArrow">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rotWithShape="1">
          <a:blip r:embed="rId7"/>
          <a:srcRect l="17275" t="10899" r="16434" b="20633"/>
          <a:stretch/>
        </p:blipFill>
        <p:spPr>
          <a:xfrm>
            <a:off x="2766346" y="2399990"/>
            <a:ext cx="719869" cy="743515"/>
          </a:xfrm>
          <a:prstGeom prst="rect">
            <a:avLst/>
          </a:prstGeom>
        </p:spPr>
      </p:pic>
    </p:spTree>
    <p:extLst>
      <p:ext uri="{BB962C8B-B14F-4D97-AF65-F5344CB8AC3E}">
        <p14:creationId xmlns:p14="http://schemas.microsoft.com/office/powerpoint/2010/main" val="24532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circle(in)">
                                      <p:cBhvr>
                                        <p:cTn id="15" dur="20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circle(in)">
                                      <p:cBhvr>
                                        <p:cTn id="30"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4" grpId="0"/>
      <p:bldP spid="25" grpId="0"/>
      <p:bldP spid="26" grpId="0" animBg="1"/>
      <p:bldP spid="2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800" b="1" dirty="0" err="1" smtClean="0">
                <a:solidFill>
                  <a:prstClr val="black"/>
                </a:solidFill>
                <a:latin typeface="Times New Roman" panose="02020603050405020304" pitchFamily="18" charset="0"/>
                <a:ea typeface="Times New Roman" panose="02020603050405020304" pitchFamily="18" charset="0"/>
              </a:rPr>
              <a:t>Nói</a:t>
            </a:r>
            <a:r>
              <a:rPr lang="en-US" sz="2800" b="1" dirty="0" smtClean="0">
                <a:solidFill>
                  <a:prstClr val="black"/>
                </a:solidFill>
                <a:latin typeface="Times New Roman" panose="02020603050405020304" pitchFamily="18" charset="0"/>
                <a:ea typeface="Times New Roman" panose="02020603050405020304" pitchFamily="18" charset="0"/>
              </a:rPr>
              <a:t> </a:t>
            </a:r>
            <a:r>
              <a:rPr lang="en-US" sz="2800" b="1" dirty="0" err="1" smtClean="0">
                <a:solidFill>
                  <a:prstClr val="black"/>
                </a:solidFill>
                <a:latin typeface="Times New Roman" panose="02020603050405020304" pitchFamily="18" charset="0"/>
                <a:ea typeface="Times New Roman" panose="02020603050405020304" pitchFamily="18" charset="0"/>
              </a:rPr>
              <a:t>và</a:t>
            </a:r>
            <a:r>
              <a:rPr lang="en-US" sz="2800" b="1" dirty="0" smtClean="0">
                <a:solidFill>
                  <a:prstClr val="black"/>
                </a:solidFill>
                <a:latin typeface="Times New Roman" panose="02020603050405020304" pitchFamily="18" charset="0"/>
                <a:ea typeface="Times New Roman" panose="02020603050405020304" pitchFamily="18" charset="0"/>
              </a:rPr>
              <a:t> </a:t>
            </a:r>
            <a:r>
              <a:rPr lang="en-US" sz="2800" b="1" dirty="0" err="1" smtClean="0">
                <a:solidFill>
                  <a:prstClr val="black"/>
                </a:solidFill>
                <a:latin typeface="Times New Roman" panose="02020603050405020304" pitchFamily="18" charset="0"/>
                <a:ea typeface="Times New Roman" panose="02020603050405020304" pitchFamily="18" charset="0"/>
              </a:rPr>
              <a:t>nghe</a:t>
            </a:r>
            <a:r>
              <a:rPr lang="en-US" sz="2800" b="1" dirty="0" smtClean="0">
                <a:solidFill>
                  <a:prstClr val="black"/>
                </a:solidFill>
                <a:latin typeface="Times New Roman" panose="02020603050405020304" pitchFamily="18" charset="0"/>
                <a:ea typeface="Times New Roman" panose="02020603050405020304" pitchFamily="18" charset="0"/>
              </a:rPr>
              <a:t>: </a:t>
            </a:r>
            <a:r>
              <a:rPr lang="en-US" sz="2800" b="1" dirty="0">
                <a:solidFill>
                  <a:prstClr val="black"/>
                </a:solidFill>
                <a:latin typeface="Times New Roman" panose="02020603050405020304" pitchFamily="18" charset="0"/>
                <a:ea typeface="Times New Roman" panose="02020603050405020304" pitchFamily="18" charset="0"/>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288484" y="702063"/>
            <a:ext cx="3466013" cy="523220"/>
          </a:xfrm>
          <a:prstGeom prst="rect">
            <a:avLst/>
          </a:prstGeom>
        </p:spPr>
        <p:txBody>
          <a:bodyPr wrap="none">
            <a:spAutoFit/>
          </a:bodyPr>
          <a:lstStyle/>
          <a:p>
            <a:r>
              <a:rPr lang="en-US" sz="2800" b="1" dirty="0">
                <a:solidFill>
                  <a:srgbClr val="0000FF"/>
                </a:solidFill>
                <a:latin typeface="Times New Roman" panose="02020603050405020304" pitchFamily="18" charset="0"/>
                <a:ea typeface="Times New Roman" panose="02020603050405020304" pitchFamily="18" charset="0"/>
              </a:rPr>
              <a:t>CHUẨN BỊ BÀI </a:t>
            </a:r>
            <a:r>
              <a:rPr lang="en-US" sz="2800" b="1" dirty="0" smtClean="0">
                <a:solidFill>
                  <a:srgbClr val="0000FF"/>
                </a:solidFill>
                <a:latin typeface="Times New Roman" panose="02020603050405020304" pitchFamily="18" charset="0"/>
                <a:ea typeface="Times New Roman" panose="02020603050405020304" pitchFamily="18" charset="0"/>
              </a:rPr>
              <a:t>NÓI</a:t>
            </a:r>
            <a:endParaRPr lang="en-US" sz="2800" dirty="0"/>
          </a:p>
        </p:txBody>
      </p:sp>
      <p:pic>
        <p:nvPicPr>
          <p:cNvPr id="18" name="Picture 17"/>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8402" t="11096" r="6785" b="19345"/>
          <a:stretch/>
        </p:blipFill>
        <p:spPr>
          <a:xfrm>
            <a:off x="2278216" y="1459144"/>
            <a:ext cx="7610167" cy="4203292"/>
          </a:xfrm>
          <a:prstGeom prst="rect">
            <a:avLst/>
          </a:prstGeom>
        </p:spPr>
      </p:pic>
      <p:sp>
        <p:nvSpPr>
          <p:cNvPr id="19" name="Rectangle 18"/>
          <p:cNvSpPr/>
          <p:nvPr/>
        </p:nvSpPr>
        <p:spPr>
          <a:xfrm>
            <a:off x="3965712" y="2876341"/>
            <a:ext cx="4717118" cy="1569660"/>
          </a:xfrm>
          <a:prstGeom prst="rect">
            <a:avLst/>
          </a:prstGeom>
        </p:spPr>
        <p:txBody>
          <a:bodyPr wrap="square">
            <a:spAutoFit/>
          </a:bodyPr>
          <a:lstStyle/>
          <a:p>
            <a:pPr>
              <a:spcAft>
                <a:spcPts val="0"/>
              </a:spcAft>
            </a:pPr>
            <a:r>
              <a:rPr lang="en-US" sz="3200" b="1" dirty="0" err="1">
                <a:solidFill>
                  <a:srgbClr val="0D0D0D"/>
                </a:solidFill>
                <a:latin typeface="Times New Roman" panose="02020603050405020304" pitchFamily="18" charset="0"/>
                <a:ea typeface="MS Mincho"/>
              </a:rPr>
              <a:t>Đề</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bài</a:t>
            </a:r>
            <a:r>
              <a:rPr lang="en-US" sz="3200" b="1" dirty="0">
                <a:solidFill>
                  <a:srgbClr val="0D0D0D"/>
                </a:solidFill>
                <a:latin typeface="Times New Roman" panose="02020603050405020304" pitchFamily="18" charset="0"/>
                <a:ea typeface="MS Mincho"/>
              </a:rPr>
              <a:t>: </a:t>
            </a:r>
            <a:r>
              <a:rPr lang="en-US" sz="3200" dirty="0" err="1">
                <a:latin typeface="Times New Roman" panose="02020603050405020304" pitchFamily="18" charset="0"/>
                <a:ea typeface="Times New Roman" panose="02020603050405020304" pitchFamily="18" charset="0"/>
              </a:rPr>
              <a:t>trình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bày</a:t>
            </a:r>
            <a:r>
              <a:rPr lang="en-US" sz="3200" dirty="0">
                <a:latin typeface="Times New Roman" panose="02020603050405020304" pitchFamily="18" charset="0"/>
                <a:ea typeface="Times New Roman" panose="02020603050405020304" pitchFamily="18" charset="0"/>
              </a:rPr>
              <a:t> ý </a:t>
            </a:r>
            <a:r>
              <a:rPr lang="en-US" sz="3200" dirty="0" err="1">
                <a:latin typeface="Times New Roman" panose="02020603050405020304" pitchFamily="18" charset="0"/>
                <a:ea typeface="Times New Roman" panose="02020603050405020304" pitchFamily="18" charset="0"/>
              </a:rPr>
              <a:t>kiến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tượng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vấn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sống</a:t>
            </a:r>
            <a:r>
              <a:rPr lang="en-US" sz="3200" b="1" dirty="0">
                <a:solidFill>
                  <a:srgbClr val="0D0D0D"/>
                </a:solidFill>
                <a:latin typeface="Times New Roman" panose="02020603050405020304" pitchFamily="18" charset="0"/>
                <a:ea typeface="MS Mincho"/>
              </a:rPr>
              <a:t>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4219559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288484" y="702063"/>
            <a:ext cx="346601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BÀI </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NÓI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73100" y="1086591"/>
            <a:ext cx="10845800" cy="5262979"/>
          </a:xfrm>
          <a:prstGeom prst="rect">
            <a:avLst/>
          </a:prstGeom>
        </p:spPr>
        <p:txBody>
          <a:bodyPr>
            <a:spAutoFit/>
          </a:bodyPr>
          <a:lstStyle/>
          <a:p>
            <a:pPr>
              <a:lnSpc>
                <a:spcPct val="150000"/>
              </a:lnSpc>
              <a:spcAft>
                <a:spcPts val="0"/>
              </a:spcAft>
            </a:pPr>
            <a:r>
              <a:rPr lang="en-US" sz="2800" b="1" dirty="0">
                <a:solidFill>
                  <a:srgbClr val="0D0D0D"/>
                </a:solidFill>
                <a:latin typeface="Times New Roman" panose="02020603050405020304" pitchFamily="18" charset="0"/>
                <a:ea typeface="MS Mincho"/>
              </a:rPr>
              <a:t>1. </a:t>
            </a:r>
            <a:r>
              <a:rPr lang="en-US" sz="2800" b="1" dirty="0" err="1">
                <a:solidFill>
                  <a:srgbClr val="0D0D0D"/>
                </a:solidFill>
                <a:latin typeface="Times New Roman" panose="02020603050405020304" pitchFamily="18" charset="0"/>
                <a:ea typeface="MS Mincho"/>
              </a:rPr>
              <a:t>Chuẩn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bị</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nói</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Xác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định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mục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đích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người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nói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và</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người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nghe</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L="457200" indent="-457200">
              <a:lnSpc>
                <a:spcPct val="150000"/>
              </a:lnSpc>
              <a:spcAft>
                <a:spcPts val="0"/>
              </a:spcAft>
              <a:buFont typeface="Wingdings" panose="05000000000000000000" pitchFamily="2" charset="2"/>
              <a:buChar char="q"/>
            </a:pPr>
            <a:r>
              <a:rPr lang="en-US" sz="2800" dirty="0" err="1">
                <a:solidFill>
                  <a:srgbClr val="0D0D0D"/>
                </a:solidFill>
                <a:latin typeface="Times New Roman" panose="02020603050405020304" pitchFamily="18" charset="0"/>
                <a:ea typeface="MS Mincho"/>
              </a:rPr>
              <a:t>Mục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đích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thuyết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phục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nghe</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ý </a:t>
            </a:r>
            <a:r>
              <a:rPr lang="en-US" sz="2800" dirty="0" err="1">
                <a:solidFill>
                  <a:srgbClr val="0D0D0D"/>
                </a:solidFill>
                <a:latin typeface="Times New Roman" panose="02020603050405020304" pitchFamily="18" charset="0"/>
                <a:ea typeface="MS Mincho"/>
              </a:rPr>
              <a:t>kiến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bản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trước</a:t>
            </a:r>
            <a:r>
              <a:rPr lang="en-US" sz="2800" dirty="0">
                <a:solidFill>
                  <a:srgbClr val="0D0D0D"/>
                </a:solidFill>
                <a:latin typeface="Times New Roman" panose="02020603050405020304" pitchFamily="18" charset="0"/>
                <a:ea typeface="MS Mincho"/>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b="1" dirty="0">
                <a:solidFill>
                  <a:srgbClr val="0D0D0D"/>
                </a:solidFill>
                <a:latin typeface="Times New Roman" panose="02020603050405020304" pitchFamily="18" charset="0"/>
                <a:ea typeface="MS Mincho"/>
              </a:rPr>
              <a:t> </a:t>
            </a:r>
            <a:endParaRPr lang="en-US" sz="2800" dirty="0" smtClean="0">
              <a:latin typeface="Times New Roman" panose="02020603050405020304" pitchFamily="18" charset="0"/>
              <a:ea typeface="MS Mincho"/>
            </a:endParaRPr>
          </a:p>
          <a:p>
            <a:pPr marL="457200" indent="-457200">
              <a:lnSpc>
                <a:spcPct val="150000"/>
              </a:lnSpc>
              <a:spcAft>
                <a:spcPts val="0"/>
              </a:spcAft>
              <a:buFont typeface="Wingdings" panose="05000000000000000000" pitchFamily="2" charset="2"/>
              <a:buChar char="v"/>
            </a:pPr>
            <a:r>
              <a:rPr lang="en-US" sz="2800" dirty="0" err="1" smtClean="0">
                <a:solidFill>
                  <a:srgbClr val="0D0D0D"/>
                </a:solidFill>
                <a:latin typeface="Times New Roman" panose="02020603050405020304" pitchFamily="18" charset="0"/>
                <a:ea typeface="MS Mincho"/>
              </a:rPr>
              <a:t>Người</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nghe</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thầy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cô</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bạn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bè</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thân</a:t>
            </a:r>
            <a:r>
              <a:rPr lang="en-US" sz="2800" dirty="0" smtClean="0">
                <a:solidFill>
                  <a:srgbClr val="0D0D0D"/>
                </a:solidFill>
                <a:latin typeface="Times New Roman" panose="02020603050405020304" pitchFamily="18" charset="0"/>
                <a:ea typeface="MS Mincho"/>
              </a:rPr>
              <a:t>...</a:t>
            </a:r>
            <a:endParaRPr lang="en-US" sz="2800" dirty="0" smtClean="0">
              <a:latin typeface="Times New Roman" panose="02020603050405020304" pitchFamily="18" charset="0"/>
              <a:ea typeface="MS Mincho"/>
            </a:endParaRPr>
          </a:p>
          <a:p>
            <a:pPr marL="457200" indent="-457200">
              <a:lnSpc>
                <a:spcPct val="150000"/>
              </a:lnSpc>
              <a:spcAft>
                <a:spcPts val="0"/>
              </a:spcAft>
              <a:buFont typeface="Wingdings" panose="05000000000000000000" pitchFamily="2" charset="2"/>
              <a:buChar char="v"/>
            </a:pPr>
            <a:r>
              <a:rPr lang="en-US" sz="2800" dirty="0" err="1" smtClean="0">
                <a:solidFill>
                  <a:srgbClr val="0D0D0D"/>
                </a:solidFill>
                <a:latin typeface="Times New Roman" panose="02020603050405020304" pitchFamily="18" charset="0"/>
                <a:ea typeface="MS Mincho"/>
              </a:rPr>
              <a:t>Chuẩn</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bị</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nội</a:t>
            </a:r>
            <a:r>
              <a:rPr lang="en-US" sz="2800" dirty="0">
                <a:solidFill>
                  <a:srgbClr val="0D0D0D"/>
                </a:solidFill>
                <a:latin typeface="Times New Roman" panose="02020603050405020304" pitchFamily="18" charset="0"/>
                <a:ea typeface="MS Mincho"/>
              </a:rPr>
              <a:t> dung </a:t>
            </a:r>
            <a:r>
              <a:rPr lang="en-US" sz="2800" dirty="0" err="1">
                <a:solidFill>
                  <a:srgbClr val="0D0D0D"/>
                </a:solidFill>
                <a:latin typeface="Times New Roman" panose="02020603050405020304" pitchFamily="18" charset="0"/>
                <a:ea typeface="MS Mincho"/>
              </a:rPr>
              <a:t>nói</a:t>
            </a:r>
            <a:r>
              <a:rPr lang="en-US" sz="2800" dirty="0">
                <a:solidFill>
                  <a:srgbClr val="0D0D0D"/>
                </a:solidFill>
                <a:latin typeface="Times New Roman" panose="02020603050405020304" pitchFamily="18" charset="0"/>
                <a:ea typeface="MS Mincho"/>
              </a:rPr>
              <a:t>: </a:t>
            </a:r>
            <a:endParaRPr lang="en-US" sz="2800" dirty="0">
              <a:latin typeface="Times New Roman" panose="02020603050405020304" pitchFamily="18" charset="0"/>
              <a:ea typeface="Times New Roman" panose="02020603050405020304" pitchFamily="18" charset="0"/>
            </a:endParaRPr>
          </a:p>
          <a:p>
            <a:pPr marL="457200" indent="-457200">
              <a:lnSpc>
                <a:spcPct val="150000"/>
              </a:lnSpc>
              <a:spcAft>
                <a:spcPts val="0"/>
              </a:spcAft>
              <a:buFont typeface="Wingdings" panose="05000000000000000000" pitchFamily="2" charset="2"/>
              <a:buChar char="ü"/>
            </a:pPr>
            <a:r>
              <a:rPr lang="en-US" sz="2800" dirty="0" err="1" smtClean="0">
                <a:solidFill>
                  <a:srgbClr val="0D0D0D"/>
                </a:solidFill>
                <a:latin typeface="Times New Roman" panose="02020603050405020304" pitchFamily="18" charset="0"/>
                <a:ea typeface="MS Mincho"/>
              </a:rPr>
              <a:t>Chọn</a:t>
            </a:r>
            <a:r>
              <a:rPr lang="en-US" sz="2800" dirty="0" smtClean="0">
                <a:solidFill>
                  <a:srgbClr val="0D0D0D"/>
                </a:solidFill>
                <a:latin typeface="Times New Roman" panose="02020603050405020304" pitchFamily="18" charset="0"/>
                <a:ea typeface="MS Mincho"/>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b="1" dirty="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mà</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quan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tâm</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dirty="0">
                <a:solidFill>
                  <a:srgbClr val="0D0D0D"/>
                </a:solidFill>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4148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288484" y="702063"/>
            <a:ext cx="346601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BÀI </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NÓI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73100" y="1046829"/>
            <a:ext cx="10845800" cy="5493812"/>
          </a:xfrm>
          <a:prstGeom prst="rect">
            <a:avLst/>
          </a:prstGeom>
        </p:spPr>
        <p:txBody>
          <a:bodyPr>
            <a:spAutoFit/>
          </a:bodyPr>
          <a:lstStyle/>
          <a:p>
            <a:pPr>
              <a:lnSpc>
                <a:spcPct val="150000"/>
              </a:lnSpc>
              <a:spcAft>
                <a:spcPts val="0"/>
              </a:spcAft>
            </a:pPr>
            <a:r>
              <a:rPr lang="en-US" sz="2600" b="1" dirty="0" err="1">
                <a:solidFill>
                  <a:srgbClr val="0D0D0D"/>
                </a:solidFill>
                <a:latin typeface="Times New Roman" panose="02020603050405020304" pitchFamily="18" charset="0"/>
                <a:ea typeface="MS Mincho"/>
              </a:rPr>
              <a:t>b.Tìm</a:t>
            </a:r>
            <a:r>
              <a:rPr lang="en-US" sz="2600" b="1" dirty="0">
                <a:solidFill>
                  <a:srgbClr val="0D0D0D"/>
                </a:solidFill>
                <a:latin typeface="Times New Roman" panose="02020603050405020304" pitchFamily="18" charset="0"/>
                <a:ea typeface="MS Mincho"/>
              </a:rPr>
              <a:t> ý, </a:t>
            </a:r>
            <a:r>
              <a:rPr lang="en-US" sz="2600" b="1" dirty="0" err="1">
                <a:solidFill>
                  <a:srgbClr val="0D0D0D"/>
                </a:solidFill>
                <a:latin typeface="Times New Roman" panose="02020603050405020304" pitchFamily="18" charset="0"/>
                <a:ea typeface="MS Mincho"/>
              </a:rPr>
              <a:t>lập</a:t>
            </a:r>
            <a:r>
              <a:rPr lang="en-US" sz="2600" b="1" dirty="0">
                <a:solidFill>
                  <a:srgbClr val="0D0D0D"/>
                </a:solidFill>
                <a:latin typeface="Times New Roman" panose="02020603050405020304" pitchFamily="18" charset="0"/>
                <a:ea typeface="MS Mincho"/>
              </a:rPr>
              <a:t> </a:t>
            </a:r>
            <a:r>
              <a:rPr lang="en-US" sz="2600" b="1" dirty="0" err="1">
                <a:solidFill>
                  <a:srgbClr val="0D0D0D"/>
                </a:solidFill>
                <a:latin typeface="Times New Roman" panose="02020603050405020304" pitchFamily="18" charset="0"/>
                <a:ea typeface="MS Mincho"/>
              </a:rPr>
              <a:t>dàn</a:t>
            </a:r>
            <a:r>
              <a:rPr lang="en-US" sz="2600" b="1" dirty="0">
                <a:solidFill>
                  <a:srgbClr val="0D0D0D"/>
                </a:solidFill>
                <a:latin typeface="Times New Roman" panose="02020603050405020304" pitchFamily="18" charset="0"/>
                <a:ea typeface="MS Mincho"/>
              </a:rPr>
              <a:t> ý.</a:t>
            </a:r>
            <a:endParaRPr lang="en-US" sz="2600" dirty="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v"/>
            </a:pPr>
            <a:r>
              <a:rPr lang="en-US" sz="2600" dirty="0" err="1" smtClean="0">
                <a:latin typeface="Times New Roman" panose="02020603050405020304" pitchFamily="18" charset="0"/>
                <a:ea typeface="Times New Roman" panose="02020603050405020304" pitchFamily="18" charset="0"/>
              </a:rPr>
              <a:t>Hiểu</a:t>
            </a:r>
            <a:r>
              <a:rPr lang="en-US" sz="2600" dirty="0" smtClean="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biết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cơ</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bản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vấn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cần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bàn</a:t>
            </a:r>
            <a:r>
              <a:rPr lang="en-US" sz="2600" dirty="0">
                <a:latin typeface="Times New Roman" panose="02020603050405020304" pitchFamily="18" charset="0"/>
                <a:ea typeface="Times New Roman" panose="02020603050405020304" pitchFamily="18" charset="0"/>
              </a:rPr>
              <a:t>.</a:t>
            </a:r>
          </a:p>
          <a:p>
            <a:pPr marL="457200" indent="-457200" algn="just">
              <a:lnSpc>
                <a:spcPct val="150000"/>
              </a:lnSpc>
              <a:spcAft>
                <a:spcPts val="0"/>
              </a:spcAft>
              <a:buFont typeface="Wingdings" panose="05000000000000000000" pitchFamily="2" charset="2"/>
              <a:buChar char="v"/>
            </a:pPr>
            <a:r>
              <a:rPr lang="en-US" sz="2600" dirty="0" smtClean="0">
                <a:latin typeface="Times New Roman" panose="02020603050405020304" pitchFamily="18" charset="0"/>
                <a:ea typeface="Times New Roman" panose="02020603050405020304" pitchFamily="18" charset="0"/>
              </a:rPr>
              <a:t>Ý </a:t>
            </a:r>
            <a:r>
              <a:rPr lang="en-US" sz="2600" dirty="0" err="1">
                <a:latin typeface="Times New Roman" panose="02020603050405020304" pitchFamily="18" charset="0"/>
                <a:ea typeface="Times New Roman" panose="02020603050405020304" pitchFamily="18" charset="0"/>
              </a:rPr>
              <a:t>kiến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thái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độ</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em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rPr>
              <a:t>(</a:t>
            </a:r>
            <a:r>
              <a:rPr lang="en-US" sz="2600" dirty="0" err="1">
                <a:latin typeface="Times New Roman" panose="02020603050405020304" pitchFamily="18" charset="0"/>
                <a:ea typeface="Times New Roman" panose="02020603050405020304" pitchFamily="18" charset="0"/>
              </a:rPr>
              <a:t>vấn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đề</a:t>
            </a:r>
            <a:r>
              <a:rPr lang="en-US" sz="2600" dirty="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đó</a:t>
            </a:r>
            <a:r>
              <a:rPr lang="en-US" sz="2600" dirty="0">
                <a:latin typeface="Times New Roman" panose="02020603050405020304" pitchFamily="18" charset="0"/>
                <a:ea typeface="Times New Roman" panose="02020603050405020304" pitchFamily="18" charset="0"/>
              </a:rPr>
              <a:t>.</a:t>
            </a:r>
            <a:r>
              <a:rPr lang="en-US" sz="2600" dirty="0" smtClean="0">
                <a:latin typeface="Times New Roman" panose="02020603050405020304" pitchFamily="18" charset="0"/>
                <a:ea typeface="Times New Roman" panose="02020603050405020304" pitchFamily="18" charset="0"/>
              </a:rPr>
              <a:t> </a:t>
            </a:r>
          </a:p>
          <a:p>
            <a:pPr marL="457200" indent="-457200" algn="just">
              <a:lnSpc>
                <a:spcPct val="150000"/>
              </a:lnSpc>
              <a:spcAft>
                <a:spcPts val="0"/>
              </a:spcAft>
              <a:buFont typeface="Wingdings" panose="05000000000000000000" pitchFamily="2" charset="2"/>
              <a:buChar char="v"/>
            </a:pPr>
            <a:r>
              <a:rPr lang="en-US" sz="2600" dirty="0" err="1" smtClean="0">
                <a:latin typeface="Times New Roman" panose="02020603050405020304" pitchFamily="18" charset="0"/>
                <a:ea typeface="Times New Roman" panose="02020603050405020304" pitchFamily="18" charset="0"/>
              </a:rPr>
              <a:t>Tại</a:t>
            </a:r>
            <a:r>
              <a:rPr lang="en-US" sz="2600" dirty="0" smtClean="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sao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vậy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khía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cạnh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cần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bàn</a:t>
            </a:r>
            <a:r>
              <a:rPr lang="en-US" sz="2600" dirty="0">
                <a:latin typeface="Times New Roman" panose="02020603050405020304" pitchFamily="18" charset="0"/>
                <a:ea typeface="Times New Roman" panose="02020603050405020304" pitchFamily="18" charset="0"/>
              </a:rPr>
              <a:t>:</a:t>
            </a:r>
          </a:p>
          <a:p>
            <a:pPr marL="457200" indent="-457200" algn="just">
              <a:lnSpc>
                <a:spcPct val="150000"/>
              </a:lnSpc>
              <a:spcAft>
                <a:spcPts val="0"/>
              </a:spcAft>
              <a:buFont typeface="Wingdings" panose="05000000000000000000" pitchFamily="2" charset="2"/>
              <a:buChar char="ü"/>
            </a:pPr>
            <a:r>
              <a:rPr lang="en-US" sz="2600" i="1" dirty="0" smtClean="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Lí</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lẽ</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để</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bàn</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luận</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vấn</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đề</a:t>
            </a:r>
            <a:r>
              <a:rPr lang="en-US" sz="2600" i="1" dirty="0">
                <a:latin typeface="Times New Roman" panose="02020603050405020304" pitchFamily="18" charset="0"/>
                <a:ea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ü"/>
            </a:pPr>
            <a:r>
              <a:rPr lang="en-US" sz="2600" i="1" dirty="0" err="1" smtClean="0">
                <a:latin typeface="Times New Roman" panose="02020603050405020304" pitchFamily="18" charset="0"/>
                <a:ea typeface="Times New Roman" panose="02020603050405020304" pitchFamily="18" charset="0"/>
              </a:rPr>
              <a:t>Bằng</a:t>
            </a:r>
            <a:r>
              <a:rPr lang="en-US" sz="2600" i="1" dirty="0" smtClean="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chứng</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làm</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sáng</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tỏ</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hiện</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tượng</a:t>
            </a:r>
            <a:endParaRPr lang="en-US" sz="2600" dirty="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v"/>
            </a:pPr>
            <a:r>
              <a:rPr lang="en-US" sz="2600" dirty="0" err="1" smtClean="0">
                <a:latin typeface="Times New Roman" panose="02020603050405020304" pitchFamily="18" charset="0"/>
                <a:ea typeface="Times New Roman" panose="02020603050405020304" pitchFamily="18" charset="0"/>
              </a:rPr>
              <a:t>Làm</a:t>
            </a:r>
            <a:r>
              <a:rPr lang="en-US" sz="2600" dirty="0" smtClean="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nào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để</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phát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huy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tích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cực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hạn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loại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bỏ</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tiêu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cực</a:t>
            </a:r>
            <a:r>
              <a:rPr lang="en-US" sz="2600" dirty="0">
                <a:latin typeface="Times New Roman" panose="02020603050405020304" pitchFamily="18" charset="0"/>
                <a:ea typeface="Times New Roman" panose="02020603050405020304" pitchFamily="18" charset="0"/>
              </a:rPr>
              <a:t>)</a:t>
            </a:r>
          </a:p>
          <a:p>
            <a:pPr marL="457200" indent="-457200" algn="just">
              <a:lnSpc>
                <a:spcPct val="150000"/>
              </a:lnSpc>
              <a:spcAft>
                <a:spcPts val="0"/>
              </a:spcAft>
              <a:buFont typeface="Wingdings" panose="05000000000000000000" pitchFamily="2" charset="2"/>
              <a:buChar char="v"/>
            </a:pPr>
            <a:r>
              <a:rPr lang="en-US" sz="2600" dirty="0" err="1" smtClean="0">
                <a:latin typeface="Times New Roman" panose="02020603050405020304" pitchFamily="18" charset="0"/>
                <a:ea typeface="Times New Roman" panose="02020603050405020304" pitchFamily="18" charset="0"/>
              </a:rPr>
              <a:t>Bài</a:t>
            </a:r>
            <a:r>
              <a:rPr lang="en-US" sz="2600" dirty="0" smtClean="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học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thông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điệp</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em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muốn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nhắn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gửi</a:t>
            </a:r>
            <a:r>
              <a:rPr lang="en-US" sz="2600" dirty="0">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9626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Effect transition="in" filter="fade">
                                      <p:cBhvr>
                                        <p:cTn id="49" dur="1000"/>
                                        <p:tgtEl>
                                          <p:spTgt spid="4">
                                            <p:txEl>
                                              <p:pRg st="7" end="7"/>
                                            </p:txEl>
                                          </p:spTgt>
                                        </p:tgtEl>
                                      </p:cBhvr>
                                    </p:animEffect>
                                    <p:anim calcmode="lin" valueType="num">
                                      <p:cBhvr>
                                        <p:cTn id="5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288484" y="702063"/>
            <a:ext cx="346601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BÀI </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NÓI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6"/>
          <p:cNvSpPr/>
          <p:nvPr/>
        </p:nvSpPr>
        <p:spPr>
          <a:xfrm>
            <a:off x="2566220" y="1751851"/>
            <a:ext cx="7462684" cy="840153"/>
          </a:xfrm>
          <a:custGeom>
            <a:avLst/>
            <a:gdLst>
              <a:gd name="connsiteX0" fmla="*/ 0 w 3498057"/>
              <a:gd name="connsiteY0" fmla="*/ 110175 h 1101750"/>
              <a:gd name="connsiteX1" fmla="*/ 110175 w 3498057"/>
              <a:gd name="connsiteY1" fmla="*/ 0 h 1101750"/>
              <a:gd name="connsiteX2" fmla="*/ 3387882 w 3498057"/>
              <a:gd name="connsiteY2" fmla="*/ 0 h 1101750"/>
              <a:gd name="connsiteX3" fmla="*/ 3498057 w 3498057"/>
              <a:gd name="connsiteY3" fmla="*/ 110175 h 1101750"/>
              <a:gd name="connsiteX4" fmla="*/ 3498057 w 3498057"/>
              <a:gd name="connsiteY4" fmla="*/ 991575 h 1101750"/>
              <a:gd name="connsiteX5" fmla="*/ 3387882 w 3498057"/>
              <a:gd name="connsiteY5" fmla="*/ 1101750 h 1101750"/>
              <a:gd name="connsiteX6" fmla="*/ 110175 w 3498057"/>
              <a:gd name="connsiteY6" fmla="*/ 1101750 h 1101750"/>
              <a:gd name="connsiteX7" fmla="*/ 0 w 3498057"/>
              <a:gd name="connsiteY7" fmla="*/ 991575 h 1101750"/>
              <a:gd name="connsiteX8" fmla="*/ 0 w 3498057"/>
              <a:gd name="connsiteY8" fmla="*/ 110175 h 110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8057" h="1101750">
                <a:moveTo>
                  <a:pt x="0" y="110175"/>
                </a:moveTo>
                <a:cubicBezTo>
                  <a:pt x="0" y="49327"/>
                  <a:pt x="49327" y="0"/>
                  <a:pt x="110175" y="0"/>
                </a:cubicBezTo>
                <a:lnTo>
                  <a:pt x="3387882" y="0"/>
                </a:lnTo>
                <a:cubicBezTo>
                  <a:pt x="3448730" y="0"/>
                  <a:pt x="3498057" y="49327"/>
                  <a:pt x="3498057" y="110175"/>
                </a:cubicBezTo>
                <a:lnTo>
                  <a:pt x="3498057" y="991575"/>
                </a:lnTo>
                <a:cubicBezTo>
                  <a:pt x="3498057" y="1052423"/>
                  <a:pt x="3448730" y="1101750"/>
                  <a:pt x="3387882" y="1101750"/>
                </a:cubicBezTo>
                <a:lnTo>
                  <a:pt x="110175" y="1101750"/>
                </a:lnTo>
                <a:cubicBezTo>
                  <a:pt x="49327" y="1101750"/>
                  <a:pt x="0" y="1052423"/>
                  <a:pt x="0" y="991575"/>
                </a:cubicBezTo>
                <a:lnTo>
                  <a:pt x="0" y="11017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7039" tIns="97039" rIns="97039" bIns="97039" numCol="1" spcCol="1270" anchor="ctr" anchorCtr="0">
            <a:noAutofit/>
          </a:bodyPr>
          <a:lstStyle/>
          <a:p>
            <a:pPr lvl="0" algn="ctr" defTabSz="7556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Tóm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nội</a:t>
            </a:r>
            <a:r>
              <a:rPr lang="en-US" sz="2800" kern="1200" dirty="0" smtClean="0">
                <a:latin typeface="Times New Roman" panose="02020603050405020304" pitchFamily="18" charset="0"/>
                <a:cs typeface="Times New Roman" panose="02020603050405020304" pitchFamily="18" charset="0"/>
              </a:rPr>
              <a:t> dung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cương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5768711" y="2658965"/>
            <a:ext cx="1057704" cy="377208"/>
          </a:xfrm>
          <a:custGeom>
            <a:avLst/>
            <a:gdLst>
              <a:gd name="connsiteX0" fmla="*/ 0 w 413156"/>
              <a:gd name="connsiteY0" fmla="*/ 99157 h 495787"/>
              <a:gd name="connsiteX1" fmla="*/ 206578 w 413156"/>
              <a:gd name="connsiteY1" fmla="*/ 99157 h 495787"/>
              <a:gd name="connsiteX2" fmla="*/ 206578 w 413156"/>
              <a:gd name="connsiteY2" fmla="*/ 0 h 495787"/>
              <a:gd name="connsiteX3" fmla="*/ 413156 w 413156"/>
              <a:gd name="connsiteY3" fmla="*/ 247894 h 495787"/>
              <a:gd name="connsiteX4" fmla="*/ 206578 w 413156"/>
              <a:gd name="connsiteY4" fmla="*/ 495787 h 495787"/>
              <a:gd name="connsiteX5" fmla="*/ 206578 w 413156"/>
              <a:gd name="connsiteY5" fmla="*/ 396630 h 495787"/>
              <a:gd name="connsiteX6" fmla="*/ 0 w 413156"/>
              <a:gd name="connsiteY6" fmla="*/ 396630 h 495787"/>
              <a:gd name="connsiteX7" fmla="*/ 0 w 413156"/>
              <a:gd name="connsiteY7" fmla="*/ 99157 h 49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156" h="495787">
                <a:moveTo>
                  <a:pt x="330525" y="1"/>
                </a:moveTo>
                <a:lnTo>
                  <a:pt x="330525" y="247894"/>
                </a:lnTo>
                <a:lnTo>
                  <a:pt x="413156" y="247893"/>
                </a:lnTo>
                <a:lnTo>
                  <a:pt x="206578" y="495786"/>
                </a:lnTo>
                <a:lnTo>
                  <a:pt x="0" y="247894"/>
                </a:lnTo>
                <a:lnTo>
                  <a:pt x="82631" y="247894"/>
                </a:lnTo>
                <a:lnTo>
                  <a:pt x="82631" y="1"/>
                </a:lnTo>
                <a:lnTo>
                  <a:pt x="330525"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9158" tIns="1" rIns="99157" bIns="123947" numCol="1" spcCol="1270" anchor="ctr" anchorCtr="0">
            <a:noAutofit/>
          </a:bodyPr>
          <a:lstStyle/>
          <a:p>
            <a:pPr lvl="0" algn="ctr" defTabSz="622300">
              <a:lnSpc>
                <a:spcPct val="90000"/>
              </a:lnSpc>
              <a:spcBef>
                <a:spcPct val="0"/>
              </a:spcBef>
              <a:spcAft>
                <a:spcPct val="35000"/>
              </a:spcAft>
            </a:pPr>
            <a:endParaRPr lang="en-US" sz="1400" kern="1200"/>
          </a:p>
        </p:txBody>
      </p:sp>
      <p:sp>
        <p:nvSpPr>
          <p:cNvPr id="10" name="Freeform 9"/>
          <p:cNvSpPr/>
          <p:nvPr/>
        </p:nvSpPr>
        <p:spPr>
          <a:xfrm>
            <a:off x="2566220" y="3103134"/>
            <a:ext cx="7462684" cy="1362548"/>
          </a:xfrm>
          <a:custGeom>
            <a:avLst/>
            <a:gdLst>
              <a:gd name="connsiteX0" fmla="*/ 0 w 3498057"/>
              <a:gd name="connsiteY0" fmla="*/ 110175 h 1101750"/>
              <a:gd name="connsiteX1" fmla="*/ 110175 w 3498057"/>
              <a:gd name="connsiteY1" fmla="*/ 0 h 1101750"/>
              <a:gd name="connsiteX2" fmla="*/ 3387882 w 3498057"/>
              <a:gd name="connsiteY2" fmla="*/ 0 h 1101750"/>
              <a:gd name="connsiteX3" fmla="*/ 3498057 w 3498057"/>
              <a:gd name="connsiteY3" fmla="*/ 110175 h 1101750"/>
              <a:gd name="connsiteX4" fmla="*/ 3498057 w 3498057"/>
              <a:gd name="connsiteY4" fmla="*/ 991575 h 1101750"/>
              <a:gd name="connsiteX5" fmla="*/ 3387882 w 3498057"/>
              <a:gd name="connsiteY5" fmla="*/ 1101750 h 1101750"/>
              <a:gd name="connsiteX6" fmla="*/ 110175 w 3498057"/>
              <a:gd name="connsiteY6" fmla="*/ 1101750 h 1101750"/>
              <a:gd name="connsiteX7" fmla="*/ 0 w 3498057"/>
              <a:gd name="connsiteY7" fmla="*/ 991575 h 1101750"/>
              <a:gd name="connsiteX8" fmla="*/ 0 w 3498057"/>
              <a:gd name="connsiteY8" fmla="*/ 110175 h 110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8057" h="1101750">
                <a:moveTo>
                  <a:pt x="0" y="110175"/>
                </a:moveTo>
                <a:cubicBezTo>
                  <a:pt x="0" y="49327"/>
                  <a:pt x="49327" y="0"/>
                  <a:pt x="110175" y="0"/>
                </a:cubicBezTo>
                <a:lnTo>
                  <a:pt x="3387882" y="0"/>
                </a:lnTo>
                <a:cubicBezTo>
                  <a:pt x="3448730" y="0"/>
                  <a:pt x="3498057" y="49327"/>
                  <a:pt x="3498057" y="110175"/>
                </a:cubicBezTo>
                <a:lnTo>
                  <a:pt x="3498057" y="991575"/>
                </a:lnTo>
                <a:cubicBezTo>
                  <a:pt x="3498057" y="1052423"/>
                  <a:pt x="3448730" y="1101750"/>
                  <a:pt x="3387882" y="1101750"/>
                </a:cubicBezTo>
                <a:lnTo>
                  <a:pt x="110175" y="1101750"/>
                </a:lnTo>
                <a:cubicBezTo>
                  <a:pt x="49327" y="1101750"/>
                  <a:pt x="0" y="1052423"/>
                  <a:pt x="0" y="991575"/>
                </a:cubicBezTo>
                <a:lnTo>
                  <a:pt x="0" y="11017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97039" tIns="97039" rIns="97039" bIns="97039" numCol="1" spcCol="1270" anchor="ctr" anchorCtr="0">
            <a:noAutofit/>
          </a:bodyPr>
          <a:lstStyle/>
          <a:p>
            <a:pPr lvl="0" algn="ctr" defTabSz="7556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Chú</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nhau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triển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giữa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nội</a:t>
            </a:r>
            <a:r>
              <a:rPr lang="en-US" sz="2800" kern="1200" dirty="0" smtClean="0">
                <a:latin typeface="Times New Roman" panose="02020603050405020304" pitchFamily="18" charset="0"/>
                <a:cs typeface="Times New Roman" panose="02020603050405020304" pitchFamily="18" charset="0"/>
              </a:rPr>
              <a:t> dung </a:t>
            </a: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ngôn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hợp</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5768711" y="4532643"/>
            <a:ext cx="1057704" cy="377208"/>
          </a:xfrm>
          <a:custGeom>
            <a:avLst/>
            <a:gdLst>
              <a:gd name="connsiteX0" fmla="*/ 0 w 413156"/>
              <a:gd name="connsiteY0" fmla="*/ 99157 h 495787"/>
              <a:gd name="connsiteX1" fmla="*/ 206578 w 413156"/>
              <a:gd name="connsiteY1" fmla="*/ 99157 h 495787"/>
              <a:gd name="connsiteX2" fmla="*/ 206578 w 413156"/>
              <a:gd name="connsiteY2" fmla="*/ 0 h 495787"/>
              <a:gd name="connsiteX3" fmla="*/ 413156 w 413156"/>
              <a:gd name="connsiteY3" fmla="*/ 247894 h 495787"/>
              <a:gd name="connsiteX4" fmla="*/ 206578 w 413156"/>
              <a:gd name="connsiteY4" fmla="*/ 495787 h 495787"/>
              <a:gd name="connsiteX5" fmla="*/ 206578 w 413156"/>
              <a:gd name="connsiteY5" fmla="*/ 396630 h 495787"/>
              <a:gd name="connsiteX6" fmla="*/ 0 w 413156"/>
              <a:gd name="connsiteY6" fmla="*/ 396630 h 495787"/>
              <a:gd name="connsiteX7" fmla="*/ 0 w 413156"/>
              <a:gd name="connsiteY7" fmla="*/ 99157 h 49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156" h="495787">
                <a:moveTo>
                  <a:pt x="330525" y="1"/>
                </a:moveTo>
                <a:lnTo>
                  <a:pt x="330525" y="247894"/>
                </a:lnTo>
                <a:lnTo>
                  <a:pt x="413156" y="247893"/>
                </a:lnTo>
                <a:lnTo>
                  <a:pt x="206578" y="495786"/>
                </a:lnTo>
                <a:lnTo>
                  <a:pt x="0" y="247894"/>
                </a:lnTo>
                <a:lnTo>
                  <a:pt x="82631" y="247894"/>
                </a:lnTo>
                <a:lnTo>
                  <a:pt x="82631" y="1"/>
                </a:lnTo>
                <a:lnTo>
                  <a:pt x="330525"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99158" tIns="1" rIns="99157" bIns="123947" numCol="1" spcCol="1270" anchor="ctr" anchorCtr="0">
            <a:noAutofit/>
          </a:bodyPr>
          <a:lstStyle/>
          <a:p>
            <a:pPr lvl="0" algn="ctr" defTabSz="622300">
              <a:lnSpc>
                <a:spcPct val="90000"/>
              </a:lnSpc>
              <a:spcBef>
                <a:spcPct val="0"/>
              </a:spcBef>
              <a:spcAft>
                <a:spcPct val="35000"/>
              </a:spcAft>
            </a:pPr>
            <a:endParaRPr lang="en-US" sz="1400" kern="1200"/>
          </a:p>
        </p:txBody>
      </p:sp>
      <p:sp>
        <p:nvSpPr>
          <p:cNvPr id="12" name="Freeform 11"/>
          <p:cNvSpPr/>
          <p:nvPr/>
        </p:nvSpPr>
        <p:spPr>
          <a:xfrm>
            <a:off x="2566220" y="4976812"/>
            <a:ext cx="7462684" cy="1005886"/>
          </a:xfrm>
          <a:custGeom>
            <a:avLst/>
            <a:gdLst>
              <a:gd name="connsiteX0" fmla="*/ 0 w 3498057"/>
              <a:gd name="connsiteY0" fmla="*/ 110175 h 1101750"/>
              <a:gd name="connsiteX1" fmla="*/ 110175 w 3498057"/>
              <a:gd name="connsiteY1" fmla="*/ 0 h 1101750"/>
              <a:gd name="connsiteX2" fmla="*/ 3387882 w 3498057"/>
              <a:gd name="connsiteY2" fmla="*/ 0 h 1101750"/>
              <a:gd name="connsiteX3" fmla="*/ 3498057 w 3498057"/>
              <a:gd name="connsiteY3" fmla="*/ 110175 h 1101750"/>
              <a:gd name="connsiteX4" fmla="*/ 3498057 w 3498057"/>
              <a:gd name="connsiteY4" fmla="*/ 991575 h 1101750"/>
              <a:gd name="connsiteX5" fmla="*/ 3387882 w 3498057"/>
              <a:gd name="connsiteY5" fmla="*/ 1101750 h 1101750"/>
              <a:gd name="connsiteX6" fmla="*/ 110175 w 3498057"/>
              <a:gd name="connsiteY6" fmla="*/ 1101750 h 1101750"/>
              <a:gd name="connsiteX7" fmla="*/ 0 w 3498057"/>
              <a:gd name="connsiteY7" fmla="*/ 991575 h 1101750"/>
              <a:gd name="connsiteX8" fmla="*/ 0 w 3498057"/>
              <a:gd name="connsiteY8" fmla="*/ 110175 h 110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8057" h="1101750">
                <a:moveTo>
                  <a:pt x="0" y="110175"/>
                </a:moveTo>
                <a:cubicBezTo>
                  <a:pt x="0" y="49327"/>
                  <a:pt x="49327" y="0"/>
                  <a:pt x="110175" y="0"/>
                </a:cubicBezTo>
                <a:lnTo>
                  <a:pt x="3387882" y="0"/>
                </a:lnTo>
                <a:cubicBezTo>
                  <a:pt x="3448730" y="0"/>
                  <a:pt x="3498057" y="49327"/>
                  <a:pt x="3498057" y="110175"/>
                </a:cubicBezTo>
                <a:lnTo>
                  <a:pt x="3498057" y="991575"/>
                </a:lnTo>
                <a:cubicBezTo>
                  <a:pt x="3498057" y="1052423"/>
                  <a:pt x="3448730" y="1101750"/>
                  <a:pt x="3387882" y="1101750"/>
                </a:cubicBezTo>
                <a:lnTo>
                  <a:pt x="110175" y="1101750"/>
                </a:lnTo>
                <a:cubicBezTo>
                  <a:pt x="49327" y="1101750"/>
                  <a:pt x="0" y="1052423"/>
                  <a:pt x="0" y="991575"/>
                </a:cubicBezTo>
                <a:lnTo>
                  <a:pt x="0" y="11017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97039" tIns="97039" rIns="97039" bIns="97039" numCol="1" spcCol="1270" anchor="ctr" anchorCtr="0">
            <a:noAutofit/>
          </a:bodyPr>
          <a:lstStyle/>
          <a:p>
            <a:pPr lvl="0" algn="ctr" defTabSz="7556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dấu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chỗ</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chú</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thêm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1700" kern="1200" dirty="0" smtClean="0">
                <a:latin typeface="Times New Roman" panose="02020603050405020304" pitchFamily="18" charset="0"/>
                <a:cs typeface="Times New Roman" panose="02020603050405020304" pitchFamily="18" charset="0"/>
              </a:rPr>
              <a:t>,...</a:t>
            </a:r>
            <a:endParaRPr lang="en-US" sz="1700" kern="1200" dirty="0">
              <a:latin typeface="Times New Roman" panose="02020603050405020304" pitchFamily="18" charset="0"/>
              <a:cs typeface="Times New Roman" panose="02020603050405020304" pitchFamily="18" charset="0"/>
            </a:endParaRPr>
          </a:p>
        </p:txBody>
      </p:sp>
      <p:sp>
        <p:nvSpPr>
          <p:cNvPr id="16" name="Rectangle 15"/>
          <p:cNvSpPr/>
          <p:nvPr/>
        </p:nvSpPr>
        <p:spPr>
          <a:xfrm>
            <a:off x="762960" y="1130300"/>
            <a:ext cx="1317990" cy="523220"/>
          </a:xfrm>
          <a:prstGeom prst="rect">
            <a:avLst/>
          </a:prstGeom>
        </p:spPr>
        <p:txBody>
          <a:bodyPr wrap="none">
            <a:spAutoFit/>
          </a:bodyPr>
          <a:lstStyle/>
          <a:p>
            <a:pPr>
              <a:spcAft>
                <a:spcPts val="0"/>
              </a:spcAft>
            </a:pPr>
            <a:r>
              <a:rPr lang="en-US" sz="2800" b="1" dirty="0" err="1">
                <a:solidFill>
                  <a:srgbClr val="0D0D0D"/>
                </a:solidFill>
                <a:latin typeface="Times New Roman" panose="02020603050405020304" pitchFamily="18" charset="0"/>
                <a:ea typeface="MS Mincho"/>
              </a:rPr>
              <a:t>Lưu</a:t>
            </a:r>
            <a:r>
              <a:rPr lang="en-US" sz="2800" b="1" dirty="0">
                <a:solidFill>
                  <a:srgbClr val="0D0D0D"/>
                </a:solidFill>
                <a:latin typeface="Times New Roman" panose="02020603050405020304" pitchFamily="18" charset="0"/>
                <a:ea typeface="MS Mincho"/>
              </a:rPr>
              <a:t> ý: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0799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558596" y="745983"/>
            <a:ext cx="3231975"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BÀI </a:t>
            </a:r>
            <a:r>
              <a:rPr kumimoji="0" lang="en-US" sz="26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NÓI</a:t>
            </a:r>
            <a:endParaRPr kumimoji="0" lang="en-US" sz="2600" b="0" i="0" u="none" strike="noStrike" kern="1200" cap="none" spc="0" normalizeH="0" baseline="0" noProof="0" dirty="0">
              <a:ln>
                <a:noFill/>
              </a:ln>
              <a:solidFill>
                <a:prstClr val="black"/>
              </a:solidFill>
              <a:effectLst/>
              <a:uLnTx/>
              <a:uFillTx/>
              <a:latin typeface="Calibri" panose="020F0502020204030204"/>
              <a:cs typeface="+mn-cs"/>
            </a:endParaRPr>
          </a:p>
        </p:txBody>
      </p:sp>
      <p:sp>
        <p:nvSpPr>
          <p:cNvPr id="3" name="Rectangle 2"/>
          <p:cNvSpPr/>
          <p:nvPr/>
        </p:nvSpPr>
        <p:spPr>
          <a:xfrm>
            <a:off x="660400" y="1305279"/>
            <a:ext cx="10845800" cy="954107"/>
          </a:xfrm>
          <a:prstGeom prst="rect">
            <a:avLst/>
          </a:prstGeom>
        </p:spPr>
        <p:txBody>
          <a:bodyPr>
            <a:spAutoFit/>
          </a:bodyPr>
          <a:lstStyle/>
          <a:p>
            <a:pPr>
              <a:spcAft>
                <a:spcPts val="0"/>
              </a:spcAft>
            </a:pPr>
            <a:r>
              <a:rPr lang="vi-VN" sz="2800" b="1" i="1" dirty="0">
                <a:solidFill>
                  <a:srgbClr val="000000"/>
                </a:solidFill>
                <a:latin typeface="Times New Roman" panose="02020603050405020304" pitchFamily="18" charset="0"/>
                <a:ea typeface="Calibri" panose="020F0502020204030204" pitchFamily="34" charset="0"/>
              </a:rPr>
              <a:t>Lập dàn ý bằng cách dựa vào các ý đã tìm được, sắp xếp lại theo ba phần lớn của bài văn, gồm:</a:t>
            </a:r>
            <a:endParaRPr lang="en-US" sz="2800" dirty="0">
              <a:effectLst/>
              <a:latin typeface="Times New Roman" panose="02020603050405020304" pitchFamily="18" charset="0"/>
              <a:ea typeface="Times New Roman" panose="02020603050405020304" pitchFamily="18" charset="0"/>
            </a:endParaRPr>
          </a:p>
        </p:txBody>
      </p:sp>
      <p:sp>
        <p:nvSpPr>
          <p:cNvPr id="18" name="Freeform 17"/>
          <p:cNvSpPr/>
          <p:nvPr/>
        </p:nvSpPr>
        <p:spPr>
          <a:xfrm>
            <a:off x="1489677" y="2744785"/>
            <a:ext cx="2539007" cy="3463105"/>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2" tIns="106680" rIns="106679" bIns="106680" numCol="1" spcCol="1270" anchor="ctr" anchorCtr="0">
            <a:noAutofit/>
          </a:bodyPr>
          <a:lstStyle/>
          <a:p>
            <a:pPr lvl="0" algn="l" defTabSz="6667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gọn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rõ</a:t>
            </a:r>
            <a:r>
              <a:rPr lang="en-US" sz="2400" kern="1200" dirty="0" smtClean="0">
                <a:latin typeface="Times New Roman" panose="02020603050405020304" pitchFamily="18" charset="0"/>
                <a:cs typeface="Times New Roman" panose="02020603050405020304" pitchFamily="18" charset="0"/>
              </a:rPr>
              <a:t>. Thu </a:t>
            </a:r>
            <a:r>
              <a:rPr lang="en-US" sz="2400" kern="1200" dirty="0" err="1" smtClean="0">
                <a:latin typeface="Times New Roman" panose="02020603050405020304" pitchFamily="18" charset="0"/>
                <a:cs typeface="Times New Roman" panose="02020603050405020304" pitchFamily="18" charset="0"/>
              </a:rPr>
              <a:t>hút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chú</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nghe</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thiệu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519633" y="2255025"/>
            <a:ext cx="1368309" cy="1015602"/>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46685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Mở</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đầu</a:t>
            </a:r>
            <a:endParaRPr lang="en-US" sz="24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5228410" y="2788983"/>
            <a:ext cx="3105409" cy="2016609"/>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424613"/>
              <a:satOff val="-37673"/>
              <a:lumOff val="-385"/>
              <a:alphaOff val="0"/>
            </a:schemeClr>
          </a:lnRef>
          <a:fillRef idx="1">
            <a:schemeClr val="accent2">
              <a:tint val="40000"/>
              <a:alpha val="90000"/>
              <a:hueOff val="-424613"/>
              <a:satOff val="-37673"/>
              <a:lumOff val="-385"/>
              <a:alphaOff val="0"/>
            </a:schemeClr>
          </a:fillRef>
          <a:effectRef idx="0">
            <a:schemeClr val="accent2">
              <a:tint val="40000"/>
              <a:alpha val="90000"/>
              <a:hueOff val="-424613"/>
              <a:satOff val="-37673"/>
              <a:lumOff val="-385"/>
              <a:alphaOff val="0"/>
            </a:schemeClr>
          </a:effectRef>
          <a:fontRef idx="minor">
            <a:schemeClr val="dk1">
              <a:hueOff val="0"/>
              <a:satOff val="0"/>
              <a:lumOff val="0"/>
              <a:alphaOff val="0"/>
            </a:schemeClr>
          </a:fontRef>
        </p:style>
        <p:txBody>
          <a:bodyPr spcFirstLastPara="0" vert="horz" wrap="square" lIns="406241" tIns="106680" rIns="106680" bIns="106680" numCol="1" spcCol="1270" anchor="ctr" anchorCtr="0">
            <a:noAutofit/>
          </a:bodyPr>
          <a:lstStyle/>
          <a:p>
            <a:pPr lvl="0" algn="l" defTabSz="6667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Lần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lượt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theo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nội</a:t>
            </a:r>
            <a:r>
              <a:rPr lang="en-US" sz="2400" kern="1200" dirty="0" smtClean="0">
                <a:latin typeface="Times New Roman" panose="02020603050405020304" pitchFamily="18" charset="0"/>
                <a:cs typeface="Times New Roman" panose="02020603050405020304" pitchFamily="18" charset="0"/>
              </a:rPr>
              <a:t> dung </a:t>
            </a:r>
            <a:r>
              <a:rPr lang="en-US" sz="2400" kern="1200" dirty="0" err="1" smtClean="0">
                <a:latin typeface="Times New Roman" panose="02020603050405020304" pitchFamily="18" charset="0"/>
                <a:cs typeface="Times New Roman" panose="02020603050405020304" pitchFamily="18" charset="0"/>
              </a:rPr>
              <a:t>đã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chuẩn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nói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dụng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chứng</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5228410" y="4805593"/>
            <a:ext cx="3105409" cy="1404541"/>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849226"/>
              <a:satOff val="-75346"/>
              <a:lumOff val="-769"/>
              <a:alphaOff val="0"/>
            </a:schemeClr>
          </a:lnRef>
          <a:fillRef idx="1">
            <a:schemeClr val="accent2">
              <a:tint val="40000"/>
              <a:alpha val="90000"/>
              <a:hueOff val="-849226"/>
              <a:satOff val="-75346"/>
              <a:lumOff val="-769"/>
              <a:alphaOff val="0"/>
            </a:schemeClr>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txBody>
          <a:bodyPr spcFirstLastPara="0" vert="horz" wrap="square" lIns="406241" tIns="106680" rIns="106680" bIns="106680" numCol="1" spcCol="1270" anchor="ctr" anchorCtr="0">
            <a:noAutofit/>
          </a:bodyPr>
          <a:lstStyle/>
          <a:p>
            <a:pPr lvl="0" algn="l" defTabSz="6667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Nhấn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mạnh</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riêng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thân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4028684" y="2362736"/>
            <a:ext cx="1692671" cy="1015602"/>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46685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Triển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khai</a:t>
            </a:r>
            <a:endParaRPr lang="en-US" sz="24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8857865" y="2508730"/>
            <a:ext cx="2648335" cy="1618238"/>
          </a:xfrm>
          <a:custGeom>
            <a:avLst/>
            <a:gdLst>
              <a:gd name="connsiteX0" fmla="*/ 0 w 3381375"/>
              <a:gd name="connsiteY0" fmla="*/ 0 h 2255377"/>
              <a:gd name="connsiteX1" fmla="*/ 3381375 w 3381375"/>
              <a:gd name="connsiteY1" fmla="*/ 0 h 2255377"/>
              <a:gd name="connsiteX2" fmla="*/ 3381375 w 3381375"/>
              <a:gd name="connsiteY2" fmla="*/ 2255377 h 2255377"/>
              <a:gd name="connsiteX3" fmla="*/ 0 w 3381375"/>
              <a:gd name="connsiteY3" fmla="*/ 2255377 h 2255377"/>
              <a:gd name="connsiteX4" fmla="*/ 0 w 3381375"/>
              <a:gd name="connsiteY4" fmla="*/ 0 h 2255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75" h="2255377">
                <a:moveTo>
                  <a:pt x="0" y="0"/>
                </a:moveTo>
                <a:lnTo>
                  <a:pt x="3381375" y="0"/>
                </a:lnTo>
                <a:lnTo>
                  <a:pt x="3381375" y="2255377"/>
                </a:lnTo>
                <a:lnTo>
                  <a:pt x="0" y="225537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41020" tIns="227584" rIns="227585" bIns="227584" numCol="1" spcCol="1270" anchor="ctr" anchorCtr="0">
            <a:noAutofit/>
          </a:bodyPr>
          <a:lstStyle/>
          <a:p>
            <a:pPr lvl="0" algn="l" defTabSz="14224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Tóm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nội</a:t>
            </a:r>
            <a:r>
              <a:rPr lang="en-US" sz="2400" kern="1200" dirty="0" smtClean="0">
                <a:latin typeface="Times New Roman" panose="02020603050405020304" pitchFamily="18" charset="0"/>
                <a:cs typeface="Times New Roman" panose="02020603050405020304" pitchFamily="18" charset="0"/>
              </a:rPr>
              <a:t> dung </a:t>
            </a:r>
            <a:r>
              <a:rPr lang="en-US" sz="2400" kern="1200" dirty="0" err="1" smtClean="0">
                <a:latin typeface="Times New Roman" panose="02020603050405020304" pitchFamily="18" charset="0"/>
                <a:cs typeface="Times New Roman" panose="02020603050405020304" pitchFamily="18" charset="0"/>
              </a:rPr>
              <a:t>đã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bày</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7" name="Freeform 26"/>
          <p:cNvSpPr/>
          <p:nvPr/>
        </p:nvSpPr>
        <p:spPr>
          <a:xfrm>
            <a:off x="8857865" y="4169831"/>
            <a:ext cx="2648335" cy="1785746"/>
          </a:xfrm>
          <a:custGeom>
            <a:avLst/>
            <a:gdLst>
              <a:gd name="connsiteX0" fmla="*/ 0 w 3381375"/>
              <a:gd name="connsiteY0" fmla="*/ 0 h 2255377"/>
              <a:gd name="connsiteX1" fmla="*/ 3381375 w 3381375"/>
              <a:gd name="connsiteY1" fmla="*/ 0 h 2255377"/>
              <a:gd name="connsiteX2" fmla="*/ 3381375 w 3381375"/>
              <a:gd name="connsiteY2" fmla="*/ 2255377 h 2255377"/>
              <a:gd name="connsiteX3" fmla="*/ 0 w 3381375"/>
              <a:gd name="connsiteY3" fmla="*/ 2255377 h 2255377"/>
              <a:gd name="connsiteX4" fmla="*/ 0 w 3381375"/>
              <a:gd name="connsiteY4" fmla="*/ 0 h 2255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75" h="2255377">
                <a:moveTo>
                  <a:pt x="0" y="0"/>
                </a:moveTo>
                <a:lnTo>
                  <a:pt x="3381375" y="0"/>
                </a:lnTo>
                <a:lnTo>
                  <a:pt x="3381375" y="2255377"/>
                </a:lnTo>
                <a:lnTo>
                  <a:pt x="0" y="225537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849226"/>
              <a:satOff val="-75346"/>
              <a:lumOff val="-769"/>
              <a:alphaOff val="0"/>
            </a:schemeClr>
          </a:lnRef>
          <a:fillRef idx="1">
            <a:schemeClr val="accent2">
              <a:tint val="40000"/>
              <a:alpha val="90000"/>
              <a:hueOff val="-849226"/>
              <a:satOff val="-75346"/>
              <a:lumOff val="-769"/>
              <a:alphaOff val="0"/>
            </a:schemeClr>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txBody>
          <a:bodyPr spcFirstLastPara="0" vert="horz" wrap="square" lIns="541020" tIns="227584" rIns="227585" bIns="227584" numCol="1" spcCol="1270" anchor="ctr" anchorCtr="0">
            <a:noAutofit/>
          </a:bodyPr>
          <a:lstStyle/>
          <a:p>
            <a:pPr lvl="0" algn="l" defTabSz="14224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Gợi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suy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thoại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nghe</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8" name="Freeform 27"/>
          <p:cNvSpPr/>
          <p:nvPr/>
        </p:nvSpPr>
        <p:spPr>
          <a:xfrm>
            <a:off x="7912536" y="1854293"/>
            <a:ext cx="1848210" cy="941092"/>
          </a:xfrm>
          <a:custGeom>
            <a:avLst/>
            <a:gdLst>
              <a:gd name="connsiteX0" fmla="*/ 0 w 2254249"/>
              <a:gd name="connsiteY0" fmla="*/ 1127125 h 2254249"/>
              <a:gd name="connsiteX1" fmla="*/ 1127125 w 2254249"/>
              <a:gd name="connsiteY1" fmla="*/ 0 h 2254249"/>
              <a:gd name="connsiteX2" fmla="*/ 2254250 w 2254249"/>
              <a:gd name="connsiteY2" fmla="*/ 1127125 h 2254249"/>
              <a:gd name="connsiteX3" fmla="*/ 1127125 w 2254249"/>
              <a:gd name="connsiteY3" fmla="*/ 2254250 h 2254249"/>
              <a:gd name="connsiteX4" fmla="*/ 0 w 2254249"/>
              <a:gd name="connsiteY4" fmla="*/ 1127125 h 2254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249" h="2254249">
                <a:moveTo>
                  <a:pt x="0" y="1127125"/>
                </a:moveTo>
                <a:cubicBezTo>
                  <a:pt x="0" y="504631"/>
                  <a:pt x="504631" y="0"/>
                  <a:pt x="1127125" y="0"/>
                </a:cubicBezTo>
                <a:cubicBezTo>
                  <a:pt x="1749619" y="0"/>
                  <a:pt x="2254250" y="504631"/>
                  <a:pt x="2254250" y="1127125"/>
                </a:cubicBezTo>
                <a:cubicBezTo>
                  <a:pt x="2254250" y="1749619"/>
                  <a:pt x="1749619" y="2254250"/>
                  <a:pt x="1127125" y="2254250"/>
                </a:cubicBezTo>
                <a:cubicBezTo>
                  <a:pt x="504631" y="2254250"/>
                  <a:pt x="0" y="1749619"/>
                  <a:pt x="0" y="1127125"/>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30127" tIns="330127" rIns="330127" bIns="330127" numCol="1" spcCol="1270" anchor="ctr" anchorCtr="0">
            <a:noAutofit/>
          </a:bodyPr>
          <a:lstStyle/>
          <a:p>
            <a:pPr lvl="0" algn="ctr" defTabSz="253365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Kết</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luận</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429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2000"/>
                                        <p:tgtEl>
                                          <p:spTgt spid="2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ircle(in)">
                                      <p:cBhvr>
                                        <p:cTn id="28" dur="2000"/>
                                        <p:tgtEl>
                                          <p:spTgt spid="2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ircle(in)">
                                      <p:cBhvr>
                                        <p:cTn id="31" dur="20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circle(in)">
                                      <p:cBhvr>
                                        <p:cTn id="36"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3" grpId="0" animBg="1"/>
      <p:bldP spid="26" grpId="0" animBg="1"/>
      <p:bldP spid="27" grpId="0" animBg="1"/>
      <p:bldP spid="28"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661789" y="699459"/>
            <a:ext cx="2843022" cy="523220"/>
          </a:xfrm>
          <a:prstGeom prst="rect">
            <a:avLst/>
          </a:prstGeom>
        </p:spPr>
        <p:txBody>
          <a:bodyPr wrap="none">
            <a:spAutoFit/>
          </a:bodyPr>
          <a:lstStyle/>
          <a:p>
            <a:pPr>
              <a:spcAft>
                <a:spcPts val="0"/>
              </a:spcAft>
            </a:pPr>
            <a:r>
              <a:rPr lang="en-US" sz="2800" b="1" dirty="0" err="1">
                <a:solidFill>
                  <a:srgbClr val="0D0D0D"/>
                </a:solidFill>
                <a:latin typeface="Times New Roman" panose="02020603050405020304" pitchFamily="18" charset="0"/>
                <a:ea typeface="MS Mincho"/>
              </a:rPr>
              <a:t>Trình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bày</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nói</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714241" y="1164431"/>
            <a:ext cx="3195618" cy="523220"/>
          </a:xfrm>
          <a:prstGeom prst="rect">
            <a:avLst/>
          </a:prstGeom>
        </p:spPr>
        <p:txBody>
          <a:bodyPr wrap="none">
            <a:spAutoFit/>
          </a:bodyPr>
          <a:lstStyle/>
          <a:p>
            <a:pPr>
              <a:spcAft>
                <a:spcPts val="0"/>
              </a:spcAft>
            </a:pPr>
            <a:r>
              <a:rPr lang="en-US" sz="2800" b="1">
                <a:solidFill>
                  <a:srgbClr val="0D0D0D"/>
                </a:solidFill>
                <a:latin typeface="Times New Roman" panose="02020603050405020304" pitchFamily="18" charset="0"/>
                <a:ea typeface="MS Mincho"/>
              </a:rPr>
              <a:t>2. </a:t>
            </a:r>
            <a:r>
              <a:rPr lang="en-US" sz="2800" b="1" dirty="0" err="1">
                <a:solidFill>
                  <a:srgbClr val="0D0D0D"/>
                </a:solidFill>
                <a:latin typeface="Times New Roman" panose="02020603050405020304" pitchFamily="18" charset="0"/>
                <a:ea typeface="MS Mincho"/>
              </a:rPr>
              <a:t>Trình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bày</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nói</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576057" y="1712278"/>
            <a:ext cx="6096000" cy="954107"/>
          </a:xfrm>
          <a:prstGeom prst="rect">
            <a:avLst/>
          </a:prstGeom>
        </p:spPr>
        <p:txBody>
          <a:bodyPr>
            <a:spAutoFit/>
          </a:bodyPr>
          <a:lstStyle/>
          <a:p>
            <a:pPr>
              <a:spcAft>
                <a:spcPts val="0"/>
              </a:spcAft>
            </a:pPr>
            <a:r>
              <a:rPr lang="en-US" sz="2800" b="1" dirty="0" err="1">
                <a:latin typeface="Times New Roman" panose="02020603050405020304" pitchFamily="18" charset="0"/>
                <a:ea typeface="MS Mincho"/>
              </a:rPr>
              <a:t>Bước</a:t>
            </a:r>
            <a:r>
              <a:rPr lang="en-US" sz="2800" b="1" dirty="0">
                <a:latin typeface="Times New Roman" panose="02020603050405020304" pitchFamily="18" charset="0"/>
                <a:ea typeface="MS Mincho"/>
              </a:rPr>
              <a:t> 3: </a:t>
            </a:r>
            <a:r>
              <a:rPr lang="en-US" sz="2800" b="1" dirty="0" err="1">
                <a:latin typeface="Times New Roman" panose="02020603050405020304" pitchFamily="18" charset="0"/>
                <a:ea typeface="MS Mincho"/>
              </a:rPr>
              <a:t>Luyện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tập</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và</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trình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bày</a:t>
            </a:r>
            <a:r>
              <a:rPr lang="en-US" sz="2800" b="1"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grpSp>
        <p:nvGrpSpPr>
          <p:cNvPr id="10" name="Group 9"/>
          <p:cNvGrpSpPr/>
          <p:nvPr/>
        </p:nvGrpSpPr>
        <p:grpSpPr>
          <a:xfrm>
            <a:off x="1048721" y="2655551"/>
            <a:ext cx="10069158" cy="2433832"/>
            <a:chOff x="2032952" y="2851650"/>
            <a:chExt cx="8485490" cy="1013577"/>
          </a:xfrm>
        </p:grpSpPr>
        <p:sp>
          <p:nvSpPr>
            <p:cNvPr id="11" name="Chevron 10"/>
            <p:cNvSpPr/>
            <p:nvPr/>
          </p:nvSpPr>
          <p:spPr>
            <a:xfrm>
              <a:off x="2032952" y="2851650"/>
              <a:ext cx="2393156" cy="923758"/>
            </a:xfrm>
            <a:prstGeom prst="chevron">
              <a:avLst>
                <a:gd name="adj" fmla="val 40000"/>
              </a:avLst>
            </a:prstGeom>
            <a:solidFill>
              <a:schemeClr val="accent6">
                <a:lumMod val="40000"/>
                <a:lumOff val="60000"/>
              </a:schemeClr>
            </a:solidFill>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p:cNvSpPr/>
            <p:nvPr/>
          </p:nvSpPr>
          <p:spPr>
            <a:xfrm>
              <a:off x="2671127" y="2930719"/>
              <a:ext cx="2020887"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2">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5288" tIns="105288" rIns="105288" bIns="105288" numCol="1" spcCol="1270" anchor="ctr" anchorCtr="0">
              <a:noAutofit/>
            </a:bodyPr>
            <a:lstStyle/>
            <a:p>
              <a:pPr lvl="0" algn="ctr" defTabSz="4889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Dựa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dàn</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việc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bày</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sống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trước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tổ</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lớp</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6" name="Chevron 15"/>
            <p:cNvSpPr/>
            <p:nvPr/>
          </p:nvSpPr>
          <p:spPr>
            <a:xfrm>
              <a:off x="4766468" y="2851650"/>
              <a:ext cx="2393156" cy="923758"/>
            </a:xfrm>
            <a:prstGeom prst="chevron">
              <a:avLst>
                <a:gd name="adj" fmla="val 40000"/>
              </a:avLst>
            </a:prstGeom>
            <a:solidFill>
              <a:schemeClr val="accent6">
                <a:lumMod val="40000"/>
                <a:lumOff val="60000"/>
              </a:schemeClr>
            </a:solidFill>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4" name="Freeform 23"/>
            <p:cNvSpPr/>
            <p:nvPr/>
          </p:nvSpPr>
          <p:spPr>
            <a:xfrm>
              <a:off x="5450807" y="2941469"/>
              <a:ext cx="2020887"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2">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5288" tIns="105288" rIns="105288" bIns="105288" numCol="1" spcCol="1270" anchor="ctr" anchorCtr="0">
              <a:noAutofit/>
            </a:bodyPr>
            <a:lstStyle/>
            <a:p>
              <a:pPr lvl="0" algn="ctr" defTabSz="4889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Chú ý bảo đảm nội dung và cách kể đ</a:t>
              </a:r>
              <a:r>
                <a:rPr lang="en-US" sz="2400" kern="1200" dirty="0" smtClean="0">
                  <a:latin typeface="Times New Roman" panose="02020603050405020304" pitchFamily="18" charset="0"/>
                  <a:cs typeface="Times New Roman" panose="02020603050405020304" pitchFamily="18" charset="0"/>
                </a:rPr>
                <a:t>ể</a:t>
              </a:r>
              <a:r>
                <a:rPr lang="vi-VN" sz="2400" kern="1200" dirty="0" smtClean="0">
                  <a:latin typeface="Times New Roman" panose="02020603050405020304" pitchFamily="18" charset="0"/>
                  <a:cs typeface="Times New Roman" panose="02020603050405020304" pitchFamily="18" charset="0"/>
                </a:rPr>
                <a:t> câu chuyện trở nên hấp dẫn.</a:t>
              </a:r>
              <a:endParaRPr lang="en-US" sz="2400" kern="1200" dirty="0">
                <a:latin typeface="Times New Roman" panose="02020603050405020304" pitchFamily="18" charset="0"/>
                <a:cs typeface="Times New Roman" panose="02020603050405020304" pitchFamily="18" charset="0"/>
              </a:endParaRPr>
            </a:p>
          </p:txBody>
        </p:sp>
        <p:sp>
          <p:nvSpPr>
            <p:cNvPr id="25" name="Chevron 24"/>
            <p:cNvSpPr/>
            <p:nvPr/>
          </p:nvSpPr>
          <p:spPr>
            <a:xfrm>
              <a:off x="7499985" y="2851650"/>
              <a:ext cx="2393156" cy="923758"/>
            </a:xfrm>
            <a:prstGeom prst="chevron">
              <a:avLst>
                <a:gd name="adj" fmla="val 40000"/>
              </a:avLst>
            </a:prstGeom>
            <a:solidFill>
              <a:schemeClr val="accent6">
                <a:lumMod val="40000"/>
                <a:lumOff val="60000"/>
              </a:schemeClr>
            </a:solidFill>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9" name="Freeform 28"/>
            <p:cNvSpPr/>
            <p:nvPr/>
          </p:nvSpPr>
          <p:spPr>
            <a:xfrm>
              <a:off x="8092113" y="2931847"/>
              <a:ext cx="2426329"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2">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5288" tIns="105288" rIns="105288" bIns="105288" numCol="1" spcCol="1270" anchor="ctr" anchorCtr="0">
              <a:noAutofit/>
            </a:bodyPr>
            <a:lstStyle/>
            <a:p>
              <a:pPr lvl="0" algn="ctr" defTabSz="4889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dụng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thêm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tranh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cụ</a:t>
              </a:r>
              <a:r>
                <a:rPr lang="en-US" sz="2400" kern="1200" dirty="0" smtClean="0">
                  <a:latin typeface="Times New Roman" panose="02020603050405020304" pitchFamily="18" charset="0"/>
                  <a:cs typeface="Times New Roman" panose="02020603050405020304" pitchFamily="18" charset="0"/>
                </a:rPr>
                <a:t>…</a:t>
              </a:r>
              <a:r>
                <a:rPr lang="en-US" sz="2400" kern="1200" dirty="0" err="1" smtClean="0">
                  <a:latin typeface="Times New Roman" panose="02020603050405020304" pitchFamily="18" charset="0"/>
                  <a:cs typeface="Times New Roman" panose="02020603050405020304" pitchFamily="18" charset="0"/>
                </a:rPr>
                <a:t>kết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hợp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ngôn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ngữ</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nói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thêm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hấp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dẫn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hơn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5644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661789" y="699459"/>
            <a:ext cx="284302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07509" y="1130300"/>
            <a:ext cx="3492174" cy="523220"/>
          </a:xfrm>
          <a:prstGeom prst="rect">
            <a:avLst/>
          </a:prstGeom>
        </p:spPr>
        <p:txBody>
          <a:bodyPr wrap="none">
            <a:spAutoFit/>
          </a:bodyPr>
          <a:lstStyle/>
          <a:p>
            <a:pPr>
              <a:spcAft>
                <a:spcPts val="0"/>
              </a:spcAft>
            </a:pPr>
            <a:r>
              <a:rPr lang="en-US" sz="2800" b="1" dirty="0">
                <a:solidFill>
                  <a:srgbClr val="0D0D0D"/>
                </a:solidFill>
                <a:latin typeface="Times New Roman" panose="02020603050405020304" pitchFamily="18" charset="0"/>
                <a:ea typeface="MS Mincho"/>
              </a:rPr>
              <a:t> 3. </a:t>
            </a:r>
            <a:r>
              <a:rPr lang="en-US" sz="2800" b="1" dirty="0" err="1">
                <a:solidFill>
                  <a:srgbClr val="0D0D0D"/>
                </a:solidFill>
                <a:latin typeface="Times New Roman" panose="02020603050405020304" pitchFamily="18" charset="0"/>
                <a:ea typeface="MS Mincho"/>
              </a:rPr>
              <a:t>Trao</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đổi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về</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nói</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60400" y="1607685"/>
            <a:ext cx="10845800" cy="1018740"/>
          </a:xfrm>
          <a:prstGeom prst="rect">
            <a:avLst/>
          </a:prstGeom>
        </p:spPr>
        <p:txBody>
          <a:bodyPr>
            <a:spAutoFit/>
          </a:bodyPr>
          <a:lstStyle/>
          <a:p>
            <a:pPr>
              <a:spcAft>
                <a:spcPts val="0"/>
              </a:spcAft>
            </a:pPr>
            <a:r>
              <a:rPr lang="en-US" sz="2800" b="1" dirty="0" err="1">
                <a:latin typeface="Times New Roman" panose="02020603050405020304" pitchFamily="18" charset="0"/>
                <a:ea typeface="MS Mincho"/>
              </a:rPr>
              <a:t>Bước</a:t>
            </a:r>
            <a:r>
              <a:rPr lang="en-US" sz="2800" b="1" dirty="0">
                <a:latin typeface="Times New Roman" panose="02020603050405020304" pitchFamily="18" charset="0"/>
                <a:ea typeface="MS Mincho"/>
              </a:rPr>
              <a:t> 4:Trao </a:t>
            </a:r>
            <a:r>
              <a:rPr lang="en-US" sz="2800" b="1" dirty="0" err="1">
                <a:latin typeface="Times New Roman" panose="02020603050405020304" pitchFamily="18" charset="0"/>
                <a:ea typeface="MS Mincho"/>
              </a:rPr>
              <a:t>đổi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đánh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giá</a:t>
            </a:r>
            <a:r>
              <a:rPr lang="en-US" sz="2800" b="1"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ctr">
              <a:lnSpc>
                <a:spcPct val="115000"/>
              </a:lnSpc>
              <a:spcAft>
                <a:spcPts val="0"/>
              </a:spcAft>
            </a:pPr>
            <a:r>
              <a:rPr lang="en-US" sz="2800" dirty="0">
                <a:latin typeface="Times New Roman" panose="02020603050405020304" pitchFamily="18" charset="0"/>
                <a:ea typeface="MS Mincho"/>
              </a:rPr>
              <a:t>* </a:t>
            </a:r>
            <a:r>
              <a:rPr lang="en-US" sz="2800" b="1" dirty="0" err="1">
                <a:latin typeface="Times New Roman" panose="02020603050405020304" pitchFamily="18" charset="0"/>
                <a:ea typeface="MS Mincho"/>
              </a:rPr>
              <a:t>Bảng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tự</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kiểm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kĩ</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năng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nói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nghe</a:t>
            </a:r>
            <a:r>
              <a:rPr lang="en-US" sz="2800" b="1"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1553743925"/>
              </p:ext>
            </p:extLst>
          </p:nvPr>
        </p:nvGraphicFramePr>
        <p:xfrm>
          <a:off x="642144" y="2844231"/>
          <a:ext cx="10845800" cy="2970660"/>
        </p:xfrm>
        <a:graphic>
          <a:graphicData uri="http://schemas.openxmlformats.org/drawingml/2006/table">
            <a:tbl>
              <a:tblPr firstRow="1" firstCol="1" bandRow="1" bandCol="1"/>
              <a:tblGrid>
                <a:gridCol w="8085394">
                  <a:extLst>
                    <a:ext uri="{9D8B030D-6E8A-4147-A177-3AD203B41FA5}">
                      <a16:colId xmlns:a16="http://schemas.microsoft.com/office/drawing/2014/main" val="3897389544"/>
                    </a:ext>
                  </a:extLst>
                </a:gridCol>
                <a:gridCol w="2760406">
                  <a:extLst>
                    <a:ext uri="{9D8B030D-6E8A-4147-A177-3AD203B41FA5}">
                      <a16:colId xmlns:a16="http://schemas.microsoft.com/office/drawing/2014/main" val="2492977603"/>
                    </a:ext>
                  </a:extLst>
                </a:gridCol>
              </a:tblGrid>
              <a:tr h="0">
                <a:tc>
                  <a:txBody>
                    <a:bodyPr/>
                    <a:lstStyle/>
                    <a:p>
                      <a:pPr>
                        <a:lnSpc>
                          <a:spcPct val="115000"/>
                        </a:lnSpc>
                        <a:spcAft>
                          <a:spcPts val="0"/>
                        </a:spcAft>
                      </a:pPr>
                      <a:r>
                        <a:rPr lang="en-US" sz="2600" b="1" dirty="0" err="1">
                          <a:effectLst/>
                          <a:latin typeface="Times New Roman" panose="02020603050405020304" pitchFamily="18" charset="0"/>
                          <a:ea typeface="MS Mincho"/>
                          <a:cs typeface="Times New Roman" panose="02020603050405020304" pitchFamily="18" charset="0"/>
                        </a:rPr>
                        <a:t>Nội</a:t>
                      </a:r>
                      <a:r>
                        <a:rPr lang="en-US" sz="2600" b="1" dirty="0">
                          <a:effectLst/>
                          <a:latin typeface="Times New Roman" panose="02020603050405020304" pitchFamily="18" charset="0"/>
                          <a:ea typeface="MS Mincho"/>
                          <a:cs typeface="Times New Roman" panose="02020603050405020304" pitchFamily="18" charset="0"/>
                        </a:rPr>
                        <a:t> dung </a:t>
                      </a:r>
                      <a:r>
                        <a:rPr lang="en-US" sz="2600" b="1" dirty="0" err="1">
                          <a:effectLst/>
                          <a:latin typeface="Times New Roman" panose="02020603050405020304" pitchFamily="18" charset="0"/>
                          <a:ea typeface="MS Mincho"/>
                          <a:cs typeface="Times New Roman" panose="02020603050405020304" pitchFamily="18" charset="0"/>
                        </a:rPr>
                        <a:t>kiểm</a:t>
                      </a:r>
                      <a:r>
                        <a:rPr lang="en-US" sz="2600" b="1" dirty="0">
                          <a:effectLst/>
                          <a:latin typeface="Times New Roman" panose="02020603050405020304" pitchFamily="18" charset="0"/>
                          <a:ea typeface="MS Mincho"/>
                          <a:cs typeface="Times New Roman" panose="02020603050405020304" pitchFamily="18" charset="0"/>
                        </a:rPr>
                        <a:t> </a:t>
                      </a:r>
                      <a:r>
                        <a:rPr lang="en-US" sz="2600" b="1" dirty="0" err="1">
                          <a:effectLst/>
                          <a:latin typeface="Times New Roman" panose="02020603050405020304" pitchFamily="18" charset="0"/>
                          <a:ea typeface="MS Mincho"/>
                          <a:cs typeface="Times New Roman" panose="02020603050405020304" pitchFamily="18" charset="0"/>
                        </a:rPr>
                        <a:t>tra</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600" b="1" dirty="0" err="1" smtClean="0">
                          <a:effectLst/>
                          <a:latin typeface="Times New Roman" panose="02020603050405020304" pitchFamily="18" charset="0"/>
                          <a:ea typeface="MS Mincho"/>
                          <a:cs typeface="Times New Roman" panose="02020603050405020304" pitchFamily="18" charset="0"/>
                        </a:rPr>
                        <a:t>Đạt</a:t>
                      </a:r>
                      <a:r>
                        <a:rPr lang="en-US" sz="2600" b="1" dirty="0" smtClean="0">
                          <a:effectLst/>
                          <a:latin typeface="Times New Roman" panose="02020603050405020304" pitchFamily="18" charset="0"/>
                          <a:ea typeface="MS Mincho"/>
                          <a:cs typeface="Times New Roman" panose="02020603050405020304" pitchFamily="18" charset="0"/>
                        </a:rPr>
                        <a:t>/</a:t>
                      </a:r>
                      <a:r>
                        <a:rPr lang="en-US" sz="2600" b="1" dirty="0" err="1" smtClean="0">
                          <a:effectLst/>
                          <a:latin typeface="Times New Roman" panose="02020603050405020304" pitchFamily="18" charset="0"/>
                          <a:ea typeface="MS Mincho"/>
                          <a:cs typeface="Times New Roman" panose="02020603050405020304" pitchFamily="18" charset="0"/>
                        </a:rPr>
                        <a:t>chưa</a:t>
                      </a:r>
                      <a:r>
                        <a:rPr lang="en-US" sz="2600" b="1" dirty="0" smtClean="0">
                          <a:effectLst/>
                          <a:latin typeface="Times New Roman" panose="02020603050405020304" pitchFamily="18" charset="0"/>
                          <a:ea typeface="MS Mincho"/>
                          <a:cs typeface="Times New Roman" panose="02020603050405020304" pitchFamily="18" charset="0"/>
                        </a:rPr>
                        <a:t> </a:t>
                      </a:r>
                      <a:r>
                        <a:rPr lang="en-US" sz="2600" b="1" dirty="0" err="1">
                          <a:effectLst/>
                          <a:latin typeface="Times New Roman" panose="02020603050405020304" pitchFamily="18" charset="0"/>
                          <a:ea typeface="MS Mincho"/>
                          <a:cs typeface="Times New Roman" panose="02020603050405020304" pitchFamily="18" charset="0"/>
                        </a:rPr>
                        <a:t>đạt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9375499"/>
                  </a:ext>
                </a:extLst>
              </a:tr>
              <a:tr h="0">
                <a:tc>
                  <a:txBody>
                    <a:bodyPr/>
                    <a:lstStyle/>
                    <a:p>
                      <a:pPr marL="457200" indent="-457200">
                        <a:lnSpc>
                          <a:spcPct val="115000"/>
                        </a:lnSpc>
                        <a:spcAft>
                          <a:spcPts val="0"/>
                        </a:spcAft>
                        <a:buFont typeface="Wingdings" panose="05000000000000000000" pitchFamily="2" charset="2"/>
                        <a:buChar char="ü"/>
                      </a:pPr>
                      <a:r>
                        <a:rPr lang="en-US" sz="2600" dirty="0" err="1" smtClean="0">
                          <a:effectLst/>
                          <a:latin typeface="Times New Roman" panose="02020603050405020304" pitchFamily="18" charset="0"/>
                          <a:ea typeface="MS Mincho"/>
                          <a:cs typeface="Times New Roman" panose="02020603050405020304" pitchFamily="18" charset="0"/>
                        </a:rPr>
                        <a:t>Người</a:t>
                      </a:r>
                      <a:r>
                        <a:rPr lang="en-US" sz="2600" dirty="0" smtClean="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nói</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đã</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nêu</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được</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hiện</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tượng</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cần</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bàn</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chưa</a:t>
                      </a:r>
                      <a:r>
                        <a:rPr lang="en-US" sz="2600" dirty="0">
                          <a:effectLst/>
                          <a:latin typeface="Times New Roman" panose="02020603050405020304" pitchFamily="18" charset="0"/>
                          <a:ea typeface="MS Mincho"/>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600">
                          <a:effectLst/>
                          <a:latin typeface="Times New Roman" panose="02020603050405020304" pitchFamily="18" charset="0"/>
                          <a:ea typeface="MS Mincho"/>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2138340"/>
                  </a:ext>
                </a:extLst>
              </a:tr>
              <a:tr h="0">
                <a:tc>
                  <a:txBody>
                    <a:bodyPr/>
                    <a:lstStyle/>
                    <a:p>
                      <a:pPr marL="457200" indent="-457200">
                        <a:lnSpc>
                          <a:spcPct val="115000"/>
                        </a:lnSpc>
                        <a:spcAft>
                          <a:spcPts val="0"/>
                        </a:spcAft>
                        <a:buFont typeface="Wingdings" panose="05000000000000000000" pitchFamily="2" charset="2"/>
                        <a:buChar char="ü"/>
                      </a:pPr>
                      <a:r>
                        <a:rPr lang="en-US" sz="2600" dirty="0" err="1" smtClean="0">
                          <a:effectLst/>
                          <a:latin typeface="Times New Roman" panose="02020603050405020304" pitchFamily="18" charset="0"/>
                          <a:ea typeface="MS Mincho"/>
                          <a:cs typeface="Times New Roman" panose="02020603050405020304" pitchFamily="18" charset="0"/>
                        </a:rPr>
                        <a:t>Hiện</a:t>
                      </a:r>
                      <a:r>
                        <a:rPr lang="en-US" sz="2600" dirty="0" smtClean="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tượng</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cần</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bàn</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có</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gần</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gũi</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thiết</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thực</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không</a:t>
                      </a:r>
                      <a:r>
                        <a:rPr lang="en-US" sz="2600" dirty="0">
                          <a:effectLst/>
                          <a:latin typeface="Times New Roman" panose="02020603050405020304" pitchFamily="18" charset="0"/>
                          <a:ea typeface="MS Mincho"/>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600">
                          <a:effectLst/>
                          <a:latin typeface="Times New Roman" panose="02020603050405020304" pitchFamily="18" charset="0"/>
                          <a:ea typeface="MS Mincho"/>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2162893"/>
                  </a:ext>
                </a:extLst>
              </a:tr>
              <a:tr h="0">
                <a:tc>
                  <a:txBody>
                    <a:bodyPr/>
                    <a:lstStyle/>
                    <a:p>
                      <a:pPr marL="457200" indent="-457200">
                        <a:lnSpc>
                          <a:spcPct val="115000"/>
                        </a:lnSpc>
                        <a:spcAft>
                          <a:spcPts val="0"/>
                        </a:spcAft>
                        <a:buFont typeface="Wingdings" panose="05000000000000000000" pitchFamily="2" charset="2"/>
                        <a:buChar char="ü"/>
                      </a:pPr>
                      <a:r>
                        <a:rPr lang="en-US" sz="2600" dirty="0" err="1" smtClean="0">
                          <a:effectLst/>
                          <a:latin typeface="Times New Roman" panose="02020603050405020304" pitchFamily="18" charset="0"/>
                          <a:ea typeface="MS Mincho"/>
                          <a:cs typeface="Times New Roman" panose="02020603050405020304" pitchFamily="18" charset="0"/>
                        </a:rPr>
                        <a:t>Nội</a:t>
                      </a:r>
                      <a:r>
                        <a:rPr lang="en-US" sz="2600" dirty="0" smtClean="0">
                          <a:effectLst/>
                          <a:latin typeface="Times New Roman" panose="02020603050405020304" pitchFamily="18" charset="0"/>
                          <a:ea typeface="MS Mincho"/>
                          <a:cs typeface="Times New Roman" panose="02020603050405020304" pitchFamily="18" charset="0"/>
                        </a:rPr>
                        <a:t> </a:t>
                      </a:r>
                      <a:r>
                        <a:rPr lang="en-US" sz="2600" dirty="0">
                          <a:effectLst/>
                          <a:latin typeface="Times New Roman" panose="02020603050405020304" pitchFamily="18" charset="0"/>
                          <a:ea typeface="MS Mincho"/>
                          <a:cs typeface="Times New Roman" panose="02020603050405020304" pitchFamily="18" charset="0"/>
                        </a:rPr>
                        <a:t>dung </a:t>
                      </a:r>
                      <a:r>
                        <a:rPr lang="en-US" sz="2600" dirty="0" err="1">
                          <a:effectLst/>
                          <a:latin typeface="Times New Roman" panose="02020603050405020304" pitchFamily="18" charset="0"/>
                          <a:ea typeface="MS Mincho"/>
                          <a:cs typeface="Times New Roman" panose="02020603050405020304" pitchFamily="18" charset="0"/>
                        </a:rPr>
                        <a:t>nói</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đầy</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đủ</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chưa</a:t>
                      </a:r>
                      <a:r>
                        <a:rPr lang="en-US" sz="2600" dirty="0">
                          <a:effectLst/>
                          <a:latin typeface="Times New Roman" panose="02020603050405020304" pitchFamily="18" charset="0"/>
                          <a:ea typeface="MS Mincho"/>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600">
                          <a:effectLst/>
                          <a:latin typeface="Times New Roman" panose="02020603050405020304" pitchFamily="18" charset="0"/>
                          <a:ea typeface="MS Mincho"/>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7789616"/>
                  </a:ext>
                </a:extLst>
              </a:tr>
              <a:tr h="0">
                <a:tc>
                  <a:txBody>
                    <a:bodyPr/>
                    <a:lstStyle/>
                    <a:p>
                      <a:pPr marL="457200" indent="-457200">
                        <a:lnSpc>
                          <a:spcPct val="115000"/>
                        </a:lnSpc>
                        <a:spcAft>
                          <a:spcPts val="0"/>
                        </a:spcAft>
                        <a:buFont typeface="Wingdings" panose="05000000000000000000" pitchFamily="2" charset="2"/>
                        <a:buChar char="ü"/>
                      </a:pPr>
                      <a:r>
                        <a:rPr lang="en-US" sz="2600" dirty="0" err="1" smtClean="0">
                          <a:effectLst/>
                          <a:latin typeface="Times New Roman" panose="02020603050405020304" pitchFamily="18" charset="0"/>
                          <a:ea typeface="MS Mincho"/>
                          <a:cs typeface="Times New Roman" panose="02020603050405020304" pitchFamily="18" charset="0"/>
                        </a:rPr>
                        <a:t>Quan</a:t>
                      </a:r>
                      <a:r>
                        <a:rPr lang="en-US" sz="2600" dirty="0" smtClean="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điểm</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của</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người</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nói</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thế</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nào</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đã</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có</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sức</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thuyết</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phục</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chưa</a:t>
                      </a:r>
                      <a:r>
                        <a:rPr lang="en-US" sz="2600" dirty="0">
                          <a:effectLst/>
                          <a:latin typeface="Times New Roman" panose="02020603050405020304" pitchFamily="18" charset="0"/>
                          <a:ea typeface="MS Mincho"/>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600" dirty="0">
                          <a:effectLst/>
                          <a:latin typeface="Times New Roman" panose="02020603050405020304" pitchFamily="18" charset="0"/>
                          <a:ea typeface="MS Mincho"/>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2752703"/>
                  </a:ext>
                </a:extLst>
              </a:tr>
              <a:tr h="0">
                <a:tc>
                  <a:txBody>
                    <a:bodyPr/>
                    <a:lstStyle/>
                    <a:p>
                      <a:pPr marL="457200" indent="-457200">
                        <a:lnSpc>
                          <a:spcPct val="115000"/>
                        </a:lnSpc>
                        <a:spcAft>
                          <a:spcPts val="0"/>
                        </a:spcAft>
                        <a:buFont typeface="Wingdings" panose="05000000000000000000" pitchFamily="2" charset="2"/>
                        <a:buChar char="ü"/>
                      </a:pPr>
                      <a:r>
                        <a:rPr lang="en-US" sz="2600" dirty="0" err="1" smtClean="0">
                          <a:effectLst/>
                          <a:latin typeface="Times New Roman" panose="02020603050405020304" pitchFamily="18" charset="0"/>
                          <a:ea typeface="MS Mincho"/>
                          <a:cs typeface="Times New Roman" panose="02020603050405020304" pitchFamily="18" charset="0"/>
                        </a:rPr>
                        <a:t>Người</a:t>
                      </a:r>
                      <a:r>
                        <a:rPr lang="en-US" sz="2600" dirty="0" smtClean="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nghe</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đã</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chú</a:t>
                      </a:r>
                      <a:r>
                        <a:rPr lang="en-US" sz="2600" dirty="0">
                          <a:effectLst/>
                          <a:latin typeface="Times New Roman" panose="02020603050405020304" pitchFamily="18" charset="0"/>
                          <a:ea typeface="MS Mincho"/>
                          <a:cs typeface="Times New Roman" panose="02020603050405020304" pitchFamily="18" charset="0"/>
                        </a:rPr>
                        <a:t> ý, </a:t>
                      </a:r>
                      <a:r>
                        <a:rPr lang="en-US" sz="2600" dirty="0" err="1">
                          <a:effectLst/>
                          <a:latin typeface="Times New Roman" panose="02020603050405020304" pitchFamily="18" charset="0"/>
                          <a:ea typeface="MS Mincho"/>
                          <a:cs typeface="Times New Roman" panose="02020603050405020304" pitchFamily="18" charset="0"/>
                        </a:rPr>
                        <a:t>nắm</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bắt</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và</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tóm</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lược</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vấn</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đề</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chưa</a:t>
                      </a:r>
                      <a:r>
                        <a:rPr lang="en-US" sz="2600" dirty="0">
                          <a:effectLst/>
                          <a:latin typeface="Times New Roman" panose="02020603050405020304" pitchFamily="18" charset="0"/>
                          <a:ea typeface="MS Mincho"/>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600" dirty="0">
                          <a:effectLst/>
                          <a:latin typeface="Times New Roman" panose="02020603050405020304" pitchFamily="18" charset="0"/>
                          <a:ea typeface="MS Mincho"/>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3481818"/>
                  </a:ext>
                </a:extLst>
              </a:tr>
            </a:tbl>
          </a:graphicData>
        </a:graphic>
      </p:graphicFrame>
    </p:spTree>
    <p:extLst>
      <p:ext uri="{BB962C8B-B14F-4D97-AF65-F5344CB8AC3E}">
        <p14:creationId xmlns:p14="http://schemas.microsoft.com/office/powerpoint/2010/main" val="319211955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235952" y="561973"/>
            <a:ext cx="1694695" cy="661207"/>
          </a:xfrm>
          <a:prstGeom prst="rect">
            <a:avLst/>
          </a:prstGeom>
        </p:spPr>
        <p:txBody>
          <a:bodyPr wrap="none">
            <a:spAutoFit/>
          </a:bodyPr>
          <a:lstStyle/>
          <a:p>
            <a:pPr>
              <a:lnSpc>
                <a:spcPct val="150000"/>
              </a:lnSpc>
              <a:spcAft>
                <a:spcPts val="0"/>
              </a:spcAft>
            </a:pPr>
            <a:r>
              <a:rPr lang="en-US" sz="2800" b="1" dirty="0" err="1">
                <a:solidFill>
                  <a:srgbClr val="0000FF"/>
                </a:solidFill>
                <a:latin typeface="Times New Roman" panose="02020603050405020304" pitchFamily="18" charset="0"/>
                <a:ea typeface="Times New Roman" panose="02020603050405020304" pitchFamily="18" charset="0"/>
              </a:rPr>
              <a:t>Vận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dụng</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2500" t="3186" r="6049" b="5605"/>
          <a:stretch/>
        </p:blipFill>
        <p:spPr>
          <a:xfrm>
            <a:off x="2587932" y="1383860"/>
            <a:ext cx="6990735" cy="4712693"/>
          </a:xfrm>
          <a:prstGeom prst="rect">
            <a:avLst/>
          </a:prstGeom>
        </p:spPr>
      </p:pic>
      <p:sp>
        <p:nvSpPr>
          <p:cNvPr id="10" name="Rectangle 9"/>
          <p:cNvSpPr/>
          <p:nvPr/>
        </p:nvSpPr>
        <p:spPr>
          <a:xfrm>
            <a:off x="4110548" y="2645508"/>
            <a:ext cx="4671096" cy="2031325"/>
          </a:xfrm>
          <a:prstGeom prst="rect">
            <a:avLst/>
          </a:prstGeom>
        </p:spPr>
        <p:txBody>
          <a:bodyPr wrap="square">
            <a:spAutoFit/>
          </a:bodyPr>
          <a:lstStyle/>
          <a:p>
            <a:pPr algn="just">
              <a:lnSpc>
                <a:spcPct val="150000"/>
              </a:lnSpc>
              <a:spcAft>
                <a:spcPts val="0"/>
              </a:spcAft>
            </a:pPr>
            <a:r>
              <a:rPr lang="vi-VN" sz="2800" b="1" dirty="0">
                <a:latin typeface="Times New Roman" panose="02020603050405020304" pitchFamily="18" charset="0"/>
                <a:ea typeface="Times New Roman" panose="02020603050405020304" pitchFamily="18" charset="0"/>
              </a:rPr>
              <a:t>Bài tập 1: </a:t>
            </a:r>
            <a:r>
              <a:rPr lang="en-US" sz="2800" dirty="0" err="1">
                <a:latin typeface="Times New Roman" panose="02020603050405020304" pitchFamily="18" charset="0"/>
                <a:ea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bừa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nay.</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4100135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235952" y="561973"/>
            <a:ext cx="1694695" cy="661207"/>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73100" y="1071820"/>
            <a:ext cx="10845800" cy="5232202"/>
          </a:xfrm>
          <a:prstGeom prst="rect">
            <a:avLst/>
          </a:prstGeom>
        </p:spPr>
        <p:txBody>
          <a:bodyPr>
            <a:spAutoFit/>
          </a:bodyPr>
          <a:lstStyle/>
          <a:p>
            <a:pPr>
              <a:lnSpc>
                <a:spcPct val="150000"/>
              </a:lnSpc>
              <a:spcAft>
                <a:spcPts val="0"/>
              </a:spcAft>
            </a:pPr>
            <a:r>
              <a:rPr lang="en-US" sz="2400" b="1" dirty="0" err="1">
                <a:latin typeface="Times New Roman" panose="02020603050405020304" pitchFamily="18" charset="0"/>
                <a:ea typeface="Times New Roman" panose="02020603050405020304" pitchFamily="18" charset="0"/>
              </a:rPr>
              <a:t>Dàn</a:t>
            </a:r>
            <a:r>
              <a:rPr lang="en-US" sz="2400" b="1" dirty="0">
                <a:latin typeface="Times New Roman" panose="02020603050405020304" pitchFamily="18" charset="0"/>
                <a:ea typeface="Times New Roman" panose="02020603050405020304" pitchFamily="18" charset="0"/>
              </a:rPr>
              <a:t> ý </a:t>
            </a:r>
            <a:r>
              <a:rPr lang="en-US" sz="2400" b="1" dirty="0" err="1">
                <a:latin typeface="Times New Roman" panose="02020603050405020304" pitchFamily="18" charset="0"/>
                <a:ea typeface="Times New Roman" panose="02020603050405020304" pitchFamily="18" charset="0"/>
              </a:rPr>
              <a:t>tham</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khảo</a:t>
            </a:r>
            <a:r>
              <a:rPr lang="en-US" sz="2400" b="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50000"/>
              </a:lnSpc>
              <a:spcAft>
                <a:spcPts val="0"/>
              </a:spcAft>
            </a:pPr>
            <a:r>
              <a:rPr lang="en-US" sz="2400" b="1" dirty="0">
                <a:latin typeface="Times New Roman" panose="02020603050405020304" pitchFamily="18" charset="0"/>
                <a:ea typeface="Times New Roman" panose="02020603050405020304" pitchFamily="18" charset="0"/>
              </a:rPr>
              <a:t>1. </a:t>
            </a:r>
            <a:r>
              <a:rPr lang="en-US" sz="2400" b="1" dirty="0" err="1">
                <a:latin typeface="Times New Roman" panose="02020603050405020304" pitchFamily="18" charset="0"/>
                <a:ea typeface="Times New Roman" panose="02020603050405020304" pitchFamily="18" charset="0"/>
              </a:rPr>
              <a:t>Mở</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bài</a:t>
            </a:r>
            <a:endParaRPr lang="en-US" sz="2400" dirty="0">
              <a:latin typeface="Times New Roman" panose="02020603050405020304" pitchFamily="18" charset="0"/>
              <a:ea typeface="Times New Roman" panose="02020603050405020304" pitchFamily="18" charset="0"/>
            </a:endParaRPr>
          </a:p>
          <a:p>
            <a:pPr>
              <a:lnSpc>
                <a:spcPct val="150000"/>
              </a:lnSpc>
              <a:spcAft>
                <a:spcPts val="0"/>
              </a:spcAft>
            </a:pPr>
            <a:r>
              <a:rPr lang="en-US" sz="2400" b="1" dirty="0" err="1">
                <a:latin typeface="Times New Roman" panose="02020603050405020304" pitchFamily="18" charset="0"/>
                <a:ea typeface="Times New Roman" panose="02020603050405020304" pitchFamily="18" charset="0"/>
              </a:rPr>
              <a:t>Giới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thiệu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vấn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đề</a:t>
            </a:r>
            <a:r>
              <a:rPr lang="en-US" sz="2400" b="1"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bừa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cộng</a:t>
            </a:r>
            <a:endParaRPr lang="en-US" sz="2400" dirty="0">
              <a:latin typeface="Times New Roman" panose="02020603050405020304" pitchFamily="18" charset="0"/>
              <a:ea typeface="Times New Roman" panose="02020603050405020304" pitchFamily="18" charset="0"/>
            </a:endParaRPr>
          </a:p>
          <a:p>
            <a:pPr>
              <a:lnSpc>
                <a:spcPct val="150000"/>
              </a:lnSpc>
              <a:spcAft>
                <a:spcPts val="0"/>
              </a:spcAft>
            </a:pPr>
            <a:r>
              <a:rPr lang="en-US" sz="2400" b="1" dirty="0">
                <a:latin typeface="Times New Roman" panose="02020603050405020304" pitchFamily="18" charset="0"/>
                <a:ea typeface="Times New Roman" panose="02020603050405020304" pitchFamily="18" charset="0"/>
              </a:rPr>
              <a:t>2. </a:t>
            </a:r>
            <a:r>
              <a:rPr lang="en-US" sz="2400" b="1" dirty="0" err="1">
                <a:latin typeface="Times New Roman" panose="02020603050405020304" pitchFamily="18" charset="0"/>
                <a:ea typeface="Times New Roman" panose="02020603050405020304" pitchFamily="18" charset="0"/>
              </a:rPr>
              <a:t>Thân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bài</a:t>
            </a:r>
            <a:endParaRPr lang="en-US" sz="2400" dirty="0">
              <a:latin typeface="Times New Roman" panose="02020603050405020304" pitchFamily="18" charset="0"/>
              <a:ea typeface="Times New Roman" panose="02020603050405020304" pitchFamily="18" charset="0"/>
            </a:endParaRPr>
          </a:p>
          <a:p>
            <a:pPr marL="342900" indent="-342900">
              <a:lnSpc>
                <a:spcPct val="150000"/>
              </a:lnSpc>
              <a:spcAft>
                <a:spcPts val="1200"/>
              </a:spcAft>
              <a:buFont typeface="Wingdings" panose="05000000000000000000" pitchFamily="2" charset="2"/>
              <a:buChar char="v"/>
            </a:pPr>
            <a:r>
              <a:rPr lang="en-US" sz="2400" dirty="0" err="1" smtClean="0">
                <a:latin typeface="Times New Roman" panose="02020603050405020304" pitchFamily="18" charset="0"/>
                <a:ea typeface="Times New Roman" panose="02020603050405020304" pitchFamily="18" charset="0"/>
              </a:rPr>
              <a:t>Thực</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vứt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bừa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a:t>
            </a:r>
          </a:p>
          <a:p>
            <a:pPr marL="342900" indent="-342900">
              <a:lnSpc>
                <a:spcPct val="150000"/>
              </a:lnSpc>
              <a:spcAft>
                <a:spcPts val="0"/>
              </a:spcAft>
              <a:buFont typeface="Wingdings" panose="05000000000000000000" pitchFamily="2" charset="2"/>
              <a:buChar char="ü"/>
            </a:pPr>
            <a:r>
              <a:rPr lang="en-US" sz="2400" dirty="0" err="1" smtClean="0">
                <a:latin typeface="Times New Roman" panose="02020603050405020304" pitchFamily="18" charset="0"/>
                <a:ea typeface="Times New Roman" panose="02020603050405020304" pitchFamily="18" charset="0"/>
              </a:rPr>
              <a:t>Chúng</a:t>
            </a:r>
            <a:r>
              <a:rPr lang="en-US" sz="2400" dirty="0" smtClean="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ta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gặp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bất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a:t>
            </a:r>
          </a:p>
          <a:p>
            <a:pPr marL="342900" indent="-342900">
              <a:lnSpc>
                <a:spcPct val="150000"/>
              </a:lnSpc>
              <a:spcAft>
                <a:spcPts val="0"/>
              </a:spcAft>
              <a:buFont typeface="Wingdings" panose="05000000000000000000" pitchFamily="2" charset="2"/>
              <a:buChar char="ü"/>
            </a:pPr>
            <a:r>
              <a:rPr lang="en-US" sz="2400" dirty="0" err="1" smtClean="0">
                <a:latin typeface="Times New Roman" panose="02020603050405020304" pitchFamily="18" charset="0"/>
                <a:ea typeface="Times New Roman" panose="02020603050405020304" pitchFamily="18" charset="0"/>
              </a:rPr>
              <a:t>Hiện</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vứt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đang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càng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biến</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khắp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mọi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du </a:t>
            </a:r>
            <a:r>
              <a:rPr lang="en-US" sz="2400" dirty="0" err="1">
                <a:latin typeface="Times New Roman" panose="02020603050405020304" pitchFamily="18" charset="0"/>
                <a:ea typeface="Times New Roman" panose="02020603050405020304" pitchFamily="18" charset="0"/>
              </a:rPr>
              <a:t>lịch</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8664911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235952" y="561973"/>
            <a:ext cx="1694695" cy="661207"/>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399" y="879390"/>
            <a:ext cx="10845800" cy="579967"/>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bài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06559" y="1290306"/>
            <a:ext cx="10845800" cy="5139869"/>
          </a:xfrm>
          <a:prstGeom prst="rect">
            <a:avLst/>
          </a:prstGeom>
        </p:spPr>
        <p:txBody>
          <a:bodyPr>
            <a:spAutoFit/>
          </a:bodyPr>
          <a:lstStyle/>
          <a:p>
            <a:pPr>
              <a:lnSpc>
                <a:spcPct val="150000"/>
              </a:lnSpc>
              <a:spcAft>
                <a:spcPts val="1200"/>
              </a:spcAft>
            </a:pP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vứt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bừa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bãi</a:t>
            </a:r>
            <a:r>
              <a:rPr lang="en-US" sz="2400" dirty="0">
                <a:latin typeface="Times New Roman" panose="02020603050405020304" pitchFamily="18" charset="0"/>
                <a:ea typeface="Times New Roman" panose="02020603050405020304" pitchFamily="18" charset="0"/>
              </a:rPr>
              <a:t>?</a:t>
            </a:r>
          </a:p>
          <a:p>
            <a:pPr marL="285750" indent="-285750">
              <a:lnSpc>
                <a:spcPct val="150000"/>
              </a:lnSpc>
              <a:spcAft>
                <a:spcPts val="1200"/>
              </a:spcAft>
              <a:buFont typeface="Wingdings" panose="05000000000000000000" pitchFamily="2" charset="2"/>
              <a:buChar char="ü"/>
            </a:pP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Khách</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quan</a:t>
            </a:r>
            <a:r>
              <a:rPr lang="en-US" sz="2400" dirty="0" smtClean="0">
                <a:latin typeface="Times New Roman" panose="02020603050405020304" pitchFamily="18" charset="0"/>
                <a:ea typeface="Times New Roman" panose="02020603050405020304" pitchFamily="18" charset="0"/>
              </a:rPr>
              <a:t>:</a:t>
            </a:r>
          </a:p>
          <a:p>
            <a:pPr marL="342900" indent="-342900">
              <a:lnSpc>
                <a:spcPct val="150000"/>
              </a:lnSpc>
              <a:spcAft>
                <a:spcPts val="1200"/>
              </a:spcAft>
              <a:buFont typeface="Wingdings" panose="05000000000000000000" pitchFamily="2" charset="2"/>
              <a:buChar char="§"/>
            </a:pPr>
            <a:r>
              <a:rPr lang="en-US" sz="2400" dirty="0" err="1" smtClean="0">
                <a:latin typeface="Times New Roman" panose="02020603050405020304" pitchFamily="18" charset="0"/>
                <a:ea typeface="Times New Roman" panose="02020603050405020304" pitchFamily="18" charset="0"/>
              </a:rPr>
              <a:t>Nhà</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ban </a:t>
            </a:r>
            <a:r>
              <a:rPr lang="en-US" sz="2400" dirty="0" err="1">
                <a:latin typeface="Times New Roman" panose="02020603050405020304" pitchFamily="18" charset="0"/>
                <a:ea typeface="Times New Roman" panose="02020603050405020304" pitchFamily="18" charset="0"/>
              </a:rPr>
              <a:t>ngành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đắn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nghiêm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khắc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rPr>
              <a:t> vi </a:t>
            </a:r>
            <a:r>
              <a:rPr lang="en-US" sz="2400" dirty="0" err="1">
                <a:latin typeface="Times New Roman" panose="02020603050405020304" pitchFamily="18" charset="0"/>
                <a:ea typeface="Times New Roman" panose="02020603050405020304" pitchFamily="18" charset="0"/>
              </a:rPr>
              <a:t>vi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phạm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vứt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bừa</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bãi</a:t>
            </a:r>
            <a:endParaRPr lang="en-US" sz="2400" dirty="0" smtClean="0">
              <a:latin typeface="Times New Roman" panose="02020603050405020304" pitchFamily="18" charset="0"/>
              <a:ea typeface="Times New Roman" panose="02020603050405020304" pitchFamily="18" charset="0"/>
            </a:endParaRPr>
          </a:p>
          <a:p>
            <a:pPr marL="342900" indent="-342900">
              <a:lnSpc>
                <a:spcPct val="150000"/>
              </a:lnSpc>
              <a:spcAft>
                <a:spcPts val="1200"/>
              </a:spcAft>
              <a:buFont typeface="Wingdings" panose="05000000000000000000" pitchFamily="2" charset="2"/>
              <a:buChar char="§"/>
            </a:pPr>
            <a:r>
              <a:rPr lang="en-US" sz="2400" dirty="0" err="1" smtClean="0">
                <a:latin typeface="Times New Roman" panose="02020603050405020304" pitchFamily="18" charset="0"/>
                <a:ea typeface="Times New Roman" panose="02020603050405020304" pitchFamily="18" charset="0"/>
              </a:rPr>
              <a:t>Hệ</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đặt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thích</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hợp</a:t>
            </a:r>
            <a:endParaRPr lang="en-US" sz="2400" dirty="0" smtClean="0">
              <a:latin typeface="Times New Roman" panose="02020603050405020304" pitchFamily="18" charset="0"/>
              <a:ea typeface="Times New Roman" panose="02020603050405020304" pitchFamily="18" charset="0"/>
            </a:endParaRPr>
          </a:p>
          <a:p>
            <a:pPr marL="342900" indent="-342900">
              <a:lnSpc>
                <a:spcPct val="150000"/>
              </a:lnSpc>
              <a:spcAft>
                <a:spcPts val="1200"/>
              </a:spcAft>
              <a:buFont typeface="Wingdings" panose="05000000000000000000" pitchFamily="2" charset="2"/>
              <a:buChar char="§"/>
            </a:pPr>
            <a:r>
              <a:rPr lang="en-US" sz="2400" dirty="0" err="1" smtClean="0">
                <a:latin typeface="Times New Roman" panose="02020603050405020304" pitchFamily="18" charset="0"/>
                <a:ea typeface="Times New Roman" panose="02020603050405020304" pitchFamily="18" charset="0"/>
              </a:rPr>
              <a:t>Hệ</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543136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23325" y="683313"/>
            <a:ext cx="360226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Suy ngẫm và phản hồi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077678"/>
            <a:ext cx="3029997" cy="523220"/>
          </a:xfrm>
          <a:prstGeom prst="rect">
            <a:avLst/>
          </a:prstGeom>
        </p:spPr>
        <p:txBody>
          <a:bodyPr wrap="none">
            <a:spAutoFit/>
          </a:bodyPr>
          <a:lstStyle/>
          <a:p>
            <a:pPr>
              <a:spcAft>
                <a:spcPts val="0"/>
              </a:spcAft>
            </a:pPr>
            <a:r>
              <a:rPr lang="pt-BR" sz="2800" b="1" dirty="0">
                <a:solidFill>
                  <a:srgbClr val="0070C0"/>
                </a:solidFill>
                <a:latin typeface="Times New Roman" panose="02020603050405020304" pitchFamily="18" charset="0"/>
                <a:ea typeface="Times New Roman" panose="02020603050405020304" pitchFamily="18" charset="0"/>
              </a:rPr>
              <a:t>2. </a:t>
            </a:r>
            <a:r>
              <a:rPr lang="pt-BR" sz="2800" b="1" dirty="0">
                <a:solidFill>
                  <a:srgbClr val="4472C4"/>
                </a:solidFill>
                <a:latin typeface="Times New Roman" panose="02020603050405020304" pitchFamily="18" charset="0"/>
                <a:ea typeface="Times New Roman" panose="02020603050405020304" pitchFamily="18" charset="0"/>
              </a:rPr>
              <a:t>Bàn luận vấn đề</a:t>
            </a:r>
            <a:endParaRPr lang="en-US" sz="28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rotWithShape="1">
          <a:blip r:embed="rId7"/>
          <a:srcRect l="22760" t="13226" r="24079" b="15607"/>
          <a:stretch/>
        </p:blipFill>
        <p:spPr>
          <a:xfrm>
            <a:off x="1017063" y="3401236"/>
            <a:ext cx="784269" cy="606603"/>
          </a:xfrm>
          <a:prstGeom prst="rect">
            <a:avLst/>
          </a:prstGeom>
        </p:spPr>
      </p:pic>
      <p:sp>
        <p:nvSpPr>
          <p:cNvPr id="10" name="Rectangle 9"/>
          <p:cNvSpPr/>
          <p:nvPr/>
        </p:nvSpPr>
        <p:spPr>
          <a:xfrm>
            <a:off x="642937" y="1650271"/>
            <a:ext cx="4499835" cy="1461939"/>
          </a:xfrm>
          <a:prstGeom prst="rect">
            <a:avLst/>
          </a:prstGeom>
        </p:spPr>
        <p:txBody>
          <a:bodyPr wrap="square">
            <a:spAutoFit/>
          </a:bodyPr>
          <a:lstStyle/>
          <a:p>
            <a:pPr>
              <a:spcAft>
                <a:spcPts val="0"/>
              </a:spcAft>
              <a:tabLst>
                <a:tab pos="1386840" algn="l"/>
              </a:tabLst>
            </a:pPr>
            <a:r>
              <a:rPr lang="en-US" sz="2800" b="1" dirty="0">
                <a:solidFill>
                  <a:srgbClr val="0D0D0D"/>
                </a:solidFill>
                <a:latin typeface="Times New Roman" panose="02020603050405020304" pitchFamily="18" charset="0"/>
                <a:ea typeface="MS Mincho"/>
              </a:rPr>
              <a:t>VÒNG 1</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Nhóm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chuyên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gia</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spcBef>
                <a:spcPts val="600"/>
              </a:spcBef>
              <a:spcAft>
                <a:spcPts val="0"/>
              </a:spcAft>
            </a:pPr>
            <a:r>
              <a:rPr lang="en-US" sz="2800" b="1" dirty="0" err="1">
                <a:latin typeface="Times New Roman" panose="02020603050405020304" pitchFamily="18" charset="0"/>
                <a:ea typeface="Times New Roman" panose="02020603050405020304" pitchFamily="18" charset="0"/>
              </a:rPr>
              <a:t>Nhiệm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phiếu</a:t>
            </a:r>
            <a:r>
              <a:rPr lang="en-US" sz="2800" dirty="0">
                <a:solidFill>
                  <a:srgbClr val="FF0000"/>
                </a:solidFill>
                <a:latin typeface="Times New Roman" panose="02020603050405020304" pitchFamily="18" charset="0"/>
                <a:ea typeface="Times New Roman" panose="02020603050405020304" pitchFamily="18" charset="0"/>
              </a:rPr>
              <a:t> HT </a:t>
            </a:r>
            <a:r>
              <a:rPr lang="en-US" sz="2800" dirty="0" err="1">
                <a:solidFill>
                  <a:srgbClr val="FF0000"/>
                </a:solidFill>
                <a:latin typeface="Times New Roman" panose="02020603050405020304" pitchFamily="18" charset="0"/>
                <a:ea typeface="Times New Roman" panose="02020603050405020304" pitchFamily="18" charset="0"/>
              </a:rPr>
              <a:t>số</a:t>
            </a:r>
            <a:r>
              <a:rPr lang="en-US" sz="2800" dirty="0">
                <a:solidFill>
                  <a:srgbClr val="FF0000"/>
                </a:solidFill>
                <a:latin typeface="Times New Roman" panose="02020603050405020304" pitchFamily="18" charset="0"/>
                <a:ea typeface="Times New Roman" panose="02020603050405020304" pitchFamily="18" charset="0"/>
              </a:rPr>
              <a:t> 1</a:t>
            </a:r>
            <a:r>
              <a:rPr lang="en-US" sz="2800" dirty="0" smtClean="0">
                <a:solidFill>
                  <a:srgbClr val="FF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
        <p:nvSpPr>
          <p:cNvPr id="12" name="Rectangle 11"/>
          <p:cNvSpPr/>
          <p:nvPr/>
        </p:nvSpPr>
        <p:spPr>
          <a:xfrm>
            <a:off x="6787556" y="1296841"/>
            <a:ext cx="3279424" cy="523220"/>
          </a:xfrm>
          <a:prstGeom prst="rect">
            <a:avLst/>
          </a:prstGeom>
        </p:spPr>
        <p:txBody>
          <a:bodyPr wrap="none">
            <a:spAutoFit/>
          </a:bodyPr>
          <a:lstStyle/>
          <a:p>
            <a:pPr algn="ctr">
              <a:spcAft>
                <a:spcPts val="0"/>
              </a:spcAft>
            </a:pPr>
            <a:r>
              <a:rPr lang="en-US" sz="2800" b="1" dirty="0">
                <a:solidFill>
                  <a:srgbClr val="000000"/>
                </a:solidFill>
                <a:latin typeface="Times New Roman" panose="02020603050405020304" pitchFamily="18" charset="0"/>
                <a:ea typeface="Times New Roman" panose="02020603050405020304" pitchFamily="18" charset="0"/>
              </a:rPr>
              <a:t>PHIẾU HỌC TẬP 1</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439077064"/>
              </p:ext>
            </p:extLst>
          </p:nvPr>
        </p:nvGraphicFramePr>
        <p:xfrm>
          <a:off x="5611809" y="1820061"/>
          <a:ext cx="5820642" cy="1369695"/>
        </p:xfrm>
        <a:graphic>
          <a:graphicData uri="http://schemas.openxmlformats.org/drawingml/2006/table">
            <a:tbl>
              <a:tblPr firstRow="1" firstCol="1" bandRow="1"/>
              <a:tblGrid>
                <a:gridCol w="1939718">
                  <a:extLst>
                    <a:ext uri="{9D8B030D-6E8A-4147-A177-3AD203B41FA5}">
                      <a16:colId xmlns:a16="http://schemas.microsoft.com/office/drawing/2014/main" val="1620066970"/>
                    </a:ext>
                  </a:extLst>
                </a:gridCol>
                <a:gridCol w="1533478">
                  <a:extLst>
                    <a:ext uri="{9D8B030D-6E8A-4147-A177-3AD203B41FA5}">
                      <a16:colId xmlns:a16="http://schemas.microsoft.com/office/drawing/2014/main" val="776132422"/>
                    </a:ext>
                  </a:extLst>
                </a:gridCol>
                <a:gridCol w="2347446">
                  <a:extLst>
                    <a:ext uri="{9D8B030D-6E8A-4147-A177-3AD203B41FA5}">
                      <a16:colId xmlns:a16="http://schemas.microsoft.com/office/drawing/2014/main" val="4218818177"/>
                    </a:ext>
                  </a:extLst>
                </a:gridCol>
              </a:tblGrid>
              <a:tr h="0">
                <a:tc>
                  <a:txBody>
                    <a:bodyPr/>
                    <a:lstStyle/>
                    <a:p>
                      <a:pPr algn="ctr">
                        <a:lnSpc>
                          <a:spcPct val="107000"/>
                        </a:lnSpc>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5926182"/>
                  </a:ext>
                </a:extLst>
              </a:tr>
              <a:tr h="0">
                <a:tc>
                  <a:txBody>
                    <a:bodyPr/>
                    <a:lstStyle/>
                    <a:p>
                      <a:pPr algn="ctr">
                        <a:lnSpc>
                          <a:spcPct val="107000"/>
                        </a:lnSpc>
                        <a:spcAft>
                          <a:spcPts val="0"/>
                        </a:spcAft>
                      </a:pPr>
                      <a:r>
                        <a:rPr lang="en-US"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8341276"/>
                  </a:ext>
                </a:extLst>
              </a:tr>
            </a:tbl>
          </a:graphicData>
        </a:graphic>
      </p:graphicFrame>
      <p:sp>
        <p:nvSpPr>
          <p:cNvPr id="17" name="Rectangle 16"/>
          <p:cNvSpPr/>
          <p:nvPr/>
        </p:nvSpPr>
        <p:spPr>
          <a:xfrm>
            <a:off x="607802" y="4163637"/>
            <a:ext cx="5481847" cy="1938992"/>
          </a:xfrm>
          <a:prstGeom prst="rect">
            <a:avLst/>
          </a:prstGeom>
        </p:spPr>
        <p:txBody>
          <a:bodyPr wrap="square">
            <a:spAutoFit/>
          </a:bodyPr>
          <a:lstStyle/>
          <a:p>
            <a:pPr marL="342900" indent="-342900" algn="just">
              <a:spcAft>
                <a:spcPts val="0"/>
              </a:spcAft>
              <a:buFont typeface="Wingdings" panose="05000000000000000000" pitchFamily="2" charset="2"/>
              <a:buChar char="v"/>
            </a:pPr>
            <a:r>
              <a:rPr lang="en-US" sz="2400" i="1" dirty="0" err="1" smtClean="0">
                <a:solidFill>
                  <a:srgbClr val="000000"/>
                </a:solidFill>
                <a:latin typeface="Times New Roman" panose="02020603050405020304" pitchFamily="18" charset="0"/>
                <a:ea typeface="Times New Roman" panose="02020603050405020304" pitchFamily="18" charset="0"/>
              </a:rPr>
              <a:t>Xác</a:t>
            </a:r>
            <a:r>
              <a:rPr lang="en-US" sz="2400" i="1" dirty="0" smtClean="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định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rPr>
              <a:t> c</a:t>
            </a:r>
            <a:r>
              <a:rPr lang="vi-VN" sz="2400" i="1" dirty="0">
                <a:solidFill>
                  <a:srgbClr val="000000"/>
                </a:solidFill>
                <a:latin typeface="Times New Roman" panose="02020603050405020304" pitchFamily="18" charset="0"/>
                <a:ea typeface="Times New Roman" panose="02020603050405020304" pitchFamily="18" charset="0"/>
              </a:rPr>
              <a:t>âu văn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thể</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hiện</a:t>
            </a:r>
            <a:r>
              <a:rPr lang="en-US" sz="2400" i="1" dirty="0">
                <a:solidFill>
                  <a:srgbClr val="000000"/>
                </a:solidFill>
                <a:latin typeface="Times New Roman" panose="02020603050405020304" pitchFamily="18" charset="0"/>
                <a:ea typeface="Times New Roman" panose="02020603050405020304" pitchFamily="18" charset="0"/>
              </a:rPr>
              <a:t> ý </a:t>
            </a:r>
            <a:r>
              <a:rPr lang="en-US" sz="2400" i="1" dirty="0" err="1">
                <a:solidFill>
                  <a:srgbClr val="000000"/>
                </a:solidFill>
                <a:latin typeface="Times New Roman" panose="02020603050405020304" pitchFamily="18" charset="0"/>
                <a:ea typeface="Times New Roman" panose="02020603050405020304" pitchFamily="18" charset="0"/>
              </a:rPr>
              <a:t>kiến</a:t>
            </a:r>
            <a:r>
              <a:rPr lang="en-US" sz="2400" i="1" dirty="0">
                <a:solidFill>
                  <a:srgbClr val="000000"/>
                </a:solidFill>
                <a:latin typeface="Times New Roman" panose="02020603050405020304" pitchFamily="18" charset="0"/>
                <a:ea typeface="Times New Roman" panose="02020603050405020304" pitchFamily="18" charset="0"/>
              </a:rPr>
              <a:t> </a:t>
            </a:r>
            <a:r>
              <a:rPr lang="vi-VN" sz="2400" i="1" dirty="0">
                <a:solidFill>
                  <a:srgbClr val="000000"/>
                </a:solidFill>
                <a:latin typeface="Times New Roman" panose="02020603050405020304" pitchFamily="18" charset="0"/>
                <a:ea typeface="Times New Roman" panose="02020603050405020304" pitchFamily="18" charset="0"/>
              </a:rPr>
              <a:t>của người viết về việc </a:t>
            </a:r>
            <a:r>
              <a:rPr lang="vi-VN" sz="2400" b="1" i="1" dirty="0">
                <a:solidFill>
                  <a:srgbClr val="000000"/>
                </a:solidFill>
                <a:latin typeface="Times New Roman" panose="02020603050405020304" pitchFamily="18" charset="0"/>
                <a:ea typeface="Times New Roman" panose="02020603050405020304" pitchFamily="18" charset="0"/>
              </a:rPr>
              <a:t>học thầy</a:t>
            </a:r>
            <a:r>
              <a:rPr lang="en-US" sz="2400" i="1"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lgn="just">
              <a:spcAft>
                <a:spcPts val="0"/>
              </a:spcAft>
              <a:buFont typeface="Wingdings" panose="05000000000000000000" pitchFamily="2" charset="2"/>
              <a:buChar char="v"/>
            </a:pPr>
            <a:r>
              <a:rPr lang="en-US" sz="2400" i="1" dirty="0" err="1" smtClean="0">
                <a:solidFill>
                  <a:srgbClr val="000000"/>
                </a:solidFill>
                <a:latin typeface="Times New Roman" panose="02020603050405020304" pitchFamily="18" charset="0"/>
                <a:ea typeface="Times New Roman" panose="02020603050405020304" pitchFamily="18" charset="0"/>
              </a:rPr>
              <a:t>Để</a:t>
            </a:r>
            <a:r>
              <a:rPr lang="en-US" sz="2400" i="1" dirty="0" smtClean="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thuyết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phục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người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đọc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về</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tầm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quan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trọng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việc</a:t>
            </a:r>
            <a:r>
              <a:rPr lang="en-US" sz="2400"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học</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thầy</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tác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giả</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đã</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sử</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dụng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lí</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lẽ</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bằng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chứng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nào</a:t>
            </a:r>
            <a:r>
              <a:rPr lang="en-US" sz="2400" i="1"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468851" y="3978971"/>
            <a:ext cx="5050049" cy="2308324"/>
          </a:xfrm>
          <a:prstGeom prst="rect">
            <a:avLst/>
          </a:prstGeom>
        </p:spPr>
        <p:txBody>
          <a:bodyPr wrap="square">
            <a:spAutoFit/>
          </a:bodyPr>
          <a:lstStyle/>
          <a:p>
            <a:pPr marL="342900" indent="-342900">
              <a:spcAft>
                <a:spcPts val="0"/>
              </a:spcAft>
              <a:buFont typeface="Wingdings" panose="05000000000000000000" pitchFamily="2" charset="2"/>
              <a:buChar char="v"/>
            </a:pPr>
            <a:r>
              <a:rPr lang="en-US" sz="2400" i="1" dirty="0" err="1" smtClean="0">
                <a:solidFill>
                  <a:srgbClr val="000000"/>
                </a:solidFill>
                <a:latin typeface="Times New Roman" panose="02020603050405020304" pitchFamily="18" charset="0"/>
                <a:ea typeface="Times New Roman" panose="02020603050405020304" pitchFamily="18" charset="0"/>
              </a:rPr>
              <a:t>Xác</a:t>
            </a:r>
            <a:r>
              <a:rPr lang="en-US" sz="2400" i="1" dirty="0" smtClean="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định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rPr>
              <a:t> c</a:t>
            </a:r>
            <a:r>
              <a:rPr lang="vi-VN" sz="2400" i="1" dirty="0">
                <a:solidFill>
                  <a:srgbClr val="000000"/>
                </a:solidFill>
                <a:latin typeface="Times New Roman" panose="02020603050405020304" pitchFamily="18" charset="0"/>
                <a:ea typeface="Times New Roman" panose="02020603050405020304" pitchFamily="18" charset="0"/>
              </a:rPr>
              <a:t>âu văn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thể</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hiện</a:t>
            </a:r>
            <a:r>
              <a:rPr lang="en-US" sz="2400" i="1" dirty="0">
                <a:solidFill>
                  <a:srgbClr val="000000"/>
                </a:solidFill>
                <a:latin typeface="Times New Roman" panose="02020603050405020304" pitchFamily="18" charset="0"/>
                <a:ea typeface="Times New Roman" panose="02020603050405020304" pitchFamily="18" charset="0"/>
              </a:rPr>
              <a:t> ý </a:t>
            </a:r>
            <a:r>
              <a:rPr lang="en-US" sz="2400" i="1" dirty="0" err="1">
                <a:solidFill>
                  <a:srgbClr val="000000"/>
                </a:solidFill>
                <a:latin typeface="Times New Roman" panose="02020603050405020304" pitchFamily="18" charset="0"/>
                <a:ea typeface="Times New Roman" panose="02020603050405020304" pitchFamily="18" charset="0"/>
              </a:rPr>
              <a:t>kiến</a:t>
            </a:r>
            <a:r>
              <a:rPr lang="en-US" sz="2400" i="1" dirty="0">
                <a:solidFill>
                  <a:srgbClr val="000000"/>
                </a:solidFill>
                <a:latin typeface="Times New Roman" panose="02020603050405020304" pitchFamily="18" charset="0"/>
                <a:ea typeface="Times New Roman" panose="02020603050405020304" pitchFamily="18" charset="0"/>
              </a:rPr>
              <a:t> </a:t>
            </a:r>
            <a:r>
              <a:rPr lang="vi-VN" sz="2400" i="1" dirty="0">
                <a:solidFill>
                  <a:srgbClr val="000000"/>
                </a:solidFill>
                <a:latin typeface="Times New Roman" panose="02020603050405020304" pitchFamily="18" charset="0"/>
                <a:ea typeface="Times New Roman" panose="02020603050405020304" pitchFamily="18" charset="0"/>
              </a:rPr>
              <a:t>của người viết về việc </a:t>
            </a:r>
            <a:r>
              <a:rPr lang="vi-VN" sz="2400" b="1" i="1" dirty="0">
                <a:solidFill>
                  <a:srgbClr val="000000"/>
                </a:solidFill>
                <a:latin typeface="Times New Roman" panose="02020603050405020304" pitchFamily="18" charset="0"/>
                <a:ea typeface="Times New Roman" panose="02020603050405020304" pitchFamily="18" charset="0"/>
              </a:rPr>
              <a:t>học bạn</a:t>
            </a:r>
            <a:r>
              <a:rPr lang="en-US" sz="2400" i="1"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spcAft>
                <a:spcPts val="0"/>
              </a:spcAft>
              <a:buFont typeface="Wingdings" panose="05000000000000000000" pitchFamily="2" charset="2"/>
              <a:buChar char="v"/>
            </a:pPr>
            <a:r>
              <a:rPr lang="en-US" sz="2400" i="1" dirty="0" err="1" smtClean="0">
                <a:solidFill>
                  <a:srgbClr val="000000"/>
                </a:solidFill>
                <a:latin typeface="Times New Roman" panose="02020603050405020304" pitchFamily="18" charset="0"/>
                <a:ea typeface="Times New Roman" panose="02020603050405020304" pitchFamily="18" charset="0"/>
              </a:rPr>
              <a:t>Để</a:t>
            </a:r>
            <a:r>
              <a:rPr lang="en-US" sz="2400" i="1" dirty="0" smtClean="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thuyết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phục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người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đọc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về</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tầm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quan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trọng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việc</a:t>
            </a:r>
            <a:r>
              <a:rPr lang="en-US" sz="2400"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học</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bạn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tác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giả</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đã</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sử</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dụng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lí</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lẽ</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bằng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chứng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nào</a:t>
            </a:r>
            <a:r>
              <a:rPr lang="en-US" sz="2400" i="1"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9" name="Rectangle 18"/>
          <p:cNvSpPr/>
          <p:nvPr/>
        </p:nvSpPr>
        <p:spPr>
          <a:xfrm>
            <a:off x="1957456" y="3456575"/>
            <a:ext cx="2188420" cy="646331"/>
          </a:xfrm>
          <a:prstGeom prst="rect">
            <a:avLst/>
          </a:prstGeom>
          <a:noFill/>
        </p:spPr>
        <p:txBody>
          <a:bodyPr wrap="none" lIns="91440" tIns="45720" rIns="91440" bIns="45720">
            <a:spAutoFit/>
          </a:bodyPr>
          <a:lstStyle/>
          <a:p>
            <a:pPr algn="ctr"/>
            <a:r>
              <a:rPr lang="en-US" sz="36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NHÓM 1,2</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4" name="Rectangle 33"/>
          <p:cNvSpPr/>
          <p:nvPr/>
        </p:nvSpPr>
        <p:spPr>
          <a:xfrm>
            <a:off x="8063759" y="3426712"/>
            <a:ext cx="2188421" cy="646331"/>
          </a:xfrm>
          <a:prstGeom prst="rect">
            <a:avLst/>
          </a:prstGeom>
          <a:noFill/>
        </p:spPr>
        <p:txBody>
          <a:bodyPr wrap="none" lIns="91440" tIns="45720" rIns="91440" bIns="45720">
            <a:spAutoFit/>
          </a:bodyPr>
          <a:lstStyle/>
          <a:p>
            <a:pPr algn="ctr"/>
            <a:r>
              <a:rPr lang="en-US" sz="36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NHÓM 3,4</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23" name="Picture 22"/>
          <p:cNvPicPr>
            <a:picLocks noChangeAspect="1"/>
          </p:cNvPicPr>
          <p:nvPr/>
        </p:nvPicPr>
        <p:blipFill rotWithShape="1">
          <a:blip r:embed="rId7"/>
          <a:srcRect l="22760" t="13226" r="24079" b="15607"/>
          <a:stretch/>
        </p:blipFill>
        <p:spPr>
          <a:xfrm>
            <a:off x="7141324" y="3401236"/>
            <a:ext cx="784269" cy="606603"/>
          </a:xfrm>
          <a:prstGeom prst="rect">
            <a:avLst/>
          </a:prstGeom>
        </p:spPr>
      </p:pic>
    </p:spTree>
    <p:extLst>
      <p:ext uri="{BB962C8B-B14F-4D97-AF65-F5344CB8AC3E}">
        <p14:creationId xmlns:p14="http://schemas.microsoft.com/office/powerpoint/2010/main" val="101363068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235952" y="561973"/>
            <a:ext cx="1694695" cy="661207"/>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399" y="879390"/>
            <a:ext cx="10845800" cy="579967"/>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bài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60400" y="1594601"/>
            <a:ext cx="10845800" cy="3785652"/>
          </a:xfrm>
          <a:prstGeom prst="rect">
            <a:avLst/>
          </a:prstGeom>
        </p:spPr>
        <p:txBody>
          <a:bodyPr>
            <a:spAutoFit/>
          </a:bodyPr>
          <a:lstStyle/>
          <a:p>
            <a:pPr marL="285750" indent="-285750">
              <a:lnSpc>
                <a:spcPct val="150000"/>
              </a:lnSpc>
              <a:spcAft>
                <a:spcPts val="1200"/>
              </a:spcAft>
              <a:buFont typeface="Wingdings" panose="05000000000000000000" pitchFamily="2" charset="2"/>
              <a:buChar char="ü"/>
            </a:pP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Chủ</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quan</a:t>
            </a:r>
            <a:r>
              <a:rPr lang="en-US" sz="2800" dirty="0" smtClean="0">
                <a:latin typeface="Times New Roman" panose="02020603050405020304" pitchFamily="18" charset="0"/>
                <a:ea typeface="Times New Roman" panose="02020603050405020304" pitchFamily="18" charset="0"/>
              </a:rPr>
              <a:t>:</a:t>
            </a:r>
          </a:p>
          <a:p>
            <a:pPr marL="457200" indent="-457200">
              <a:lnSpc>
                <a:spcPct val="150000"/>
              </a:lnSpc>
              <a:spcAft>
                <a:spcPts val="1200"/>
              </a:spcAft>
              <a:buFont typeface="Wingdings" panose="05000000000000000000" pitchFamily="2" charset="2"/>
              <a:buChar char="§"/>
            </a:pPr>
            <a:r>
              <a:rPr lang="en-US" sz="2800" dirty="0" smtClean="0">
                <a:latin typeface="Times New Roman" panose="02020603050405020304" pitchFamily="18" charset="0"/>
                <a:ea typeface="Times New Roman" panose="02020603050405020304" pitchFamily="18" charset="0"/>
              </a:rPr>
              <a:t>Ý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chưa</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cao</a:t>
            </a:r>
            <a:r>
              <a:rPr lang="en-US" sz="2800" dirty="0" smtClean="0">
                <a:latin typeface="Times New Roman" panose="02020603050405020304" pitchFamily="18" charset="0"/>
                <a:ea typeface="Times New Roman" panose="02020603050405020304" pitchFamily="18" charset="0"/>
              </a:rPr>
              <a:t>.</a:t>
            </a:r>
          </a:p>
          <a:p>
            <a:pPr marL="457200" indent="-457200">
              <a:lnSpc>
                <a:spcPct val="150000"/>
              </a:lnSpc>
              <a:spcAft>
                <a:spcPts val="1200"/>
              </a:spcAft>
              <a:buFont typeface="Wingdings" panose="05000000000000000000" pitchFamily="2" charset="2"/>
              <a:buChar char="§"/>
            </a:pPr>
            <a:r>
              <a:rPr lang="en-US" sz="2800" dirty="0" smtClean="0">
                <a:latin typeface="Times New Roman" panose="02020603050405020304" pitchFamily="18" charset="0"/>
                <a:ea typeface="Times New Roman" panose="02020603050405020304" pitchFamily="18" charset="0"/>
              </a:rPr>
              <a:t>Cha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nghiêm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khắc</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rPr>
              <a:t>con</a:t>
            </a:r>
          </a:p>
          <a:p>
            <a:pPr marL="457200" indent="-457200">
              <a:lnSpc>
                <a:spcPct val="150000"/>
              </a:lnSpc>
              <a:spcAft>
                <a:spcPts val="1200"/>
              </a:spcAft>
              <a:buFont typeface="Wingdings" panose="05000000000000000000" pitchFamily="2" charset="2"/>
              <a:buChar char="§"/>
            </a:pPr>
            <a:r>
              <a:rPr lang="en-US" sz="2800" dirty="0" err="1" smtClean="0">
                <a:latin typeface="Times New Roman" panose="02020603050405020304" pitchFamily="18" charset="0"/>
                <a:ea typeface="Times New Roman" panose="02020603050405020304" pitchFamily="18" charset="0"/>
              </a:rPr>
              <a:t>Thái</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nhen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72257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235952" y="561973"/>
            <a:ext cx="1694695" cy="661207"/>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73100" y="1208174"/>
            <a:ext cx="10845800" cy="4616648"/>
          </a:xfrm>
          <a:prstGeom prst="rect">
            <a:avLst/>
          </a:prstGeom>
        </p:spPr>
        <p:txBody>
          <a:bodyPr>
            <a:spAutoFit/>
          </a:bodyPr>
          <a:lstStyle/>
          <a:p>
            <a:pPr>
              <a:lnSpc>
                <a:spcPct val="150000"/>
              </a:lnSpc>
            </a:pPr>
            <a:r>
              <a:rPr lang="vi-VN" sz="2800" dirty="0">
                <a:latin typeface="Times New Roman" panose="02020603050405020304" pitchFamily="18" charset="0"/>
                <a:cs typeface="Times New Roman" panose="02020603050405020304" pitchFamily="18" charset="0"/>
              </a:rPr>
              <a:t>Hậu quả:</a:t>
            </a:r>
          </a:p>
          <a:p>
            <a:pPr marL="285750" indent="-285750">
              <a:lnSpc>
                <a:spcPct val="150000"/>
              </a:lnSpc>
              <a:buFont typeface="Wingdings" panose="05000000000000000000" pitchFamily="2" charset="2"/>
              <a:buChar char="v"/>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Ảnh </a:t>
            </a:r>
            <a:r>
              <a:rPr lang="vi-VN" sz="2800" dirty="0">
                <a:latin typeface="Times New Roman" panose="02020603050405020304" pitchFamily="18" charset="0"/>
                <a:cs typeface="Times New Roman" panose="02020603050405020304" pitchFamily="18" charset="0"/>
              </a:rPr>
              <a:t>hưởng nghiêm trọng đến sức khỏe, đời sống của người dân, không chỉ khiến sức khỏe bị suy giảm, gây nhiều bệnh tật.</a:t>
            </a:r>
          </a:p>
          <a:p>
            <a:pPr marL="285750" indent="-285750">
              <a:lnSpc>
                <a:spcPct val="150000"/>
              </a:lnSpc>
              <a:buFont typeface="Wingdings" panose="05000000000000000000" pitchFamily="2" charset="2"/>
              <a:buChar char="v"/>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Xả </a:t>
            </a:r>
            <a:r>
              <a:rPr lang="vi-VN" sz="2800" dirty="0">
                <a:latin typeface="Times New Roman" panose="02020603050405020304" pitchFamily="18" charset="0"/>
                <a:cs typeface="Times New Roman" panose="02020603050405020304" pitchFamily="18" charset="0"/>
              </a:rPr>
              <a:t>rác bừa bãi là nguyên nhân lớn gây ô nhiễm môi trường</a:t>
            </a:r>
          </a:p>
          <a:p>
            <a:pPr marL="285750" indent="-285750">
              <a:lnSpc>
                <a:spcPct val="150000"/>
              </a:lnSpc>
              <a:buFont typeface="Wingdings" panose="05000000000000000000" pitchFamily="2" charset="2"/>
              <a:buChar char="v"/>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Làm </a:t>
            </a:r>
            <a:r>
              <a:rPr lang="vi-VN" sz="2800" dirty="0">
                <a:latin typeface="Times New Roman" panose="02020603050405020304" pitchFamily="18" charset="0"/>
                <a:cs typeface="Times New Roman" panose="02020603050405020304" pitchFamily="18" charset="0"/>
              </a:rPr>
              <a:t>mất đi hình ảnh Việt Nam tươi đẹp trong mắt bạn bè quốc tế, khiến cho ngành du lịch giảm mạnh, thiệt hại chung về kinh tế.</a:t>
            </a:r>
          </a:p>
          <a:p>
            <a:pPr marL="285750" indent="-285750">
              <a:lnSpc>
                <a:spcPct val="150000"/>
              </a:lnSpc>
              <a:buFont typeface="Wingdings" panose="05000000000000000000" pitchFamily="2" charset="2"/>
              <a:buChar char="v"/>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Tiêu </a:t>
            </a:r>
            <a:r>
              <a:rPr lang="vi-VN" sz="2800" dirty="0">
                <a:latin typeface="Times New Roman" panose="02020603050405020304" pitchFamily="18" charset="0"/>
                <a:cs typeface="Times New Roman" panose="02020603050405020304" pitchFamily="18" charset="0"/>
              </a:rPr>
              <a:t>tốn những khoản chi phí lớn để thuê nhân sự dọn dẹp vệ sinh</a:t>
            </a:r>
          </a:p>
        </p:txBody>
      </p:sp>
    </p:spTree>
    <p:extLst>
      <p:ext uri="{BB962C8B-B14F-4D97-AF65-F5344CB8AC3E}">
        <p14:creationId xmlns:p14="http://schemas.microsoft.com/office/powerpoint/2010/main" val="216984183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235952" y="561973"/>
            <a:ext cx="1694695" cy="661207"/>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358424"/>
            <a:ext cx="10845800" cy="4555093"/>
          </a:xfrm>
          <a:prstGeom prst="rect">
            <a:avLst/>
          </a:prstGeom>
        </p:spPr>
        <p:txBody>
          <a:bodyPr>
            <a:spAutoFit/>
          </a:bodyPr>
          <a:lstStyle/>
          <a:p>
            <a:pPr marL="457200" indent="-457200">
              <a:spcAft>
                <a:spcPts val="1200"/>
              </a:spcAft>
              <a:buFont typeface="Wingdings" panose="05000000000000000000" pitchFamily="2" charset="2"/>
              <a:buChar char="q"/>
            </a:pP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bừa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bãi</a:t>
            </a:r>
            <a:r>
              <a:rPr lang="en-US" sz="2800" dirty="0">
                <a:latin typeface="Times New Roman" panose="02020603050405020304" pitchFamily="18" charset="0"/>
                <a:ea typeface="Times New Roman" panose="02020603050405020304" pitchFamily="18" charset="0"/>
              </a:rPr>
              <a:t>?</a:t>
            </a:r>
          </a:p>
          <a:p>
            <a:pPr marL="457200" lvl="0" indent="-457200">
              <a:spcAft>
                <a:spcPts val="0"/>
              </a:spcAft>
              <a:buSzPts val="1000"/>
              <a:buFont typeface="Wingdings" panose="05000000000000000000" pitchFamily="2" charset="2"/>
              <a:buChar char="v"/>
              <a:tabLst>
                <a:tab pos="457200" algn="l"/>
              </a:tabLst>
            </a:pP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nâng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a:t>
            </a:r>
          </a:p>
          <a:p>
            <a:pPr marL="457200" lvl="0" indent="-457200">
              <a:spcAft>
                <a:spcPts val="0"/>
              </a:spcAft>
              <a:buSzPts val="1000"/>
              <a:buFont typeface="Wingdings" panose="05000000000000000000" pitchFamily="2" charset="2"/>
              <a:buChar char="v"/>
              <a:tabLst>
                <a:tab pos="457200" algn="l"/>
              </a:tabLst>
            </a:pPr>
            <a:r>
              <a:rPr lang="en-US" sz="2800" dirty="0" err="1">
                <a:latin typeface="Times New Roman" panose="02020603050405020304" pitchFamily="18" charset="0"/>
                <a:ea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vi </a:t>
            </a:r>
            <a:r>
              <a:rPr lang="en-US" sz="2800" dirty="0" err="1">
                <a:latin typeface="Times New Roman" panose="02020603050405020304" pitchFamily="18" charset="0"/>
                <a:ea typeface="Times New Roman" panose="02020603050405020304" pitchFamily="18" charset="0"/>
              </a:rPr>
              <a:t>vứt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bừa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bãi</a:t>
            </a:r>
            <a:r>
              <a:rPr lang="en-US" sz="2800" dirty="0">
                <a:latin typeface="Times New Roman" panose="02020603050405020304" pitchFamily="18" charset="0"/>
                <a:ea typeface="Times New Roman" panose="02020603050405020304" pitchFamily="18" charset="0"/>
              </a:rPr>
              <a:t>.</a:t>
            </a:r>
          </a:p>
          <a:p>
            <a:pPr marL="457200" lvl="0" indent="-457200">
              <a:spcAft>
                <a:spcPts val="0"/>
              </a:spcAft>
              <a:buSzPts val="1000"/>
              <a:buFont typeface="Wingdings" panose="05000000000000000000" pitchFamily="2" charset="2"/>
              <a:buChar char="v"/>
              <a:tabLst>
                <a:tab pos="457200" algn="l"/>
              </a:tabLst>
            </a:pPr>
            <a:r>
              <a:rPr lang="en-US" sz="2800" dirty="0" err="1">
                <a:latin typeface="Times New Roman" panose="02020603050405020304" pitchFamily="18" charset="0"/>
                <a:ea typeface="Times New Roman" panose="02020603050405020304" pitchFamily="18" charset="0"/>
              </a:rPr>
              <a:t>Tuyên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a:t>
            </a:r>
          </a:p>
          <a:p>
            <a:pPr marL="457200" lvl="0" indent="-457200">
              <a:spcAft>
                <a:spcPts val="0"/>
              </a:spcAft>
              <a:buSzPts val="1000"/>
              <a:buFont typeface="Wingdings" panose="05000000000000000000" pitchFamily="2" charset="2"/>
              <a:buChar char="v"/>
              <a:tabLst>
                <a:tab pos="457200" algn="l"/>
              </a:tabLst>
            </a:pP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nặng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vi </a:t>
            </a:r>
            <a:r>
              <a:rPr lang="en-US" sz="2800" dirty="0" err="1">
                <a:latin typeface="Times New Roman" panose="02020603050405020304" pitchFamily="18" charset="0"/>
                <a:ea typeface="Times New Roman" panose="02020603050405020304" pitchFamily="18" charset="0"/>
              </a:rPr>
              <a:t>vi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2880676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02578929"/>
              </p:ext>
            </p:extLst>
          </p:nvPr>
        </p:nvGraphicFramePr>
        <p:xfrm>
          <a:off x="660400" y="732729"/>
          <a:ext cx="10845800" cy="5870448"/>
        </p:xfrm>
        <a:graphic>
          <a:graphicData uri="http://schemas.openxmlformats.org/drawingml/2006/table">
            <a:tbl>
              <a:tblPr firstRow="1" firstCol="1" bandRow="1" bandCol="1"/>
              <a:tblGrid>
                <a:gridCol w="2422013">
                  <a:extLst>
                    <a:ext uri="{9D8B030D-6E8A-4147-A177-3AD203B41FA5}">
                      <a16:colId xmlns:a16="http://schemas.microsoft.com/office/drawing/2014/main" val="853000819"/>
                    </a:ext>
                  </a:extLst>
                </a:gridCol>
                <a:gridCol w="3000887">
                  <a:extLst>
                    <a:ext uri="{9D8B030D-6E8A-4147-A177-3AD203B41FA5}">
                      <a16:colId xmlns:a16="http://schemas.microsoft.com/office/drawing/2014/main" val="815936594"/>
                    </a:ext>
                  </a:extLst>
                </a:gridCol>
                <a:gridCol w="2711450">
                  <a:extLst>
                    <a:ext uri="{9D8B030D-6E8A-4147-A177-3AD203B41FA5}">
                      <a16:colId xmlns:a16="http://schemas.microsoft.com/office/drawing/2014/main" val="1618146188"/>
                    </a:ext>
                  </a:extLst>
                </a:gridCol>
                <a:gridCol w="2711450">
                  <a:extLst>
                    <a:ext uri="{9D8B030D-6E8A-4147-A177-3AD203B41FA5}">
                      <a16:colId xmlns:a16="http://schemas.microsoft.com/office/drawing/2014/main" val="3031351691"/>
                    </a:ext>
                  </a:extLst>
                </a:gridCol>
              </a:tblGrid>
              <a:tr h="112117">
                <a:tc gridSpan="4">
                  <a:txBody>
                    <a:bodyPr/>
                    <a:lstStyle/>
                    <a:p>
                      <a:pPr algn="ctr">
                        <a:lnSpc>
                          <a:spcPct val="107000"/>
                        </a:lnSpc>
                        <a:spcAft>
                          <a:spcPts val="0"/>
                        </a:spcAft>
                      </a:pPr>
                      <a:r>
                        <a:rPr lang="vi-VN" sz="20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PHIẾU ĐÁNH GIÁ THEO TIÊU CHÍ</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2274895"/>
                  </a:ext>
                </a:extLst>
              </a:tr>
              <a:tr h="112117">
                <a:tc gridSpan="4">
                  <a:txBody>
                    <a:bodyPr/>
                    <a:lstStyle/>
                    <a:p>
                      <a:pPr algn="ctr">
                        <a:lnSpc>
                          <a:spcPct val="107000"/>
                        </a:lnSpc>
                        <a:spcAft>
                          <a:spcPts val="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Nhóm</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85009194"/>
                  </a:ext>
                </a:extLst>
              </a:tr>
              <a:tr h="112117">
                <a:tc rowSpan="2">
                  <a:txBody>
                    <a:bodyPr/>
                    <a:lstStyle/>
                    <a:p>
                      <a:pPr algn="ctr">
                        <a:lnSpc>
                          <a:spcPct val="107000"/>
                        </a:lnSpc>
                        <a:spcAft>
                          <a:spcPts val="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0"/>
                        </a:spcAft>
                      </a:pPr>
                      <a:r>
                        <a:rPr lang="vi-VN" sz="2000" b="1" i="1" dirty="0">
                          <a:effectLst/>
                          <a:latin typeface="Times New Roman" panose="02020603050405020304" pitchFamily="18" charset="0"/>
                          <a:ea typeface="Times New Roman" panose="02020603050405020304" pitchFamily="18" charset="0"/>
                          <a:cs typeface="Times New Roman" panose="02020603050405020304" pitchFamily="18" charset="0"/>
                        </a:rPr>
                        <a:t>Mức độ</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14137705"/>
                  </a:ext>
                </a:extLst>
              </a:tr>
              <a:tr h="112117">
                <a:tc vMerge="1">
                  <a:txBody>
                    <a:bodyPr/>
                    <a:lstStyle/>
                    <a:p>
                      <a:endParaRPr lang="en-US"/>
                    </a:p>
                  </a:txBody>
                  <a:tcPr/>
                </a:tc>
                <a:tc>
                  <a:txBody>
                    <a:bodyPr/>
                    <a:lstStyle/>
                    <a:p>
                      <a:pPr algn="ctr">
                        <a:lnSpc>
                          <a:spcPct val="107000"/>
                        </a:lnSpc>
                        <a:spcAft>
                          <a:spcPts val="0"/>
                        </a:spcAft>
                      </a:pPr>
                      <a:r>
                        <a:rPr lang="vi-VN" sz="2000" b="1" i="1" dirty="0">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2000" b="1" i="1" dirty="0">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Tốt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8289218"/>
                  </a:ext>
                </a:extLst>
              </a:tr>
              <a:tr h="232317">
                <a:tc>
                  <a:txBody>
                    <a:bodyPr/>
                    <a:lstStyle/>
                    <a:p>
                      <a:pPr>
                        <a:lnSpc>
                          <a:spcPct val="107000"/>
                        </a:lnSpc>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1.Vấn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ra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7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Vấn đề mang tính thời sự</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Vấn đề nóng bỏng trong XH hiện nay</a:t>
                      </a: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2490031"/>
                  </a:ext>
                </a:extLst>
              </a:tr>
              <a:tr h="232317">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2. Nội dung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ND sơ sài, không nêu được ý kiến, lí lẽ, bằng chứng thuyết phục</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HS đưa ra lí lẽ, bằng chứng thuyết phục</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Có sức thuyết phục sử dụng lí lẽ và bằng chứng từ thực tế trong đời sống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1386140"/>
                  </a:ext>
                </a:extLst>
              </a:tr>
              <a:tr h="232317">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3. Nói to, rõ ràng, truyền cảm.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Nói nhỏ, khó nghe; nói lắp, ngập ngừng…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Nói to nhưng đôi chỗ lặp lại hoặc ngập ngừng 1 vài câu.</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Nói to, truyền cảm, hầu như không lặp lại hoặc ngập ngừng.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9955479"/>
                  </a:ext>
                </a:extLst>
              </a:tr>
              <a:tr h="352518">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4. Sử dụng yếu tố phi ngôn ngữ phù hợp.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Điệu bộ thiếu tự tin, mắt chưa nhìn vào người nghe; nét mặt chưa biểu cảm hoặc biểu cảm không phù hợp.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Điệu bộ tự tin, mắt nhìn vào người nghe; nét mặt biểu cảm phù hợp với nội dung câu chuyện.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Điệu bộ rất tự tin, mắt nhìn vào người nghe; nét mặt sinh động.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415438"/>
                  </a:ext>
                </a:extLst>
              </a:tr>
              <a:tr h="232317">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5. Mở đầu và kết thúc hợp lí</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Không chào hỏi/ và không có lời kết thúc bài nói.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Có chào hỏi/ và có lời kết thúc bài nói.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Chào hỏi/ và kết thúc bài nói một cách hấp dẫn.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7023738"/>
                  </a:ext>
                </a:extLst>
              </a:tr>
            </a:tbl>
          </a:graphicData>
        </a:graphic>
      </p:graphicFrame>
      <p:sp>
        <p:nvSpPr>
          <p:cNvPr id="5" name="Rectangle 4"/>
          <p:cNvSpPr/>
          <p:nvPr/>
        </p:nvSpPr>
        <p:spPr>
          <a:xfrm>
            <a:off x="275057" y="245923"/>
            <a:ext cx="1670650" cy="368819"/>
          </a:xfrm>
          <a:prstGeom prst="rect">
            <a:avLst/>
          </a:prstGeom>
        </p:spPr>
        <p:txBody>
          <a:bodyPr wrap="none">
            <a:spAutoFit/>
          </a:bodyPr>
          <a:lstStyle/>
          <a:p>
            <a:pPr>
              <a:lnSpc>
                <a:spcPts val="1950"/>
              </a:lnSpc>
              <a:spcAft>
                <a:spcPts val="0"/>
              </a:spcAft>
            </a:pPr>
            <a:r>
              <a:rPr lang="en-US" sz="2800" b="1" dirty="0">
                <a:latin typeface="Times New Roman" panose="02020603050405020304" pitchFamily="18" charset="0"/>
                <a:ea typeface="Times New Roman" panose="02020603050405020304" pitchFamily="18" charset="0"/>
              </a:rPr>
              <a:t>3. </a:t>
            </a:r>
            <a:r>
              <a:rPr lang="en-US" sz="2800" b="1" dirty="0" err="1">
                <a:latin typeface="Times New Roman" panose="02020603050405020304" pitchFamily="18" charset="0"/>
                <a:ea typeface="Times New Roman" panose="02020603050405020304" pitchFamily="18" charset="0"/>
              </a:rPr>
              <a:t>Kết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bài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3361447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606351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2800" b="1">
                <a:solidFill>
                  <a:srgbClr val="0D0D0D"/>
                </a:solidFill>
                <a:latin typeface="Times New Roman" panose="02020603050405020304" pitchFamily="18" charset="0"/>
                <a:ea typeface="Times New Roman" panose="02020603050405020304" pitchFamily="18" charset="0"/>
              </a:rPr>
              <a:t>ÔN TẬP BÀI 8</a:t>
            </a:r>
            <a:endParaRPr lang="en-US" sz="1600">
              <a:effectLst/>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5177443" y="683313"/>
            <a:ext cx="1811714" cy="587853"/>
          </a:xfrm>
          <a:prstGeom prst="rect">
            <a:avLst/>
          </a:prstGeom>
        </p:spPr>
        <p:txBody>
          <a:bodyPr wrap="none">
            <a:spAutoFit/>
          </a:bodyPr>
          <a:lstStyle/>
          <a:p>
            <a:pPr algn="ctr">
              <a:lnSpc>
                <a:spcPct val="115000"/>
              </a:lnSpc>
              <a:spcAft>
                <a:spcPts val="0"/>
              </a:spcAft>
            </a:pPr>
            <a:r>
              <a:rPr lang="pt-BR" sz="2800" b="1" dirty="0">
                <a:solidFill>
                  <a:srgbClr val="7030A0"/>
                </a:solidFill>
                <a:latin typeface="Times New Roman" panose="02020603050405020304" pitchFamily="18" charset="0"/>
                <a:ea typeface="Times New Roman" panose="02020603050405020304" pitchFamily="18" charset="0"/>
              </a:rPr>
              <a:t>Khởi động</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1096516" y="1854109"/>
            <a:ext cx="3053721" cy="1117968"/>
          </a:xfrm>
          <a:prstGeom prst="rect">
            <a:avLst/>
          </a:prstGeom>
          <a:noFill/>
        </p:spPr>
        <p:txBody>
          <a:bodyPr wrap="none" lIns="91440" tIns="45720" rIns="91440" bIns="45720">
            <a:prstTxWarp prst="textButton">
              <a:avLst>
                <a:gd name="adj" fmla="val 10014678"/>
              </a:avLst>
            </a:prstTxWarp>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TRÒ CHƠI</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442458" y="2600049"/>
            <a:ext cx="4182639" cy="2785703"/>
          </a:xfrm>
          <a:prstGeom prst="rect">
            <a:avLst/>
          </a:prstGeom>
        </p:spPr>
      </p:pic>
      <p:sp>
        <p:nvSpPr>
          <p:cNvPr id="12" name="Rectangle 11"/>
          <p:cNvSpPr/>
          <p:nvPr/>
        </p:nvSpPr>
        <p:spPr>
          <a:xfrm>
            <a:off x="5177443" y="1142355"/>
            <a:ext cx="4433665" cy="821884"/>
          </a:xfrm>
          <a:prstGeom prst="rect">
            <a:avLst/>
          </a:prstGeom>
          <a:noFill/>
        </p:spPr>
        <p:txBody>
          <a:bodyPr wrap="none" lIns="91440" tIns="45720" rIns="91440" bIns="45720">
            <a:prstTxWarp prst="textArchDown">
              <a:avLst>
                <a:gd name="adj" fmla="val 496705"/>
              </a:avLst>
            </a:prstTxWarp>
            <a:spAutoFit/>
          </a:bodyPr>
          <a:lstStyle/>
          <a:p>
            <a:pPr algn="ctr"/>
            <a:r>
              <a:rPr lang="en-US" sz="3600" b="1" dirty="0" smtClean="0">
                <a:ln w="9525">
                  <a:solidFill>
                    <a:schemeClr val="bg1"/>
                  </a:solidFill>
                  <a:prstDash val="solid"/>
                </a:ln>
                <a:effectLst>
                  <a:outerShdw blurRad="12700" dist="38100" dir="2700000" algn="tl" rotWithShape="0">
                    <a:schemeClr val="accent5">
                      <a:lumMod val="60000"/>
                      <a:lumOff val="40000"/>
                    </a:schemeClr>
                  </a:outerShdw>
                </a:effectLst>
              </a:rPr>
              <a:t>“NHỚ LÂU NHỚ KĨ”</a:t>
            </a:r>
            <a:endParaRPr lang="en-US" sz="3600" b="1" dirty="0">
              <a:ln w="9525">
                <a:solidFill>
                  <a:schemeClr val="bg1"/>
                </a:solidFill>
                <a:prstDash val="solid"/>
              </a:ln>
              <a:effectLst>
                <a:outerShdw blurRad="12700" dist="38100" dir="2700000" algn="tl" rotWithShape="0">
                  <a:schemeClr val="accent5">
                    <a:lumMod val="60000"/>
                    <a:lumOff val="40000"/>
                  </a:schemeClr>
                </a:outerShdw>
              </a:effectLst>
            </a:endParaRPr>
          </a:p>
        </p:txBody>
      </p:sp>
      <p:sp>
        <p:nvSpPr>
          <p:cNvPr id="16" name="Rectangle 15"/>
          <p:cNvSpPr/>
          <p:nvPr/>
        </p:nvSpPr>
        <p:spPr>
          <a:xfrm>
            <a:off x="4443412" y="2904281"/>
            <a:ext cx="6628156" cy="2677656"/>
          </a:xfrm>
          <a:prstGeom prst="rect">
            <a:avLst/>
          </a:prstGeom>
        </p:spPr>
        <p:txBody>
          <a:bodyPr wrap="square">
            <a:spAutoFit/>
          </a:bodyPr>
          <a:lstStyle/>
          <a:p>
            <a:pPr marL="457200" indent="-457200" algn="just">
              <a:spcAft>
                <a:spcPts val="0"/>
              </a:spcAft>
              <a:buFont typeface="Wingdings" panose="05000000000000000000" pitchFamily="2" charset="2"/>
              <a:buChar char="v"/>
              <a:tabLst>
                <a:tab pos="90170" algn="l"/>
                <a:tab pos="180340" algn="l"/>
                <a:tab pos="270510" algn="l"/>
              </a:tabLst>
            </a:pPr>
            <a:r>
              <a:rPr lang="en-US" sz="2800" dirty="0" err="1" smtClean="0">
                <a:solidFill>
                  <a:srgbClr val="000000"/>
                </a:solidFill>
                <a:latin typeface="Times New Roman" panose="02020603050405020304" pitchFamily="18" charset="0"/>
                <a:ea typeface="Times New Roman" panose="02020603050405020304" pitchFamily="18" charset="0"/>
              </a:rPr>
              <a:t>Lớp</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04 </a:t>
            </a:r>
            <a:r>
              <a:rPr lang="en-US" sz="2800" dirty="0" err="1">
                <a:solidFill>
                  <a:srgbClr val="000000"/>
                </a:solidFill>
                <a:latin typeface="Times New Roman" panose="02020603050405020304" pitchFamily="18" charset="0"/>
                <a:ea typeface="Times New Roman" panose="02020603050405020304" pitchFamily="18" charset="0"/>
              </a:rPr>
              <a:t>nhóm</a:t>
            </a: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yêu cầu HS </a:t>
            </a:r>
            <a:r>
              <a:rPr lang="en-US" sz="2800" dirty="0" err="1">
                <a:solidFill>
                  <a:srgbClr val="000000"/>
                </a:solidFill>
                <a:latin typeface="Times New Roman" panose="02020603050405020304" pitchFamily="18" charset="0"/>
                <a:ea typeface="Times New Roman" panose="02020603050405020304" pitchFamily="18" charset="0"/>
              </a:rPr>
              <a:t>gấp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hết</a:t>
            </a:r>
            <a:r>
              <a:rPr lang="en-US" sz="2800" dirty="0">
                <a:solidFill>
                  <a:srgbClr val="000000"/>
                </a:solidFill>
                <a:latin typeface="Times New Roman" panose="02020603050405020304" pitchFamily="18" charset="0"/>
                <a:ea typeface="Times New Roman" panose="02020603050405020304" pitchFamily="18" charset="0"/>
              </a:rPr>
              <a:t> SGK, </a:t>
            </a:r>
            <a:r>
              <a:rPr lang="en-US" sz="2800" dirty="0" err="1">
                <a:solidFill>
                  <a:srgbClr val="000000"/>
                </a:solidFill>
                <a:latin typeface="Times New Roman" panose="02020603050405020304" pitchFamily="18" charset="0"/>
                <a:ea typeface="Times New Roman" panose="02020603050405020304" pitchFamily="18" charset="0"/>
              </a:rPr>
              <a:t>vở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L="457200" indent="-457200">
              <a:spcAft>
                <a:spcPts val="0"/>
              </a:spcAft>
              <a:buFont typeface="Wingdings" panose="05000000000000000000" pitchFamily="2" charset="2"/>
              <a:buChar char="v"/>
            </a:pPr>
            <a:r>
              <a:rPr lang="en-US" sz="2800" dirty="0" smtClean="0">
                <a:solidFill>
                  <a:srgbClr val="000000"/>
                </a:solidFill>
                <a:latin typeface="Times New Roman" panose="02020603050405020304" pitchFamily="18" charset="0"/>
                <a:ea typeface="Times New Roman" panose="02020603050405020304" pitchFamily="18" charset="0"/>
              </a:rPr>
              <a:t>Hai </a:t>
            </a:r>
            <a:r>
              <a:rPr lang="en-US" sz="2800" dirty="0" err="1">
                <a:solidFill>
                  <a:srgbClr val="000000"/>
                </a:solidFill>
                <a:latin typeface="Times New Roman" panose="02020603050405020304" pitchFamily="18" charset="0"/>
                <a:ea typeface="Times New Roman" panose="02020603050405020304" pitchFamily="18" charset="0"/>
              </a:rPr>
              <a:t>đội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Phiếu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học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tập</a:t>
            </a:r>
            <a:r>
              <a:rPr lang="en-US" sz="2800" b="1" dirty="0">
                <a:solidFill>
                  <a:srgbClr val="FF0000"/>
                </a:solidFill>
                <a:latin typeface="Times New Roman" panose="02020603050405020304" pitchFamily="18" charset="0"/>
                <a:ea typeface="Times New Roman" panose="02020603050405020304" pitchFamily="18" charset="0"/>
              </a:rPr>
              <a:t> 01</a:t>
            </a:r>
            <a:r>
              <a:rPr lang="en-US" sz="2800" dirty="0">
                <a:solidFill>
                  <a:srgbClr val="FF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nhắc lại những nội dung và kiến thức đã được học trong bài </a:t>
            </a:r>
            <a:r>
              <a:rPr lang="en-US" sz="2800" dirty="0">
                <a:solidFill>
                  <a:srgbClr val="000000"/>
                </a:solidFill>
                <a:latin typeface="Times New Roman" panose="02020603050405020304" pitchFamily="18" charset="0"/>
                <a:ea typeface="Times New Roman" panose="02020603050405020304" pitchFamily="18" charset="0"/>
              </a:rPr>
              <a:t>8 </a:t>
            </a:r>
            <a:r>
              <a:rPr lang="en-US" sz="2800" i="1" dirty="0" err="1">
                <a:solidFill>
                  <a:srgbClr val="000000"/>
                </a:solidFill>
                <a:latin typeface="Times New Roman" panose="02020603050405020304" pitchFamily="18" charset="0"/>
                <a:ea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góc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nhìn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cuộc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mẫu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Phiếu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6748335" y="2307661"/>
            <a:ext cx="2018309" cy="584775"/>
          </a:xfrm>
          <a:prstGeom prst="rect">
            <a:avLst/>
          </a:prstGeom>
          <a:noFill/>
        </p:spPr>
        <p:txBody>
          <a:bodyPr wrap="none" lIns="91440" tIns="45720" rIns="91440" bIns="45720">
            <a:spAutoFit/>
          </a:bodyPr>
          <a:lstStyle/>
          <a:p>
            <a:pPr algn="ctr"/>
            <a:r>
              <a:rPr lang="en-US" sz="32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LUẬT CHƠI</a:t>
            </a:r>
            <a:endParaRPr lang="en-US" sz="3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33012298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ÔN TẬP BÀI 8</a:t>
            </a: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5177443" y="683313"/>
            <a:ext cx="1811714"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Khởi động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Freeform 18"/>
          <p:cNvSpPr>
            <a:spLocks/>
          </p:cNvSpPr>
          <p:nvPr/>
        </p:nvSpPr>
        <p:spPr bwMode="auto">
          <a:xfrm>
            <a:off x="4443412" y="1250154"/>
            <a:ext cx="3621969" cy="836971"/>
          </a:xfrm>
          <a:custGeom>
            <a:avLst/>
            <a:gdLst>
              <a:gd name="T0" fmla="*/ 275310 w 43200"/>
              <a:gd name="T1" fmla="*/ 415560 h 43200"/>
              <a:gd name="T2" fmla="*/ 126714 w 43200"/>
              <a:gd name="T3" fmla="*/ 402908 h 43200"/>
              <a:gd name="T4" fmla="*/ 406424 w 43200"/>
              <a:gd name="T5" fmla="*/ 554022 h 43200"/>
              <a:gd name="T6" fmla="*/ 341425 w 43200"/>
              <a:gd name="T7" fmla="*/ 560070 h 43200"/>
              <a:gd name="T8" fmla="*/ 966665 w 43200"/>
              <a:gd name="T9" fmla="*/ 620554 h 43200"/>
              <a:gd name="T10" fmla="*/ 927478 w 43200"/>
              <a:gd name="T11" fmla="*/ 592931 h 43200"/>
              <a:gd name="T12" fmla="*/ 1691107 w 43200"/>
              <a:gd name="T13" fmla="*/ 551672 h 43200"/>
              <a:gd name="T14" fmla="*/ 1675444 w 43200"/>
              <a:gd name="T15" fmla="*/ 581978 h 43200"/>
              <a:gd name="T16" fmla="*/ 2002144 w 43200"/>
              <a:gd name="T17" fmla="*/ 364395 h 43200"/>
              <a:gd name="T18" fmla="*/ 2192860 w 43200"/>
              <a:gd name="T19" fmla="*/ 477679 h 43200"/>
              <a:gd name="T20" fmla="*/ 2452038 w 43200"/>
              <a:gd name="T21" fmla="*/ 243745 h 43200"/>
              <a:gd name="T22" fmla="*/ 2367093 w 43200"/>
              <a:gd name="T23" fmla="*/ 286226 h 43200"/>
              <a:gd name="T24" fmla="*/ 2248239 w 43200"/>
              <a:gd name="T25" fmla="*/ 86138 h 43200"/>
              <a:gd name="T26" fmla="*/ 2252698 w 43200"/>
              <a:gd name="T27" fmla="*/ 106204 h 43200"/>
              <a:gd name="T28" fmla="*/ 1705832 w 43200"/>
              <a:gd name="T29" fmla="*/ 62738 h 43200"/>
              <a:gd name="T30" fmla="*/ 1749361 w 43200"/>
              <a:gd name="T31" fmla="*/ 37148 h 43200"/>
              <a:gd name="T32" fmla="*/ 1298880 w 43200"/>
              <a:gd name="T33" fmla="*/ 74930 h 43200"/>
              <a:gd name="T34" fmla="*/ 1319940 w 43200"/>
              <a:gd name="T35" fmla="*/ 52864 h 43200"/>
              <a:gd name="T36" fmla="*/ 821296 w 43200"/>
              <a:gd name="T37" fmla="*/ 82423 h 43200"/>
              <a:gd name="T38" fmla="*/ 897559 w 43200"/>
              <a:gd name="T39" fmla="*/ 103823 h 43200"/>
              <a:gd name="T40" fmla="*/ 242106 w 43200"/>
              <a:gd name="T41" fmla="*/ 250650 h 43200"/>
              <a:gd name="T42" fmla="*/ 228790 w 43200"/>
              <a:gd name="T43" fmla="*/ 228124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FFFF"/>
          </a:solidFill>
          <a:ln w="12700">
            <a:solidFill>
              <a:srgbClr val="FEA022"/>
            </a:solidFill>
            <a:miter lim="800000"/>
            <a:headEnd/>
            <a:tailEnd/>
          </a:ln>
        </p:spPr>
        <p:txBody>
          <a:bodyPr rot="0" vert="horz" wrap="square" lIns="91440" tIns="45720" rIns="91440" bIns="45720" anchor="ctr" anchorCtr="0" upright="1">
            <a:noAutofit/>
          </a:bodyPr>
          <a:lstStyle/>
          <a:p>
            <a:pPr algn="ctr">
              <a:spcAft>
                <a:spcPts val="0"/>
              </a:spcAft>
            </a:pPr>
            <a:r>
              <a:rPr lang="en-US" sz="2800" b="1" dirty="0">
                <a:solidFill>
                  <a:srgbClr val="FF0000"/>
                </a:solidFill>
                <a:effectLst/>
                <a:latin typeface="Times New Roman" panose="02020603050405020304" pitchFamily="18" charset="0"/>
                <a:ea typeface="Times New Roman" panose="02020603050405020304" pitchFamily="18" charset="0"/>
              </a:rPr>
              <a:t>PHIẾU HỌC TẬP 01</a:t>
            </a:r>
            <a:endParaRPr lang="en-US" sz="2800" dirty="0">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84950075"/>
              </p:ext>
            </p:extLst>
          </p:nvPr>
        </p:nvGraphicFramePr>
        <p:xfrm>
          <a:off x="660400" y="2060892"/>
          <a:ext cx="10845800" cy="4304858"/>
        </p:xfrm>
        <a:graphic>
          <a:graphicData uri="http://schemas.openxmlformats.org/drawingml/2006/table">
            <a:tbl>
              <a:tblPr firstRow="1" firstCol="1" bandRow="1" bandCol="1"/>
              <a:tblGrid>
                <a:gridCol w="3076731">
                  <a:extLst>
                    <a:ext uri="{9D8B030D-6E8A-4147-A177-3AD203B41FA5}">
                      <a16:colId xmlns:a16="http://schemas.microsoft.com/office/drawing/2014/main" val="2499079468"/>
                    </a:ext>
                  </a:extLst>
                </a:gridCol>
                <a:gridCol w="7769069">
                  <a:extLst>
                    <a:ext uri="{9D8B030D-6E8A-4147-A177-3AD203B41FA5}">
                      <a16:colId xmlns:a16="http://schemas.microsoft.com/office/drawing/2014/main" val="1973938337"/>
                    </a:ext>
                  </a:extLst>
                </a:gridCol>
              </a:tblGrid>
              <a:tr h="130530">
                <a:tc>
                  <a:txBody>
                    <a:bodyPr/>
                    <a:lstStyle/>
                    <a:p>
                      <a:pPr algn="ctr">
                        <a:lnSpc>
                          <a:spcPct val="107000"/>
                        </a:lnSpc>
                        <a:spcAft>
                          <a:spcPts val="0"/>
                        </a:spcAft>
                        <a:tabLst>
                          <a:tab pos="400050" algn="l"/>
                        </a:tabLs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KĨ NĂNG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tabLst>
                          <a:tab pos="400050" algn="l"/>
                        </a:tabLs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NỘI DUNG CỤ THỂ</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117491988"/>
                  </a:ext>
                </a:extLst>
              </a:tr>
              <a:tr h="270441">
                <a:tc rowSpan="5">
                  <a:txBody>
                    <a:bodyPr/>
                    <a:lstStyle/>
                    <a:p>
                      <a:pPr>
                        <a:lnSpc>
                          <a:spcPct val="107000"/>
                        </a:lnSpc>
                        <a:spcAft>
                          <a:spcPts val="0"/>
                        </a:spcAft>
                        <a:tabLst>
                          <a:tab pos="400050" algn="l"/>
                        </a:tabLst>
                      </a:pP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spcAft>
                          <a:spcPts val="0"/>
                        </a:spcAft>
                        <a:tabLst>
                          <a:tab pos="400050" algn="l"/>
                        </a:tabLst>
                      </a:pPr>
                      <a:r>
                        <a:rPr lang="da-DK"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 hiểu văn bản: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548640">
                        <a:lnSpc>
                          <a:spcPct val="107000"/>
                        </a:lnSpc>
                        <a:spcAft>
                          <a:spcPts val="0"/>
                        </a:spcAft>
                      </a:pPr>
                      <a:r>
                        <a:rPr lang="da-DK"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 bản 1</a:t>
                      </a:r>
                      <a:r>
                        <a:rPr lang="da-DK" sz="2400" b="1" i="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055957473"/>
                  </a:ext>
                </a:extLst>
              </a:tr>
              <a:tr h="130530">
                <a:tc vMerge="1">
                  <a:txBody>
                    <a:bodyPr/>
                    <a:lstStyle/>
                    <a:p>
                      <a:endParaRPr lang="en-US"/>
                    </a:p>
                  </a:txBody>
                  <a:tcPr/>
                </a:tc>
                <a:tc>
                  <a:txBody>
                    <a:bodyPr/>
                    <a:lstStyle/>
                    <a:p>
                      <a:pPr marR="548640">
                        <a:lnSpc>
                          <a:spcPct val="107000"/>
                        </a:lnSpc>
                        <a:spcAft>
                          <a:spcPts val="0"/>
                        </a:spcAft>
                      </a:pP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2400" b="1" i="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15353607"/>
                  </a:ext>
                </a:extLst>
              </a:tr>
              <a:tr h="270441">
                <a:tc vMerge="1">
                  <a:txBody>
                    <a:bodyPr/>
                    <a:lstStyle/>
                    <a:p>
                      <a:endParaRPr lang="en-US"/>
                    </a:p>
                  </a:txBody>
                  <a:tcPr/>
                </a:tc>
                <a:tc>
                  <a:txBody>
                    <a:bodyPr/>
                    <a:lstStyle/>
                    <a:p>
                      <a:pPr marR="548640">
                        <a:lnSpc>
                          <a:spcPct val="107000"/>
                        </a:lnSpc>
                        <a:spcAft>
                          <a:spcPts val="0"/>
                        </a:spcAft>
                        <a:tabLst>
                          <a:tab pos="400050" algn="l"/>
                        </a:tabLs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sz="2400" b="1" i="1" dirty="0">
                          <a:solidFill>
                            <a:srgbClr val="0D0D0D"/>
                          </a:solidFill>
                          <a:effectLst/>
                          <a:latin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cs typeface="Times New Roman" panose="02020603050405020304" pitchFamily="18" charset="0"/>
                        </a:rPr>
                        <a:t>Văn</a:t>
                      </a:r>
                      <a:r>
                        <a:rPr lang="en-US" sz="2400" b="1" i="1" dirty="0">
                          <a:solidFill>
                            <a:srgbClr val="0D0D0D"/>
                          </a:solidFill>
                          <a:effectLst/>
                          <a:latin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cs typeface="Times New Roman" panose="02020603050405020304" pitchFamily="18" charset="0"/>
                        </a:rPr>
                        <a:t>bản</a:t>
                      </a:r>
                      <a:r>
                        <a:rPr lang="en-US" sz="2400" b="1" i="1" dirty="0">
                          <a:solidFill>
                            <a:srgbClr val="0D0D0D"/>
                          </a:solidFill>
                          <a:effectLst/>
                          <a:latin typeface="Times New Roman" panose="02020603050405020304" pitchFamily="18" charset="0"/>
                          <a:cs typeface="Times New Roman" panose="02020603050405020304" pitchFamily="18" charset="0"/>
                        </a:rPr>
                        <a:t> 3 : </a:t>
                      </a:r>
                      <a:r>
                        <a:rPr lang="vi-VN" sz="2400" b="1" i="1" dirty="0" smtClean="0">
                          <a:effectLst/>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497934959"/>
                  </a:ext>
                </a:extLst>
              </a:tr>
              <a:tr h="130530">
                <a:tc vMerge="1">
                  <a:txBody>
                    <a:bodyPr/>
                    <a:lstStyle/>
                    <a:p>
                      <a:endParaRPr lang="en-US"/>
                    </a:p>
                  </a:txBody>
                  <a:tcPr/>
                </a:tc>
                <a:tc>
                  <a:txBody>
                    <a:bodyPr/>
                    <a:lstStyle/>
                    <a:p>
                      <a:pPr>
                        <a:lnSpc>
                          <a:spcPct val="107000"/>
                        </a:lnSpc>
                      </a:pPr>
                      <a:r>
                        <a:rPr lang="en-US" sz="2400" b="1" dirty="0" err="1">
                          <a:solidFill>
                            <a:srgbClr val="FF0000"/>
                          </a:solidFill>
                          <a:effectLst/>
                          <a:latin typeface="Times New Roman" panose="02020603050405020304" pitchFamily="18" charset="0"/>
                          <a:cs typeface="Times New Roman" panose="02020603050405020304" pitchFamily="18" charset="0"/>
                        </a:rPr>
                        <a:t>Thực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hành</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Tiếng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Việt</a:t>
                      </a:r>
                      <a:r>
                        <a:rPr lang="en-US" sz="2400" b="1" dirty="0">
                          <a:solidFill>
                            <a:srgbClr val="FF0000"/>
                          </a:solidFill>
                          <a:effectLst/>
                          <a:latin typeface="Times New Roman" panose="02020603050405020304" pitchFamily="18" charset="0"/>
                          <a:cs typeface="Times New Roman" panose="02020603050405020304" pitchFamily="18" charset="0"/>
                        </a:rPr>
                        <a:t>: </a:t>
                      </a:r>
                      <a:r>
                        <a:rPr lang="vi-VN" sz="2400" i="1" dirty="0" smtClean="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5731292"/>
                  </a:ext>
                </a:extLst>
              </a:tr>
              <a:tr h="270441">
                <a:tc vMerge="1">
                  <a:txBody>
                    <a:bodyPr/>
                    <a:lstStyle/>
                    <a:p>
                      <a:endParaRPr lang="en-US"/>
                    </a:p>
                  </a:txBody>
                  <a:tcPr/>
                </a:tc>
                <a:tc>
                  <a:txBody>
                    <a:bodyPr/>
                    <a:lstStyle/>
                    <a:p>
                      <a:pPr>
                        <a:lnSpc>
                          <a:spcPct val="107000"/>
                        </a:lnSpc>
                        <a:spcAft>
                          <a:spcPts val="0"/>
                        </a:spcAft>
                        <a:tabLst>
                          <a:tab pos="400050" algn="l"/>
                        </a:tabLst>
                      </a:pPr>
                      <a:r>
                        <a:rPr lang="da-DK"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Thực hành đọc hiểu</a:t>
                      </a:r>
                      <a:r>
                        <a:rPr lang="da-DK"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tabLst>
                          <a:tab pos="400050" algn="l"/>
                        </a:tabLst>
                      </a:pPr>
                      <a:r>
                        <a:rPr lang="da-DK" sz="2400" b="1" i="1" dirty="0">
                          <a:effectLst/>
                          <a:latin typeface="Times New Roman" panose="02020603050405020304" pitchFamily="18" charset="0"/>
                          <a:cs typeface="Times New Roman" panose="02020603050405020304" pitchFamily="18" charset="0"/>
                        </a:rPr>
                        <a:t>+ Văn bản 4: </a:t>
                      </a:r>
                      <a:r>
                        <a:rPr lang="vi-VN" sz="2400" i="1" dirty="0" smtClean="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78064671"/>
                  </a:ext>
                </a:extLst>
              </a:tr>
              <a:tr h="130530">
                <a:tc>
                  <a:txBody>
                    <a:bodyPr/>
                    <a:lstStyle/>
                    <a:p>
                      <a:pPr>
                        <a:lnSpc>
                          <a:spcPct val="107000"/>
                        </a:lnSpc>
                        <a:spcAft>
                          <a:spcPts val="0"/>
                        </a:spcAft>
                        <a:tabLst>
                          <a:tab pos="400050" algn="l"/>
                        </a:tabLst>
                      </a:pPr>
                      <a:r>
                        <a:rPr lang="en-US" sz="2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R="548640">
                        <a:lnSpc>
                          <a:spcPct val="107000"/>
                        </a:lnSpc>
                        <a:spcAft>
                          <a:spcPts val="0"/>
                        </a:spcAft>
                        <a:tabLst>
                          <a:tab pos="400050" algn="l"/>
                        </a:tabLst>
                      </a:pP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264007"/>
                  </a:ext>
                </a:extLst>
              </a:tr>
              <a:tr h="130530">
                <a:tc>
                  <a:txBody>
                    <a:bodyPr/>
                    <a:lstStyle/>
                    <a:p>
                      <a:pPr>
                        <a:lnSpc>
                          <a:spcPct val="107000"/>
                        </a:lnSpc>
                        <a:spcAft>
                          <a:spcPts val="0"/>
                        </a:spcAft>
                        <a:tabLst>
                          <a:tab pos="400050" algn="l"/>
                        </a:tabLst>
                      </a:pPr>
                      <a:r>
                        <a:rPr lang="en-US" sz="2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Nói và nghe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R="548640">
                        <a:lnSpc>
                          <a:spcPct val="107000"/>
                        </a:lnSpc>
                        <a:spcAft>
                          <a:spcPts val="0"/>
                        </a:spcAft>
                        <a:tabLst>
                          <a:tab pos="400050" algn="l"/>
                        </a:tabLst>
                      </a:pPr>
                      <a:r>
                        <a:rPr lang="vi-VN"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77573153"/>
                  </a:ext>
                </a:extLst>
              </a:tr>
            </a:tbl>
          </a:graphicData>
        </a:graphic>
      </p:graphicFrame>
    </p:spTree>
    <p:extLst>
      <p:ext uri="{BB962C8B-B14F-4D97-AF65-F5344CB8AC3E}">
        <p14:creationId xmlns:p14="http://schemas.microsoft.com/office/powerpoint/2010/main" val="102453904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ÔN TẬP BÀI 8</a:t>
            </a: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5177443" y="683313"/>
            <a:ext cx="1811714"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Khởi động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4116626826"/>
              </p:ext>
            </p:extLst>
          </p:nvPr>
        </p:nvGraphicFramePr>
        <p:xfrm>
          <a:off x="660400" y="1406410"/>
          <a:ext cx="10845800" cy="4875403"/>
        </p:xfrm>
        <a:graphic>
          <a:graphicData uri="http://schemas.openxmlformats.org/drawingml/2006/table">
            <a:tbl>
              <a:tblPr firstRow="1" firstCol="1" bandRow="1" bandCol="1"/>
              <a:tblGrid>
                <a:gridCol w="2873887">
                  <a:extLst>
                    <a:ext uri="{9D8B030D-6E8A-4147-A177-3AD203B41FA5}">
                      <a16:colId xmlns:a16="http://schemas.microsoft.com/office/drawing/2014/main" val="4177393673"/>
                    </a:ext>
                  </a:extLst>
                </a:gridCol>
                <a:gridCol w="7971913">
                  <a:extLst>
                    <a:ext uri="{9D8B030D-6E8A-4147-A177-3AD203B41FA5}">
                      <a16:colId xmlns:a16="http://schemas.microsoft.com/office/drawing/2014/main" val="4083110865"/>
                    </a:ext>
                  </a:extLst>
                </a:gridCol>
              </a:tblGrid>
              <a:tr h="0">
                <a:tc>
                  <a:txBody>
                    <a:bodyPr/>
                    <a:lstStyle/>
                    <a:p>
                      <a:pPr algn="ctr">
                        <a:lnSpc>
                          <a:spcPct val="107000"/>
                        </a:lnSpc>
                        <a:spcAft>
                          <a:spcPts val="0"/>
                        </a:spcAft>
                        <a:tabLst>
                          <a:tab pos="400050" algn="l"/>
                        </a:tabLst>
                      </a:pPr>
                      <a:r>
                        <a:rPr lang="en-US" sz="2300" b="1" dirty="0">
                          <a:effectLst/>
                          <a:latin typeface="Times New Roman" panose="02020603050405020304" pitchFamily="18" charset="0"/>
                          <a:ea typeface="Times New Roman" panose="02020603050405020304" pitchFamily="18" charset="0"/>
                          <a:cs typeface="Times New Roman" panose="02020603050405020304" pitchFamily="18" charset="0"/>
                        </a:rPr>
                        <a:t>KĨ NĂNG</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tabLst>
                          <a:tab pos="400050" algn="l"/>
                        </a:tabLst>
                      </a:pPr>
                      <a:r>
                        <a:rPr lang="en-US" sz="2300" b="1">
                          <a:effectLst/>
                          <a:latin typeface="Times New Roman" panose="02020603050405020304" pitchFamily="18" charset="0"/>
                          <a:ea typeface="Times New Roman" panose="02020603050405020304" pitchFamily="18" charset="0"/>
                          <a:cs typeface="Times New Roman" panose="02020603050405020304" pitchFamily="18" charset="0"/>
                        </a:rPr>
                        <a:t>NỘI DUNG CỤ THỂ</a:t>
                      </a:r>
                      <a:endParaRPr lang="en-US"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710259631"/>
                  </a:ext>
                </a:extLst>
              </a:tr>
              <a:tr h="0">
                <a:tc rowSpan="5">
                  <a:txBody>
                    <a:bodyPr/>
                    <a:lstStyle/>
                    <a:p>
                      <a:pPr>
                        <a:lnSpc>
                          <a:spcPct val="107000"/>
                        </a:lnSpc>
                        <a:spcAft>
                          <a:spcPts val="0"/>
                        </a:spcAft>
                        <a:tabLst>
                          <a:tab pos="400050" algn="l"/>
                        </a:tabLst>
                      </a:pPr>
                      <a:r>
                        <a:rPr lang="en-US" sz="23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Đọc – hiểu văn bản</a:t>
                      </a:r>
                      <a:endParaRPr lang="en-US"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spcAft>
                          <a:spcPts val="0"/>
                        </a:spcAft>
                        <a:tabLst>
                          <a:tab pos="400050" algn="l"/>
                        </a:tabLst>
                      </a:pPr>
                      <a:r>
                        <a:rPr lang="da-DK" sz="23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 hiểu văn bản: </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548640" algn="just">
                        <a:lnSpc>
                          <a:spcPct val="107000"/>
                        </a:lnSpc>
                        <a:spcAft>
                          <a:spcPts val="0"/>
                        </a:spcAft>
                      </a:pPr>
                      <a:r>
                        <a:rPr lang="da-DK" sz="23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 bản 1: </a:t>
                      </a:r>
                      <a:r>
                        <a:rPr lang="da-DK"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Tú</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083384391"/>
                  </a:ext>
                </a:extLst>
              </a:tr>
              <a:tr h="0">
                <a:tc vMerge="1">
                  <a:txBody>
                    <a:bodyPr/>
                    <a:lstStyle/>
                    <a:p>
                      <a:endParaRPr lang="en-US"/>
                    </a:p>
                  </a:txBody>
                  <a:tcPr/>
                </a:tc>
                <a:tc>
                  <a:txBody>
                    <a:bodyPr/>
                    <a:lstStyle/>
                    <a:p>
                      <a:pPr marR="548640" algn="just">
                        <a:lnSpc>
                          <a:spcPct val="107000"/>
                        </a:lnSpc>
                        <a:spcAft>
                          <a:spcPts val="0"/>
                        </a:spcAft>
                      </a:pPr>
                      <a:r>
                        <a:rPr lang="en-US" sz="23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3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23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Thánh</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Gióng</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871579028"/>
                  </a:ext>
                </a:extLst>
              </a:tr>
              <a:tr h="0">
                <a:tc vMerge="1">
                  <a:txBody>
                    <a:bodyPr/>
                    <a:lstStyle/>
                    <a:p>
                      <a:endParaRPr lang="en-US"/>
                    </a:p>
                  </a:txBody>
                  <a:tcPr/>
                </a:tc>
                <a:tc>
                  <a:txBody>
                    <a:bodyPr/>
                    <a:lstStyle/>
                    <a:p>
                      <a:pPr marR="548640" algn="just">
                        <a:lnSpc>
                          <a:spcPct val="107000"/>
                        </a:lnSpc>
                        <a:spcAft>
                          <a:spcPts val="0"/>
                        </a:spcAft>
                        <a:tabLst>
                          <a:tab pos="400050" algn="l"/>
                        </a:tabLst>
                      </a:pPr>
                      <a:r>
                        <a:rPr lang="en-US" sz="23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3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3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3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3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3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n-US" sz="23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3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424561907"/>
                  </a:ext>
                </a:extLst>
              </a:tr>
              <a:tr h="0">
                <a:tc vMerge="1">
                  <a:txBody>
                    <a:bodyPr/>
                    <a:lstStyle/>
                    <a:p>
                      <a:endParaRPr lang="en-US"/>
                    </a:p>
                  </a:txBody>
                  <a:tcPr/>
                </a:tc>
                <a:tc>
                  <a:txBody>
                    <a:bodyPr/>
                    <a:lstStyle/>
                    <a:p>
                      <a:pPr algn="just">
                        <a:lnSpc>
                          <a:spcPct val="107000"/>
                        </a:lnSpc>
                      </a:pPr>
                      <a:r>
                        <a:rPr lang="en-US" sz="2300" b="1" dirty="0" err="1">
                          <a:solidFill>
                            <a:srgbClr val="FF0000"/>
                          </a:solidFill>
                          <a:effectLst/>
                          <a:latin typeface="Times New Roman" panose="02020603050405020304" pitchFamily="18" charset="0"/>
                          <a:cs typeface="Times New Roman" panose="02020603050405020304" pitchFamily="18" charset="0"/>
                        </a:rPr>
                        <a:t>Thực</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hành</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Tiếng</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Việt</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Từ</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mượn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yếu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tố</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Hán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Việt</a:t>
                      </a:r>
                      <a:endParaRPr lang="en-US" sz="23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54839875"/>
                  </a:ext>
                </a:extLst>
              </a:tr>
              <a:tr h="0">
                <a:tc vMerge="1">
                  <a:txBody>
                    <a:bodyPr/>
                    <a:lstStyle/>
                    <a:p>
                      <a:endParaRPr lang="en-US"/>
                    </a:p>
                  </a:txBody>
                  <a:tcPr/>
                </a:tc>
                <a:tc>
                  <a:txBody>
                    <a:bodyPr/>
                    <a:lstStyle/>
                    <a:p>
                      <a:pPr algn="just">
                        <a:lnSpc>
                          <a:spcPct val="107000"/>
                        </a:lnSpc>
                        <a:tabLst>
                          <a:tab pos="400050" algn="l"/>
                        </a:tabLst>
                      </a:pPr>
                      <a:r>
                        <a:rPr lang="en-US" sz="2300" b="1" dirty="0" err="1">
                          <a:solidFill>
                            <a:srgbClr val="FF0000"/>
                          </a:solidFill>
                          <a:effectLst/>
                          <a:latin typeface="Times New Roman" panose="02020603050405020304" pitchFamily="18" charset="0"/>
                          <a:cs typeface="Times New Roman" panose="02020603050405020304" pitchFamily="18" charset="0"/>
                        </a:rPr>
                        <a:t>Đọc</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mở</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rộng</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theo</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thể</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loại</a:t>
                      </a:r>
                      <a:r>
                        <a:rPr lang="da-DK" sz="2300" b="1" i="1" dirty="0">
                          <a:solidFill>
                            <a:srgbClr val="FF0000"/>
                          </a:solidFill>
                          <a:effectLst/>
                          <a:latin typeface="Times New Roman" panose="02020603050405020304" pitchFamily="18" charset="0"/>
                          <a:cs typeface="Times New Roman" panose="02020603050405020304" pitchFamily="18" charset="0"/>
                        </a:rPr>
                        <a:t> </a:t>
                      </a:r>
                      <a:endParaRPr lang="en-US" sz="2300" dirty="0">
                        <a:effectLst/>
                        <a:latin typeface="Times New Roman" panose="02020603050405020304" pitchFamily="18" charset="0"/>
                        <a:cs typeface="Times New Roman" panose="02020603050405020304" pitchFamily="18" charset="0"/>
                      </a:endParaRPr>
                    </a:p>
                    <a:p>
                      <a:pPr algn="just">
                        <a:lnSpc>
                          <a:spcPct val="107000"/>
                        </a:lnSpc>
                        <a:tabLst>
                          <a:tab pos="400050" algn="l"/>
                        </a:tabLst>
                      </a:pPr>
                      <a:r>
                        <a:rPr lang="da-DK" sz="2300" b="1" i="1" dirty="0">
                          <a:effectLst/>
                          <a:latin typeface="Times New Roman" panose="02020603050405020304" pitchFamily="18" charset="0"/>
                          <a:cs typeface="Times New Roman" panose="02020603050405020304" pitchFamily="18" charset="0"/>
                        </a:rPr>
                        <a:t>+ Văn bản 4: </a:t>
                      </a:r>
                      <a:r>
                        <a:rPr lang="en-US" sz="2300" i="1" dirty="0" err="1">
                          <a:effectLst/>
                          <a:latin typeface="Times New Roman" panose="02020603050405020304" pitchFamily="18" charset="0"/>
                          <a:cs typeface="Times New Roman" panose="02020603050405020304" pitchFamily="18" charset="0"/>
                        </a:rPr>
                        <a:t>Phải</a:t>
                      </a:r>
                      <a:r>
                        <a:rPr lang="en-US" sz="2300" i="1" dirty="0">
                          <a:effectLst/>
                          <a:latin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cs typeface="Times New Roman" panose="02020603050405020304" pitchFamily="18" charset="0"/>
                        </a:rPr>
                        <a:t>chăng</a:t>
                      </a:r>
                      <a:r>
                        <a:rPr lang="en-US" sz="2300" i="1" dirty="0">
                          <a:effectLst/>
                          <a:latin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cs typeface="Times New Roman" panose="02020603050405020304" pitchFamily="18" charset="0"/>
                        </a:rPr>
                        <a:t>chỉ</a:t>
                      </a:r>
                      <a:r>
                        <a:rPr lang="en-US" sz="2300" i="1" dirty="0">
                          <a:effectLst/>
                          <a:latin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cs typeface="Times New Roman" panose="02020603050405020304" pitchFamily="18" charset="0"/>
                        </a:rPr>
                        <a:t>có</a:t>
                      </a:r>
                      <a:r>
                        <a:rPr lang="en-US" sz="2300" i="1" dirty="0">
                          <a:effectLst/>
                          <a:latin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cs typeface="Times New Roman" panose="02020603050405020304" pitchFamily="18" charset="0"/>
                        </a:rPr>
                        <a:t>ngọt</a:t>
                      </a:r>
                      <a:r>
                        <a:rPr lang="en-US" sz="2300" i="1" dirty="0">
                          <a:effectLst/>
                          <a:latin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cs typeface="Times New Roman" panose="02020603050405020304" pitchFamily="18" charset="0"/>
                        </a:rPr>
                        <a:t>ngào</a:t>
                      </a:r>
                      <a:r>
                        <a:rPr lang="en-US" sz="2300" i="1" dirty="0">
                          <a:effectLst/>
                          <a:latin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cs typeface="Times New Roman" panose="02020603050405020304" pitchFamily="18" charset="0"/>
                        </a:rPr>
                        <a:t>mới</a:t>
                      </a:r>
                      <a:r>
                        <a:rPr lang="en-US" sz="2300" i="1" dirty="0">
                          <a:effectLst/>
                          <a:latin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cs typeface="Times New Roman" panose="02020603050405020304" pitchFamily="18" charset="0"/>
                        </a:rPr>
                        <a:t>làm</a:t>
                      </a:r>
                      <a:r>
                        <a:rPr lang="en-US" sz="2300" i="1" dirty="0">
                          <a:effectLst/>
                          <a:latin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cs typeface="Times New Roman" panose="02020603050405020304" pitchFamily="18" charset="0"/>
                        </a:rPr>
                        <a:t>nên</a:t>
                      </a:r>
                      <a:r>
                        <a:rPr lang="en-US" sz="2300" i="1" dirty="0">
                          <a:effectLst/>
                          <a:latin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cs typeface="Times New Roman" panose="02020603050405020304" pitchFamily="18" charset="0"/>
                        </a:rPr>
                        <a:t>hạnh</a:t>
                      </a:r>
                      <a:r>
                        <a:rPr lang="en-US" sz="2300" i="1" dirty="0">
                          <a:effectLst/>
                          <a:latin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cs typeface="Times New Roman" panose="02020603050405020304" pitchFamily="18" charset="0"/>
                        </a:rPr>
                        <a:t>phúc</a:t>
                      </a:r>
                      <a:r>
                        <a:rPr lang="en-US" sz="2300" i="1" dirty="0">
                          <a:effectLst/>
                          <a:latin typeface="Times New Roman" panose="02020603050405020304" pitchFamily="18" charset="0"/>
                          <a:cs typeface="Times New Roman" panose="02020603050405020304" pitchFamily="18" charset="0"/>
                        </a:rPr>
                        <a: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Phạm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Thị</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Ngọc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Diễm</a:t>
                      </a:r>
                      <a:r>
                        <a:rPr lang="en-US" sz="2300" dirty="0">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385376968"/>
                  </a:ext>
                </a:extLst>
              </a:tr>
              <a:tr h="0">
                <a:tc>
                  <a:txBody>
                    <a:bodyPr/>
                    <a:lstStyle/>
                    <a:p>
                      <a:pPr>
                        <a:lnSpc>
                          <a:spcPct val="107000"/>
                        </a:lnSpc>
                        <a:spcAft>
                          <a:spcPts val="0"/>
                        </a:spcAft>
                        <a:tabLst>
                          <a:tab pos="400050" algn="l"/>
                        </a:tabLst>
                      </a:pPr>
                      <a:r>
                        <a:rPr lang="en-US" sz="23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R="548640" algn="just">
                        <a:lnSpc>
                          <a:spcPct val="107000"/>
                        </a:lnSpc>
                        <a:spcAft>
                          <a:spcPts val="0"/>
                        </a:spcAft>
                        <a:tabLst>
                          <a:tab pos="400050" algn="l"/>
                        </a:tabLst>
                      </a:pPr>
                      <a:r>
                        <a:rPr lang="en-US" sz="23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3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55086572"/>
                  </a:ext>
                </a:extLst>
              </a:tr>
              <a:tr h="0">
                <a:tc>
                  <a:txBody>
                    <a:bodyPr/>
                    <a:lstStyle/>
                    <a:p>
                      <a:pPr>
                        <a:lnSpc>
                          <a:spcPct val="107000"/>
                        </a:lnSpc>
                        <a:spcAft>
                          <a:spcPts val="0"/>
                        </a:spcAft>
                        <a:tabLst>
                          <a:tab pos="400050" algn="l"/>
                        </a:tabLst>
                      </a:pPr>
                      <a:r>
                        <a:rPr lang="en-US" sz="23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Nói và nghe</a:t>
                      </a:r>
                      <a:endParaRPr lang="en-US"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R="548640" algn="just">
                        <a:lnSpc>
                          <a:spcPct val="107000"/>
                        </a:lnSpc>
                        <a:spcAft>
                          <a:spcPts val="0"/>
                        </a:spcAft>
                        <a:tabLst>
                          <a:tab pos="400050" algn="l"/>
                        </a:tabLst>
                      </a:pPr>
                      <a:r>
                        <a:rPr lang="en-US" sz="23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3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3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3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26705958"/>
                  </a:ext>
                </a:extLst>
              </a:tr>
            </a:tbl>
          </a:graphicData>
        </a:graphic>
      </p:graphicFrame>
    </p:spTree>
    <p:extLst>
      <p:ext uri="{BB962C8B-B14F-4D97-AF65-F5344CB8AC3E}">
        <p14:creationId xmlns:p14="http://schemas.microsoft.com/office/powerpoint/2010/main" val="162279749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ÔN TẬP BÀI 8</a:t>
            </a: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680544" y="717083"/>
            <a:ext cx="2805512"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Tiến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ôn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tập</a:t>
            </a:r>
            <a:endParaRPr lang="en-US" sz="2800" dirty="0"/>
          </a:p>
        </p:txBody>
      </p:sp>
      <p:pic>
        <p:nvPicPr>
          <p:cNvPr id="6" name="Picture 5"/>
          <p:cNvPicPr>
            <a:picLocks noChangeAspect="1"/>
          </p:cNvPicPr>
          <p:nvPr/>
        </p:nvPicPr>
        <p:blipFill>
          <a:blip r:embed="rId7"/>
          <a:stretch>
            <a:fillRect/>
          </a:stretch>
        </p:blipFill>
        <p:spPr>
          <a:xfrm>
            <a:off x="891197" y="1814052"/>
            <a:ext cx="2088051" cy="1566038"/>
          </a:xfrm>
          <a:prstGeom prst="rect">
            <a:avLst/>
          </a:prstGeom>
        </p:spPr>
      </p:pic>
      <p:pic>
        <p:nvPicPr>
          <p:cNvPr id="17" name="Picture 16"/>
          <p:cNvPicPr>
            <a:picLocks noChangeAspect="1"/>
          </p:cNvPicPr>
          <p:nvPr/>
        </p:nvPicPr>
        <p:blipFill>
          <a:blip r:embed="rId7"/>
          <a:stretch>
            <a:fillRect/>
          </a:stretch>
        </p:blipFill>
        <p:spPr>
          <a:xfrm>
            <a:off x="3656582" y="1814052"/>
            <a:ext cx="2088051" cy="1566038"/>
          </a:xfrm>
          <a:prstGeom prst="rect">
            <a:avLst/>
          </a:prstGeom>
        </p:spPr>
      </p:pic>
      <p:pic>
        <p:nvPicPr>
          <p:cNvPr id="18" name="Picture 17"/>
          <p:cNvPicPr>
            <a:picLocks noChangeAspect="1"/>
          </p:cNvPicPr>
          <p:nvPr/>
        </p:nvPicPr>
        <p:blipFill>
          <a:blip r:embed="rId7"/>
          <a:stretch>
            <a:fillRect/>
          </a:stretch>
        </p:blipFill>
        <p:spPr>
          <a:xfrm>
            <a:off x="6421967" y="1814052"/>
            <a:ext cx="2088051" cy="1566038"/>
          </a:xfrm>
          <a:prstGeom prst="rect">
            <a:avLst/>
          </a:prstGeom>
        </p:spPr>
      </p:pic>
      <p:pic>
        <p:nvPicPr>
          <p:cNvPr id="19" name="Picture 18"/>
          <p:cNvPicPr>
            <a:picLocks noChangeAspect="1"/>
          </p:cNvPicPr>
          <p:nvPr/>
        </p:nvPicPr>
        <p:blipFill>
          <a:blip r:embed="rId7"/>
          <a:stretch>
            <a:fillRect/>
          </a:stretch>
        </p:blipFill>
        <p:spPr>
          <a:xfrm>
            <a:off x="9187352" y="1814052"/>
            <a:ext cx="2088051" cy="1566038"/>
          </a:xfrm>
          <a:prstGeom prst="rect">
            <a:avLst/>
          </a:prstGeom>
        </p:spPr>
      </p:pic>
      <p:sp>
        <p:nvSpPr>
          <p:cNvPr id="7" name="Rectangle 6"/>
          <p:cNvSpPr/>
          <p:nvPr/>
        </p:nvSpPr>
        <p:spPr>
          <a:xfrm>
            <a:off x="647700" y="3815725"/>
            <a:ext cx="2331548" cy="1083374"/>
          </a:xfrm>
          <a:prstGeom prst="rect">
            <a:avLst/>
          </a:prstGeom>
        </p:spPr>
        <p:txBody>
          <a:bodyPr wrap="square">
            <a:spAutoFit/>
          </a:bodyPr>
          <a:lstStyle/>
          <a:p>
            <a:pPr algn="ctr">
              <a:lnSpc>
                <a:spcPct val="115000"/>
              </a:lnSpc>
              <a:spcAft>
                <a:spcPts val="0"/>
              </a:spcAft>
            </a:pPr>
            <a:r>
              <a:rPr lang="en-US" sz="2800" b="1" dirty="0" err="1">
                <a:solidFill>
                  <a:srgbClr val="0D0D0D"/>
                </a:solidFill>
                <a:latin typeface="Times New Roman" panose="02020603050405020304" pitchFamily="18" charset="0"/>
                <a:ea typeface="MS Mincho"/>
              </a:rPr>
              <a:t>Nhóm</a:t>
            </a:r>
            <a:r>
              <a:rPr lang="en-US" sz="2800" b="1" dirty="0">
                <a:solidFill>
                  <a:srgbClr val="0D0D0D"/>
                </a:solidFill>
                <a:latin typeface="Times New Roman" panose="02020603050405020304" pitchFamily="18" charset="0"/>
                <a:ea typeface="MS Mincho"/>
              </a:rPr>
              <a:t> 1</a:t>
            </a:r>
            <a:r>
              <a:rPr lang="en-US" sz="2800" dirty="0">
                <a:solidFill>
                  <a:srgbClr val="0D0D0D"/>
                </a:solidFill>
                <a:latin typeface="Times New Roman" panose="02020603050405020304" pitchFamily="18" charset="0"/>
                <a:ea typeface="MS Mincho"/>
              </a:rPr>
              <a:t>: </a:t>
            </a:r>
            <a:endParaRPr lang="en-US" sz="2800" dirty="0" smtClean="0">
              <a:solidFill>
                <a:srgbClr val="0D0D0D"/>
              </a:solidFill>
              <a:latin typeface="Times New Roman" panose="02020603050405020304" pitchFamily="18" charset="0"/>
              <a:ea typeface="MS Mincho"/>
            </a:endParaRPr>
          </a:p>
          <a:p>
            <a:pPr>
              <a:lnSpc>
                <a:spcPct val="115000"/>
              </a:lnSpc>
              <a:spcAft>
                <a:spcPts val="0"/>
              </a:spcAft>
            </a:pPr>
            <a:r>
              <a:rPr lang="en-US" sz="2800" dirty="0" err="1" smtClean="0">
                <a:solidFill>
                  <a:srgbClr val="0D0D0D"/>
                </a:solidFill>
                <a:latin typeface="Times New Roman" panose="02020603050405020304" pitchFamily="18" charset="0"/>
                <a:ea typeface="MS Mincho"/>
              </a:rPr>
              <a:t>Bài</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tập</a:t>
            </a:r>
            <a:r>
              <a:rPr lang="en-US" sz="2800" dirty="0">
                <a:solidFill>
                  <a:srgbClr val="0D0D0D"/>
                </a:solidFill>
                <a:latin typeface="Times New Roman" panose="02020603050405020304" pitchFamily="18" charset="0"/>
                <a:ea typeface="MS Mincho"/>
              </a:rPr>
              <a:t> </a:t>
            </a:r>
            <a:r>
              <a:rPr lang="en-US" sz="2800" dirty="0" smtClean="0">
                <a:solidFill>
                  <a:srgbClr val="0D0D0D"/>
                </a:solidFill>
                <a:latin typeface="Times New Roman" panose="02020603050405020304" pitchFamily="18" charset="0"/>
                <a:ea typeface="MS Mincho"/>
              </a:rPr>
              <a:t>1/Tr60</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3589366" y="3775771"/>
            <a:ext cx="2437014" cy="1043619"/>
          </a:xfrm>
          <a:prstGeom prst="rect">
            <a:avLst/>
          </a:prstGeom>
        </p:spPr>
        <p:txBody>
          <a:bodyPr wrap="none">
            <a:spAutoFit/>
          </a:bodyPr>
          <a:lstStyle/>
          <a:p>
            <a:pPr algn="ctr">
              <a:lnSpc>
                <a:spcPct val="115000"/>
              </a:lnSpc>
              <a:spcAft>
                <a:spcPts val="0"/>
              </a:spcAft>
            </a:pPr>
            <a:r>
              <a:rPr lang="en-US" sz="2800" b="1" dirty="0" err="1">
                <a:solidFill>
                  <a:srgbClr val="0D0D0D"/>
                </a:solidFill>
                <a:latin typeface="Times New Roman" panose="02020603050405020304" pitchFamily="18" charset="0"/>
                <a:ea typeface="MS Mincho"/>
              </a:rPr>
              <a:t>Nhóm</a:t>
            </a:r>
            <a:r>
              <a:rPr lang="en-US" sz="2800" b="1" dirty="0">
                <a:solidFill>
                  <a:srgbClr val="0D0D0D"/>
                </a:solidFill>
                <a:latin typeface="Times New Roman" panose="02020603050405020304" pitchFamily="18" charset="0"/>
                <a:ea typeface="MS Mincho"/>
              </a:rPr>
              <a:t> 2</a:t>
            </a:r>
            <a:r>
              <a:rPr lang="en-US" sz="2800" dirty="0">
                <a:solidFill>
                  <a:srgbClr val="0D0D0D"/>
                </a:solidFill>
                <a:latin typeface="Times New Roman" panose="02020603050405020304" pitchFamily="18" charset="0"/>
                <a:ea typeface="MS Mincho"/>
              </a:rPr>
              <a:t>: </a:t>
            </a:r>
            <a:endParaRPr lang="en-US" sz="2800" dirty="0" smtClean="0">
              <a:solidFill>
                <a:srgbClr val="0D0D0D"/>
              </a:solidFill>
              <a:latin typeface="Times New Roman" panose="02020603050405020304" pitchFamily="18" charset="0"/>
              <a:ea typeface="MS Mincho"/>
            </a:endParaRPr>
          </a:p>
          <a:p>
            <a:pPr algn="ctr">
              <a:lnSpc>
                <a:spcPct val="115000"/>
              </a:lnSpc>
              <a:spcAft>
                <a:spcPts val="0"/>
              </a:spcAft>
            </a:pPr>
            <a:r>
              <a:rPr lang="en-US" sz="2800" dirty="0" err="1" smtClean="0">
                <a:solidFill>
                  <a:srgbClr val="0D0D0D"/>
                </a:solidFill>
                <a:latin typeface="Times New Roman" panose="02020603050405020304" pitchFamily="18" charset="0"/>
                <a:ea typeface="MS Mincho"/>
              </a:rPr>
              <a:t>Bài</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tập</a:t>
            </a:r>
            <a:r>
              <a:rPr lang="en-US" sz="2800" dirty="0">
                <a:solidFill>
                  <a:srgbClr val="0D0D0D"/>
                </a:solidFill>
                <a:latin typeface="Times New Roman" panose="02020603050405020304" pitchFamily="18" charset="0"/>
                <a:ea typeface="MS Mincho"/>
              </a:rPr>
              <a:t> 2/ </a:t>
            </a:r>
            <a:r>
              <a:rPr lang="en-US" sz="2800" dirty="0" err="1">
                <a:solidFill>
                  <a:srgbClr val="0D0D0D"/>
                </a:solidFill>
                <a:latin typeface="Times New Roman" panose="02020603050405020304" pitchFamily="18" charset="0"/>
                <a:ea typeface="MS Mincho"/>
              </a:rPr>
              <a:t>Tr</a:t>
            </a:r>
            <a:r>
              <a:rPr lang="en-US" sz="2800" dirty="0">
                <a:solidFill>
                  <a:srgbClr val="0D0D0D"/>
                </a:solidFill>
                <a:latin typeface="Times New Roman" panose="02020603050405020304" pitchFamily="18" charset="0"/>
                <a:ea typeface="MS Mincho"/>
              </a:rPr>
              <a:t> 60</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6403497" y="3735633"/>
            <a:ext cx="2437014" cy="1083374"/>
          </a:xfrm>
          <a:prstGeom prst="rect">
            <a:avLst/>
          </a:prstGeom>
        </p:spPr>
        <p:txBody>
          <a:bodyPr wrap="none">
            <a:spAutoFit/>
          </a:bodyPr>
          <a:lstStyle/>
          <a:p>
            <a:pPr algn="ctr">
              <a:lnSpc>
                <a:spcPct val="115000"/>
              </a:lnSpc>
              <a:spcAft>
                <a:spcPts val="0"/>
              </a:spcAft>
            </a:pPr>
            <a:r>
              <a:rPr lang="en-US" sz="2800" b="1" dirty="0" err="1">
                <a:solidFill>
                  <a:srgbClr val="0D0D0D"/>
                </a:solidFill>
                <a:latin typeface="Times New Roman" panose="02020603050405020304" pitchFamily="18" charset="0"/>
                <a:ea typeface="MS Mincho"/>
              </a:rPr>
              <a:t>Nhóm</a:t>
            </a:r>
            <a:r>
              <a:rPr lang="en-US" sz="2800" b="1" dirty="0">
                <a:solidFill>
                  <a:srgbClr val="0D0D0D"/>
                </a:solidFill>
                <a:latin typeface="Times New Roman" panose="02020603050405020304" pitchFamily="18" charset="0"/>
                <a:ea typeface="MS Mincho"/>
              </a:rPr>
              <a:t> 3</a:t>
            </a:r>
            <a:r>
              <a:rPr lang="en-US" sz="2800" dirty="0">
                <a:solidFill>
                  <a:srgbClr val="0D0D0D"/>
                </a:solidFill>
                <a:latin typeface="Times New Roman" panose="02020603050405020304" pitchFamily="18" charset="0"/>
                <a:ea typeface="MS Mincho"/>
              </a:rPr>
              <a:t>: </a:t>
            </a:r>
            <a:endParaRPr lang="en-US" sz="2800" dirty="0" smtClean="0">
              <a:solidFill>
                <a:srgbClr val="0D0D0D"/>
              </a:solidFill>
              <a:latin typeface="Times New Roman" panose="02020603050405020304" pitchFamily="18" charset="0"/>
              <a:ea typeface="MS Mincho"/>
            </a:endParaRPr>
          </a:p>
          <a:p>
            <a:pPr algn="ctr">
              <a:lnSpc>
                <a:spcPct val="115000"/>
              </a:lnSpc>
              <a:spcAft>
                <a:spcPts val="0"/>
              </a:spcAft>
            </a:pPr>
            <a:r>
              <a:rPr lang="en-US" sz="2800" dirty="0" err="1" smtClean="0">
                <a:solidFill>
                  <a:srgbClr val="0D0D0D"/>
                </a:solidFill>
                <a:latin typeface="Times New Roman" panose="02020603050405020304" pitchFamily="18" charset="0"/>
                <a:ea typeface="MS Mincho"/>
              </a:rPr>
              <a:t>Bài</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tập</a:t>
            </a:r>
            <a:r>
              <a:rPr lang="en-US" sz="2800" dirty="0">
                <a:solidFill>
                  <a:srgbClr val="0D0D0D"/>
                </a:solidFill>
                <a:latin typeface="Times New Roman" panose="02020603050405020304" pitchFamily="18" charset="0"/>
                <a:ea typeface="MS Mincho"/>
              </a:rPr>
              <a:t> 4/ </a:t>
            </a:r>
            <a:r>
              <a:rPr lang="en-US" sz="2800" dirty="0" err="1">
                <a:solidFill>
                  <a:srgbClr val="0D0D0D"/>
                </a:solidFill>
                <a:latin typeface="Times New Roman" panose="02020603050405020304" pitchFamily="18" charset="0"/>
                <a:ea typeface="MS Mincho"/>
              </a:rPr>
              <a:t>Tr</a:t>
            </a:r>
            <a:r>
              <a:rPr lang="en-US" sz="2800" dirty="0">
                <a:solidFill>
                  <a:srgbClr val="0D0D0D"/>
                </a:solidFill>
                <a:latin typeface="Times New Roman" panose="02020603050405020304" pitchFamily="18" charset="0"/>
                <a:ea typeface="MS Mincho"/>
              </a:rPr>
              <a:t> 60</a:t>
            </a:r>
            <a:endParaRPr lang="en-US" sz="28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8969718" y="3775771"/>
            <a:ext cx="2802562" cy="954107"/>
          </a:xfrm>
          <a:prstGeom prst="rect">
            <a:avLst/>
          </a:prstGeom>
        </p:spPr>
        <p:txBody>
          <a:bodyPr wrap="none">
            <a:spAutoFit/>
          </a:bodyPr>
          <a:lstStyle/>
          <a:p>
            <a:pPr algn="ctr"/>
            <a:r>
              <a:rPr lang="en-US" sz="2800" b="1" dirty="0" err="1">
                <a:solidFill>
                  <a:srgbClr val="0D0D0D"/>
                </a:solidFill>
                <a:latin typeface="Times New Roman" panose="02020603050405020304" pitchFamily="18" charset="0"/>
                <a:ea typeface="MS Mincho"/>
              </a:rPr>
              <a:t>Nhóm</a:t>
            </a:r>
            <a:r>
              <a:rPr lang="en-US" sz="2800" b="1" dirty="0">
                <a:solidFill>
                  <a:srgbClr val="0D0D0D"/>
                </a:solidFill>
                <a:latin typeface="Times New Roman" panose="02020603050405020304" pitchFamily="18" charset="0"/>
                <a:ea typeface="MS Mincho"/>
              </a:rPr>
              <a:t> 4:</a:t>
            </a:r>
            <a:r>
              <a:rPr lang="en-US" sz="2800" dirty="0">
                <a:solidFill>
                  <a:srgbClr val="0D0D0D"/>
                </a:solidFill>
                <a:latin typeface="Times New Roman" panose="02020603050405020304" pitchFamily="18" charset="0"/>
                <a:ea typeface="MS Mincho"/>
              </a:rPr>
              <a:t> </a:t>
            </a:r>
            <a:endParaRPr lang="en-US" sz="2800" dirty="0" smtClean="0">
              <a:solidFill>
                <a:srgbClr val="0D0D0D"/>
              </a:solidFill>
              <a:latin typeface="Times New Roman" panose="02020603050405020304" pitchFamily="18" charset="0"/>
              <a:ea typeface="MS Mincho"/>
            </a:endParaRPr>
          </a:p>
          <a:p>
            <a:pPr algn="ctr"/>
            <a:r>
              <a:rPr lang="en-US" sz="2800" dirty="0" err="1" smtClean="0">
                <a:solidFill>
                  <a:srgbClr val="0D0D0D"/>
                </a:solidFill>
                <a:latin typeface="Times New Roman" panose="02020603050405020304" pitchFamily="18" charset="0"/>
                <a:ea typeface="MS Mincho"/>
              </a:rPr>
              <a:t>Bài</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tập</a:t>
            </a:r>
            <a:r>
              <a:rPr lang="en-US" sz="2800" dirty="0">
                <a:solidFill>
                  <a:srgbClr val="0D0D0D"/>
                </a:solidFill>
                <a:latin typeface="Times New Roman" panose="02020603050405020304" pitchFamily="18" charset="0"/>
                <a:ea typeface="MS Mincho"/>
              </a:rPr>
              <a:t> 3, 5 /</a:t>
            </a:r>
            <a:r>
              <a:rPr lang="en-US" sz="2800" dirty="0" err="1">
                <a:solidFill>
                  <a:srgbClr val="0D0D0D"/>
                </a:solidFill>
                <a:latin typeface="Times New Roman" panose="02020603050405020304" pitchFamily="18" charset="0"/>
                <a:ea typeface="MS Mincho"/>
              </a:rPr>
              <a:t>Tr</a:t>
            </a:r>
            <a:r>
              <a:rPr lang="en-US" sz="2800" dirty="0">
                <a:solidFill>
                  <a:srgbClr val="0D0D0D"/>
                </a:solidFill>
                <a:latin typeface="Times New Roman" panose="02020603050405020304" pitchFamily="18" charset="0"/>
                <a:ea typeface="MS Mincho"/>
              </a:rPr>
              <a:t> 60</a:t>
            </a:r>
            <a:endParaRPr lang="en-US" sz="2800" dirty="0"/>
          </a:p>
        </p:txBody>
      </p:sp>
      <p:sp>
        <p:nvSpPr>
          <p:cNvPr id="16" name="Rectangle 15"/>
          <p:cNvSpPr/>
          <p:nvPr/>
        </p:nvSpPr>
        <p:spPr>
          <a:xfrm>
            <a:off x="544845" y="1028358"/>
            <a:ext cx="3799438" cy="587853"/>
          </a:xfrm>
          <a:prstGeom prst="rect">
            <a:avLst/>
          </a:prstGeom>
        </p:spPr>
        <p:txBody>
          <a:bodyPr wrap="none">
            <a:spAutoFit/>
          </a:bodyPr>
          <a:lstStyle/>
          <a:p>
            <a:pPr>
              <a:lnSpc>
                <a:spcPct val="115000"/>
              </a:lnSpc>
              <a:spcAft>
                <a:spcPts val="0"/>
              </a:spcAft>
            </a:pPr>
            <a:r>
              <a:rPr lang="en-US" sz="2800" b="1" dirty="0">
                <a:latin typeface="Times New Roman" panose="02020603050405020304" pitchFamily="18" charset="0"/>
                <a:ea typeface="MS Mincho"/>
              </a:rPr>
              <a:t>I. </a:t>
            </a:r>
            <a:r>
              <a:rPr lang="en-US" sz="2800" b="1" dirty="0" err="1">
                <a:latin typeface="Times New Roman" panose="02020603050405020304" pitchFamily="18" charset="0"/>
                <a:ea typeface="MS Mincho"/>
              </a:rPr>
              <a:t>Ôn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tập</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kĩ</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năng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đọc</a:t>
            </a:r>
            <a:r>
              <a:rPr lang="en-US" sz="2800" b="1" dirty="0">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8912347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ÔN TẬP BÀI 8</a:t>
            </a: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680544" y="717083"/>
            <a:ext cx="28055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ôn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p:cNvSpPr/>
          <p:nvPr/>
        </p:nvSpPr>
        <p:spPr>
          <a:xfrm>
            <a:off x="544845" y="1125653"/>
            <a:ext cx="3799438" cy="587853"/>
          </a:xfrm>
          <a:prstGeom prst="rect">
            <a:avLst/>
          </a:prstGeom>
        </p:spPr>
        <p:txBody>
          <a:bodyPr wrap="none">
            <a:spAutoFit/>
          </a:bodyPr>
          <a:lstStyle/>
          <a:p>
            <a:pPr>
              <a:lnSpc>
                <a:spcPct val="115000"/>
              </a:lnSpc>
              <a:spcAft>
                <a:spcPts val="0"/>
              </a:spcAft>
            </a:pPr>
            <a:r>
              <a:rPr lang="en-US" sz="2800" b="1" dirty="0">
                <a:latin typeface="Times New Roman" panose="02020603050405020304" pitchFamily="18" charset="0"/>
                <a:ea typeface="MS Mincho"/>
              </a:rPr>
              <a:t>I. </a:t>
            </a:r>
            <a:r>
              <a:rPr lang="en-US" sz="2800" b="1" dirty="0" err="1">
                <a:latin typeface="Times New Roman" panose="02020603050405020304" pitchFamily="18" charset="0"/>
                <a:ea typeface="MS Mincho"/>
              </a:rPr>
              <a:t>Ôn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tập</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kĩ</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năng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đọc</a:t>
            </a:r>
            <a:r>
              <a:rPr lang="en-US" sz="2800" b="1" dirty="0">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660400" y="1680892"/>
            <a:ext cx="10845800" cy="4616648"/>
          </a:xfrm>
          <a:prstGeom prst="rect">
            <a:avLst/>
          </a:prstGeom>
        </p:spPr>
        <p:txBody>
          <a:bodyPr>
            <a:spAutoFit/>
          </a:bodyPr>
          <a:lstStyle/>
          <a:p>
            <a:pPr>
              <a:lnSpc>
                <a:spcPct val="150000"/>
              </a:lnSpc>
              <a:spcAft>
                <a:spcPts val="0"/>
              </a:spcAft>
            </a:pPr>
            <a:r>
              <a:rPr lang="de-DE" sz="2800" b="1" dirty="0">
                <a:latin typeface="Times New Roman" panose="02020603050405020304" pitchFamily="18" charset="0"/>
                <a:ea typeface="Times New Roman" panose="02020603050405020304" pitchFamily="18" charset="0"/>
              </a:rPr>
              <a:t>Câu 1: </a:t>
            </a:r>
            <a:r>
              <a:rPr lang="en-US" sz="2800" b="1" dirty="0" err="1">
                <a:latin typeface="Times New Roman" panose="02020603050405020304" pitchFamily="18" charset="0"/>
                <a:ea typeface="Times New Roman" panose="02020603050405020304" pitchFamily="18" charset="0"/>
              </a:rPr>
              <a:t>Đặc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điểm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nghị</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luận</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lvl="0" indent="-457200" algn="just">
              <a:lnSpc>
                <a:spcPct val="150000"/>
              </a:lnSpc>
              <a:spcAft>
                <a:spcPts val="0"/>
              </a:spcAft>
              <a:buFont typeface="Wingdings" panose="05000000000000000000" pitchFamily="2" charset="2"/>
              <a:buChar char="v"/>
            </a:pPr>
            <a:r>
              <a:rPr lang="en-US" sz="2800" dirty="0">
                <a:latin typeface="Times New Roman" panose="02020603050405020304" pitchFamily="18" charset="0"/>
                <a:ea typeface="Times New Roman" panose="02020603050405020304" pitchFamily="18" charset="0"/>
              </a:rPr>
              <a:t> </a:t>
            </a:r>
            <a:r>
              <a:rPr lang="en-US" sz="2800" b="1" dirty="0" smtClean="0">
                <a:latin typeface="Times New Roman" panose="02020603050405020304" pitchFamily="18" charset="0"/>
                <a:ea typeface="Times New Roman" panose="02020603050405020304" pitchFamily="18" charset="0"/>
              </a:rPr>
              <a:t>Ý </a:t>
            </a:r>
            <a:r>
              <a:rPr lang="en-US" sz="2800" b="1"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tâm</a:t>
            </a:r>
            <a:endParaRPr lang="en-US" sz="2800" dirty="0">
              <a:latin typeface="Times New Roman" panose="02020603050405020304" pitchFamily="18" charset="0"/>
              <a:ea typeface="Times New Roman" panose="02020603050405020304" pitchFamily="18" charset="0"/>
            </a:endParaRPr>
          </a:p>
          <a:p>
            <a:pPr marL="457200" lvl="0" indent="-457200" algn="just">
              <a:lnSpc>
                <a:spcPct val="150000"/>
              </a:lnSpc>
              <a:spcAft>
                <a:spcPts val="0"/>
              </a:spcAft>
              <a:buFont typeface="Wingdings" panose="05000000000000000000" pitchFamily="2" charset="2"/>
              <a:buChar char="v"/>
            </a:pPr>
            <a:r>
              <a:rPr lang="en-US" sz="2800" b="1" dirty="0" err="1" smtClean="0">
                <a:latin typeface="Times New Roman" panose="02020603050405020304" pitchFamily="18" charset="0"/>
                <a:ea typeface="Times New Roman" panose="02020603050405020304" pitchFamily="18" charset="0"/>
              </a:rPr>
              <a:t>Lí</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a:t>
            </a:r>
          </a:p>
          <a:p>
            <a:pPr marL="457200" lvl="0" indent="-457200" algn="just">
              <a:lnSpc>
                <a:spcPct val="150000"/>
              </a:lnSpc>
              <a:spcAft>
                <a:spcPts val="0"/>
              </a:spcAft>
              <a:buFont typeface="Wingdings" panose="05000000000000000000" pitchFamily="2" charset="2"/>
              <a:buChar char="v"/>
            </a:pPr>
            <a:r>
              <a:rPr lang="en-US" sz="2800" b="1" dirty="0" err="1" smtClean="0">
                <a:latin typeface="Times New Roman" panose="02020603050405020304" pitchFamily="18" charset="0"/>
                <a:ea typeface="Times New Roman" panose="02020603050405020304" pitchFamily="18" charset="0"/>
              </a:rPr>
              <a:t>Bằng</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minh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rõ</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tế</a:t>
            </a:r>
            <a:r>
              <a:rPr lang="en-US" sz="2800" dirty="0">
                <a:latin typeface="Times New Roman" panose="02020603050405020304" pitchFamily="18" charset="0"/>
                <a:ea typeface="Times New Roman" panose="02020603050405020304" pitchFamily="18" charset="0"/>
              </a:rPr>
              <a:t>,...</a:t>
            </a:r>
          </a:p>
          <a:p>
            <a:pPr algn="just">
              <a:lnSpc>
                <a:spcPct val="150000"/>
              </a:lnSpc>
              <a:spcAft>
                <a:spcPts val="1200"/>
              </a:spcAft>
            </a:pPr>
            <a:r>
              <a:rPr lang="en-US" sz="2800" b="1" dirty="0" err="1">
                <a:latin typeface="Times New Roman" panose="02020603050405020304" pitchFamily="18" charset="0"/>
                <a:ea typeface="Times New Roman" panose="02020603050405020304" pitchFamily="18" charset="0"/>
              </a:rPr>
              <a:t>Mối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quan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hệ</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giữa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yếu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cố</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416273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23325" y="683313"/>
            <a:ext cx="360226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Suy ngẫm và phản hồi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077678"/>
            <a:ext cx="302999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pt-BR" sz="2800" b="1" i="0" u="none" strike="noStrike" kern="1200" cap="none" spc="0" normalizeH="0" baseline="0" noProof="0" dirty="0">
                <a:ln>
                  <a:noFill/>
                </a:ln>
                <a:solidFill>
                  <a:srgbClr val="4472C4"/>
                </a:solidFill>
                <a:effectLst/>
                <a:uLnTx/>
                <a:uFillTx/>
                <a:latin typeface="Times New Roman" panose="02020603050405020304" pitchFamily="18" charset="0"/>
                <a:ea typeface="Times New Roman" panose="02020603050405020304" pitchFamily="18" charset="0"/>
                <a:cs typeface="+mn-cs"/>
              </a:rPr>
              <a:t>Bàn luận vấn đề</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1679479"/>
            <a:ext cx="4501553" cy="523220"/>
          </a:xfrm>
          <a:prstGeom prst="rect">
            <a:avLst/>
          </a:prstGeom>
        </p:spPr>
        <p:txBody>
          <a:bodyPr wrap="none">
            <a:spAutoFit/>
          </a:bodyPr>
          <a:lstStyle/>
          <a:p>
            <a:r>
              <a:rPr lang="en-US" sz="2800" b="1" dirty="0">
                <a:solidFill>
                  <a:srgbClr val="0D0D0D"/>
                </a:solidFill>
                <a:latin typeface="Times New Roman" panose="02020603050405020304" pitchFamily="18" charset="0"/>
                <a:ea typeface="MS Mincho"/>
              </a:rPr>
              <a:t>VÒNG 2:</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Nhóm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mảnh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ghép</a:t>
            </a:r>
            <a:r>
              <a:rPr lang="en-US" sz="2800" dirty="0">
                <a:solidFill>
                  <a:srgbClr val="0D0D0D"/>
                </a:solidFill>
                <a:latin typeface="Times New Roman" panose="02020603050405020304" pitchFamily="18" charset="0"/>
                <a:ea typeface="MS Mincho"/>
              </a:rPr>
              <a:t>: </a:t>
            </a:r>
            <a:endParaRPr lang="en-US" sz="2800" dirty="0"/>
          </a:p>
        </p:txBody>
      </p:sp>
      <p:pic>
        <p:nvPicPr>
          <p:cNvPr id="7" name="Picture 6"/>
          <p:cNvPicPr>
            <a:picLocks noChangeAspect="1"/>
          </p:cNvPicPr>
          <p:nvPr/>
        </p:nvPicPr>
        <p:blipFill rotWithShape="1">
          <a:blip r:embed="rId7"/>
          <a:srcRect t="21194"/>
          <a:stretch/>
        </p:blipFill>
        <p:spPr>
          <a:xfrm>
            <a:off x="815308" y="3467281"/>
            <a:ext cx="3628104" cy="2248945"/>
          </a:xfrm>
          <a:prstGeom prst="rect">
            <a:avLst/>
          </a:prstGeom>
        </p:spPr>
      </p:pic>
      <p:pic>
        <p:nvPicPr>
          <p:cNvPr id="11" name="Picture 10"/>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Lst>
          </a:blip>
          <a:srcRect l="14660" t="5094" r="16248" b="10566"/>
          <a:stretch/>
        </p:blipFill>
        <p:spPr>
          <a:xfrm>
            <a:off x="1802941" y="2238419"/>
            <a:ext cx="1338465" cy="1150281"/>
          </a:xfrm>
          <a:prstGeom prst="rect">
            <a:avLst/>
          </a:prstGeom>
        </p:spPr>
      </p:pic>
      <p:sp>
        <p:nvSpPr>
          <p:cNvPr id="20" name="Rectangle 19"/>
          <p:cNvSpPr/>
          <p:nvPr/>
        </p:nvSpPr>
        <p:spPr>
          <a:xfrm>
            <a:off x="5408353" y="1729590"/>
            <a:ext cx="5241418" cy="3970318"/>
          </a:xfrm>
          <a:prstGeom prst="rect">
            <a:avLst/>
          </a:prstGeom>
        </p:spPr>
        <p:txBody>
          <a:bodyPr wrap="square">
            <a:spAutoFit/>
          </a:bodyPr>
          <a:lstStyle/>
          <a:p>
            <a:pPr marL="457200" marR="182880" indent="-457200" algn="just">
              <a:spcAft>
                <a:spcPts val="0"/>
              </a:spcAft>
              <a:buFont typeface="Wingdings" panose="05000000000000000000" pitchFamily="2" charset="2"/>
              <a:buChar char="q"/>
            </a:pPr>
            <a:r>
              <a:rPr lang="vi-VN" sz="2800" dirty="0" smtClean="0">
                <a:latin typeface="Times New Roman" panose="02020603050405020304" pitchFamily="18" charset="0"/>
                <a:ea typeface="Times New Roman" panose="02020603050405020304" pitchFamily="18" charset="0"/>
              </a:rPr>
              <a:t>Chia </a:t>
            </a:r>
            <a:r>
              <a:rPr lang="vi-VN" sz="2800" dirty="0">
                <a:latin typeface="Times New Roman" panose="02020603050405020304" pitchFamily="18" charset="0"/>
                <a:ea typeface="Times New Roman" panose="02020603050405020304" pitchFamily="18" charset="0"/>
              </a:rPr>
              <a:t>sẻ kết quả thảo luận ở vòng chuyên gia.</a:t>
            </a:r>
            <a:endParaRPr lang="en-US" sz="2800" dirty="0">
              <a:latin typeface="Times New Roman" panose="02020603050405020304" pitchFamily="18" charset="0"/>
              <a:ea typeface="Times New Roman" panose="02020603050405020304" pitchFamily="18" charset="0"/>
            </a:endParaRPr>
          </a:p>
          <a:p>
            <a:pPr marL="457200" indent="-457200">
              <a:spcAft>
                <a:spcPts val="0"/>
              </a:spcAft>
              <a:buFont typeface="Wingdings" panose="05000000000000000000" pitchFamily="2" charset="2"/>
              <a:buChar char="q"/>
            </a:pPr>
            <a:r>
              <a:rPr lang="en-US" sz="2800" dirty="0" err="1" smtClean="0">
                <a:latin typeface="Times New Roman" panose="02020603050405020304" pitchFamily="18" charset="0"/>
                <a:ea typeface="Times New Roman" panose="02020603050405020304" pitchFamily="18" charset="0"/>
              </a:rPr>
              <a:t>Trả</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hỏi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a:t>
            </a:r>
          </a:p>
          <a:p>
            <a:pPr marL="457200" indent="-457200">
              <a:spcAft>
                <a:spcPts val="0"/>
              </a:spcAft>
              <a:buFont typeface="Wingdings" panose="05000000000000000000" pitchFamily="2" charset="2"/>
              <a:buChar char="Ø"/>
            </a:pPr>
            <a:r>
              <a:rPr lang="en-US" sz="2800" i="1" dirty="0" err="1" smtClean="0">
                <a:latin typeface="Times New Roman" panose="02020603050405020304" pitchFamily="18" charset="0"/>
                <a:ea typeface="Times New Roman" panose="02020603050405020304" pitchFamily="18" charset="0"/>
              </a:rPr>
              <a:t>Việc</a:t>
            </a:r>
            <a:r>
              <a:rPr lang="en-US" sz="2800" i="1" dirty="0" smtClean="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kể</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lại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câu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chuyện</a:t>
            </a:r>
            <a:r>
              <a:rPr lang="en-US" sz="2800" i="1" dirty="0">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người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thầy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danh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họa</a:t>
            </a:r>
            <a:r>
              <a:rPr lang="en-US" sz="2800" i="1" dirty="0">
                <a:solidFill>
                  <a:srgbClr val="000000"/>
                </a:solidFill>
                <a:latin typeface="Times New Roman" panose="02020603050405020304" pitchFamily="18" charset="0"/>
                <a:ea typeface="Times New Roman" panose="02020603050405020304" pitchFamily="18" charset="0"/>
              </a:rPr>
              <a:t> Leonardo da Vinci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bài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học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vẽ</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quả</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trứng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nhằm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mục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đích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gì</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indent="-457200">
              <a:spcAft>
                <a:spcPts val="0"/>
              </a:spcAft>
              <a:buFont typeface="Wingdings" panose="05000000000000000000" pitchFamily="2" charset="2"/>
              <a:buChar char="Ø"/>
            </a:pPr>
            <a:r>
              <a:rPr lang="en-US" sz="2800" i="1" dirty="0" err="1" smtClean="0">
                <a:solidFill>
                  <a:srgbClr val="000000"/>
                </a:solidFill>
                <a:latin typeface="Times New Roman" panose="02020603050405020304" pitchFamily="18" charset="0"/>
                <a:ea typeface="Times New Roman" panose="02020603050405020304" pitchFamily="18" charset="0"/>
              </a:rPr>
              <a:t>Các</a:t>
            </a:r>
            <a:r>
              <a:rPr lang="en-US" sz="2800" i="1" dirty="0" smtClean="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mặt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hơn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nữa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trong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văn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bản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có</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dụng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gì</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679236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700" y="74593"/>
            <a:ext cx="10845800" cy="954107"/>
          </a:xfrm>
          <a:prstGeom prst="rect">
            <a:avLst/>
          </a:prstGeom>
        </p:spPr>
        <p:txBody>
          <a:bodyPr>
            <a:spAutoFit/>
          </a:bodyPr>
          <a:lstStyle/>
          <a:p>
            <a:r>
              <a:rPr lang="de-DE" sz="2800" b="1" dirty="0">
                <a:latin typeface="Times New Roman" panose="02020603050405020304" pitchFamily="18" charset="0"/>
                <a:ea typeface="Times New Roman" panose="02020603050405020304" pitchFamily="18" charset="0"/>
              </a:rPr>
              <a:t>Câu 2:</a:t>
            </a:r>
            <a:r>
              <a:rPr lang="de-DE" sz="2800" dirty="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Tóm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tắt</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 </a:t>
            </a:r>
            <a:endParaRPr lang="en-US" sz="2800" dirty="0"/>
          </a:p>
        </p:txBody>
      </p:sp>
      <p:graphicFrame>
        <p:nvGraphicFramePr>
          <p:cNvPr id="5" name="Table 4"/>
          <p:cNvGraphicFramePr>
            <a:graphicFrameLocks noGrp="1"/>
          </p:cNvGraphicFramePr>
          <p:nvPr>
            <p:extLst>
              <p:ext uri="{D42A27DB-BD31-4B8C-83A1-F6EECF244321}">
                <p14:modId xmlns:p14="http://schemas.microsoft.com/office/powerpoint/2010/main" val="344971515"/>
              </p:ext>
            </p:extLst>
          </p:nvPr>
        </p:nvGraphicFramePr>
        <p:xfrm>
          <a:off x="673101" y="1143000"/>
          <a:ext cx="10845799" cy="4724400"/>
        </p:xfrm>
        <a:graphic>
          <a:graphicData uri="http://schemas.openxmlformats.org/drawingml/2006/table">
            <a:tbl>
              <a:tblPr firstRow="1" firstCol="1" bandRow="1"/>
              <a:tblGrid>
                <a:gridCol w="1699581">
                  <a:extLst>
                    <a:ext uri="{9D8B030D-6E8A-4147-A177-3AD203B41FA5}">
                      <a16:colId xmlns:a16="http://schemas.microsoft.com/office/drawing/2014/main" val="1767641227"/>
                    </a:ext>
                  </a:extLst>
                </a:gridCol>
                <a:gridCol w="3068385">
                  <a:extLst>
                    <a:ext uri="{9D8B030D-6E8A-4147-A177-3AD203B41FA5}">
                      <a16:colId xmlns:a16="http://schemas.microsoft.com/office/drawing/2014/main" val="3980223538"/>
                    </a:ext>
                  </a:extLst>
                </a:gridCol>
                <a:gridCol w="6077833">
                  <a:extLst>
                    <a:ext uri="{9D8B030D-6E8A-4147-A177-3AD203B41FA5}">
                      <a16:colId xmlns:a16="http://schemas.microsoft.com/office/drawing/2014/main" val="1985754908"/>
                    </a:ext>
                  </a:extLst>
                </a:gridCol>
              </a:tblGrid>
              <a:tr h="83969">
                <a:tc>
                  <a:txBody>
                    <a:bodyPr/>
                    <a:lstStyle/>
                    <a:p>
                      <a:pPr algn="just">
                        <a:spcAft>
                          <a:spcPts val="1200"/>
                        </a:spcAft>
                      </a:pPr>
                      <a:r>
                        <a:rPr lang="en-US" sz="2800" b="1">
                          <a:effectLst/>
                          <a:latin typeface="Times New Roman" panose="02020603050405020304" pitchFamily="18" charset="0"/>
                          <a:ea typeface="Times New Roman" panose="02020603050405020304" pitchFamily="18" charset="0"/>
                        </a:rPr>
                        <a:t>Văn bản</a:t>
                      </a:r>
                      <a:endParaRPr lang="en-US" sz="280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b="1">
                          <a:effectLst/>
                          <a:latin typeface="Times New Roman" panose="02020603050405020304" pitchFamily="18" charset="0"/>
                          <a:ea typeface="Times New Roman" panose="02020603050405020304" pitchFamily="18" charset="0"/>
                        </a:rPr>
                        <a:t>Ý kiến</a:t>
                      </a:r>
                      <a:endParaRPr lang="en-US" sz="280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b="1">
                          <a:effectLst/>
                          <a:latin typeface="Times New Roman" panose="02020603050405020304" pitchFamily="18" charset="0"/>
                          <a:ea typeface="Times New Roman" panose="02020603050405020304" pitchFamily="18" charset="0"/>
                        </a:rPr>
                        <a:t>Lí lẽ và dẫn chứng</a:t>
                      </a:r>
                      <a:endParaRPr lang="en-US" sz="280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8472544"/>
                  </a:ext>
                </a:extLst>
              </a:tr>
              <a:tr h="839691">
                <a:tc>
                  <a:txBody>
                    <a:bodyPr/>
                    <a:lstStyle/>
                    <a:p>
                      <a:pPr algn="just">
                        <a:spcAft>
                          <a:spcPts val="1200"/>
                        </a:spcAft>
                      </a:pPr>
                      <a:r>
                        <a:rPr lang="en-US" sz="2800" i="1">
                          <a:effectLst/>
                          <a:latin typeface="Times New Roman" panose="02020603050405020304" pitchFamily="18" charset="0"/>
                          <a:ea typeface="Times New Roman" panose="02020603050405020304" pitchFamily="18" charset="0"/>
                        </a:rPr>
                        <a:t>Học thầy, học bạn</a:t>
                      </a:r>
                      <a:endParaRPr lang="en-US" sz="280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trọng</a:t>
                      </a:r>
                      <a:endParaRPr lang="en-US" sz="2800" dirty="0">
                        <a:effectLst/>
                        <a:latin typeface="Times New Roman" panose="02020603050405020304" pitchFamily="18" charset="0"/>
                        <a:ea typeface="Times New Roman" panose="02020603050405020304" pitchFamily="18" charset="0"/>
                      </a:endParaRPr>
                    </a:p>
                    <a:p>
                      <a:pPr algn="just">
                        <a:spcAft>
                          <a:spcPts val="1200"/>
                        </a:spcAft>
                      </a:pPr>
                      <a:r>
                        <a:rPr lang="en-US" sz="2800" dirty="0">
                          <a:effectLst/>
                          <a:latin typeface="Times New Roman" panose="02020603050405020304" pitchFamily="18" charset="0"/>
                          <a:ea typeface="Times New Roman" panose="02020603050405020304" pitchFamily="18" charset="0"/>
                        </a:rPr>
                        <a:t> </a:t>
                      </a:r>
                    </a:p>
                    <a:p>
                      <a:pPr algn="just">
                        <a:spcAft>
                          <a:spcPts val="1200"/>
                        </a:spcAft>
                      </a:pPr>
                      <a:r>
                        <a:rPr lang="en-US" sz="2800" dirty="0">
                          <a:effectLst/>
                          <a:latin typeface="Times New Roman" panose="02020603050405020304" pitchFamily="18" charset="0"/>
                          <a:ea typeface="Times New Roman" panose="02020603050405020304" pitchFamily="18" charset="0"/>
                        </a:rPr>
                        <a:t> </a:t>
                      </a:r>
                    </a:p>
                    <a:p>
                      <a:pPr algn="just">
                        <a:spcAft>
                          <a:spcPts val="12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thiết</a:t>
                      </a:r>
                      <a:r>
                        <a:rPr lang="en-US" sz="2800" dirty="0">
                          <a:effectLst/>
                          <a:latin typeface="Times New Roman" panose="02020603050405020304" pitchFamily="18" charset="0"/>
                          <a:ea typeface="Times New Roman" panose="02020603050405020304" pitchFamily="18" charset="0"/>
                        </a:rPr>
                        <a:t>.</a:t>
                      </a: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Truyền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tôn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trọng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cao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trò</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nhờ</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công</a:t>
                      </a:r>
                      <a:endParaRPr lang="en-US" sz="2800" dirty="0">
                        <a:effectLst/>
                        <a:latin typeface="Times New Roman" panose="02020603050405020304" pitchFamily="18" charset="0"/>
                        <a:ea typeface="Times New Roman" panose="02020603050405020304" pitchFamily="18" charset="0"/>
                      </a:endParaRPr>
                    </a:p>
                    <a:p>
                      <a:pPr algn="just">
                        <a:spcAft>
                          <a:spcPts val="1200"/>
                        </a:spcAft>
                      </a:pPr>
                      <a:r>
                        <a:rPr lang="en-US" sz="2800" dirty="0">
                          <a:effectLst/>
                          <a:latin typeface="Times New Roman" panose="02020603050405020304" pitchFamily="18" charset="0"/>
                          <a:ea typeface="Times New Roman" panose="02020603050405020304" pitchFamily="18" charset="0"/>
                        </a:rPr>
                        <a:t>BC: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Leonardo</a:t>
                      </a:r>
                    </a:p>
                    <a:p>
                      <a:pPr algn="just">
                        <a:spcAft>
                          <a:spcPts val="1200"/>
                        </a:spcAft>
                      </a:pPr>
                      <a:r>
                        <a:rPr lang="en-US" sz="2800" dirty="0">
                          <a:effectLst/>
                          <a:latin typeface="Times New Roman" panose="02020603050405020304" pitchFamily="18" charset="0"/>
                          <a:ea typeface="Calibri" panose="020F0502020204030204" pitchFamily="34" charset="0"/>
                        </a:rPr>
                        <a:t>- </a:t>
                      </a:r>
                      <a:r>
                        <a:rPr lang="vi-VN" sz="2800" dirty="0">
                          <a:effectLst/>
                          <a:latin typeface="Times New Roman" panose="02020603050405020304" pitchFamily="18" charset="0"/>
                          <a:ea typeface="Calibri" panose="020F0502020204030204" pitchFamily="34" charset="0"/>
                        </a:rPr>
                        <a:t>Muốn thành đạt, phải học tập mọi nơi, mọi lúc, từ bất cứ ai.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Học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bạn</a:t>
                      </a:r>
                      <a:r>
                        <a:rPr lang="vi-VN" sz="2800" dirty="0">
                          <a:effectLst/>
                          <a:latin typeface="Times New Roman" panose="02020603050405020304" pitchFamily="18" charset="0"/>
                          <a:ea typeface="Calibri" panose="020F0502020204030204" pitchFamily="34" charset="0"/>
                        </a:rPr>
                        <a:t> cùng trang lứa, hứng thú, tâm lí thì sẽ thoải mái, dễ dàng.</a:t>
                      </a:r>
                      <a:endParaRPr lang="en-US" sz="2800" dirty="0">
                        <a:effectLst/>
                        <a:latin typeface="Times New Roman" panose="02020603050405020304" pitchFamily="18" charset="0"/>
                        <a:ea typeface="Calibri" panose="020F0502020204030204" pitchFamily="34" charset="0"/>
                      </a:endParaRPr>
                    </a:p>
                    <a:p>
                      <a:pPr algn="just">
                        <a:spcAft>
                          <a:spcPts val="1200"/>
                        </a:spcAft>
                      </a:pPr>
                      <a:r>
                        <a:rPr lang="vi-VN" sz="2800" dirty="0">
                          <a:effectLst/>
                          <a:latin typeface="Times New Roman" panose="02020603050405020304" pitchFamily="18" charset="0"/>
                          <a:ea typeface="Calibri" panose="020F0502020204030204" pitchFamily="34" charset="0"/>
                        </a:rPr>
                        <a:t>- </a:t>
                      </a:r>
                      <a:r>
                        <a:rPr lang="en-US" sz="2800" dirty="0">
                          <a:effectLst/>
                          <a:latin typeface="Times New Roman" panose="02020603050405020304" pitchFamily="18" charset="0"/>
                          <a:ea typeface="Calibri" panose="020F0502020204030204" pitchFamily="34" charset="0"/>
                        </a:rPr>
                        <a:t>BC: </a:t>
                      </a:r>
                      <a:r>
                        <a:rPr lang="vi-VN" sz="2800" dirty="0">
                          <a:effectLst/>
                          <a:latin typeface="Times New Roman" panose="02020603050405020304" pitchFamily="18" charset="0"/>
                          <a:ea typeface="Calibri" panose="020F0502020204030204" pitchFamily="34" charset="0"/>
                        </a:rPr>
                        <a:t>Thảo luận nhóm</a:t>
                      </a:r>
                      <a:r>
                        <a:rPr lang="vi-VN" sz="2800" dirty="0" smtClean="0">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4769624"/>
                  </a:ext>
                </a:extLst>
              </a:tr>
            </a:tbl>
          </a:graphicData>
        </a:graphic>
      </p:graphicFrame>
    </p:spTree>
    <p:extLst>
      <p:ext uri="{BB962C8B-B14F-4D97-AF65-F5344CB8AC3E}">
        <p14:creationId xmlns:p14="http://schemas.microsoft.com/office/powerpoint/2010/main" val="141915075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700" y="74593"/>
            <a:ext cx="108458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Câu 2:</a:t>
            </a:r>
            <a:r>
              <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Tóm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3064879956"/>
              </p:ext>
            </p:extLst>
          </p:nvPr>
        </p:nvGraphicFramePr>
        <p:xfrm>
          <a:off x="673101" y="1143000"/>
          <a:ext cx="10845799" cy="5273040"/>
        </p:xfrm>
        <a:graphic>
          <a:graphicData uri="http://schemas.openxmlformats.org/drawingml/2006/table">
            <a:tbl>
              <a:tblPr firstRow="1" firstCol="1" bandRow="1"/>
              <a:tblGrid>
                <a:gridCol w="1699581">
                  <a:extLst>
                    <a:ext uri="{9D8B030D-6E8A-4147-A177-3AD203B41FA5}">
                      <a16:colId xmlns:a16="http://schemas.microsoft.com/office/drawing/2014/main" val="1767641227"/>
                    </a:ext>
                  </a:extLst>
                </a:gridCol>
                <a:gridCol w="3068385">
                  <a:extLst>
                    <a:ext uri="{9D8B030D-6E8A-4147-A177-3AD203B41FA5}">
                      <a16:colId xmlns:a16="http://schemas.microsoft.com/office/drawing/2014/main" val="3980223538"/>
                    </a:ext>
                  </a:extLst>
                </a:gridCol>
                <a:gridCol w="6077833">
                  <a:extLst>
                    <a:ext uri="{9D8B030D-6E8A-4147-A177-3AD203B41FA5}">
                      <a16:colId xmlns:a16="http://schemas.microsoft.com/office/drawing/2014/main" val="1985754908"/>
                    </a:ext>
                  </a:extLst>
                </a:gridCol>
              </a:tblGrid>
              <a:tr h="83969">
                <a:tc>
                  <a:txBody>
                    <a:bodyPr/>
                    <a:lstStyle/>
                    <a:p>
                      <a:pPr algn="just">
                        <a:spcAft>
                          <a:spcPts val="1200"/>
                        </a:spcAft>
                      </a:pPr>
                      <a:r>
                        <a:rPr lang="en-US" sz="2800" b="1">
                          <a:effectLst/>
                          <a:latin typeface="Times New Roman" panose="02020603050405020304" pitchFamily="18" charset="0"/>
                          <a:ea typeface="Times New Roman" panose="02020603050405020304" pitchFamily="18" charset="0"/>
                        </a:rPr>
                        <a:t>Văn bản</a:t>
                      </a:r>
                      <a:endParaRPr lang="en-US" sz="280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b="1">
                          <a:effectLst/>
                          <a:latin typeface="Times New Roman" panose="02020603050405020304" pitchFamily="18" charset="0"/>
                          <a:ea typeface="Times New Roman" panose="02020603050405020304" pitchFamily="18" charset="0"/>
                        </a:rPr>
                        <a:t>Ý kiến</a:t>
                      </a:r>
                      <a:endParaRPr lang="en-US" sz="280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b="1">
                          <a:effectLst/>
                          <a:latin typeface="Times New Roman" panose="02020603050405020304" pitchFamily="18" charset="0"/>
                          <a:ea typeface="Times New Roman" panose="02020603050405020304" pitchFamily="18" charset="0"/>
                        </a:rPr>
                        <a:t>Lí lẽ và dẫn chứng</a:t>
                      </a:r>
                      <a:endParaRPr lang="en-US" sz="280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8472544"/>
                  </a:ext>
                </a:extLst>
              </a:tr>
              <a:tr h="524807">
                <a:tc>
                  <a:txBody>
                    <a:bodyPr/>
                    <a:lstStyle/>
                    <a:p>
                      <a:pPr algn="just">
                        <a:spcAft>
                          <a:spcPts val="1200"/>
                        </a:spcAft>
                      </a:pPr>
                      <a:r>
                        <a:rPr lang="en-US" sz="2800" i="1" dirty="0" err="1">
                          <a:effectLst/>
                          <a:latin typeface="Times New Roman" panose="02020603050405020304" pitchFamily="18" charset="0"/>
                          <a:ea typeface="Times New Roman" panose="02020603050405020304" pitchFamily="18" charset="0"/>
                        </a:rPr>
                        <a:t>Bàn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về</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nhân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vật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Thánh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Gióng</a:t>
                      </a:r>
                      <a:r>
                        <a:rPr lang="en-US" sz="2800"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Gióng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phi </a:t>
                      </a:r>
                      <a:r>
                        <a:rPr lang="en-US" sz="2800" dirty="0" err="1">
                          <a:effectLst/>
                          <a:latin typeface="Times New Roman" panose="02020603050405020304" pitchFamily="18" charset="0"/>
                          <a:ea typeface="Times New Roman" panose="02020603050405020304" pitchFamily="18" charset="0"/>
                        </a:rPr>
                        <a:t>thường</a:t>
                      </a:r>
                      <a:endParaRPr lang="en-US" sz="2800" dirty="0">
                        <a:effectLst/>
                        <a:latin typeface="Times New Roman" panose="02020603050405020304" pitchFamily="18" charset="0"/>
                        <a:ea typeface="Times New Roman" panose="02020603050405020304" pitchFamily="18" charset="0"/>
                      </a:endParaRPr>
                    </a:p>
                    <a:p>
                      <a:pPr algn="just">
                        <a:spcAft>
                          <a:spcPts val="1200"/>
                        </a:spcAft>
                      </a:pPr>
                      <a:r>
                        <a:rPr lang="en-US"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Arial" panose="020B0604020202020204" pitchFamily="34" charset="0"/>
                        </a:rPr>
                        <a:t>Thánh Gióng cũng mang những nét bình thường</a:t>
                      </a:r>
                      <a:endParaRPr lang="en-US" sz="2800" dirty="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Thể</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hiện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lý</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tưởng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về</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anh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hùng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đánh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giặc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cứu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nước</a:t>
                      </a:r>
                      <a:r>
                        <a:rPr lang="en-US" sz="2800" dirty="0">
                          <a:effectLst/>
                          <a:latin typeface="Times New Roman" panose="02020603050405020304" pitchFamily="18" charset="0"/>
                          <a:ea typeface="Calibri" panose="020F0502020204030204" pitchFamily="34" charset="0"/>
                        </a:rPr>
                        <a:t>. BC </a:t>
                      </a:r>
                      <a:r>
                        <a:rPr lang="en-US" sz="2800" dirty="0" err="1">
                          <a:effectLst/>
                          <a:latin typeface="Times New Roman" panose="02020603050405020304" pitchFamily="18" charset="0"/>
                          <a:ea typeface="Calibri" panose="020F0502020204030204" pitchFamily="34" charset="0"/>
                        </a:rPr>
                        <a:t>về</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sự</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thụ</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thai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thần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kì</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mẹ</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Gióng</a:t>
                      </a:r>
                      <a:endParaRPr lang="en-US" sz="2800" dirty="0">
                        <a:effectLst/>
                        <a:latin typeface="Times New Roman" panose="02020603050405020304" pitchFamily="18" charset="0"/>
                        <a:ea typeface="Calibri" panose="020F0502020204030204" pitchFamily="34" charset="0"/>
                      </a:endParaRPr>
                    </a:p>
                    <a:p>
                      <a:pPr algn="just">
                        <a:spcAft>
                          <a:spcPts val="1200"/>
                        </a:spcAft>
                      </a:pPr>
                      <a:r>
                        <a:rPr lang="en-US"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Arial" panose="020B0604020202020204" pitchFamily="34" charset="0"/>
                        </a:rPr>
                        <a:t>có cả sức mạnh của thể lực và sức mạnh của tinh thần, ý chí</a:t>
                      </a:r>
                      <a:r>
                        <a:rPr lang="en-US" sz="2800" dirty="0">
                          <a:effectLst/>
                          <a:latin typeface="Times New Roman" panose="02020603050405020304" pitchFamily="18" charset="0"/>
                          <a:ea typeface="Arial" panose="020B0604020202020204" pitchFamily="34" charset="0"/>
                        </a:rPr>
                        <a:t>. BC “</a:t>
                      </a:r>
                      <a:r>
                        <a:rPr lang="en-US" sz="2800" dirty="0" err="1">
                          <a:effectLst/>
                          <a:latin typeface="Times New Roman" panose="02020603050405020304" pitchFamily="18" charset="0"/>
                          <a:ea typeface="Arial" panose="020B0604020202020204" pitchFamily="34" charset="0"/>
                        </a:rPr>
                        <a:t>n</a:t>
                      </a:r>
                      <a:r>
                        <a:rPr lang="en-US" sz="2800" dirty="0" err="1">
                          <a:effectLst/>
                          <a:latin typeface="Times New Roman" panose="02020603050405020304" pitchFamily="18" charset="0"/>
                          <a:ea typeface="Times New Roman" panose="02020603050405020304" pitchFamily="18" charset="0"/>
                        </a:rPr>
                        <a:t>hổ</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từng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bụi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tre</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giặc</a:t>
                      </a:r>
                      <a:endParaRPr lang="en-US" sz="2800" dirty="0">
                        <a:effectLst/>
                        <a:latin typeface="Times New Roman" panose="02020603050405020304" pitchFamily="18" charset="0"/>
                        <a:ea typeface="Times New Roman" panose="02020603050405020304" pitchFamily="18" charset="0"/>
                      </a:endParaRPr>
                    </a:p>
                    <a:p>
                      <a:pPr algn="just"/>
                      <a:r>
                        <a:rPr lang="en-US" sz="2800" dirty="0">
                          <a:effectLst/>
                          <a:latin typeface="Times New Roman" panose="02020603050405020304" pitchFamily="18" charset="0"/>
                          <a:ea typeface="Arial" panose="020B0604020202020204" pitchFamily="34" charset="0"/>
                        </a:rPr>
                        <a:t>- </a:t>
                      </a:r>
                      <a:r>
                        <a:rPr lang="vi-VN" sz="2800" dirty="0">
                          <a:effectLst/>
                          <a:latin typeface="Times New Roman" panose="02020603050405020304" pitchFamily="18" charset="0"/>
                          <a:ea typeface="Arial" panose="020B0604020202020204" pitchFamily="34" charset="0"/>
                        </a:rPr>
                        <a:t>Nguồn gốc, lai lịch, </a:t>
                      </a:r>
                      <a:r>
                        <a:rPr lang="en-US" sz="2800" dirty="0" err="1">
                          <a:effectLst/>
                          <a:latin typeface="Times New Roman" panose="02020603050405020304" pitchFamily="18" charset="0"/>
                          <a:ea typeface="Arial" panose="020B0604020202020204" pitchFamily="34" charset="0"/>
                        </a:rPr>
                        <a:t>Quá</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trình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ra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đời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trưởng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thành</a:t>
                      </a:r>
                      <a:r>
                        <a:rPr lang="en-US" sz="2800" dirty="0">
                          <a:effectLst/>
                          <a:latin typeface="Times New Roman" panose="02020603050405020304" pitchFamily="18" charset="0"/>
                          <a:ea typeface="Arial" panose="020B0604020202020204" pitchFamily="34" charset="0"/>
                        </a:rPr>
                        <a:t> </a:t>
                      </a:r>
                      <a:r>
                        <a:rPr lang="vi-VN" sz="2800" dirty="0">
                          <a:effectLst/>
                          <a:latin typeface="Times New Roman" panose="02020603050405020304" pitchFamily="18" charset="0"/>
                          <a:ea typeface="Arial" panose="020B0604020202020204" pitchFamily="34" charset="0"/>
                        </a:rPr>
                        <a:t>của Gióng thật rõ ràng, cụ thể và xác định.</a:t>
                      </a:r>
                      <a:endParaRPr lang="en-US" sz="2800" dirty="0">
                        <a:effectLst/>
                        <a:latin typeface="Times New Roman" panose="02020603050405020304" pitchFamily="18" charset="0"/>
                        <a:ea typeface="Calibri" panose="020F0502020204030204" pitchFamily="34" charset="0"/>
                      </a:endParaRPr>
                    </a:p>
                    <a:p>
                      <a:pPr algn="just"/>
                      <a:r>
                        <a:rPr lang="vi-VN" sz="2800" dirty="0">
                          <a:effectLst/>
                          <a:latin typeface="Times New Roman" panose="02020603050405020304" pitchFamily="18" charset="0"/>
                          <a:ea typeface="Arial" panose="020B0604020202020204" pitchFamily="34" charset="0"/>
                        </a:rPr>
                        <a:t>+</a:t>
                      </a:r>
                      <a:r>
                        <a:rPr lang="en-US" sz="2800" dirty="0">
                          <a:effectLst/>
                          <a:latin typeface="Times New Roman" panose="02020603050405020304" pitchFamily="18" charset="0"/>
                          <a:ea typeface="Arial" panose="020B0604020202020204" pitchFamily="34" charset="0"/>
                        </a:rPr>
                        <a:t>BC: </a:t>
                      </a:r>
                      <a:r>
                        <a:rPr lang="en-US" sz="2800" dirty="0" err="1">
                          <a:effectLst/>
                          <a:latin typeface="Times New Roman" panose="02020603050405020304" pitchFamily="18" charset="0"/>
                          <a:ea typeface="Arial" panose="020B0604020202020204" pitchFamily="34" charset="0"/>
                        </a:rPr>
                        <a:t>người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làng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Phù</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Đổng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nước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Văn</a:t>
                      </a:r>
                      <a:r>
                        <a:rPr lang="en-US" sz="2800" dirty="0">
                          <a:effectLst/>
                          <a:latin typeface="Times New Roman" panose="02020603050405020304" pitchFamily="18" charset="0"/>
                          <a:ea typeface="Arial" panose="020B0604020202020204" pitchFamily="34" charset="0"/>
                        </a:rPr>
                        <a:t> Lang, </a:t>
                      </a:r>
                      <a:r>
                        <a:rPr lang="en-US" sz="2800" dirty="0" err="1">
                          <a:effectLst/>
                          <a:latin typeface="Times New Roman" panose="02020603050405020304" pitchFamily="18" charset="0"/>
                          <a:ea typeface="Arial" panose="020B0604020202020204" pitchFamily="34" charset="0"/>
                        </a:rPr>
                        <a:t>đời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Hùng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Vương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thứ</a:t>
                      </a:r>
                      <a:r>
                        <a:rPr lang="en-US" sz="2800" dirty="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sáu</a:t>
                      </a:r>
                      <a:endParaRPr lang="en-US" sz="2800" dirty="0">
                        <a:effectLst/>
                        <a:latin typeface="Times New Roman" panose="02020603050405020304" pitchFamily="18" charset="0"/>
                        <a:ea typeface="Calibri" panose="020F0502020204030204" pitchFamily="34"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8706652"/>
                  </a:ext>
                </a:extLst>
              </a:tr>
            </a:tbl>
          </a:graphicData>
        </a:graphic>
      </p:graphicFrame>
    </p:spTree>
    <p:extLst>
      <p:ext uri="{BB962C8B-B14F-4D97-AF65-F5344CB8AC3E}">
        <p14:creationId xmlns:p14="http://schemas.microsoft.com/office/powerpoint/2010/main" val="122465383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700" y="74593"/>
            <a:ext cx="108458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Câu 2:</a:t>
            </a:r>
            <a:r>
              <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Tóm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665412061"/>
              </p:ext>
            </p:extLst>
          </p:nvPr>
        </p:nvGraphicFramePr>
        <p:xfrm>
          <a:off x="673101" y="1143000"/>
          <a:ext cx="10845799" cy="4724400"/>
        </p:xfrm>
        <a:graphic>
          <a:graphicData uri="http://schemas.openxmlformats.org/drawingml/2006/table">
            <a:tbl>
              <a:tblPr firstRow="1" firstCol="1" bandRow="1"/>
              <a:tblGrid>
                <a:gridCol w="1699581">
                  <a:extLst>
                    <a:ext uri="{9D8B030D-6E8A-4147-A177-3AD203B41FA5}">
                      <a16:colId xmlns:a16="http://schemas.microsoft.com/office/drawing/2014/main" val="1767641227"/>
                    </a:ext>
                  </a:extLst>
                </a:gridCol>
                <a:gridCol w="3068385">
                  <a:extLst>
                    <a:ext uri="{9D8B030D-6E8A-4147-A177-3AD203B41FA5}">
                      <a16:colId xmlns:a16="http://schemas.microsoft.com/office/drawing/2014/main" val="3980223538"/>
                    </a:ext>
                  </a:extLst>
                </a:gridCol>
                <a:gridCol w="6077833">
                  <a:extLst>
                    <a:ext uri="{9D8B030D-6E8A-4147-A177-3AD203B41FA5}">
                      <a16:colId xmlns:a16="http://schemas.microsoft.com/office/drawing/2014/main" val="1985754908"/>
                    </a:ext>
                  </a:extLst>
                </a:gridCol>
              </a:tblGrid>
              <a:tr h="83969">
                <a:tc>
                  <a:txBody>
                    <a:bodyPr/>
                    <a:lstStyle/>
                    <a:p>
                      <a:pPr algn="just">
                        <a:spcAft>
                          <a:spcPts val="1200"/>
                        </a:spcAft>
                      </a:pPr>
                      <a:r>
                        <a:rPr lang="en-US" sz="2800" b="1" dirty="0" err="1">
                          <a:effectLst/>
                          <a:latin typeface="Times New Roman" panose="02020603050405020304" pitchFamily="18" charset="0"/>
                          <a:ea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b="1">
                          <a:effectLst/>
                          <a:latin typeface="Times New Roman" panose="02020603050405020304" pitchFamily="18" charset="0"/>
                          <a:ea typeface="Times New Roman" panose="02020603050405020304" pitchFamily="18" charset="0"/>
                        </a:rPr>
                        <a:t>Ý kiến</a:t>
                      </a:r>
                      <a:endParaRPr lang="en-US" sz="280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b="1" dirty="0" err="1">
                          <a:effectLst/>
                          <a:latin typeface="Times New Roman" panose="02020603050405020304" pitchFamily="18" charset="0"/>
                          <a:ea typeface="Times New Roman" panose="02020603050405020304" pitchFamily="18" charset="0"/>
                        </a:rPr>
                        <a:t>Lí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lẽ</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dẫn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chứng</a:t>
                      </a:r>
                      <a:endParaRPr lang="en-US" sz="2800" dirty="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8472544"/>
                  </a:ext>
                </a:extLst>
              </a:tr>
              <a:tr h="734729">
                <a:tc>
                  <a:txBody>
                    <a:bodyPr/>
                    <a:lstStyle/>
                    <a:p>
                      <a:pPr algn="just">
                        <a:spcAft>
                          <a:spcPts val="1200"/>
                        </a:spcAft>
                      </a:pPr>
                      <a:r>
                        <a:rPr lang="en-US" sz="2800" i="1" dirty="0" err="1">
                          <a:effectLst/>
                          <a:latin typeface="Times New Roman" panose="02020603050405020304" pitchFamily="18" charset="0"/>
                          <a:ea typeface="Times New Roman" panose="02020603050405020304" pitchFamily="18" charset="0"/>
                        </a:rPr>
                        <a:t>Phải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chăng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chỉ</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ngọt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ngào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mới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làm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hạnh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phúc</a:t>
                      </a:r>
                      <a:r>
                        <a:rPr lang="en-US" sz="2800"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Ngọt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phúc</a:t>
                      </a:r>
                      <a:r>
                        <a:rPr lang="en-US" sz="2800" dirty="0">
                          <a:effectLst/>
                          <a:latin typeface="Times New Roman" panose="02020603050405020304" pitchFamily="18" charset="0"/>
                          <a:ea typeface="Times New Roman" panose="02020603050405020304" pitchFamily="18" charset="0"/>
                        </a:rPr>
                        <a:t>.</a:t>
                      </a:r>
                    </a:p>
                    <a:p>
                      <a:pPr algn="just">
                        <a:spcAft>
                          <a:spcPts val="1200"/>
                        </a:spcAft>
                      </a:pPr>
                      <a:r>
                        <a:rPr lang="en-US" sz="2800" dirty="0">
                          <a:effectLst/>
                          <a:latin typeface="Times New Roman" panose="02020603050405020304" pitchFamily="18" charset="0"/>
                          <a:ea typeface="Times New Roman" panose="02020603050405020304" pitchFamily="18" charset="0"/>
                        </a:rPr>
                        <a:t> </a:t>
                      </a:r>
                    </a:p>
                    <a:p>
                      <a:pPr algn="just">
                        <a:spcAft>
                          <a:spcPts val="1200"/>
                        </a:spcAft>
                      </a:pPr>
                      <a:r>
                        <a:rPr lang="en-US" sz="2800" dirty="0">
                          <a:effectLst/>
                          <a:latin typeface="Times New Roman" panose="02020603050405020304" pitchFamily="18" charset="0"/>
                          <a:ea typeface="Times New Roman" panose="02020603050405020304" pitchFamily="18" charset="0"/>
                        </a:rPr>
                        <a:t> </a:t>
                      </a:r>
                    </a:p>
                    <a:p>
                      <a:pPr algn="just">
                        <a:spcAft>
                          <a:spcPts val="12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bởi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mệt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thậm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nỗi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đau</a:t>
                      </a:r>
                      <a:endParaRPr lang="en-US" sz="2800" dirty="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dirty="0">
                          <a:effectLst/>
                          <a:latin typeface="Times New Roman" panose="02020603050405020304" pitchFamily="18" charset="0"/>
                          <a:ea typeface="Calibri" panose="020F0502020204030204" pitchFamily="34" charset="0"/>
                        </a:rPr>
                        <a:t>- </a:t>
                      </a:r>
                      <a:r>
                        <a:rPr lang="vi-VN" sz="2800" dirty="0">
                          <a:effectLst/>
                          <a:latin typeface="Times New Roman" panose="02020603050405020304" pitchFamily="18" charset="0"/>
                          <a:ea typeface="Calibri" panose="020F0502020204030204" pitchFamily="34" charset="0"/>
                        </a:rPr>
                        <a:t>Ngọt ngào mang đến cho con người sự thoải mái, sự bình yên nên hẳn nhiên đó là hạnh phúc, </a:t>
                      </a:r>
                      <a:endParaRPr lang="en-US" sz="2800" dirty="0">
                        <a:effectLst/>
                        <a:latin typeface="Times New Roman" panose="02020603050405020304" pitchFamily="18" charset="0"/>
                        <a:ea typeface="Calibri" panose="020F0502020204030204" pitchFamily="34" charset="0"/>
                      </a:endParaRPr>
                    </a:p>
                    <a:p>
                      <a:pPr algn="just">
                        <a:spcAft>
                          <a:spcPts val="1200"/>
                        </a:spcAft>
                      </a:pPr>
                      <a:r>
                        <a:rPr lang="en-US" sz="2800" dirty="0">
                          <a:effectLst/>
                          <a:latin typeface="Times New Roman" panose="02020603050405020304" pitchFamily="18" charset="0"/>
                          <a:ea typeface="Calibri" panose="020F0502020204030204" pitchFamily="34" charset="0"/>
                        </a:rPr>
                        <a:t>BC: </a:t>
                      </a:r>
                      <a:r>
                        <a:rPr lang="vi-VN" sz="2800" dirty="0">
                          <a:effectLst/>
                          <a:latin typeface="Times New Roman" panose="02020603050405020304" pitchFamily="18" charset="0"/>
                          <a:ea typeface="Calibri" panose="020F0502020204030204" pitchFamily="34" charset="0"/>
                        </a:rPr>
                        <a:t>Tỉ phủ Bill Gates </a:t>
                      </a:r>
                      <a:endParaRPr lang="en-US" sz="2800" dirty="0">
                        <a:effectLst/>
                        <a:latin typeface="Times New Roman" panose="02020603050405020304" pitchFamily="18" charset="0"/>
                        <a:ea typeface="Calibri" panose="020F0502020204030204" pitchFamily="34" charset="0"/>
                      </a:endParaRPr>
                    </a:p>
                    <a:p>
                      <a:pPr algn="just">
                        <a:spcAft>
                          <a:spcPts val="1200"/>
                        </a:spcAft>
                      </a:pPr>
                      <a:r>
                        <a:rPr lang="en-US" sz="2800" dirty="0">
                          <a:effectLst/>
                          <a:latin typeface="Times New Roman" panose="02020603050405020304" pitchFamily="18" charset="0"/>
                          <a:ea typeface="Calibri" panose="020F0502020204030204" pitchFamily="34" charset="0"/>
                        </a:rPr>
                        <a:t>- </a:t>
                      </a:r>
                      <a:r>
                        <a:rPr lang="vi-VN" sz="2800" dirty="0">
                          <a:effectLst/>
                          <a:latin typeface="Times New Roman" panose="02020603050405020304" pitchFamily="18" charset="0"/>
                          <a:ea typeface="Calibri" panose="020F0502020204030204" pitchFamily="34" charset="0"/>
                        </a:rPr>
                        <a:t>Một người mẹ sinh con, dù đau đến thế nào; một người </a:t>
                      </a:r>
                      <a:r>
                        <a:rPr lang="en-US" sz="2800" dirty="0" err="1">
                          <a:effectLst/>
                          <a:latin typeface="Times New Roman" panose="02020603050405020304" pitchFamily="18" charset="0"/>
                          <a:ea typeface="Calibri" panose="020F0502020204030204" pitchFamily="34" charset="0"/>
                        </a:rPr>
                        <a:t>dù</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mắc</a:t>
                      </a:r>
                      <a:r>
                        <a:rPr lang="en-US" sz="2800" dirty="0">
                          <a:effectLst/>
                          <a:latin typeface="Times New Roman" panose="02020603050405020304" pitchFamily="18" charset="0"/>
                          <a:ea typeface="Calibri" panose="020F0502020204030204" pitchFamily="34" charset="0"/>
                        </a:rPr>
                        <a:t> </a:t>
                      </a:r>
                      <a:r>
                        <a:rPr lang="vi-VN" sz="2800" dirty="0">
                          <a:effectLst/>
                          <a:latin typeface="Times New Roman" panose="02020603050405020304" pitchFamily="18" charset="0"/>
                          <a:ea typeface="Calibri" panose="020F0502020204030204" pitchFamily="34" charset="0"/>
                        </a:rPr>
                        <a:t>bệnh tật nguy hiểm vẫn cảm thấy vui sướng, hạnh phúc</a:t>
                      </a:r>
                      <a:endParaRPr lang="en-US" sz="2800" dirty="0">
                        <a:effectLst/>
                        <a:latin typeface="Times New Roman" panose="02020603050405020304" pitchFamily="18" charset="0"/>
                        <a:ea typeface="Calibri" panose="020F0502020204030204" pitchFamily="34" charset="0"/>
                      </a:endParaRPr>
                    </a:p>
                    <a:p>
                      <a:pPr algn="just">
                        <a:spcAft>
                          <a:spcPts val="1200"/>
                        </a:spcAft>
                      </a:pPr>
                      <a:r>
                        <a:rPr lang="vi-VN" sz="2800" dirty="0">
                          <a:effectLst/>
                          <a:latin typeface="Times New Roman" panose="02020603050405020304" pitchFamily="18" charset="0"/>
                          <a:ea typeface="Calibri" panose="020F0502020204030204" pitchFamily="34" charset="0"/>
                        </a:rPr>
                        <a:t>+ </a:t>
                      </a:r>
                      <a:r>
                        <a:rPr lang="en-US" sz="2800" dirty="0">
                          <a:effectLst/>
                          <a:latin typeface="Times New Roman" panose="02020603050405020304" pitchFamily="18" charset="0"/>
                          <a:ea typeface="Calibri" panose="020F0502020204030204" pitchFamily="34" charset="0"/>
                        </a:rPr>
                        <a:t>BC: </a:t>
                      </a:r>
                      <a:r>
                        <a:rPr lang="en-US" sz="2800" dirty="0" err="1">
                          <a:effectLst/>
                          <a:latin typeface="Times New Roman" panose="02020603050405020304" pitchFamily="18" charset="0"/>
                          <a:ea typeface="Calibri" panose="020F0502020204030204" pitchFamily="34" charset="0"/>
                        </a:rPr>
                        <a:t>Lúc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mẹ</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mang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thai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sinh</a:t>
                      </a:r>
                      <a:r>
                        <a:rPr lang="en-US" sz="2800" dirty="0">
                          <a:effectLst/>
                          <a:latin typeface="Times New Roman" panose="02020603050405020304" pitchFamily="18" charset="0"/>
                          <a:ea typeface="Calibri" panose="020F0502020204030204" pitchFamily="34" charset="0"/>
                        </a:rPr>
                        <a:t> con, </a:t>
                      </a:r>
                      <a:r>
                        <a:rPr lang="en-US" sz="2800" dirty="0" err="1">
                          <a:effectLst/>
                          <a:latin typeface="Times New Roman" panose="02020603050405020304" pitchFamily="18" charset="0"/>
                          <a:ea typeface="Calibri" panose="020F0502020204030204" pitchFamily="34" charset="0"/>
                        </a:rPr>
                        <a:t>về</a:t>
                      </a:r>
                      <a:r>
                        <a:rPr lang="en-US" sz="2800" dirty="0">
                          <a:effectLst/>
                          <a:latin typeface="Times New Roman" panose="02020603050405020304" pitchFamily="18" charset="0"/>
                          <a:ea typeface="Calibri" panose="020F0502020204030204" pitchFamily="34" charset="0"/>
                        </a:rPr>
                        <a:t> </a:t>
                      </a:r>
                      <a:r>
                        <a:rPr lang="vi-VN" sz="2800" dirty="0">
                          <a:effectLst/>
                          <a:latin typeface="Times New Roman" panose="02020603050405020304" pitchFamily="18" charset="0"/>
                          <a:ea typeface="Calibri" panose="020F0502020204030204" pitchFamily="34" charset="0"/>
                        </a:rPr>
                        <a:t>Võ Thị Ngọc Nữ</a:t>
                      </a:r>
                      <a:r>
                        <a:rPr lang="en-US" sz="2800" dirty="0">
                          <a:effectLst/>
                          <a:latin typeface="Times New Roman" panose="02020603050405020304" pitchFamily="18" charset="0"/>
                          <a:ea typeface="Calibri" panose="020F0502020204030204" pitchFamily="34" charset="0"/>
                        </a:rPr>
                        <a:t>..</a:t>
                      </a: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2316111"/>
                  </a:ext>
                </a:extLst>
              </a:tr>
            </a:tbl>
          </a:graphicData>
        </a:graphic>
      </p:graphicFrame>
    </p:spTree>
    <p:extLst>
      <p:ext uri="{BB962C8B-B14F-4D97-AF65-F5344CB8AC3E}">
        <p14:creationId xmlns:p14="http://schemas.microsoft.com/office/powerpoint/2010/main" val="12088805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ÔN TẬP BÀI 8</a:t>
            </a: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680544" y="717083"/>
            <a:ext cx="28055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ôn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07555" y="1250154"/>
            <a:ext cx="8711039" cy="523220"/>
          </a:xfrm>
          <a:prstGeom prst="rect">
            <a:avLst/>
          </a:prstGeom>
        </p:spPr>
        <p:txBody>
          <a:bodyPr wrap="none">
            <a:spAutoFit/>
          </a:bodyPr>
          <a:lstStyle/>
          <a:p>
            <a:pPr>
              <a:spcAft>
                <a:spcPts val="0"/>
              </a:spcAft>
            </a:pPr>
            <a:r>
              <a:rPr lang="de-DE" sz="2800" b="1" dirty="0">
                <a:latin typeface="Times New Roman" panose="02020603050405020304" pitchFamily="18" charset="0"/>
                <a:ea typeface="Times New Roman" panose="02020603050405020304" pitchFamily="18" charset="0"/>
              </a:rPr>
              <a:t>Câu 3:</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1" name="Freeform 10"/>
          <p:cNvSpPr/>
          <p:nvPr/>
        </p:nvSpPr>
        <p:spPr>
          <a:xfrm>
            <a:off x="1526049" y="2130534"/>
            <a:ext cx="3797709" cy="2780945"/>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a:ln w="38100"/>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9502" tIns="139502" rIns="139502" bIns="139502" numCol="1" spcCol="1270" anchor="ctr" anchorCtr="0">
            <a:noAutofit/>
          </a:bodyPr>
          <a:lstStyle/>
          <a:p>
            <a:pPr lvl="0" algn="ctr" defTabSz="93345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Những góc nhìn khác nhau về cuộc sống được thể hiện qua từng văn bản khác nhau. Mỗi tác giả đều có ý kiến, quan điểm riêng của mình.</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5703529" y="2946277"/>
            <a:ext cx="805114" cy="1149457"/>
          </a:xfrm>
          <a:custGeom>
            <a:avLst/>
            <a:gdLst>
              <a:gd name="connsiteX0" fmla="*/ 0 w 717692"/>
              <a:gd name="connsiteY0" fmla="*/ 167913 h 839565"/>
              <a:gd name="connsiteX1" fmla="*/ 358846 w 717692"/>
              <a:gd name="connsiteY1" fmla="*/ 167913 h 839565"/>
              <a:gd name="connsiteX2" fmla="*/ 358846 w 717692"/>
              <a:gd name="connsiteY2" fmla="*/ 0 h 839565"/>
              <a:gd name="connsiteX3" fmla="*/ 717692 w 717692"/>
              <a:gd name="connsiteY3" fmla="*/ 419783 h 839565"/>
              <a:gd name="connsiteX4" fmla="*/ 358846 w 717692"/>
              <a:gd name="connsiteY4" fmla="*/ 839565 h 839565"/>
              <a:gd name="connsiteX5" fmla="*/ 358846 w 717692"/>
              <a:gd name="connsiteY5" fmla="*/ 671652 h 839565"/>
              <a:gd name="connsiteX6" fmla="*/ 0 w 717692"/>
              <a:gd name="connsiteY6" fmla="*/ 671652 h 839565"/>
              <a:gd name="connsiteX7" fmla="*/ 0 w 717692"/>
              <a:gd name="connsiteY7" fmla="*/ 167913 h 8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692" h="839565">
                <a:moveTo>
                  <a:pt x="0" y="167913"/>
                </a:moveTo>
                <a:lnTo>
                  <a:pt x="358846" y="167913"/>
                </a:lnTo>
                <a:lnTo>
                  <a:pt x="358846" y="0"/>
                </a:lnTo>
                <a:lnTo>
                  <a:pt x="717692" y="419783"/>
                </a:lnTo>
                <a:lnTo>
                  <a:pt x="358846" y="839565"/>
                </a:lnTo>
                <a:lnTo>
                  <a:pt x="358846" y="671652"/>
                </a:lnTo>
                <a:lnTo>
                  <a:pt x="0" y="671652"/>
                </a:lnTo>
                <a:lnTo>
                  <a:pt x="0" y="167913"/>
                </a:lnTo>
                <a:close/>
              </a:path>
            </a:pathLst>
          </a:custGeom>
          <a:ln w="38100"/>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167913" rIns="215308" bIns="167913" numCol="1" spcCol="1270" anchor="ctr" anchorCtr="0">
            <a:noAutofit/>
          </a:bodyPr>
          <a:lstStyle/>
          <a:p>
            <a:pPr lvl="0" algn="ctr" defTabSz="755650">
              <a:lnSpc>
                <a:spcPct val="90000"/>
              </a:lnSpc>
              <a:spcBef>
                <a:spcPct val="0"/>
              </a:spcBef>
              <a:spcAft>
                <a:spcPct val="35000"/>
              </a:spcAft>
            </a:pPr>
            <a:endParaRPr lang="en-US" sz="2800" kern="1200"/>
          </a:p>
        </p:txBody>
      </p:sp>
      <p:sp>
        <p:nvSpPr>
          <p:cNvPr id="16" name="Freeform 15"/>
          <p:cNvSpPr/>
          <p:nvPr/>
        </p:nvSpPr>
        <p:spPr>
          <a:xfrm>
            <a:off x="6842843" y="2130534"/>
            <a:ext cx="3797709" cy="2780945"/>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a:ln w="38100"/>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9502" tIns="139502" rIns="139502" bIns="139502" numCol="1" spcCol="1270" anchor="ctr" anchorCtr="0">
            <a:noAutofit/>
          </a:bodyPr>
          <a:lstStyle/>
          <a:p>
            <a:pPr lvl="0" algn="ctr" defTabSz="93345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Từ đó, em rút ra được để nhìn nhận, đánh giá mộ</a:t>
            </a:r>
            <a:r>
              <a:rPr lang="en-US" sz="2800" kern="1200" dirty="0" smtClean="0">
                <a:latin typeface="Times New Roman" panose="02020603050405020304" pitchFamily="18" charset="0"/>
                <a:cs typeface="Times New Roman" panose="02020603050405020304" pitchFamily="18" charset="0"/>
              </a:rPr>
              <a:t>t</a:t>
            </a:r>
            <a:r>
              <a:rPr lang="vi-VN" sz="2800" kern="1200" dirty="0" smtClean="0">
                <a:latin typeface="Times New Roman" panose="02020603050405020304" pitchFamily="18" charset="0"/>
                <a:cs typeface="Times New Roman" panose="02020603050405020304" pitchFamily="18" charset="0"/>
              </a:rPr>
              <a:t> vấn đề chúng ta phải lắng nghe, quan sát từ nhiều khía cạnh, không thể đứng từ một phía mà bao quát tất cả.</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610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ÔN TẬP BÀI 8</a:t>
            </a: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680544" y="717083"/>
            <a:ext cx="28055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ôn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07555" y="1200150"/>
            <a:ext cx="10720773" cy="1083374"/>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Ôn tập kĩ năng làm bài văn nghị luận về một hiện tượng trong đời 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33015" y="2068257"/>
            <a:ext cx="11019344" cy="1083374"/>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Câu 4: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chú</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
        <p:nvSpPr>
          <p:cNvPr id="17" name="Freeform 16"/>
          <p:cNvSpPr/>
          <p:nvPr/>
        </p:nvSpPr>
        <p:spPr>
          <a:xfrm>
            <a:off x="2182506" y="2647856"/>
            <a:ext cx="7520361" cy="772771"/>
          </a:xfrm>
          <a:custGeom>
            <a:avLst/>
            <a:gdLst>
              <a:gd name="connsiteX0" fmla="*/ 0 w 7520361"/>
              <a:gd name="connsiteY0" fmla="*/ 77277 h 772771"/>
              <a:gd name="connsiteX1" fmla="*/ 77277 w 7520361"/>
              <a:gd name="connsiteY1" fmla="*/ 0 h 772771"/>
              <a:gd name="connsiteX2" fmla="*/ 7443084 w 7520361"/>
              <a:gd name="connsiteY2" fmla="*/ 0 h 772771"/>
              <a:gd name="connsiteX3" fmla="*/ 7520361 w 7520361"/>
              <a:gd name="connsiteY3" fmla="*/ 77277 h 772771"/>
              <a:gd name="connsiteX4" fmla="*/ 7520361 w 7520361"/>
              <a:gd name="connsiteY4" fmla="*/ 695494 h 772771"/>
              <a:gd name="connsiteX5" fmla="*/ 7443084 w 7520361"/>
              <a:gd name="connsiteY5" fmla="*/ 772771 h 772771"/>
              <a:gd name="connsiteX6" fmla="*/ 77277 w 7520361"/>
              <a:gd name="connsiteY6" fmla="*/ 772771 h 772771"/>
              <a:gd name="connsiteX7" fmla="*/ 0 w 7520361"/>
              <a:gd name="connsiteY7" fmla="*/ 695494 h 772771"/>
              <a:gd name="connsiteX8" fmla="*/ 0 w 7520361"/>
              <a:gd name="connsiteY8" fmla="*/ 77277 h 77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0361" h="772771">
                <a:moveTo>
                  <a:pt x="0" y="77277"/>
                </a:moveTo>
                <a:cubicBezTo>
                  <a:pt x="0" y="34598"/>
                  <a:pt x="34598" y="0"/>
                  <a:pt x="77277" y="0"/>
                </a:cubicBezTo>
                <a:lnTo>
                  <a:pt x="7443084" y="0"/>
                </a:lnTo>
                <a:cubicBezTo>
                  <a:pt x="7485763" y="0"/>
                  <a:pt x="7520361" y="34598"/>
                  <a:pt x="7520361" y="77277"/>
                </a:cubicBezTo>
                <a:lnTo>
                  <a:pt x="7520361" y="695494"/>
                </a:lnTo>
                <a:cubicBezTo>
                  <a:pt x="7520361" y="738173"/>
                  <a:pt x="7485763" y="772771"/>
                  <a:pt x="7443084" y="772771"/>
                </a:cubicBezTo>
                <a:lnTo>
                  <a:pt x="77277" y="772771"/>
                </a:lnTo>
                <a:cubicBezTo>
                  <a:pt x="34598" y="772771"/>
                  <a:pt x="0" y="738173"/>
                  <a:pt x="0" y="695494"/>
                </a:cubicBezTo>
                <a:lnTo>
                  <a:pt x="0" y="7727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2644" tIns="102644" rIns="956556" bIns="102644"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Chọn</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hiện tượng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bàn luận</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cần</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cụ</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tính</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chất</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phổ</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biến</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tâm</a:t>
            </a:r>
            <a:r>
              <a:rPr kumimoji="0" lang="vi-VN"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7"/>
          <p:cNvSpPr/>
          <p:nvPr/>
        </p:nvSpPr>
        <p:spPr>
          <a:xfrm>
            <a:off x="2812336" y="3561131"/>
            <a:ext cx="7520361" cy="772771"/>
          </a:xfrm>
          <a:custGeom>
            <a:avLst/>
            <a:gdLst>
              <a:gd name="connsiteX0" fmla="*/ 0 w 7520361"/>
              <a:gd name="connsiteY0" fmla="*/ 77277 h 772771"/>
              <a:gd name="connsiteX1" fmla="*/ 77277 w 7520361"/>
              <a:gd name="connsiteY1" fmla="*/ 0 h 772771"/>
              <a:gd name="connsiteX2" fmla="*/ 7443084 w 7520361"/>
              <a:gd name="connsiteY2" fmla="*/ 0 h 772771"/>
              <a:gd name="connsiteX3" fmla="*/ 7520361 w 7520361"/>
              <a:gd name="connsiteY3" fmla="*/ 77277 h 772771"/>
              <a:gd name="connsiteX4" fmla="*/ 7520361 w 7520361"/>
              <a:gd name="connsiteY4" fmla="*/ 695494 h 772771"/>
              <a:gd name="connsiteX5" fmla="*/ 7443084 w 7520361"/>
              <a:gd name="connsiteY5" fmla="*/ 772771 h 772771"/>
              <a:gd name="connsiteX6" fmla="*/ 77277 w 7520361"/>
              <a:gd name="connsiteY6" fmla="*/ 772771 h 772771"/>
              <a:gd name="connsiteX7" fmla="*/ 0 w 7520361"/>
              <a:gd name="connsiteY7" fmla="*/ 695494 h 772771"/>
              <a:gd name="connsiteX8" fmla="*/ 0 w 7520361"/>
              <a:gd name="connsiteY8" fmla="*/ 77277 h 77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0361" h="772771">
                <a:moveTo>
                  <a:pt x="0" y="77277"/>
                </a:moveTo>
                <a:cubicBezTo>
                  <a:pt x="0" y="34598"/>
                  <a:pt x="34598" y="0"/>
                  <a:pt x="77277" y="0"/>
                </a:cubicBezTo>
                <a:lnTo>
                  <a:pt x="7443084" y="0"/>
                </a:lnTo>
                <a:cubicBezTo>
                  <a:pt x="7485763" y="0"/>
                  <a:pt x="7520361" y="34598"/>
                  <a:pt x="7520361" y="77277"/>
                </a:cubicBezTo>
                <a:lnTo>
                  <a:pt x="7520361" y="695494"/>
                </a:lnTo>
                <a:cubicBezTo>
                  <a:pt x="7520361" y="738173"/>
                  <a:pt x="7485763" y="772771"/>
                  <a:pt x="7443084" y="772771"/>
                </a:cubicBezTo>
                <a:lnTo>
                  <a:pt x="77277" y="772771"/>
                </a:lnTo>
                <a:cubicBezTo>
                  <a:pt x="34598" y="772771"/>
                  <a:pt x="0" y="738173"/>
                  <a:pt x="0" y="695494"/>
                </a:cubicBezTo>
                <a:lnTo>
                  <a:pt x="0" y="7727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02644" tIns="102644" rIns="1234776" bIns="102644"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Thể hiện được ý kiến của người viết.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8"/>
          <p:cNvSpPr/>
          <p:nvPr/>
        </p:nvSpPr>
        <p:spPr>
          <a:xfrm>
            <a:off x="3432766" y="4474406"/>
            <a:ext cx="7520361" cy="772771"/>
          </a:xfrm>
          <a:custGeom>
            <a:avLst/>
            <a:gdLst>
              <a:gd name="connsiteX0" fmla="*/ 0 w 7520361"/>
              <a:gd name="connsiteY0" fmla="*/ 77277 h 772771"/>
              <a:gd name="connsiteX1" fmla="*/ 77277 w 7520361"/>
              <a:gd name="connsiteY1" fmla="*/ 0 h 772771"/>
              <a:gd name="connsiteX2" fmla="*/ 7443084 w 7520361"/>
              <a:gd name="connsiteY2" fmla="*/ 0 h 772771"/>
              <a:gd name="connsiteX3" fmla="*/ 7520361 w 7520361"/>
              <a:gd name="connsiteY3" fmla="*/ 77277 h 772771"/>
              <a:gd name="connsiteX4" fmla="*/ 7520361 w 7520361"/>
              <a:gd name="connsiteY4" fmla="*/ 695494 h 772771"/>
              <a:gd name="connsiteX5" fmla="*/ 7443084 w 7520361"/>
              <a:gd name="connsiteY5" fmla="*/ 772771 h 772771"/>
              <a:gd name="connsiteX6" fmla="*/ 77277 w 7520361"/>
              <a:gd name="connsiteY6" fmla="*/ 772771 h 772771"/>
              <a:gd name="connsiteX7" fmla="*/ 0 w 7520361"/>
              <a:gd name="connsiteY7" fmla="*/ 695494 h 772771"/>
              <a:gd name="connsiteX8" fmla="*/ 0 w 7520361"/>
              <a:gd name="connsiteY8" fmla="*/ 77277 h 77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0361" h="772771">
                <a:moveTo>
                  <a:pt x="0" y="77277"/>
                </a:moveTo>
                <a:cubicBezTo>
                  <a:pt x="0" y="34598"/>
                  <a:pt x="34598" y="0"/>
                  <a:pt x="77277" y="0"/>
                </a:cubicBezTo>
                <a:lnTo>
                  <a:pt x="7443084" y="0"/>
                </a:lnTo>
                <a:cubicBezTo>
                  <a:pt x="7485763" y="0"/>
                  <a:pt x="7520361" y="34598"/>
                  <a:pt x="7520361" y="77277"/>
                </a:cubicBezTo>
                <a:lnTo>
                  <a:pt x="7520361" y="695494"/>
                </a:lnTo>
                <a:cubicBezTo>
                  <a:pt x="7520361" y="738173"/>
                  <a:pt x="7485763" y="772771"/>
                  <a:pt x="7443084" y="772771"/>
                </a:cubicBezTo>
                <a:lnTo>
                  <a:pt x="77277" y="772771"/>
                </a:lnTo>
                <a:cubicBezTo>
                  <a:pt x="34598" y="772771"/>
                  <a:pt x="0" y="738173"/>
                  <a:pt x="0" y="695494"/>
                </a:cubicBezTo>
                <a:lnTo>
                  <a:pt x="0" y="77277"/>
                </a:lnTo>
                <a:close/>
              </a:path>
            </a:pathLst>
          </a:custGeom>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02644" tIns="102644" rIns="1225375" bIns="102644"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Dùng lí lẽ và bằng chứng để thuyết phục người đọc.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9"/>
          <p:cNvSpPr/>
          <p:nvPr/>
        </p:nvSpPr>
        <p:spPr>
          <a:xfrm>
            <a:off x="4062596" y="5387682"/>
            <a:ext cx="7520361" cy="772771"/>
          </a:xfrm>
          <a:custGeom>
            <a:avLst/>
            <a:gdLst>
              <a:gd name="connsiteX0" fmla="*/ 0 w 7520361"/>
              <a:gd name="connsiteY0" fmla="*/ 77277 h 772771"/>
              <a:gd name="connsiteX1" fmla="*/ 77277 w 7520361"/>
              <a:gd name="connsiteY1" fmla="*/ 0 h 772771"/>
              <a:gd name="connsiteX2" fmla="*/ 7443084 w 7520361"/>
              <a:gd name="connsiteY2" fmla="*/ 0 h 772771"/>
              <a:gd name="connsiteX3" fmla="*/ 7520361 w 7520361"/>
              <a:gd name="connsiteY3" fmla="*/ 77277 h 772771"/>
              <a:gd name="connsiteX4" fmla="*/ 7520361 w 7520361"/>
              <a:gd name="connsiteY4" fmla="*/ 695494 h 772771"/>
              <a:gd name="connsiteX5" fmla="*/ 7443084 w 7520361"/>
              <a:gd name="connsiteY5" fmla="*/ 772771 h 772771"/>
              <a:gd name="connsiteX6" fmla="*/ 77277 w 7520361"/>
              <a:gd name="connsiteY6" fmla="*/ 772771 h 772771"/>
              <a:gd name="connsiteX7" fmla="*/ 0 w 7520361"/>
              <a:gd name="connsiteY7" fmla="*/ 695494 h 772771"/>
              <a:gd name="connsiteX8" fmla="*/ 0 w 7520361"/>
              <a:gd name="connsiteY8" fmla="*/ 77277 h 77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0361" h="772771">
                <a:moveTo>
                  <a:pt x="0" y="77277"/>
                </a:moveTo>
                <a:cubicBezTo>
                  <a:pt x="0" y="34598"/>
                  <a:pt x="34598" y="0"/>
                  <a:pt x="77277" y="0"/>
                </a:cubicBezTo>
                <a:lnTo>
                  <a:pt x="7443084" y="0"/>
                </a:lnTo>
                <a:cubicBezTo>
                  <a:pt x="7485763" y="0"/>
                  <a:pt x="7520361" y="34598"/>
                  <a:pt x="7520361" y="77277"/>
                </a:cubicBezTo>
                <a:lnTo>
                  <a:pt x="7520361" y="695494"/>
                </a:lnTo>
                <a:cubicBezTo>
                  <a:pt x="7520361" y="738173"/>
                  <a:pt x="7485763" y="772771"/>
                  <a:pt x="7443084" y="772771"/>
                </a:cubicBezTo>
                <a:lnTo>
                  <a:pt x="77277" y="772771"/>
                </a:lnTo>
                <a:cubicBezTo>
                  <a:pt x="34598" y="772771"/>
                  <a:pt x="0" y="738173"/>
                  <a:pt x="0" y="695494"/>
                </a:cubicBezTo>
                <a:lnTo>
                  <a:pt x="0" y="7727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02644" tIns="102644" rIns="1234776" bIns="102644"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Cần</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xúc</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vấn</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đề</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bàn</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bạc</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Freeform 20"/>
          <p:cNvSpPr/>
          <p:nvPr/>
        </p:nvSpPr>
        <p:spPr>
          <a:xfrm>
            <a:off x="9200566" y="3239728"/>
            <a:ext cx="502301" cy="502301"/>
          </a:xfrm>
          <a:custGeom>
            <a:avLst/>
            <a:gdLst>
              <a:gd name="connsiteX0" fmla="*/ 0 w 502301"/>
              <a:gd name="connsiteY0" fmla="*/ 276266 h 502301"/>
              <a:gd name="connsiteX1" fmla="*/ 113018 w 502301"/>
              <a:gd name="connsiteY1" fmla="*/ 276266 h 502301"/>
              <a:gd name="connsiteX2" fmla="*/ 113018 w 502301"/>
              <a:gd name="connsiteY2" fmla="*/ 0 h 502301"/>
              <a:gd name="connsiteX3" fmla="*/ 389283 w 502301"/>
              <a:gd name="connsiteY3" fmla="*/ 0 h 502301"/>
              <a:gd name="connsiteX4" fmla="*/ 389283 w 502301"/>
              <a:gd name="connsiteY4" fmla="*/ 276266 h 502301"/>
              <a:gd name="connsiteX5" fmla="*/ 502301 w 502301"/>
              <a:gd name="connsiteY5" fmla="*/ 276266 h 502301"/>
              <a:gd name="connsiteX6" fmla="*/ 251151 w 502301"/>
              <a:gd name="connsiteY6" fmla="*/ 502301 h 502301"/>
              <a:gd name="connsiteX7" fmla="*/ 0 w 502301"/>
              <a:gd name="connsiteY7" fmla="*/ 276266 h 50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301" h="502301">
                <a:moveTo>
                  <a:pt x="0" y="276266"/>
                </a:moveTo>
                <a:lnTo>
                  <a:pt x="113018" y="276266"/>
                </a:lnTo>
                <a:lnTo>
                  <a:pt x="113018" y="0"/>
                </a:lnTo>
                <a:lnTo>
                  <a:pt x="389283" y="0"/>
                </a:lnTo>
                <a:lnTo>
                  <a:pt x="389283" y="276266"/>
                </a:lnTo>
                <a:lnTo>
                  <a:pt x="502301" y="276266"/>
                </a:lnTo>
                <a:lnTo>
                  <a:pt x="251151" y="502301"/>
                </a:lnTo>
                <a:lnTo>
                  <a:pt x="0" y="27626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0958" tIns="27940" rIns="140958" bIns="152259"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endParaRPr kumimoji="0" lang="en-US" sz="2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3" name="Freeform 22"/>
          <p:cNvSpPr/>
          <p:nvPr/>
        </p:nvSpPr>
        <p:spPr>
          <a:xfrm>
            <a:off x="9830396" y="4153004"/>
            <a:ext cx="502301" cy="502301"/>
          </a:xfrm>
          <a:custGeom>
            <a:avLst/>
            <a:gdLst>
              <a:gd name="connsiteX0" fmla="*/ 0 w 502301"/>
              <a:gd name="connsiteY0" fmla="*/ 276266 h 502301"/>
              <a:gd name="connsiteX1" fmla="*/ 113018 w 502301"/>
              <a:gd name="connsiteY1" fmla="*/ 276266 h 502301"/>
              <a:gd name="connsiteX2" fmla="*/ 113018 w 502301"/>
              <a:gd name="connsiteY2" fmla="*/ 0 h 502301"/>
              <a:gd name="connsiteX3" fmla="*/ 389283 w 502301"/>
              <a:gd name="connsiteY3" fmla="*/ 0 h 502301"/>
              <a:gd name="connsiteX4" fmla="*/ 389283 w 502301"/>
              <a:gd name="connsiteY4" fmla="*/ 276266 h 502301"/>
              <a:gd name="connsiteX5" fmla="*/ 502301 w 502301"/>
              <a:gd name="connsiteY5" fmla="*/ 276266 h 502301"/>
              <a:gd name="connsiteX6" fmla="*/ 251151 w 502301"/>
              <a:gd name="connsiteY6" fmla="*/ 502301 h 502301"/>
              <a:gd name="connsiteX7" fmla="*/ 0 w 502301"/>
              <a:gd name="connsiteY7" fmla="*/ 276266 h 50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301" h="502301">
                <a:moveTo>
                  <a:pt x="0" y="276266"/>
                </a:moveTo>
                <a:lnTo>
                  <a:pt x="113018" y="276266"/>
                </a:lnTo>
                <a:lnTo>
                  <a:pt x="113018" y="0"/>
                </a:lnTo>
                <a:lnTo>
                  <a:pt x="389283" y="0"/>
                </a:lnTo>
                <a:lnTo>
                  <a:pt x="389283" y="276266"/>
                </a:lnTo>
                <a:lnTo>
                  <a:pt x="502301" y="276266"/>
                </a:lnTo>
                <a:lnTo>
                  <a:pt x="251151" y="502301"/>
                </a:lnTo>
                <a:lnTo>
                  <a:pt x="0" y="27626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tint val="40000"/>
              <a:alpha val="90000"/>
              <a:hueOff val="1014570"/>
              <a:satOff val="50000"/>
              <a:lumOff val="890"/>
              <a:alphaOff val="0"/>
            </a:schemeClr>
          </a:lnRef>
          <a:fillRef idx="1">
            <a:schemeClr val="accent3">
              <a:tint val="40000"/>
              <a:alpha val="90000"/>
              <a:hueOff val="1014570"/>
              <a:satOff val="50000"/>
              <a:lumOff val="890"/>
              <a:alphaOff val="0"/>
            </a:schemeClr>
          </a:fillRef>
          <a:effectRef idx="0">
            <a:schemeClr val="accent3">
              <a:tint val="40000"/>
              <a:alpha val="90000"/>
              <a:hueOff val="1014570"/>
              <a:satOff val="50000"/>
              <a:lumOff val="890"/>
              <a:alphaOff val="0"/>
            </a:schemeClr>
          </a:effectRef>
          <a:fontRef idx="minor">
            <a:schemeClr val="dk1">
              <a:hueOff val="0"/>
              <a:satOff val="0"/>
              <a:lumOff val="0"/>
              <a:alphaOff val="0"/>
            </a:schemeClr>
          </a:fontRef>
        </p:style>
        <p:txBody>
          <a:bodyPr spcFirstLastPara="0" vert="horz" wrap="square" lIns="140958" tIns="27940" rIns="140958" bIns="152259"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endParaRPr kumimoji="0" lang="en-US" sz="2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4" name="Freeform 23"/>
          <p:cNvSpPr/>
          <p:nvPr/>
        </p:nvSpPr>
        <p:spPr>
          <a:xfrm>
            <a:off x="10450826" y="5066279"/>
            <a:ext cx="502301" cy="502301"/>
          </a:xfrm>
          <a:custGeom>
            <a:avLst/>
            <a:gdLst>
              <a:gd name="connsiteX0" fmla="*/ 0 w 502301"/>
              <a:gd name="connsiteY0" fmla="*/ 276266 h 502301"/>
              <a:gd name="connsiteX1" fmla="*/ 113018 w 502301"/>
              <a:gd name="connsiteY1" fmla="*/ 276266 h 502301"/>
              <a:gd name="connsiteX2" fmla="*/ 113018 w 502301"/>
              <a:gd name="connsiteY2" fmla="*/ 0 h 502301"/>
              <a:gd name="connsiteX3" fmla="*/ 389283 w 502301"/>
              <a:gd name="connsiteY3" fmla="*/ 0 h 502301"/>
              <a:gd name="connsiteX4" fmla="*/ 389283 w 502301"/>
              <a:gd name="connsiteY4" fmla="*/ 276266 h 502301"/>
              <a:gd name="connsiteX5" fmla="*/ 502301 w 502301"/>
              <a:gd name="connsiteY5" fmla="*/ 276266 h 502301"/>
              <a:gd name="connsiteX6" fmla="*/ 251151 w 502301"/>
              <a:gd name="connsiteY6" fmla="*/ 502301 h 502301"/>
              <a:gd name="connsiteX7" fmla="*/ 0 w 502301"/>
              <a:gd name="connsiteY7" fmla="*/ 276266 h 50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301" h="502301">
                <a:moveTo>
                  <a:pt x="0" y="276266"/>
                </a:moveTo>
                <a:lnTo>
                  <a:pt x="113018" y="276266"/>
                </a:lnTo>
                <a:lnTo>
                  <a:pt x="113018" y="0"/>
                </a:lnTo>
                <a:lnTo>
                  <a:pt x="389283" y="0"/>
                </a:lnTo>
                <a:lnTo>
                  <a:pt x="389283" y="276266"/>
                </a:lnTo>
                <a:lnTo>
                  <a:pt x="502301" y="276266"/>
                </a:lnTo>
                <a:lnTo>
                  <a:pt x="251151" y="502301"/>
                </a:lnTo>
                <a:lnTo>
                  <a:pt x="0" y="27626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tint val="40000"/>
              <a:alpha val="90000"/>
              <a:hueOff val="2029141"/>
              <a:satOff val="100000"/>
              <a:lumOff val="1779"/>
              <a:alphaOff val="0"/>
            </a:schemeClr>
          </a:lnRef>
          <a:fillRef idx="1">
            <a:schemeClr val="accent3">
              <a:tint val="40000"/>
              <a:alpha val="90000"/>
              <a:hueOff val="2029141"/>
              <a:satOff val="100000"/>
              <a:lumOff val="1779"/>
              <a:alphaOff val="0"/>
            </a:schemeClr>
          </a:fillRef>
          <a:effectRef idx="0">
            <a:schemeClr val="accent3">
              <a:tint val="40000"/>
              <a:alpha val="90000"/>
              <a:hueOff val="2029141"/>
              <a:satOff val="100000"/>
              <a:lumOff val="1779"/>
              <a:alphaOff val="0"/>
            </a:schemeClr>
          </a:effectRef>
          <a:fontRef idx="minor">
            <a:schemeClr val="dk1">
              <a:hueOff val="0"/>
              <a:satOff val="0"/>
              <a:lumOff val="0"/>
              <a:alphaOff val="0"/>
            </a:schemeClr>
          </a:fontRef>
        </p:style>
        <p:txBody>
          <a:bodyPr spcFirstLastPara="0" vert="horz" wrap="square" lIns="140958" tIns="27940" rIns="140958" bIns="152259"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endParaRPr kumimoji="0" lang="en-US" sz="2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Lst>
          </a:blip>
          <a:srcRect l="19746" r="20128"/>
          <a:stretch/>
        </p:blipFill>
        <p:spPr>
          <a:xfrm>
            <a:off x="759446" y="4333902"/>
            <a:ext cx="1806966" cy="1736379"/>
          </a:xfrm>
          <a:prstGeom prst="rect">
            <a:avLst/>
          </a:prstGeom>
        </p:spPr>
      </p:pic>
    </p:spTree>
    <p:extLst>
      <p:ext uri="{BB962C8B-B14F-4D97-AF65-F5344CB8AC3E}">
        <p14:creationId xmlns:p14="http://schemas.microsoft.com/office/powerpoint/2010/main" val="38768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ircle(in)">
                                      <p:cBhvr>
                                        <p:cTn id="3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3" grpId="0" animBg="1"/>
      <p:bldP spid="24"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tabLst>
                <a:tab pos="152400" algn="l"/>
              </a:tabLst>
            </a:pPr>
            <a:r>
              <a:rPr lang="en-US" sz="2800" b="1" dirty="0">
                <a:solidFill>
                  <a:srgbClr val="FF0000"/>
                </a:solidFill>
                <a:latin typeface="Times New Roman" panose="02020603050405020304" pitchFamily="18" charset="0"/>
                <a:ea typeface="Times New Roman" panose="02020603050405020304" pitchFamily="18" charset="0"/>
              </a:rPr>
              <a:t>LUYỆN TẬP CẢ BÀI HỌC 8</a:t>
            </a:r>
            <a:endParaRPr lang="en-US" sz="2800" dirty="0">
              <a:effectLst/>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617642" y="1200150"/>
            <a:ext cx="3039037" cy="587853"/>
          </a:xfrm>
          <a:prstGeom prst="rect">
            <a:avLst/>
          </a:prstGeom>
        </p:spPr>
        <p:txBody>
          <a:bodyPr wrap="none">
            <a:spAutoFit/>
          </a:bodyPr>
          <a:lstStyle/>
          <a:p>
            <a:pPr algn="just">
              <a:lnSpc>
                <a:spcPct val="115000"/>
              </a:lnSpc>
              <a:spcAft>
                <a:spcPts val="0"/>
              </a:spcAft>
            </a:pPr>
            <a:r>
              <a:rPr lang="en-US" sz="2800" b="1" u="sng" dirty="0">
                <a:solidFill>
                  <a:srgbClr val="7030A0"/>
                </a:solidFill>
                <a:latin typeface="Times New Roman" panose="02020603050405020304" pitchFamily="18" charset="0"/>
                <a:ea typeface="Times New Roman" panose="02020603050405020304" pitchFamily="18" charset="0"/>
              </a:rPr>
              <a:t>* </a:t>
            </a:r>
            <a:r>
              <a:rPr lang="en-US" sz="2800" b="1" u="sng" dirty="0" err="1">
                <a:solidFill>
                  <a:srgbClr val="7030A0"/>
                </a:solidFill>
                <a:latin typeface="Times New Roman" panose="02020603050405020304" pitchFamily="18" charset="0"/>
                <a:ea typeface="Times New Roman" panose="02020603050405020304" pitchFamily="18" charset="0"/>
              </a:rPr>
              <a:t>Nhiệm</a:t>
            </a:r>
            <a:r>
              <a:rPr lang="en-US" sz="2800" b="1" u="sng" dirty="0">
                <a:solidFill>
                  <a:srgbClr val="7030A0"/>
                </a:solidFill>
                <a:latin typeface="Times New Roman" panose="02020603050405020304" pitchFamily="18" charset="0"/>
                <a:ea typeface="Times New Roman" panose="02020603050405020304" pitchFamily="18" charset="0"/>
              </a:rPr>
              <a:t> </a:t>
            </a:r>
            <a:r>
              <a:rPr lang="en-US" sz="2800" b="1" u="sng" dirty="0" err="1">
                <a:solidFill>
                  <a:srgbClr val="7030A0"/>
                </a:solidFill>
                <a:latin typeface="Times New Roman" panose="02020603050405020304" pitchFamily="18" charset="0"/>
                <a:ea typeface="Times New Roman" panose="02020603050405020304" pitchFamily="18" charset="0"/>
              </a:rPr>
              <a:t>vụ</a:t>
            </a:r>
            <a:r>
              <a:rPr lang="en-US" sz="2800" b="1" u="sng" dirty="0">
                <a:solidFill>
                  <a:srgbClr val="7030A0"/>
                </a:solidFill>
                <a:latin typeface="Times New Roman" panose="02020603050405020304" pitchFamily="18" charset="0"/>
                <a:ea typeface="Times New Roman" panose="02020603050405020304" pitchFamily="18" charset="0"/>
              </a:rPr>
              <a:t> 1: </a:t>
            </a:r>
            <a:r>
              <a:rPr lang="en-US" sz="2800" b="1" u="sng" dirty="0" err="1">
                <a:solidFill>
                  <a:srgbClr val="7030A0"/>
                </a:solidFill>
                <a:latin typeface="Times New Roman" panose="02020603050405020304" pitchFamily="18" charset="0"/>
                <a:ea typeface="Times New Roman" panose="02020603050405020304" pitchFamily="18" charset="0"/>
              </a:rPr>
              <a:t>Viết</a:t>
            </a:r>
            <a:endParaRPr lang="en-US" sz="2800" dirty="0">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3686174" y="1261881"/>
            <a:ext cx="6058069" cy="523220"/>
          </a:xfrm>
          <a:prstGeom prst="rect">
            <a:avLst/>
          </a:prstGeom>
        </p:spPr>
        <p:txBody>
          <a:bodyPr wrap="none">
            <a:spAutoFit/>
          </a:bodyPr>
          <a:lstStyle/>
          <a:p>
            <a:pPr>
              <a:spcAft>
                <a:spcPts val="0"/>
              </a:spcAft>
              <a:tabLst>
                <a:tab pos="1386840" algn="l"/>
              </a:tabLst>
            </a:pPr>
            <a:r>
              <a:rPr lang="en-US" sz="2800" dirty="0" err="1">
                <a:latin typeface="Times New Roman" panose="02020603050405020304" pitchFamily="18" charset="0"/>
                <a:ea typeface="MS Mincho"/>
              </a:rPr>
              <a:t>Đọc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đoạn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trích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sau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trả</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các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câu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hỏi</a:t>
            </a:r>
            <a:r>
              <a:rPr lang="en-US" sz="2800"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27" name="Rectangle 26"/>
          <p:cNvSpPr/>
          <p:nvPr/>
        </p:nvSpPr>
        <p:spPr>
          <a:xfrm>
            <a:off x="660400" y="1787841"/>
            <a:ext cx="10845800" cy="4401205"/>
          </a:xfrm>
          <a:prstGeom prst="rect">
            <a:avLst/>
          </a:prstGeom>
        </p:spPr>
        <p:txBody>
          <a:bodyPr>
            <a:spAutoFit/>
          </a:bodyPr>
          <a:lstStyle/>
          <a:p>
            <a:pPr algn="just">
              <a:spcAft>
                <a:spcPts val="0"/>
              </a:spcAft>
              <a:tabLst>
                <a:tab pos="1386840" algn="l"/>
              </a:tabLst>
            </a:pPr>
            <a:r>
              <a:rPr lang="en-US" sz="2800" i="1">
                <a:latin typeface="Times New Roman" panose="02020603050405020304" pitchFamily="18" charset="0"/>
                <a:ea typeface="MS Mincho"/>
              </a:rPr>
              <a:t>“</a:t>
            </a:r>
            <a:r>
              <a:rPr lang="en-US" sz="2800" i="1" dirty="0" err="1">
                <a:latin typeface="Times New Roman" panose="02020603050405020304" pitchFamily="18" charset="0"/>
                <a:ea typeface="MS Mincho"/>
              </a:rPr>
              <a:t>Bạn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đã</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bao</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giờ</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cười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chê</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một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người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có</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khiếm</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khuyết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chưa</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Bất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cứ</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ai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được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hỏi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như</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thế</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hẳn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chẳng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dám</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trỏ</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lời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rằng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chưa</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Chê</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bai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người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khác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là</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một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nhược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điểm</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phổ</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biến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trong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tính</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cách</a:t>
            </a:r>
            <a:r>
              <a:rPr lang="en-US" sz="2800" i="1" dirty="0">
                <a:latin typeface="Times New Roman" panose="02020603050405020304" pitchFamily="18" charset="0"/>
                <a:ea typeface="MS Mincho"/>
              </a:rPr>
              <a:t> con </a:t>
            </a:r>
            <a:r>
              <a:rPr lang="en-US" sz="2800" i="1" dirty="0" err="1">
                <a:latin typeface="Times New Roman" panose="02020603050405020304" pitchFamily="18" charset="0"/>
                <a:ea typeface="MS Mincho"/>
              </a:rPr>
              <a:t>người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Tuy</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nhiên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đây</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không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phải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là</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điều</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quá</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nghiêm</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trọng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và</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càng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không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phải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là</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căn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bệnh</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hết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cách</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chữa</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Lòng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nhân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ái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sự</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cảm</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thông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ấy</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là</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phương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thuốc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hữu</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hiệu</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để</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trị</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căn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bệnh</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này</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Thật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vậy</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khi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mà</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khả</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năng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yêu</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thương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đồng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cảm</a:t>
            </a:r>
            <a:r>
              <a:rPr lang="en-US" sz="2800" i="1" dirty="0">
                <a:latin typeface="Times New Roman" panose="02020603050405020304" pitchFamily="18" charset="0"/>
                <a:ea typeface="MS Mincho"/>
              </a:rPr>
              <a:t>, chia </a:t>
            </a:r>
            <a:r>
              <a:rPr lang="en-US" sz="2800" i="1" dirty="0" err="1">
                <a:latin typeface="Times New Roman" panose="02020603050405020304" pitchFamily="18" charset="0"/>
                <a:ea typeface="MS Mincho"/>
              </a:rPr>
              <a:t>sẻ</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đối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với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người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khác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dán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dần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được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bói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đắp</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trong</a:t>
            </a:r>
            <a:r>
              <a:rPr lang="en-US" sz="2800" i="1" dirty="0">
                <a:latin typeface="Times New Roman" panose="02020603050405020304" pitchFamily="18" charset="0"/>
                <a:ea typeface="MS Mincho"/>
              </a:rPr>
              <a:t> ta, </a:t>
            </a:r>
            <a:r>
              <a:rPr lang="en-US" sz="2800" i="1" dirty="0" err="1">
                <a:latin typeface="Times New Roman" panose="02020603050405020304" pitchFamily="18" charset="0"/>
                <a:ea typeface="MS Mincho"/>
              </a:rPr>
              <a:t>khi</a:t>
            </a:r>
            <a:r>
              <a:rPr lang="en-US" sz="2800" i="1" dirty="0">
                <a:latin typeface="Times New Roman" panose="02020603050405020304" pitchFamily="18" charset="0"/>
                <a:ea typeface="MS Mincho"/>
              </a:rPr>
              <a:t> ta </a:t>
            </a:r>
            <a:r>
              <a:rPr lang="en-US" sz="2800" i="1" dirty="0" err="1">
                <a:latin typeface="Times New Roman" panose="02020603050405020304" pitchFamily="18" charset="0"/>
                <a:ea typeface="MS Mincho"/>
              </a:rPr>
              <a:t>biết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đặt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mình</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vào</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hoàn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cảnh</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người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khác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để</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nghĩ</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suy</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và</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thức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tỉnh</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thì</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lúc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ấy</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tiếng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cười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ngạo</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mạn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vô</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lối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sẽ</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không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có</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lí</a:t>
            </a:r>
            <a:r>
              <a:rPr lang="en-US" sz="2800" i="1" dirty="0">
                <a:latin typeface="Times New Roman" panose="02020603050405020304" pitchFamily="18" charset="0"/>
                <a:ea typeface="MS Mincho"/>
              </a:rPr>
              <a:t> do </a:t>
            </a:r>
            <a:r>
              <a:rPr lang="en-US" sz="2800" i="1" dirty="0" err="1">
                <a:latin typeface="Times New Roman" panose="02020603050405020304" pitchFamily="18" charset="0"/>
                <a:ea typeface="MS Mincho"/>
              </a:rPr>
              <a:t>gì</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để</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bật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ra.</a:t>
            </a:r>
            <a:r>
              <a:rPr lang="en-US" sz="2800" i="1"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r">
              <a:spcAft>
                <a:spcPts val="0"/>
              </a:spcAft>
              <a:tabLst>
                <a:tab pos="1386840" algn="l"/>
              </a:tabLst>
            </a:pPr>
            <a:r>
              <a:rPr lang="en-US" sz="2800" dirty="0">
                <a:latin typeface="Times New Roman" panose="02020603050405020304" pitchFamily="18" charset="0"/>
                <a:ea typeface="MS Mincho"/>
              </a:rPr>
              <a:t>(Minh </a:t>
            </a:r>
            <a:r>
              <a:rPr lang="en-US" sz="2800" dirty="0" err="1">
                <a:latin typeface="Times New Roman" panose="02020603050405020304" pitchFamily="18" charset="0"/>
                <a:ea typeface="MS Mincho"/>
              </a:rPr>
              <a:t>Đăng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Tiếng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cười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không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muốn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nghe</a:t>
            </a:r>
            <a:r>
              <a:rPr lang="en-US" sz="2800"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5399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524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LUYỆN TẬP CẢ BÀI HỌC 8</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617642" y="1200150"/>
            <a:ext cx="3039037"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Nhiệm</a:t>
            </a:r>
            <a:r>
              <a:rPr kumimoji="0" lang="en-US" sz="2800" b="1" i="0" u="sng"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vụ</a:t>
            </a:r>
            <a:r>
              <a:rPr kumimoji="0" lang="en-US" sz="2800" b="1" i="0" u="sng"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1: </a:t>
            </a:r>
            <a:r>
              <a:rPr kumimoji="0" lang="en-US" sz="2800" b="1" i="0" u="sng"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6" name="Rectangle 25"/>
          <p:cNvSpPr/>
          <p:nvPr/>
        </p:nvSpPr>
        <p:spPr>
          <a:xfrm>
            <a:off x="3686174" y="1261881"/>
            <a:ext cx="605806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đoạn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773407"/>
            <a:ext cx="10845800" cy="4896725"/>
          </a:xfrm>
          <a:prstGeom prst="rect">
            <a:avLst/>
          </a:prstGeom>
        </p:spPr>
        <p:txBody>
          <a:bodyPr>
            <a:spAutoFit/>
          </a:bodyPr>
          <a:lstStyle/>
          <a:p>
            <a:pPr algn="just">
              <a:spcAft>
                <a:spcPts val="0"/>
              </a:spcAft>
              <a:tabLst>
                <a:tab pos="1386840" algn="l"/>
              </a:tabLst>
            </a:pPr>
            <a:r>
              <a:rPr lang="en-US" sz="2800" b="1" dirty="0" err="1">
                <a:latin typeface="Times New Roman" panose="02020603050405020304" pitchFamily="18" charset="0"/>
                <a:ea typeface="MS Mincho"/>
              </a:rPr>
              <a:t>Câu</a:t>
            </a:r>
            <a:r>
              <a:rPr lang="en-US" sz="2800" b="1" dirty="0">
                <a:latin typeface="Times New Roman" panose="02020603050405020304" pitchFamily="18" charset="0"/>
                <a:ea typeface="MS Mincho"/>
              </a:rPr>
              <a:t> 1</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Câu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thứ</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nhất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câu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thứ</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hai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trong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đoạn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có</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quan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hệ</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như</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thế</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nào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về</a:t>
            </a:r>
            <a:r>
              <a:rPr lang="en-US" sz="2800" dirty="0">
                <a:latin typeface="Times New Roman" panose="02020603050405020304" pitchFamily="18" charset="0"/>
                <a:ea typeface="MS Mincho"/>
              </a:rPr>
              <a:t> ý </a:t>
            </a:r>
            <a:r>
              <a:rPr lang="en-US" sz="2800" dirty="0" err="1">
                <a:latin typeface="Times New Roman" panose="02020603050405020304" pitchFamily="18" charset="0"/>
                <a:ea typeface="MS Mincho"/>
              </a:rPr>
              <a:t>nghĩa</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1386840" algn="l"/>
              </a:tabLst>
            </a:pPr>
            <a:r>
              <a:rPr lang="en-US" sz="2800" b="1" dirty="0" err="1">
                <a:latin typeface="Times New Roman" panose="02020603050405020304" pitchFamily="18" charset="0"/>
                <a:ea typeface="MS Mincho"/>
              </a:rPr>
              <a:t>Câu</a:t>
            </a:r>
            <a:r>
              <a:rPr lang="en-US" sz="2800" b="1" dirty="0">
                <a:latin typeface="Times New Roman" panose="02020603050405020304" pitchFamily="18" charset="0"/>
                <a:ea typeface="MS Mincho"/>
              </a:rPr>
              <a:t> 2</a:t>
            </a:r>
            <a:r>
              <a:rPr lang="en-US" sz="2800" dirty="0">
                <a:latin typeface="Times New Roman" panose="02020603050405020304" pitchFamily="18" charset="0"/>
                <a:ea typeface="MS Mincho"/>
              </a:rPr>
              <a:t>. Ở </a:t>
            </a:r>
            <a:r>
              <a:rPr lang="en-US" sz="2800" dirty="0" err="1">
                <a:latin typeface="Times New Roman" panose="02020603050405020304" pitchFamily="18" charset="0"/>
                <a:ea typeface="MS Mincho"/>
              </a:rPr>
              <a:t>đoạn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trích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trên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người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viết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chủ</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yếu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dùng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lí</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lẽ</a:t>
            </a:r>
            <a:r>
              <a:rPr lang="en-US" sz="2800" dirty="0">
                <a:latin typeface="Times New Roman" panose="02020603050405020304" pitchFamily="18" charset="0"/>
                <a:ea typeface="MS Mincho"/>
              </a:rPr>
              <a:t> hay </a:t>
            </a:r>
            <a:r>
              <a:rPr lang="en-US" sz="2800" dirty="0" err="1">
                <a:latin typeface="Times New Roman" panose="02020603050405020304" pitchFamily="18" charset="0"/>
                <a:ea typeface="MS Mincho"/>
              </a:rPr>
              <a:t>bằng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chứng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để</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bàn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luận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về</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vấn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đề</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1386840" algn="l"/>
              </a:tabLst>
            </a:pPr>
            <a:r>
              <a:rPr lang="en-US" sz="2800" b="1" dirty="0" err="1">
                <a:latin typeface="Times New Roman" panose="02020603050405020304" pitchFamily="18" charset="0"/>
                <a:ea typeface="MS Mincho"/>
              </a:rPr>
              <a:t>Câu</a:t>
            </a:r>
            <a:r>
              <a:rPr lang="en-US" sz="2800" b="1" dirty="0">
                <a:latin typeface="Times New Roman" panose="02020603050405020304" pitchFamily="18" charset="0"/>
                <a:ea typeface="MS Mincho"/>
              </a:rPr>
              <a:t> 3</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Em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hiểu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như</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thế</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nào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về</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câu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Chê</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bai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người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khác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một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nhược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điểm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phổ</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biến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trong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tính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cách</a:t>
            </a:r>
            <a:r>
              <a:rPr lang="en-US" sz="2800" dirty="0">
                <a:latin typeface="Times New Roman" panose="02020603050405020304" pitchFamily="18" charset="0"/>
                <a:ea typeface="MS Mincho"/>
              </a:rPr>
              <a:t> con </a:t>
            </a:r>
            <a:r>
              <a:rPr lang="en-US" sz="2800" dirty="0" err="1">
                <a:latin typeface="Times New Roman" panose="02020603050405020304" pitchFamily="18" charset="0"/>
                <a:ea typeface="MS Mincho"/>
              </a:rPr>
              <a:t>người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Câu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này</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có</a:t>
            </a:r>
            <a:r>
              <a:rPr lang="en-US" sz="2800" dirty="0">
                <a:latin typeface="Times New Roman" panose="02020603050405020304" pitchFamily="18" charset="0"/>
                <a:ea typeface="MS Mincho"/>
              </a:rPr>
              <a:t> ý </a:t>
            </a:r>
            <a:r>
              <a:rPr lang="en-US" sz="2800" dirty="0" err="1">
                <a:latin typeface="Times New Roman" panose="02020603050405020304" pitchFamily="18" charset="0"/>
                <a:ea typeface="MS Mincho"/>
              </a:rPr>
              <a:t>nghĩa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gì</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với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mỗi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cá</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nhân</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1386840" algn="l"/>
              </a:tabLst>
            </a:pPr>
            <a:r>
              <a:rPr lang="en-US" sz="2800" b="1" dirty="0" err="1">
                <a:latin typeface="Times New Roman" panose="02020603050405020304" pitchFamily="18" charset="0"/>
                <a:ea typeface="MS Mincho"/>
              </a:rPr>
              <a:t>Câu</a:t>
            </a:r>
            <a:r>
              <a:rPr lang="en-US" sz="2800" b="1" dirty="0">
                <a:latin typeface="Times New Roman" panose="02020603050405020304" pitchFamily="18" charset="0"/>
                <a:ea typeface="MS Mincho"/>
              </a:rPr>
              <a:t> </a:t>
            </a:r>
            <a:r>
              <a:rPr lang="en-US" sz="2800" dirty="0">
                <a:latin typeface="Times New Roman" panose="02020603050405020304" pitchFamily="18" charset="0"/>
                <a:ea typeface="MS Mincho"/>
              </a:rPr>
              <a:t>4. </a:t>
            </a:r>
            <a:r>
              <a:rPr lang="en-US" sz="2800" dirty="0" err="1">
                <a:latin typeface="Times New Roman" panose="02020603050405020304" pitchFamily="18" charset="0"/>
                <a:ea typeface="MS Mincho"/>
              </a:rPr>
              <a:t>Vì</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sao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người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viết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rằng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cười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nhạo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người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khác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không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phải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điều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quá</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nghiêm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trọng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càng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không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phải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căn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bệnh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hết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cách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chữa</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1386840" algn="l"/>
              </a:tabLst>
            </a:pPr>
            <a:r>
              <a:rPr lang="en-US" sz="2800" dirty="0">
                <a:latin typeface="Times New Roman" panose="02020603050405020304" pitchFamily="18" charset="0"/>
                <a:ea typeface="MS Mincho"/>
              </a:rPr>
              <a:t> </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705975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524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LUYỆN TẬP CẢ BÀI HỌC 8</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617642" y="1200150"/>
            <a:ext cx="3039037"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Nhiệm</a:t>
            </a:r>
            <a:r>
              <a:rPr kumimoji="0" lang="en-US" sz="2800" b="1" i="0" u="sng"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vụ</a:t>
            </a:r>
            <a:r>
              <a:rPr kumimoji="0" lang="en-US" sz="2800" b="1" i="0" u="sng"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1: </a:t>
            </a:r>
            <a:r>
              <a:rPr kumimoji="0" lang="en-US" sz="2800" b="1" i="0" u="sng"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6" name="Rectangle 25"/>
          <p:cNvSpPr/>
          <p:nvPr/>
        </p:nvSpPr>
        <p:spPr>
          <a:xfrm>
            <a:off x="3686174" y="1261881"/>
            <a:ext cx="605806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đoạn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785101"/>
            <a:ext cx="10845800" cy="5327612"/>
          </a:xfrm>
          <a:prstGeom prst="rect">
            <a:avLst/>
          </a:prstGeom>
        </p:spPr>
        <p:txBody>
          <a:bodyPr>
            <a:spAutoFit/>
          </a:bodyPr>
          <a:lstStyle/>
          <a:p>
            <a:pPr algn="ctr">
              <a:spcAft>
                <a:spcPts val="0"/>
              </a:spcAft>
              <a:tabLst>
                <a:tab pos="1386840" algn="l"/>
              </a:tabLst>
            </a:pPr>
            <a:r>
              <a:rPr lang="en-US" sz="2700" b="1" dirty="0">
                <a:latin typeface="Times New Roman" panose="02020603050405020304" pitchFamily="18" charset="0"/>
                <a:ea typeface="MS Mincho"/>
              </a:rPr>
              <a:t>GỢI Ý:</a:t>
            </a:r>
            <a:endParaRPr lang="en-US" sz="2700" b="1" dirty="0">
              <a:latin typeface="Times New Roman" panose="02020603050405020304" pitchFamily="18" charset="0"/>
              <a:ea typeface="Times New Roman" panose="02020603050405020304" pitchFamily="18" charset="0"/>
            </a:endParaRPr>
          </a:p>
          <a:p>
            <a:pPr algn="just">
              <a:spcAft>
                <a:spcPts val="0"/>
              </a:spcAft>
              <a:tabLst>
                <a:tab pos="1386840" algn="l"/>
              </a:tabLst>
            </a:pPr>
            <a:r>
              <a:rPr lang="en-US" sz="2700" b="1" dirty="0" err="1">
                <a:latin typeface="Times New Roman" panose="02020603050405020304" pitchFamily="18" charset="0"/>
                <a:ea typeface="MS Mincho"/>
              </a:rPr>
              <a:t>Câu</a:t>
            </a:r>
            <a:r>
              <a:rPr lang="en-US" sz="2700" b="1" dirty="0">
                <a:latin typeface="Times New Roman" panose="02020603050405020304" pitchFamily="18" charset="0"/>
                <a:ea typeface="MS Mincho"/>
              </a:rPr>
              <a:t> 1</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Câu</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thứ</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nhất</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là</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một</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câu</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hỏi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Câu</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thứ</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hai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trả</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lời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cho</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câu</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hỏi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đó</a:t>
            </a:r>
            <a:r>
              <a:rPr lang="en-US" sz="2700" dirty="0">
                <a:latin typeface="Times New Roman" panose="02020603050405020304" pitchFamily="18" charset="0"/>
                <a:ea typeface="MS Mincho"/>
              </a:rPr>
              <a:t>.</a:t>
            </a:r>
            <a:endParaRPr lang="en-US" sz="2700" dirty="0">
              <a:latin typeface="Times New Roman" panose="02020603050405020304" pitchFamily="18" charset="0"/>
              <a:ea typeface="Times New Roman" panose="02020603050405020304" pitchFamily="18" charset="0"/>
            </a:endParaRPr>
          </a:p>
          <a:p>
            <a:pPr algn="just">
              <a:spcAft>
                <a:spcPts val="0"/>
              </a:spcAft>
              <a:tabLst>
                <a:tab pos="1386840" algn="l"/>
              </a:tabLst>
            </a:pPr>
            <a:r>
              <a:rPr lang="en-US" sz="2700" b="1" dirty="0" err="1">
                <a:latin typeface="Times New Roman" panose="02020603050405020304" pitchFamily="18" charset="0"/>
                <a:ea typeface="MS Mincho"/>
              </a:rPr>
              <a:t>Câu</a:t>
            </a:r>
            <a:r>
              <a:rPr lang="en-US" sz="2700" b="1" dirty="0">
                <a:latin typeface="Times New Roman" panose="02020603050405020304" pitchFamily="18" charset="0"/>
                <a:ea typeface="MS Mincho"/>
              </a:rPr>
              <a:t> </a:t>
            </a:r>
            <a:r>
              <a:rPr lang="en-US" sz="2700" dirty="0">
                <a:latin typeface="Times New Roman" panose="02020603050405020304" pitchFamily="18" charset="0"/>
                <a:ea typeface="MS Mincho"/>
              </a:rPr>
              <a:t>2. Ở </a:t>
            </a:r>
            <a:r>
              <a:rPr lang="en-US" sz="2700" dirty="0" err="1">
                <a:latin typeface="Times New Roman" panose="02020603050405020304" pitchFamily="18" charset="0"/>
                <a:ea typeface="MS Mincho"/>
              </a:rPr>
              <a:t>đoạn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trích</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người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viết</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chủ</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yếu</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dùng</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lí</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lẽ</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để</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bàn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luận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về</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vấn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đề</a:t>
            </a:r>
            <a:r>
              <a:rPr lang="en-US" sz="2700" dirty="0">
                <a:latin typeface="Times New Roman" panose="02020603050405020304" pitchFamily="18" charset="0"/>
                <a:ea typeface="MS Mincho"/>
              </a:rPr>
              <a:t>.</a:t>
            </a:r>
            <a:endParaRPr lang="en-US" sz="2700" dirty="0">
              <a:latin typeface="Times New Roman" panose="02020603050405020304" pitchFamily="18" charset="0"/>
              <a:ea typeface="Times New Roman" panose="02020603050405020304" pitchFamily="18" charset="0"/>
            </a:endParaRPr>
          </a:p>
          <a:p>
            <a:pPr algn="just">
              <a:spcAft>
                <a:spcPts val="0"/>
              </a:spcAft>
              <a:tabLst>
                <a:tab pos="1386840" algn="l"/>
              </a:tabLst>
            </a:pPr>
            <a:r>
              <a:rPr lang="en-US" sz="2700" b="1" dirty="0" err="1">
                <a:latin typeface="Times New Roman" panose="02020603050405020304" pitchFamily="18" charset="0"/>
                <a:ea typeface="MS Mincho"/>
              </a:rPr>
              <a:t>Câu</a:t>
            </a:r>
            <a:r>
              <a:rPr lang="en-US" sz="2700" b="1" dirty="0">
                <a:latin typeface="Times New Roman" panose="02020603050405020304" pitchFamily="18" charset="0"/>
                <a:ea typeface="MS Mincho"/>
              </a:rPr>
              <a:t> </a:t>
            </a:r>
            <a:r>
              <a:rPr lang="en-US" sz="2700" dirty="0">
                <a:latin typeface="Times New Roman" panose="02020603050405020304" pitchFamily="18" charset="0"/>
                <a:ea typeface="MS Mincho"/>
              </a:rPr>
              <a:t>3. </a:t>
            </a:r>
            <a:r>
              <a:rPr lang="en-US" sz="2700" dirty="0" err="1">
                <a:latin typeface="Times New Roman" panose="02020603050405020304" pitchFamily="18" charset="0"/>
                <a:ea typeface="MS Mincho"/>
              </a:rPr>
              <a:t>Câu</a:t>
            </a:r>
            <a:r>
              <a:rPr lang="en-US" sz="2700" dirty="0">
                <a:latin typeface="Times New Roman" panose="02020603050405020304" pitchFamily="18" charset="0"/>
                <a:ea typeface="MS Mincho"/>
              </a:rPr>
              <a:t> “</a:t>
            </a:r>
            <a:r>
              <a:rPr lang="en-US" sz="2700" b="1" dirty="0" err="1">
                <a:latin typeface="Times New Roman" panose="02020603050405020304" pitchFamily="18" charset="0"/>
                <a:ea typeface="MS Mincho"/>
              </a:rPr>
              <a:t>Chê</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bai</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người</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khác</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là</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một</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nhược</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điểm</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phổ</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biến</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trong</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tính</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cách</a:t>
            </a:r>
            <a:r>
              <a:rPr lang="en-US" sz="2700" b="1" dirty="0">
                <a:latin typeface="Times New Roman" panose="02020603050405020304" pitchFamily="18" charset="0"/>
                <a:ea typeface="MS Mincho"/>
              </a:rPr>
              <a:t> con </a:t>
            </a:r>
            <a:r>
              <a:rPr lang="en-US" sz="2700" b="1" dirty="0" err="1">
                <a:latin typeface="Times New Roman" panose="02020603050405020304" pitchFamily="18" charset="0"/>
                <a:ea typeface="MS Mincho"/>
              </a:rPr>
              <a:t>người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có</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nghĩa</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trên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đời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này</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hầu</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như</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ai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cũng</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đã</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từng</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cười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cợt</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chê</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bai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người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khác</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Mỗi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cá</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nhân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cần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biết</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đó</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là</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biểu</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hiện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không</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tốt</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cần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phải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tránh</a:t>
            </a:r>
            <a:r>
              <a:rPr lang="en-US" sz="2700" dirty="0">
                <a:latin typeface="Times New Roman" panose="02020603050405020304" pitchFamily="18" charset="0"/>
                <a:ea typeface="MS Mincho"/>
              </a:rPr>
              <a:t>.</a:t>
            </a:r>
            <a:endParaRPr lang="en-US" sz="2700" dirty="0">
              <a:latin typeface="Times New Roman" panose="02020603050405020304" pitchFamily="18" charset="0"/>
              <a:ea typeface="Times New Roman" panose="02020603050405020304" pitchFamily="18" charset="0"/>
            </a:endParaRPr>
          </a:p>
          <a:p>
            <a:pPr algn="just">
              <a:spcAft>
                <a:spcPts val="0"/>
              </a:spcAft>
              <a:tabLst>
                <a:tab pos="1386840" algn="l"/>
              </a:tabLst>
            </a:pPr>
            <a:r>
              <a:rPr lang="en-US" sz="2700" b="1" dirty="0" err="1">
                <a:latin typeface="Times New Roman" panose="02020603050405020304" pitchFamily="18" charset="0"/>
                <a:ea typeface="MS Mincho"/>
              </a:rPr>
              <a:t>Câu</a:t>
            </a:r>
            <a:r>
              <a:rPr lang="en-US" sz="2700" b="1" dirty="0">
                <a:latin typeface="Times New Roman" panose="02020603050405020304" pitchFamily="18" charset="0"/>
                <a:ea typeface="MS Mincho"/>
              </a:rPr>
              <a:t> </a:t>
            </a:r>
            <a:r>
              <a:rPr lang="en-US" sz="2700" dirty="0">
                <a:latin typeface="Times New Roman" panose="02020603050405020304" pitchFamily="18" charset="0"/>
                <a:ea typeface="MS Mincho"/>
              </a:rPr>
              <a:t>4. </a:t>
            </a:r>
            <a:r>
              <a:rPr lang="en-US" sz="2700" dirty="0" err="1">
                <a:latin typeface="Times New Roman" panose="02020603050405020304" pitchFamily="18" charset="0"/>
                <a:ea typeface="MS Mincho"/>
              </a:rPr>
              <a:t>Cười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nhạo</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người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khác</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tuy</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là</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một</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nhược</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điểm</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của</a:t>
            </a:r>
            <a:r>
              <a:rPr lang="en-US" sz="2700" dirty="0">
                <a:latin typeface="Times New Roman" panose="02020603050405020304" pitchFamily="18" charset="0"/>
                <a:ea typeface="MS Mincho"/>
              </a:rPr>
              <a:t> con </a:t>
            </a:r>
            <a:r>
              <a:rPr lang="en-US" sz="2700" dirty="0" err="1">
                <a:latin typeface="Times New Roman" panose="02020603050405020304" pitchFamily="18" charset="0"/>
                <a:ea typeface="MS Mincho"/>
              </a:rPr>
              <a:t>người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nhưng</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điều</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đó</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chưa</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tệ</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hại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bằng</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những</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thói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xấu</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khác</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như</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sự</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bất</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nhân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độc</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ác</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tàn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nhẫn</a:t>
            </a:r>
            <a:r>
              <a:rPr lang="en-US" sz="2700" dirty="0">
                <a:latin typeface="Times New Roman" panose="02020603050405020304" pitchFamily="18" charset="0"/>
                <a:ea typeface="MS Mincho"/>
              </a:rPr>
              <a:t>,...</a:t>
            </a:r>
            <a:endParaRPr lang="en-US" sz="2700" dirty="0">
              <a:latin typeface="Times New Roman" panose="02020603050405020304" pitchFamily="18" charset="0"/>
              <a:ea typeface="Times New Roman" panose="02020603050405020304" pitchFamily="18" charset="0"/>
            </a:endParaRPr>
          </a:p>
          <a:p>
            <a:pPr algn="just">
              <a:spcAft>
                <a:spcPts val="0"/>
              </a:spcAft>
              <a:tabLst>
                <a:tab pos="1386840" algn="l"/>
              </a:tabLst>
            </a:pPr>
            <a:r>
              <a:rPr lang="en-US" sz="2700" dirty="0">
                <a:latin typeface="Times New Roman" panose="02020603050405020304" pitchFamily="18" charset="0"/>
                <a:ea typeface="MS Mincho"/>
              </a:rPr>
              <a:t>Ở </a:t>
            </a:r>
            <a:r>
              <a:rPr lang="en-US" sz="2700" dirty="0" err="1">
                <a:latin typeface="Times New Roman" panose="02020603050405020304" pitchFamily="18" charset="0"/>
                <a:ea typeface="MS Mincho"/>
              </a:rPr>
              <a:t>phần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sau</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của</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đoạn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người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viết</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đã</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chỉ</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ra</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cách</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chữa</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căn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bệnh</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này</a:t>
            </a:r>
            <a:r>
              <a:rPr lang="en-US" sz="2700" dirty="0">
                <a:latin typeface="Times New Roman" panose="02020603050405020304" pitchFamily="18" charset="0"/>
                <a:ea typeface="MS Mincho"/>
              </a:rPr>
              <a:t>.</a:t>
            </a:r>
            <a:endParaRPr lang="en-US" sz="2700" dirty="0">
              <a:latin typeface="Times New Roman" panose="02020603050405020304" pitchFamily="18" charset="0"/>
              <a:ea typeface="Times New Roman" panose="02020603050405020304" pitchFamily="18" charset="0"/>
            </a:endParaRPr>
          </a:p>
          <a:p>
            <a:pPr>
              <a:lnSpc>
                <a:spcPct val="115000"/>
              </a:lnSpc>
              <a:spcAft>
                <a:spcPts val="0"/>
              </a:spcAft>
            </a:pPr>
            <a:r>
              <a:rPr lang="vi-VN" sz="2700" b="1" dirty="0">
                <a:latin typeface="Times New Roman" panose="02020603050405020304" pitchFamily="18" charset="0"/>
                <a:ea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8001057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02011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800" b="1">
                <a:solidFill>
                  <a:srgbClr val="C00000"/>
                </a:solidFill>
                <a:latin typeface="Times New Roman" panose="02020603050405020304" pitchFamily="18" charset="0"/>
                <a:ea typeface="Times New Roman" panose="02020603050405020304" pitchFamily="18" charset="0"/>
              </a:rPr>
              <a:t>VẬN DỤNG CẢ BÀI HỌC 8</a:t>
            </a:r>
            <a:endParaRPr lang="en-US" sz="2400">
              <a:effectLst/>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687618" y="1164431"/>
            <a:ext cx="2241319" cy="587853"/>
          </a:xfrm>
          <a:prstGeom prst="rect">
            <a:avLst/>
          </a:prstGeom>
        </p:spPr>
        <p:txBody>
          <a:bodyPr wrap="none">
            <a:spAutoFit/>
          </a:bodyPr>
          <a:lstStyle/>
          <a:p>
            <a:pPr algn="just">
              <a:lnSpc>
                <a:spcPct val="115000"/>
              </a:lnSpc>
              <a:spcAft>
                <a:spcPts val="0"/>
              </a:spcAft>
            </a:pPr>
            <a:r>
              <a:rPr lang="en-US" sz="2800" b="1" u="sng" dirty="0" smtClean="0">
                <a:solidFill>
                  <a:srgbClr val="7030A0"/>
                </a:solidFill>
                <a:latin typeface="Times New Roman" panose="02020603050405020304" pitchFamily="18" charset="0"/>
                <a:ea typeface="Times New Roman" panose="02020603050405020304" pitchFamily="18" charset="0"/>
              </a:rPr>
              <a:t>* </a:t>
            </a:r>
            <a:r>
              <a:rPr lang="en-US" sz="2800" b="1" u="sng" dirty="0" err="1" smtClean="0">
                <a:solidFill>
                  <a:srgbClr val="7030A0"/>
                </a:solidFill>
                <a:latin typeface="Times New Roman" panose="02020603050405020304" pitchFamily="18" charset="0"/>
                <a:ea typeface="Times New Roman" panose="02020603050405020304" pitchFamily="18" charset="0"/>
              </a:rPr>
              <a:t>Nhiệm</a:t>
            </a:r>
            <a:r>
              <a:rPr lang="en-US" sz="2800" b="1" u="sng" dirty="0" smtClean="0">
                <a:solidFill>
                  <a:srgbClr val="7030A0"/>
                </a:solidFill>
                <a:latin typeface="Times New Roman" panose="02020603050405020304" pitchFamily="18" charset="0"/>
                <a:ea typeface="Times New Roman" panose="02020603050405020304" pitchFamily="18" charset="0"/>
              </a:rPr>
              <a:t> </a:t>
            </a:r>
            <a:r>
              <a:rPr lang="en-US" sz="2800" b="1" u="sng" dirty="0" err="1">
                <a:solidFill>
                  <a:srgbClr val="7030A0"/>
                </a:solidFill>
                <a:latin typeface="Times New Roman" panose="02020603050405020304" pitchFamily="18" charset="0"/>
                <a:ea typeface="Times New Roman" panose="02020603050405020304" pitchFamily="18" charset="0"/>
              </a:rPr>
              <a:t>vụ</a:t>
            </a:r>
            <a:r>
              <a:rPr lang="en-US" sz="2800" b="1" u="sng" dirty="0">
                <a:solidFill>
                  <a:srgbClr val="7030A0"/>
                </a:solidFill>
                <a:latin typeface="Times New Roman" panose="02020603050405020304" pitchFamily="18" charset="0"/>
                <a:ea typeface="Times New Roman" panose="02020603050405020304" pitchFamily="18" charset="0"/>
              </a:rPr>
              <a:t> : </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rotWithShape="1">
          <a:blip r:embed="rId6"/>
          <a:srcRect l="17140" r="9312"/>
          <a:stretch/>
        </p:blipFill>
        <p:spPr>
          <a:xfrm>
            <a:off x="6065044" y="1925470"/>
            <a:ext cx="5106320" cy="3471402"/>
          </a:xfrm>
          <a:prstGeom prst="rect">
            <a:avLst/>
          </a:prstGeom>
        </p:spPr>
      </p:pic>
      <p:pic>
        <p:nvPicPr>
          <p:cNvPr id="7" name="Picture 6"/>
          <p:cNvPicPr>
            <a:picLocks noChangeAspect="1"/>
          </p:cNvPicPr>
          <p:nvPr/>
        </p:nvPicPr>
        <p:blipFill>
          <a:blip r:embed="rId7"/>
          <a:stretch>
            <a:fillRect/>
          </a:stretch>
        </p:blipFill>
        <p:spPr>
          <a:xfrm>
            <a:off x="1128711" y="2080897"/>
            <a:ext cx="4623159" cy="3315975"/>
          </a:xfrm>
          <a:prstGeom prst="rect">
            <a:avLst/>
          </a:prstGeom>
        </p:spPr>
      </p:pic>
      <p:sp>
        <p:nvSpPr>
          <p:cNvPr id="9" name="Rectangle 8"/>
          <p:cNvSpPr/>
          <p:nvPr/>
        </p:nvSpPr>
        <p:spPr>
          <a:xfrm>
            <a:off x="1578079" y="2613337"/>
            <a:ext cx="3564427" cy="2074414"/>
          </a:xfrm>
          <a:prstGeom prst="rect">
            <a:avLst/>
          </a:prstGeom>
        </p:spPr>
        <p:txBody>
          <a:bodyPr wrap="square">
            <a:spAutoFit/>
          </a:bodyPr>
          <a:lstStyle/>
          <a:p>
            <a:pPr indent="457200" algn="just">
              <a:lnSpc>
                <a:spcPct val="115000"/>
              </a:lnSpc>
              <a:spcAft>
                <a:spcPts val="1000"/>
              </a:spcAft>
            </a:pPr>
            <a:r>
              <a:rPr lang="en-US" sz="2800" dirty="0">
                <a:solidFill>
                  <a:srgbClr val="000000"/>
                </a:solidFill>
                <a:latin typeface="Times New Roman" panose="02020603050405020304" pitchFamily="18" charset="0"/>
                <a:ea typeface="Arial" panose="020B0604020202020204" pitchFamily="34" charset="0"/>
              </a:rPr>
              <a:t>T</a:t>
            </a:r>
            <a:r>
              <a:rPr lang="vi-VN" sz="2800" dirty="0">
                <a:solidFill>
                  <a:srgbClr val="000000"/>
                </a:solidFill>
                <a:latin typeface="Times New Roman" panose="02020603050405020304" pitchFamily="18" charset="0"/>
                <a:ea typeface="Arial" panose="020B0604020202020204" pitchFamily="34" charset="0"/>
              </a:rPr>
              <a:t>rình bày suy nghĩ của em về lối học chay, học vẹt của một số học sinh hiện nay.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464377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23325" y="683313"/>
            <a:ext cx="360226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Suy ngẫm và phản hồi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077678"/>
            <a:ext cx="302999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pt-BR" sz="2800" b="1" i="0" u="none" strike="noStrike" kern="1200" cap="none" spc="0" normalizeH="0" baseline="0" noProof="0" dirty="0">
                <a:ln>
                  <a:noFill/>
                </a:ln>
                <a:solidFill>
                  <a:srgbClr val="4472C4"/>
                </a:solidFill>
                <a:effectLst/>
                <a:uLnTx/>
                <a:uFillTx/>
                <a:latin typeface="Times New Roman" panose="02020603050405020304" pitchFamily="18" charset="0"/>
                <a:ea typeface="Times New Roman" panose="02020603050405020304" pitchFamily="18" charset="0"/>
                <a:cs typeface="+mn-cs"/>
              </a:rPr>
              <a:t>Bàn luận vấn đề</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297871" y="1581148"/>
            <a:ext cx="6890028" cy="523220"/>
          </a:xfrm>
          <a:prstGeom prst="rect">
            <a:avLst/>
          </a:prstGeom>
        </p:spPr>
        <p:txBody>
          <a:bodyPr wrap="none">
            <a:spAutoFit/>
          </a:bodyPr>
          <a:lstStyle/>
          <a:p>
            <a:pPr algn="just">
              <a:spcAft>
                <a:spcPts val="1200"/>
              </a:spcAft>
            </a:pPr>
            <a:r>
              <a:rPr lang="vi-VN" sz="2800" b="1" dirty="0">
                <a:solidFill>
                  <a:srgbClr val="000000"/>
                </a:solidFill>
                <a:latin typeface="Times New Roman" panose="02020603050405020304" pitchFamily="18" charset="0"/>
                <a:ea typeface="Times New Roman" panose="02020603050405020304" pitchFamily="18" charset="0"/>
              </a:rPr>
              <a:t>a. </a:t>
            </a:r>
            <a:r>
              <a:rPr lang="en-US" sz="2800" b="1" dirty="0">
                <a:solidFill>
                  <a:srgbClr val="000000"/>
                </a:solidFill>
                <a:latin typeface="Times New Roman" panose="02020603050405020304" pitchFamily="18" charset="0"/>
                <a:ea typeface="Times New Roman" panose="02020603050405020304" pitchFamily="18" charset="0"/>
              </a:rPr>
              <a:t>Ý </a:t>
            </a:r>
            <a:r>
              <a:rPr lang="en-US" sz="2800" b="1" dirty="0" err="1">
                <a:solidFill>
                  <a:srgbClr val="000000"/>
                </a:solidFill>
                <a:latin typeface="Times New Roman" panose="02020603050405020304" pitchFamily="18" charset="0"/>
                <a:ea typeface="Times New Roman" panose="02020603050405020304" pitchFamily="18" charset="0"/>
              </a:rPr>
              <a:t>kiến</a:t>
            </a:r>
            <a:r>
              <a:rPr lang="en-US" sz="2800" b="1" dirty="0">
                <a:solidFill>
                  <a:srgbClr val="000000"/>
                </a:solidFill>
                <a:latin typeface="Times New Roman" panose="02020603050405020304" pitchFamily="18" charset="0"/>
                <a:ea typeface="Times New Roman" panose="02020603050405020304" pitchFamily="18" charset="0"/>
              </a:rPr>
              <a:t> 1</a:t>
            </a:r>
            <a:r>
              <a:rPr lang="vi-VN" sz="2800" b="1" dirty="0">
                <a:solidFill>
                  <a:srgbClr val="000000"/>
                </a:solidFill>
                <a:latin typeface="Times New Roman" panose="02020603050405020304" pitchFamily="18" charset="0"/>
                <a:ea typeface="Times New Roman" panose="02020603050405020304" pitchFamily="18" charset="0"/>
              </a:rPr>
              <a:t>: Học từ thầy là quan trọng nhất.</a:t>
            </a:r>
            <a:endParaRPr lang="en-US" sz="2800" dirty="0">
              <a:effectLst/>
              <a:latin typeface="Times New Roman" panose="02020603050405020304" pitchFamily="18" charset="0"/>
              <a:ea typeface="Times New Roman" panose="02020603050405020304" pitchFamily="18" charset="0"/>
            </a:endParaRPr>
          </a:p>
        </p:txBody>
      </p:sp>
      <p:grpSp>
        <p:nvGrpSpPr>
          <p:cNvPr id="12" name="Group 11"/>
          <p:cNvGrpSpPr/>
          <p:nvPr/>
        </p:nvGrpSpPr>
        <p:grpSpPr>
          <a:xfrm>
            <a:off x="892213" y="2114465"/>
            <a:ext cx="5729673" cy="2655523"/>
            <a:chOff x="966096" y="2116097"/>
            <a:chExt cx="5560736" cy="2839361"/>
          </a:xfrm>
          <a:scene3d>
            <a:camera prst="orthographicFront">
              <a:rot lat="0" lon="0" rev="0"/>
            </a:camera>
            <a:lightRig rig="soft" dir="t">
              <a:rot lat="0" lon="0" rev="0"/>
            </a:lightRig>
          </a:scene3d>
        </p:grpSpPr>
        <p:sp>
          <p:nvSpPr>
            <p:cNvPr id="16" name="Freeform 15"/>
            <p:cNvSpPr/>
            <p:nvPr/>
          </p:nvSpPr>
          <p:spPr>
            <a:xfrm>
              <a:off x="3746464" y="2741635"/>
              <a:ext cx="1522283" cy="528395"/>
            </a:xfrm>
            <a:custGeom>
              <a:avLst/>
              <a:gdLst/>
              <a:ahLst/>
              <a:cxnLst/>
              <a:rect l="0" t="0" r="0" b="0"/>
              <a:pathLst>
                <a:path>
                  <a:moveTo>
                    <a:pt x="0" y="0"/>
                  </a:moveTo>
                  <a:lnTo>
                    <a:pt x="0" y="264197"/>
                  </a:lnTo>
                  <a:lnTo>
                    <a:pt x="1522283" y="264197"/>
                  </a:lnTo>
                  <a:lnTo>
                    <a:pt x="1522283" y="528395"/>
                  </a:lnTo>
                </a:path>
              </a:pathLst>
            </a:custGeom>
            <a:noFill/>
            <a:ln w="38100">
              <a:solidFill>
                <a:srgbClr val="00206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7" name="Freeform 16"/>
            <p:cNvSpPr/>
            <p:nvPr/>
          </p:nvSpPr>
          <p:spPr>
            <a:xfrm>
              <a:off x="2224181" y="2741635"/>
              <a:ext cx="1522283" cy="528395"/>
            </a:xfrm>
            <a:custGeom>
              <a:avLst/>
              <a:gdLst/>
              <a:ahLst/>
              <a:cxnLst/>
              <a:rect l="0" t="0" r="0" b="0"/>
              <a:pathLst>
                <a:path>
                  <a:moveTo>
                    <a:pt x="1522283" y="0"/>
                  </a:moveTo>
                  <a:lnTo>
                    <a:pt x="1522283" y="264197"/>
                  </a:lnTo>
                  <a:lnTo>
                    <a:pt x="0" y="264197"/>
                  </a:lnTo>
                  <a:lnTo>
                    <a:pt x="0" y="528395"/>
                  </a:lnTo>
                </a:path>
              </a:pathLst>
            </a:custGeom>
            <a:noFill/>
            <a:ln w="38100">
              <a:solidFill>
                <a:srgbClr val="00206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8" name="Freeform 17"/>
            <p:cNvSpPr/>
            <p:nvPr/>
          </p:nvSpPr>
          <p:spPr>
            <a:xfrm>
              <a:off x="2764642" y="2116097"/>
              <a:ext cx="1963644" cy="672157"/>
            </a:xfrm>
            <a:custGeom>
              <a:avLst/>
              <a:gdLst>
                <a:gd name="connsiteX0" fmla="*/ 0 w 1963644"/>
                <a:gd name="connsiteY0" fmla="*/ 0 h 672157"/>
                <a:gd name="connsiteX1" fmla="*/ 1963644 w 1963644"/>
                <a:gd name="connsiteY1" fmla="*/ 0 h 672157"/>
                <a:gd name="connsiteX2" fmla="*/ 1963644 w 1963644"/>
                <a:gd name="connsiteY2" fmla="*/ 672157 h 672157"/>
                <a:gd name="connsiteX3" fmla="*/ 0 w 1963644"/>
                <a:gd name="connsiteY3" fmla="*/ 672157 h 672157"/>
                <a:gd name="connsiteX4" fmla="*/ 0 w 1963644"/>
                <a:gd name="connsiteY4" fmla="*/ 0 h 672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644" h="672157">
                  <a:moveTo>
                    <a:pt x="0" y="0"/>
                  </a:moveTo>
                  <a:lnTo>
                    <a:pt x="1963644" y="0"/>
                  </a:lnTo>
                  <a:lnTo>
                    <a:pt x="1963644" y="672157"/>
                  </a:lnTo>
                  <a:lnTo>
                    <a:pt x="0" y="672157"/>
                  </a:lnTo>
                  <a:lnTo>
                    <a:pt x="0" y="0"/>
                  </a:lnTo>
                  <a:close/>
                </a:path>
              </a:pathLst>
            </a:custGeom>
            <a:ln w="38100">
              <a:solidFill>
                <a:srgbClr val="00206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966096" y="3270031"/>
              <a:ext cx="2516170" cy="1685427"/>
            </a:xfrm>
            <a:custGeom>
              <a:avLst/>
              <a:gdLst>
                <a:gd name="connsiteX0" fmla="*/ 0 w 2516170"/>
                <a:gd name="connsiteY0" fmla="*/ 0 h 1258085"/>
                <a:gd name="connsiteX1" fmla="*/ 2516170 w 2516170"/>
                <a:gd name="connsiteY1" fmla="*/ 0 h 1258085"/>
                <a:gd name="connsiteX2" fmla="*/ 2516170 w 2516170"/>
                <a:gd name="connsiteY2" fmla="*/ 1258085 h 1258085"/>
                <a:gd name="connsiteX3" fmla="*/ 0 w 2516170"/>
                <a:gd name="connsiteY3" fmla="*/ 1258085 h 1258085"/>
                <a:gd name="connsiteX4" fmla="*/ 0 w 2516170"/>
                <a:gd name="connsiteY4" fmla="*/ 0 h 1258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6170" h="1258085">
                  <a:moveTo>
                    <a:pt x="0" y="0"/>
                  </a:moveTo>
                  <a:lnTo>
                    <a:pt x="2516170" y="0"/>
                  </a:lnTo>
                  <a:lnTo>
                    <a:pt x="2516170" y="1258085"/>
                  </a:lnTo>
                  <a:lnTo>
                    <a:pt x="0" y="1258085"/>
                  </a:lnTo>
                  <a:lnTo>
                    <a:pt x="0" y="0"/>
                  </a:lnTo>
                  <a:close/>
                </a:path>
              </a:pathLst>
            </a:custGeom>
            <a:ln w="38100">
              <a:solidFill>
                <a:srgbClr val="00206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Truyền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tôn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sư</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trọng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trò</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thầy</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4010662" y="3270031"/>
              <a:ext cx="2516170" cy="1581587"/>
            </a:xfrm>
            <a:custGeom>
              <a:avLst/>
              <a:gdLst>
                <a:gd name="connsiteX0" fmla="*/ 0 w 2516170"/>
                <a:gd name="connsiteY0" fmla="*/ 0 h 1258085"/>
                <a:gd name="connsiteX1" fmla="*/ 2516170 w 2516170"/>
                <a:gd name="connsiteY1" fmla="*/ 0 h 1258085"/>
                <a:gd name="connsiteX2" fmla="*/ 2516170 w 2516170"/>
                <a:gd name="connsiteY2" fmla="*/ 1258085 h 1258085"/>
                <a:gd name="connsiteX3" fmla="*/ 0 w 2516170"/>
                <a:gd name="connsiteY3" fmla="*/ 1258085 h 1258085"/>
                <a:gd name="connsiteX4" fmla="*/ 0 w 2516170"/>
                <a:gd name="connsiteY4" fmla="*/ 0 h 1258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6170" h="1258085">
                  <a:moveTo>
                    <a:pt x="0" y="0"/>
                  </a:moveTo>
                  <a:lnTo>
                    <a:pt x="2516170" y="0"/>
                  </a:lnTo>
                  <a:lnTo>
                    <a:pt x="2516170" y="1258085"/>
                  </a:lnTo>
                  <a:lnTo>
                    <a:pt x="0" y="1258085"/>
                  </a:lnTo>
                  <a:lnTo>
                    <a:pt x="0" y="0"/>
                  </a:lnTo>
                  <a:close/>
                </a:path>
              </a:pathLst>
            </a:custGeom>
            <a:ln w="38100">
              <a:solidFill>
                <a:srgbClr val="00206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Nếu không có thầy thì khó làm nên điều gì xứng đáng.</a:t>
              </a:r>
              <a:endParaRPr lang="en-US" sz="2800" kern="1200" dirty="0">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7257170" y="1894288"/>
            <a:ext cx="3876480" cy="2778583"/>
            <a:chOff x="6892724" y="2474453"/>
            <a:chExt cx="3876480" cy="2778583"/>
          </a:xfrm>
          <a:scene3d>
            <a:camera prst="orthographicFront">
              <a:rot lat="0" lon="0" rev="0"/>
            </a:camera>
            <a:lightRig rig="soft" dir="t">
              <a:rot lat="0" lon="0" rev="0"/>
            </a:lightRig>
          </a:scene3d>
        </p:grpSpPr>
        <p:sp>
          <p:nvSpPr>
            <p:cNvPr id="25" name="Freeform 24"/>
            <p:cNvSpPr/>
            <p:nvPr/>
          </p:nvSpPr>
          <p:spPr>
            <a:xfrm>
              <a:off x="7606848" y="2474453"/>
              <a:ext cx="2448233" cy="742491"/>
            </a:xfrm>
            <a:custGeom>
              <a:avLst/>
              <a:gdLst>
                <a:gd name="connsiteX0" fmla="*/ 0 w 3876480"/>
                <a:gd name="connsiteY0" fmla="*/ 151647 h 1516471"/>
                <a:gd name="connsiteX1" fmla="*/ 151647 w 3876480"/>
                <a:gd name="connsiteY1" fmla="*/ 0 h 1516471"/>
                <a:gd name="connsiteX2" fmla="*/ 3724833 w 3876480"/>
                <a:gd name="connsiteY2" fmla="*/ 0 h 1516471"/>
                <a:gd name="connsiteX3" fmla="*/ 3876480 w 3876480"/>
                <a:gd name="connsiteY3" fmla="*/ 151647 h 1516471"/>
                <a:gd name="connsiteX4" fmla="*/ 3876480 w 3876480"/>
                <a:gd name="connsiteY4" fmla="*/ 1364824 h 1516471"/>
                <a:gd name="connsiteX5" fmla="*/ 3724833 w 3876480"/>
                <a:gd name="connsiteY5" fmla="*/ 1516471 h 1516471"/>
                <a:gd name="connsiteX6" fmla="*/ 151647 w 3876480"/>
                <a:gd name="connsiteY6" fmla="*/ 1516471 h 1516471"/>
                <a:gd name="connsiteX7" fmla="*/ 0 w 3876480"/>
                <a:gd name="connsiteY7" fmla="*/ 1364824 h 1516471"/>
                <a:gd name="connsiteX8" fmla="*/ 0 w 3876480"/>
                <a:gd name="connsiteY8" fmla="*/ 151647 h 151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6480" h="1516471">
                  <a:moveTo>
                    <a:pt x="0" y="151647"/>
                  </a:moveTo>
                  <a:cubicBezTo>
                    <a:pt x="0" y="67895"/>
                    <a:pt x="67895" y="0"/>
                    <a:pt x="151647" y="0"/>
                  </a:cubicBezTo>
                  <a:lnTo>
                    <a:pt x="3724833" y="0"/>
                  </a:lnTo>
                  <a:cubicBezTo>
                    <a:pt x="3808585" y="0"/>
                    <a:pt x="3876480" y="67895"/>
                    <a:pt x="3876480" y="151647"/>
                  </a:cubicBezTo>
                  <a:lnTo>
                    <a:pt x="3876480" y="1364824"/>
                  </a:lnTo>
                  <a:cubicBezTo>
                    <a:pt x="3876480" y="1448576"/>
                    <a:pt x="3808585" y="1516471"/>
                    <a:pt x="3724833" y="1516471"/>
                  </a:cubicBezTo>
                  <a:lnTo>
                    <a:pt x="151647" y="1516471"/>
                  </a:lnTo>
                  <a:cubicBezTo>
                    <a:pt x="67895" y="1516471"/>
                    <a:pt x="0" y="1448576"/>
                    <a:pt x="0" y="1364824"/>
                  </a:cubicBezTo>
                  <a:lnTo>
                    <a:pt x="0" y="151647"/>
                  </a:lnTo>
                  <a:close/>
                </a:path>
              </a:pathLst>
            </a:custGeom>
            <a:ln w="19050">
              <a:solidFill>
                <a:schemeClr val="accent5">
                  <a:lumMod val="5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1096" tIns="151096" rIns="151096" bIns="151096"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8489759" y="3311724"/>
              <a:ext cx="682412" cy="434856"/>
            </a:xfrm>
            <a:custGeom>
              <a:avLst/>
              <a:gdLst>
                <a:gd name="connsiteX0" fmla="*/ 0 w 568676"/>
                <a:gd name="connsiteY0" fmla="*/ 136482 h 682412"/>
                <a:gd name="connsiteX1" fmla="*/ 284338 w 568676"/>
                <a:gd name="connsiteY1" fmla="*/ 136482 h 682412"/>
                <a:gd name="connsiteX2" fmla="*/ 284338 w 568676"/>
                <a:gd name="connsiteY2" fmla="*/ 0 h 682412"/>
                <a:gd name="connsiteX3" fmla="*/ 568676 w 568676"/>
                <a:gd name="connsiteY3" fmla="*/ 341206 h 682412"/>
                <a:gd name="connsiteX4" fmla="*/ 284338 w 568676"/>
                <a:gd name="connsiteY4" fmla="*/ 682412 h 682412"/>
                <a:gd name="connsiteX5" fmla="*/ 284338 w 568676"/>
                <a:gd name="connsiteY5" fmla="*/ 545930 h 682412"/>
                <a:gd name="connsiteX6" fmla="*/ 0 w 568676"/>
                <a:gd name="connsiteY6" fmla="*/ 545930 h 682412"/>
                <a:gd name="connsiteX7" fmla="*/ 0 w 568676"/>
                <a:gd name="connsiteY7" fmla="*/ 136482 h 68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676" h="682412">
                  <a:moveTo>
                    <a:pt x="454941" y="0"/>
                  </a:moveTo>
                  <a:lnTo>
                    <a:pt x="454941" y="341206"/>
                  </a:lnTo>
                  <a:lnTo>
                    <a:pt x="568676" y="341206"/>
                  </a:lnTo>
                  <a:lnTo>
                    <a:pt x="284338" y="682412"/>
                  </a:lnTo>
                  <a:lnTo>
                    <a:pt x="0" y="341206"/>
                  </a:lnTo>
                  <a:lnTo>
                    <a:pt x="113735" y="341206"/>
                  </a:lnTo>
                  <a:lnTo>
                    <a:pt x="113735" y="0"/>
                  </a:lnTo>
                  <a:lnTo>
                    <a:pt x="454941" y="0"/>
                  </a:lnTo>
                  <a:close/>
                </a:path>
              </a:pathLst>
            </a:custGeom>
            <a:ln w="19050">
              <a:solidFill>
                <a:schemeClr val="accent5">
                  <a:lumMod val="5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6483" tIns="0" rIns="136481" bIns="170603" numCol="1" spcCol="1270" anchor="ctr" anchorCtr="0">
              <a:noAutofit/>
            </a:bodyPr>
            <a:lstStyle/>
            <a:p>
              <a:pPr lvl="0" algn="ctr" defTabSz="1244600">
                <a:lnSpc>
                  <a:spcPct val="90000"/>
                </a:lnSpc>
                <a:spcBef>
                  <a:spcPct val="0"/>
                </a:spcBef>
                <a:spcAft>
                  <a:spcPct val="35000"/>
                </a:spcAft>
              </a:pPr>
              <a:endParaRPr lang="en-US" sz="2800" kern="1200"/>
            </a:p>
          </p:txBody>
        </p:sp>
        <p:sp>
          <p:nvSpPr>
            <p:cNvPr id="27" name="Freeform 26"/>
            <p:cNvSpPr/>
            <p:nvPr/>
          </p:nvSpPr>
          <p:spPr>
            <a:xfrm>
              <a:off x="6892724" y="3736565"/>
              <a:ext cx="3876480" cy="1516471"/>
            </a:xfrm>
            <a:custGeom>
              <a:avLst/>
              <a:gdLst>
                <a:gd name="connsiteX0" fmla="*/ 0 w 3876480"/>
                <a:gd name="connsiteY0" fmla="*/ 151647 h 1516471"/>
                <a:gd name="connsiteX1" fmla="*/ 151647 w 3876480"/>
                <a:gd name="connsiteY1" fmla="*/ 0 h 1516471"/>
                <a:gd name="connsiteX2" fmla="*/ 3724833 w 3876480"/>
                <a:gd name="connsiteY2" fmla="*/ 0 h 1516471"/>
                <a:gd name="connsiteX3" fmla="*/ 3876480 w 3876480"/>
                <a:gd name="connsiteY3" fmla="*/ 151647 h 1516471"/>
                <a:gd name="connsiteX4" fmla="*/ 3876480 w 3876480"/>
                <a:gd name="connsiteY4" fmla="*/ 1364824 h 1516471"/>
                <a:gd name="connsiteX5" fmla="*/ 3724833 w 3876480"/>
                <a:gd name="connsiteY5" fmla="*/ 1516471 h 1516471"/>
                <a:gd name="connsiteX6" fmla="*/ 151647 w 3876480"/>
                <a:gd name="connsiteY6" fmla="*/ 1516471 h 1516471"/>
                <a:gd name="connsiteX7" fmla="*/ 0 w 3876480"/>
                <a:gd name="connsiteY7" fmla="*/ 1364824 h 1516471"/>
                <a:gd name="connsiteX8" fmla="*/ 0 w 3876480"/>
                <a:gd name="connsiteY8" fmla="*/ 151647 h 151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6480" h="1516471">
                  <a:moveTo>
                    <a:pt x="0" y="151647"/>
                  </a:moveTo>
                  <a:cubicBezTo>
                    <a:pt x="0" y="67895"/>
                    <a:pt x="67895" y="0"/>
                    <a:pt x="151647" y="0"/>
                  </a:cubicBezTo>
                  <a:lnTo>
                    <a:pt x="3724833" y="0"/>
                  </a:lnTo>
                  <a:cubicBezTo>
                    <a:pt x="3808585" y="0"/>
                    <a:pt x="3876480" y="67895"/>
                    <a:pt x="3876480" y="151647"/>
                  </a:cubicBezTo>
                  <a:lnTo>
                    <a:pt x="3876480" y="1364824"/>
                  </a:lnTo>
                  <a:cubicBezTo>
                    <a:pt x="3876480" y="1448576"/>
                    <a:pt x="3808585" y="1516471"/>
                    <a:pt x="3724833" y="1516471"/>
                  </a:cubicBezTo>
                  <a:lnTo>
                    <a:pt x="151647" y="1516471"/>
                  </a:lnTo>
                  <a:cubicBezTo>
                    <a:pt x="67895" y="1516471"/>
                    <a:pt x="0" y="1448576"/>
                    <a:pt x="0" y="1364824"/>
                  </a:cubicBezTo>
                  <a:lnTo>
                    <a:pt x="0" y="151647"/>
                  </a:lnTo>
                  <a:close/>
                </a:path>
              </a:pathLst>
            </a:custGeom>
            <a:ln w="19050">
              <a:solidFill>
                <a:schemeClr val="accent5">
                  <a:lumMod val="5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51096" tIns="151096" rIns="151096" bIns="151096" numCol="1" spcCol="1270" anchor="ctr" anchorCtr="0">
              <a:noAutofit/>
            </a:bodyPr>
            <a:lstStyle/>
            <a:p>
              <a:pPr lvl="0" algn="ctr"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Người thầy của danh họa </a:t>
              </a:r>
              <a:r>
                <a:rPr lang="en-US" sz="2800" kern="1200" dirty="0" smtClean="0">
                  <a:latin typeface="Times New Roman" panose="02020603050405020304" pitchFamily="18" charset="0"/>
                  <a:cs typeface="Times New Roman" panose="02020603050405020304" pitchFamily="18" charset="0"/>
                </a:rPr>
                <a:t>Leonardo da Vinci</a:t>
              </a:r>
              <a:r>
                <a:rPr lang="vi-VN" sz="2800" kern="1200" dirty="0" smtClean="0">
                  <a:latin typeface="Times New Roman" panose="02020603050405020304" pitchFamily="18" charset="0"/>
                  <a:cs typeface="Times New Roman" panose="02020603050405020304" pitchFamily="18" charset="0"/>
                </a:rPr>
                <a:t> với bài học vẽ quả trứng.</a:t>
              </a:r>
              <a:endParaRPr lang="en-US" sz="2800" kern="1200" dirty="0">
                <a:latin typeface="Times New Roman" panose="02020603050405020304" pitchFamily="18" charset="0"/>
                <a:cs typeface="Times New Roman" panose="02020603050405020304" pitchFamily="18" charset="0"/>
              </a:endParaRPr>
            </a:p>
          </p:txBody>
        </p:sp>
      </p:grpSp>
      <p:sp>
        <p:nvSpPr>
          <p:cNvPr id="28" name="Left-Right Arrow 27"/>
          <p:cNvSpPr/>
          <p:nvPr/>
        </p:nvSpPr>
        <p:spPr>
          <a:xfrm>
            <a:off x="1750042" y="4869123"/>
            <a:ext cx="8679215" cy="1385251"/>
          </a:xfrm>
          <a:prstGeom prst="leftRightArrow">
            <a:avLst>
              <a:gd name="adj1" fmla="val 92581"/>
              <a:gd name="adj2" fmla="val 7405"/>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vi-VN" sz="2800" dirty="0">
                <a:solidFill>
                  <a:srgbClr val="000000"/>
                </a:solidFill>
                <a:latin typeface="Times New Roman" panose="02020603050405020304" pitchFamily="18" charset="0"/>
                <a:ea typeface="Times New Roman" panose="02020603050405020304" pitchFamily="18" charset="0"/>
              </a:rPr>
              <a:t>Từ đó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nhằm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thuyết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phục</a:t>
            </a: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độc giả dù có tài năng thiên bẩm nhưng không thể chối bỏ tầm quan trọng của người thầy trong sự thành công của sự nghiệp.</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0584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out)">
                                      <p:cBhvr>
                                        <p:cTn id="1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mn-cs"/>
              </a:rPr>
              <a:t>VẬN DỤNG CẢ BÀI HỌC 8</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687618" y="1164431"/>
            <a:ext cx="2241319"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Nhiệm</a:t>
            </a:r>
            <a:r>
              <a:rPr kumimoji="0" lang="en-US" sz="2800" b="1" i="0" u="sng"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vụ</a:t>
            </a:r>
            <a:r>
              <a:rPr kumimoji="0" lang="en-US" sz="2800" b="1" i="0" u="sng"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647768"/>
            <a:ext cx="10845800" cy="4486356"/>
          </a:xfrm>
          <a:prstGeom prst="rect">
            <a:avLst/>
          </a:prstGeom>
        </p:spPr>
        <p:txBody>
          <a:bodyPr>
            <a:spAutoFit/>
          </a:bodyPr>
          <a:lstStyle/>
          <a:p>
            <a:pPr>
              <a:spcAft>
                <a:spcPts val="0"/>
              </a:spcAft>
            </a:pPr>
            <a:r>
              <a:rPr lang="en-US" sz="2800" b="1" dirty="0" err="1">
                <a:solidFill>
                  <a:srgbClr val="000000"/>
                </a:solidFill>
                <a:latin typeface="Times New Roman" panose="02020603050405020304" pitchFamily="18" charset="0"/>
                <a:ea typeface="Times New Roman" panose="02020603050405020304" pitchFamily="18" charset="0"/>
              </a:rPr>
              <a:t>Một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số</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định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hướng</a:t>
            </a:r>
            <a:r>
              <a:rPr lang="en-US" sz="2800" b="1" dirty="0" smtClean="0">
                <a:solidFill>
                  <a:srgbClr val="000000"/>
                </a:solidFill>
                <a:latin typeface="Times New Roman" panose="02020603050405020304" pitchFamily="18" charset="0"/>
                <a:ea typeface="Arial" panose="020B0604020202020204" pitchFamily="34" charset="0"/>
              </a:rPr>
              <a:t>:</a:t>
            </a:r>
            <a:endParaRPr lang="en-US" sz="2800" dirty="0" smtClean="0">
              <a:latin typeface="Times New Roman" panose="02020603050405020304" pitchFamily="18" charset="0"/>
              <a:ea typeface="Arial" panose="020B0604020202020204" pitchFamily="34" charset="0"/>
            </a:endParaRPr>
          </a:p>
          <a:p>
            <a:pPr marL="457200" indent="-457200">
              <a:spcAft>
                <a:spcPts val="0"/>
              </a:spcAft>
              <a:buFont typeface="Wingdings" panose="05000000000000000000" pitchFamily="2" charset="2"/>
              <a:buChar char="q"/>
            </a:pPr>
            <a:r>
              <a:rPr lang="en-US" sz="2800" dirty="0" err="1" smtClean="0">
                <a:solidFill>
                  <a:srgbClr val="000000"/>
                </a:solidFill>
                <a:latin typeface="Times New Roman" panose="02020603050405020304" pitchFamily="18" charset="0"/>
                <a:ea typeface="Arial" panose="020B0604020202020204" pitchFamily="34" charset="0"/>
              </a:rPr>
              <a:t>Trên</a:t>
            </a:r>
            <a:r>
              <a:rPr lang="en-US" sz="2800" dirty="0" smtClean="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cơ</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sở</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xác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định</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được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nội</a:t>
            </a:r>
            <a:r>
              <a:rPr lang="en-US" sz="2800" dirty="0">
                <a:solidFill>
                  <a:srgbClr val="000000"/>
                </a:solidFill>
                <a:latin typeface="Times New Roman" panose="02020603050405020304" pitchFamily="18" charset="0"/>
                <a:ea typeface="Arial" panose="020B0604020202020204" pitchFamily="34" charset="0"/>
              </a:rPr>
              <a:t> dung </a:t>
            </a:r>
            <a:r>
              <a:rPr lang="en-US" sz="2800" dirty="0" err="1">
                <a:solidFill>
                  <a:srgbClr val="000000"/>
                </a:solidFill>
                <a:latin typeface="Times New Roman" panose="02020603050405020304" pitchFamily="18" charset="0"/>
                <a:ea typeface="Arial" panose="020B0604020202020204" pitchFamily="34" charset="0"/>
              </a:rPr>
              <a:t>đề</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yêu</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cầu</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sinh</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có</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thể</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trình</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bày</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theo</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nhiều</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cách</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nhưng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cần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làm</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rõ</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được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các</a:t>
            </a:r>
            <a:r>
              <a:rPr lang="en-US" sz="2800" dirty="0">
                <a:solidFill>
                  <a:srgbClr val="000000"/>
                </a:solidFill>
                <a:latin typeface="Times New Roman" panose="02020603050405020304" pitchFamily="18" charset="0"/>
                <a:ea typeface="Arial" panose="020B0604020202020204" pitchFamily="34" charset="0"/>
              </a:rPr>
              <a:t> ý </a:t>
            </a:r>
            <a:r>
              <a:rPr lang="en-US" sz="2800" dirty="0" err="1">
                <a:solidFill>
                  <a:srgbClr val="000000"/>
                </a:solidFill>
                <a:latin typeface="Times New Roman" panose="02020603050405020304" pitchFamily="18" charset="0"/>
                <a:ea typeface="Arial" panose="020B0604020202020204" pitchFamily="34" charset="0"/>
              </a:rPr>
              <a:t>cơ</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bản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sau</a:t>
            </a:r>
            <a:r>
              <a:rPr lang="en-US" sz="2800" dirty="0">
                <a:solidFill>
                  <a:srgbClr val="000000"/>
                </a:solidFill>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a typeface="Times New Roman" panose="02020603050405020304" pitchFamily="18" charset="0"/>
            </a:endParaRPr>
          </a:p>
          <a:p>
            <a:pPr marL="457200" indent="-457200" algn="just">
              <a:lnSpc>
                <a:spcPct val="115000"/>
              </a:lnSpc>
              <a:spcAft>
                <a:spcPts val="1000"/>
              </a:spcAft>
              <a:buFont typeface="Wingdings" panose="05000000000000000000" pitchFamily="2" charset="2"/>
              <a:buChar char="v"/>
            </a:pPr>
            <a:r>
              <a:rPr lang="en-US" sz="2800" dirty="0" err="1" smtClean="0">
                <a:solidFill>
                  <a:srgbClr val="000000"/>
                </a:solidFill>
                <a:latin typeface="Times New Roman" panose="02020603050405020304" pitchFamily="18" charset="0"/>
                <a:ea typeface="Arial" panose="020B0604020202020204" pitchFamily="34" charset="0"/>
              </a:rPr>
              <a:t>Giải</a:t>
            </a:r>
            <a:r>
              <a:rPr lang="en-US" sz="2800" dirty="0" smtClean="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thích</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khái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niệm</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chay</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vẹt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chay</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là</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lí</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thuyết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suông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không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đôi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với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thực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hành</a:t>
            </a:r>
            <a:r>
              <a:rPr lang="en-US" sz="2800" dirty="0">
                <a:solidFill>
                  <a:srgbClr val="000000"/>
                </a:solidFill>
                <a:latin typeface="Times New Roman" panose="02020603050405020304" pitchFamily="18" charset="0"/>
                <a:ea typeface="Arial" panose="020B0604020202020204" pitchFamily="34" charset="0"/>
              </a:rPr>
              <a:t>,….</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vẹt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là</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lối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thuộc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lòng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mà</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không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hiểu</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thụ</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động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máy</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móc</a:t>
            </a:r>
            <a:r>
              <a:rPr lang="en-US" sz="2800" dirty="0">
                <a:solidFill>
                  <a:srgbClr val="000000"/>
                </a:solidFill>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a typeface="Times New Roman" panose="02020603050405020304" pitchFamily="18" charset="0"/>
            </a:endParaRPr>
          </a:p>
          <a:p>
            <a:pPr marL="457200" indent="-457200" algn="just">
              <a:lnSpc>
                <a:spcPct val="115000"/>
              </a:lnSpc>
              <a:spcAft>
                <a:spcPts val="1000"/>
              </a:spcAft>
              <a:buFont typeface="Wingdings" panose="05000000000000000000" pitchFamily="2" charset="2"/>
              <a:buChar char="v"/>
            </a:pPr>
            <a:r>
              <a:rPr lang="en-US" sz="2800" dirty="0" err="1" smtClean="0">
                <a:solidFill>
                  <a:srgbClr val="000000"/>
                </a:solidFill>
                <a:latin typeface="Times New Roman" panose="02020603050405020304" pitchFamily="18" charset="0"/>
                <a:ea typeface="Arial" panose="020B0604020202020204" pitchFamily="34" charset="0"/>
              </a:rPr>
              <a:t>Biểu</a:t>
            </a:r>
            <a:r>
              <a:rPr lang="en-US" sz="2800" dirty="0" smtClean="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hiện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của</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lối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chay</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vẹt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là</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lý</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thuyết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thì</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thuộc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làu</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nói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lý</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thuyết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thì</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rất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giỏi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nhưng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áp</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dụng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kiến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thức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đó</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vào</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thực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hành</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thì</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bó</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tay</a:t>
            </a:r>
            <a:r>
              <a:rPr lang="en-US" sz="2800" dirty="0">
                <a:solidFill>
                  <a:srgbClr val="000000"/>
                </a:solidFill>
                <a:latin typeface="Times New Roman" panose="02020603050405020304" pitchFamily="18" charset="0"/>
                <a:ea typeface="Arial" panose="020B0604020202020204" pitchFamily="34" charset="0"/>
              </a:rPr>
              <a:t>"…(</a:t>
            </a:r>
            <a:r>
              <a:rPr lang="en-US" sz="2800" dirty="0" err="1">
                <a:solidFill>
                  <a:srgbClr val="000000"/>
                </a:solidFill>
                <a:latin typeface="Times New Roman" panose="02020603050405020304" pitchFamily="18" charset="0"/>
                <a:ea typeface="Arial" panose="020B0604020202020204" pitchFamily="34" charset="0"/>
              </a:rPr>
              <a:t>Bằng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chứng</a:t>
            </a:r>
            <a:r>
              <a:rPr lang="en-US" sz="2800" dirty="0">
                <a:solidFill>
                  <a:srgbClr val="000000"/>
                </a:solidFill>
                <a:latin typeface="Times New Roman" panose="02020603050405020304" pitchFamily="18" charset="0"/>
                <a:ea typeface="Arial" panose="020B0604020202020204" pitchFamily="34"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6443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mn-cs"/>
              </a:rPr>
              <a:t>VẬN DỤNG CẢ BÀI HỌC 8</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687618" y="1135626"/>
            <a:ext cx="2241319"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Nhiệm</a:t>
            </a:r>
            <a:r>
              <a:rPr kumimoji="0" lang="en-US" sz="2800" b="1" i="0" u="sng"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vụ</a:t>
            </a:r>
            <a:r>
              <a:rPr kumimoji="0" lang="en-US" sz="2800" b="1" i="0" u="sng"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47700" y="1643365"/>
            <a:ext cx="10845800" cy="4768741"/>
          </a:xfrm>
          <a:prstGeom prst="rect">
            <a:avLst/>
          </a:prstGeom>
        </p:spPr>
        <p:txBody>
          <a:bodyPr>
            <a:spAutoFit/>
          </a:bodyPr>
          <a:lstStyle/>
          <a:p>
            <a:pPr marL="457200" indent="-457200" algn="just">
              <a:lnSpc>
                <a:spcPct val="115000"/>
              </a:lnSpc>
              <a:spcAft>
                <a:spcPts val="1000"/>
              </a:spcAft>
              <a:buFont typeface="Wingdings" panose="05000000000000000000" pitchFamily="2" charset="2"/>
              <a:buChar char="v"/>
            </a:pPr>
            <a:r>
              <a:rPr lang="en-US" sz="2800" dirty="0" err="1">
                <a:solidFill>
                  <a:srgbClr val="000000"/>
                </a:solidFill>
                <a:latin typeface="Times New Roman" panose="02020603050405020304" pitchFamily="18" charset="0"/>
                <a:ea typeface="Arial" panose="020B0604020202020204" pitchFamily="34" charset="0"/>
              </a:rPr>
              <a:t>Nguyên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nhân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là</a:t>
            </a:r>
            <a:r>
              <a:rPr lang="en-US" sz="2800" dirty="0">
                <a:solidFill>
                  <a:srgbClr val="000000"/>
                </a:solidFill>
                <a:latin typeface="Times New Roman" panose="02020603050405020304" pitchFamily="18" charset="0"/>
                <a:ea typeface="Arial" panose="020B0604020202020204" pitchFamily="34" charset="0"/>
              </a:rPr>
              <a:t> do </a:t>
            </a:r>
            <a:r>
              <a:rPr lang="en-US" sz="2800" dirty="0" err="1">
                <a:solidFill>
                  <a:srgbClr val="000000"/>
                </a:solidFill>
                <a:latin typeface="Times New Roman" panose="02020603050405020304" pitchFamily="18" charset="0"/>
                <a:ea typeface="Arial" panose="020B0604020202020204" pitchFamily="34" charset="0"/>
              </a:rPr>
              <a:t>lười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lười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suy</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nghĩ</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chỉ</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để</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đối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phó</a:t>
            </a:r>
            <a:r>
              <a:rPr lang="en-US" sz="2800" dirty="0">
                <a:solidFill>
                  <a:srgbClr val="000000"/>
                </a:solidFill>
                <a:latin typeface="Times New Roman" panose="02020603050405020304" pitchFamily="18" charset="0"/>
                <a:ea typeface="Arial" panose="020B0604020202020204" pitchFamily="34" charset="0"/>
              </a:rPr>
              <a:t>…(</a:t>
            </a:r>
            <a:r>
              <a:rPr lang="en-US" sz="2800" dirty="0" err="1">
                <a:solidFill>
                  <a:srgbClr val="000000"/>
                </a:solidFill>
                <a:latin typeface="Times New Roman" panose="02020603050405020304" pitchFamily="18" charset="0"/>
                <a:ea typeface="Arial" panose="020B0604020202020204" pitchFamily="34" charset="0"/>
              </a:rPr>
              <a:t>Bằng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chứng</a:t>
            </a:r>
            <a:r>
              <a:rPr lang="en-US" sz="2800" dirty="0">
                <a:solidFill>
                  <a:srgbClr val="000000"/>
                </a:solidFill>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a typeface="Times New Roman" panose="02020603050405020304" pitchFamily="18" charset="0"/>
            </a:endParaRPr>
          </a:p>
          <a:p>
            <a:pPr marL="457200" indent="-457200" algn="just" fontAlgn="base">
              <a:lnSpc>
                <a:spcPct val="115000"/>
              </a:lnSpc>
              <a:spcAft>
                <a:spcPts val="1000"/>
              </a:spcAft>
              <a:buFont typeface="Wingdings" panose="05000000000000000000" pitchFamily="2" charset="2"/>
              <a:buChar char="v"/>
            </a:pPr>
            <a:r>
              <a:rPr lang="en-US" sz="2800" dirty="0" err="1" smtClean="0">
                <a:solidFill>
                  <a:srgbClr val="000000"/>
                </a:solidFill>
                <a:latin typeface="Times New Roman" panose="02020603050405020304" pitchFamily="18" charset="0"/>
                <a:ea typeface="Arial" panose="020B0604020202020204" pitchFamily="34" charset="0"/>
              </a:rPr>
              <a:t>Học</a:t>
            </a:r>
            <a:r>
              <a:rPr lang="en-US" sz="2800" dirty="0" smtClean="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chay</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vẹt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mang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đến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tác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hại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rất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nghiêm</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trọng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cho</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bản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thân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gia</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đình</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và</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xã</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hội</a:t>
            </a:r>
            <a:r>
              <a:rPr lang="en-US" sz="2800" dirty="0">
                <a:solidFill>
                  <a:srgbClr val="000000"/>
                </a:solidFill>
                <a:latin typeface="Times New Roman" panose="02020603050405020304" pitchFamily="18" charset="0"/>
                <a:ea typeface="Arial" panose="020B0604020202020204" pitchFamily="34" charset="0"/>
              </a:rPr>
              <a:t>….(</a:t>
            </a:r>
            <a:r>
              <a:rPr lang="en-US" sz="2800" dirty="0" err="1">
                <a:solidFill>
                  <a:srgbClr val="000000"/>
                </a:solidFill>
                <a:latin typeface="Times New Roman" panose="02020603050405020304" pitchFamily="18" charset="0"/>
                <a:ea typeface="Arial" panose="020B0604020202020204" pitchFamily="34" charset="0"/>
              </a:rPr>
              <a:t>Bằng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chứng</a:t>
            </a:r>
            <a:r>
              <a:rPr lang="en-US" sz="2800" dirty="0">
                <a:solidFill>
                  <a:srgbClr val="000000"/>
                </a:solidFill>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a typeface="Times New Roman" panose="02020603050405020304" pitchFamily="18" charset="0"/>
            </a:endParaRPr>
          </a:p>
          <a:p>
            <a:pPr marL="457200" indent="-457200" algn="just">
              <a:lnSpc>
                <a:spcPct val="115000"/>
              </a:lnSpc>
              <a:spcAft>
                <a:spcPts val="1000"/>
              </a:spcAft>
              <a:buFont typeface="Wingdings" panose="05000000000000000000" pitchFamily="2" charset="2"/>
              <a:buChar char="v"/>
            </a:pPr>
            <a:r>
              <a:rPr lang="en-US" sz="2800" dirty="0" err="1" smtClean="0">
                <a:solidFill>
                  <a:srgbClr val="000000"/>
                </a:solidFill>
                <a:latin typeface="Times New Roman" panose="02020603050405020304" pitchFamily="18" charset="0"/>
                <a:ea typeface="Arial" panose="020B0604020202020204" pitchFamily="34" charset="0"/>
              </a:rPr>
              <a:t>Học</a:t>
            </a:r>
            <a:r>
              <a:rPr lang="en-US" sz="2800" dirty="0" smtClean="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chay</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vẹt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là</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cách</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rất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nguy</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hại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cần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phải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bài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trừ</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và</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loại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bỏ</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Nếu</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không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thay</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đổi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phương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pháp</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tập</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thì</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sẽ</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không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chỉ</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ảnh</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hưởng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tới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tương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lai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của</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bản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thân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khi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bước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vào</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đời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mà</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còn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tác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động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đến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tương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lai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của</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cả</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đất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nước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sinh</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chúng</a:t>
            </a:r>
            <a:r>
              <a:rPr lang="en-US" sz="2800" dirty="0">
                <a:solidFill>
                  <a:srgbClr val="000000"/>
                </a:solidFill>
                <a:latin typeface="Times New Roman" panose="02020603050405020304" pitchFamily="18" charset="0"/>
                <a:ea typeface="Arial" panose="020B0604020202020204" pitchFamily="34" charset="0"/>
              </a:rPr>
              <a:t> ta </a:t>
            </a:r>
            <a:r>
              <a:rPr lang="en-US" sz="2800" dirty="0" err="1">
                <a:solidFill>
                  <a:srgbClr val="000000"/>
                </a:solidFill>
                <a:latin typeface="Times New Roman" panose="02020603050405020304" pitchFamily="18" charset="0"/>
                <a:ea typeface="Arial" panose="020B0604020202020204" pitchFamily="34" charset="0"/>
              </a:rPr>
              <a:t>cần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phải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thay</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đổi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cách</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tập</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để</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lấp</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đầy</a:t>
            </a:r>
            <a:r>
              <a:rPr lang="en-US" sz="2800" dirty="0">
                <a:solidFill>
                  <a:srgbClr val="000000"/>
                </a:solidFill>
                <a:latin typeface="Times New Roman" panose="02020603050405020304" pitchFamily="18" charset="0"/>
                <a:ea typeface="Arial" panose="020B0604020202020204" pitchFamily="34" charset="0"/>
              </a:rPr>
              <a:t> tri </a:t>
            </a:r>
            <a:r>
              <a:rPr lang="en-US" sz="2800" dirty="0" err="1">
                <a:solidFill>
                  <a:srgbClr val="000000"/>
                </a:solidFill>
                <a:latin typeface="Times New Roman" panose="02020603050405020304" pitchFamily="18" charset="0"/>
                <a:ea typeface="Arial" panose="020B0604020202020204" pitchFamily="34" charset="0"/>
              </a:rPr>
              <a:t>thức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để</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hoàn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thiện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bản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thân</a:t>
            </a:r>
            <a:r>
              <a:rPr lang="en-US" sz="2800" dirty="0">
                <a:solidFill>
                  <a:srgbClr val="000000"/>
                </a:solidFill>
                <a:latin typeface="Times New Roman" panose="02020603050405020304" pitchFamily="18" charset="0"/>
                <a:ea typeface="Arial" panose="020B0604020202020204" pitchFamily="34"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684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ircle(in)">
                                      <p:cBhvr>
                                        <p:cTn id="17"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2400" b="1">
                <a:solidFill>
                  <a:srgbClr val="0D0D0D"/>
                </a:solidFill>
                <a:latin typeface="Times New Roman" panose="02020603050405020304" pitchFamily="18" charset="0"/>
                <a:ea typeface="Times New Roman" panose="02020603050405020304" pitchFamily="18" charset="0"/>
              </a:rPr>
              <a:t>HƯỚNG DẪN TỰ HỌC</a:t>
            </a:r>
            <a:endParaRPr lang="en-US" sz="2400">
              <a:effectLst/>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5"/>
          <a:srcRect l="18782" r="21466"/>
          <a:stretch/>
        </p:blipFill>
        <p:spPr>
          <a:xfrm>
            <a:off x="442458" y="1222679"/>
            <a:ext cx="3465865" cy="501302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 name="Rectangle 8"/>
          <p:cNvSpPr/>
          <p:nvPr/>
        </p:nvSpPr>
        <p:spPr>
          <a:xfrm>
            <a:off x="4208871" y="1028700"/>
            <a:ext cx="7223580" cy="2894639"/>
          </a:xfrm>
          <a:prstGeom prst="rect">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nSpc>
                <a:spcPct val="115000"/>
              </a:lnSpc>
              <a:spcAft>
                <a:spcPts val="1200"/>
              </a:spcAft>
              <a:buSzPts val="1400"/>
            </a:pPr>
            <a:r>
              <a:rPr lang="vi-VN" dirty="0">
                <a:solidFill>
                  <a:srgbClr val="0D0D0D"/>
                </a:solidFill>
                <a:latin typeface="Times New Roman" panose="02020603050405020304" pitchFamily="18" charset="0"/>
                <a:ea typeface="Times New Roman" panose="02020603050405020304" pitchFamily="18" charset="0"/>
              </a:rPr>
              <a:t>Tìm hiểu thông tin về tác giả của các văn bản đã học: thu thập các nguồn tư liệu khác nhau như bài viết, ảnh, video,...</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Đọc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thêm</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các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văn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bản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nghị</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luận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bàn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về</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những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góc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nhìn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cuộc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sống</a:t>
            </a:r>
            <a:r>
              <a:rPr lang="en-US" dirty="0">
                <a:solidFill>
                  <a:srgbClr val="0D0D0D"/>
                </a:solidFill>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lvl="0">
              <a:spcAft>
                <a:spcPts val="1200"/>
              </a:spcAft>
              <a:buSzPts val="1400"/>
            </a:pPr>
            <a:r>
              <a:rPr lang="vi-VN" dirty="0">
                <a:solidFill>
                  <a:srgbClr val="0D0D0D"/>
                </a:solidFill>
                <a:latin typeface="Times New Roman" panose="02020603050405020304" pitchFamily="18" charset="0"/>
                <a:ea typeface="Times New Roman" panose="02020603050405020304" pitchFamily="18" charset="0"/>
              </a:rPr>
              <a:t>Từ các bài thơ thu thập được, nhận biết và chỉ ra </a:t>
            </a:r>
            <a:r>
              <a:rPr lang="en-US" dirty="0" err="1">
                <a:solidFill>
                  <a:srgbClr val="0D0D0D"/>
                </a:solidFill>
                <a:latin typeface="Times New Roman" panose="02020603050405020304" pitchFamily="18" charset="0"/>
                <a:ea typeface="Times New Roman" panose="02020603050405020304" pitchFamily="18" charset="0"/>
              </a:rPr>
              <a:t>dấu</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hiệu</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nhận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biết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đóvăn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bản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nghị</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luận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chỉ</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ra</a:t>
            </a:r>
            <a:r>
              <a:rPr lang="en-US" dirty="0">
                <a:solidFill>
                  <a:srgbClr val="0D0D0D"/>
                </a:solidFill>
                <a:latin typeface="Times New Roman" panose="02020603050405020304" pitchFamily="18" charset="0"/>
                <a:ea typeface="Times New Roman" panose="02020603050405020304" pitchFamily="18" charset="0"/>
              </a:rPr>
              <a:t> </a:t>
            </a:r>
            <a:r>
              <a:rPr lang="vi-VN" dirty="0">
                <a:solidFill>
                  <a:srgbClr val="0D0D0D"/>
                </a:solidFill>
                <a:latin typeface="Times New Roman" panose="02020603050405020304" pitchFamily="18" charset="0"/>
                <a:ea typeface="Times New Roman" panose="02020603050405020304" pitchFamily="18" charset="0"/>
              </a:rPr>
              <a:t>được bằng chứng, lí lẽ được dùng trong VB đó.</a:t>
            </a:r>
            <a:endParaRPr lang="en-US" dirty="0">
              <a:latin typeface="Times New Roman" panose="02020603050405020304" pitchFamily="18" charset="0"/>
              <a:ea typeface="Times New Roman" panose="02020603050405020304" pitchFamily="18" charset="0"/>
            </a:endParaRPr>
          </a:p>
          <a:p>
            <a:pPr lvl="0">
              <a:spcAft>
                <a:spcPts val="1200"/>
              </a:spcAft>
              <a:buSzPts val="1400"/>
            </a:pPr>
            <a:r>
              <a:rPr lang="en-US" dirty="0" err="1">
                <a:solidFill>
                  <a:srgbClr val="0D0D0D"/>
                </a:solidFill>
                <a:latin typeface="Times New Roman" panose="02020603050405020304" pitchFamily="18" charset="0"/>
                <a:ea typeface="Times New Roman" panose="02020603050405020304" pitchFamily="18" charset="0"/>
              </a:rPr>
              <a:t>Viết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bài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văn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nghị</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luận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trình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bày</a:t>
            </a:r>
            <a:r>
              <a:rPr lang="en-US" dirty="0">
                <a:solidFill>
                  <a:srgbClr val="0D0D0D"/>
                </a:solidFill>
                <a:latin typeface="Times New Roman" panose="02020603050405020304" pitchFamily="18" charset="0"/>
                <a:ea typeface="Times New Roman" panose="02020603050405020304" pitchFamily="18" charset="0"/>
              </a:rPr>
              <a:t> ý </a:t>
            </a:r>
            <a:r>
              <a:rPr lang="en-US" dirty="0" err="1">
                <a:solidFill>
                  <a:srgbClr val="0D0D0D"/>
                </a:solidFill>
                <a:latin typeface="Times New Roman" panose="02020603050405020304" pitchFamily="18" charset="0"/>
                <a:ea typeface="Times New Roman" panose="02020603050405020304" pitchFamily="18" charset="0"/>
              </a:rPr>
              <a:t>kiến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về</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hiện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tượng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trong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đời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sống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như</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hiện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tượng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bắt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nạt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trong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trường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học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hiện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tượng</a:t>
            </a:r>
            <a:r>
              <a:rPr lang="en-US" dirty="0">
                <a:solidFill>
                  <a:srgbClr val="0D0D0D"/>
                </a:solidFill>
                <a:latin typeface="Times New Roman" panose="02020603050405020304" pitchFamily="18" charset="0"/>
                <a:ea typeface="Times New Roman" panose="02020603050405020304" pitchFamily="18" charset="0"/>
              </a:rPr>
              <a:t> ô </a:t>
            </a:r>
            <a:r>
              <a:rPr lang="en-US" dirty="0" err="1">
                <a:solidFill>
                  <a:srgbClr val="0D0D0D"/>
                </a:solidFill>
                <a:latin typeface="Times New Roman" panose="02020603050405020304" pitchFamily="18" charset="0"/>
                <a:ea typeface="Times New Roman" panose="02020603050405020304" pitchFamily="18" charset="0"/>
              </a:rPr>
              <a:t>nhiễm</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môi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trường</a:t>
            </a:r>
            <a:r>
              <a:rPr lang="en-US" dirty="0">
                <a:solidFill>
                  <a:srgbClr val="0D0D0D"/>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lvl="0">
              <a:spcAft>
                <a:spcPts val="1200"/>
              </a:spcAft>
              <a:buSzPts val="1400"/>
            </a:pPr>
            <a:r>
              <a:rPr lang="en-US" dirty="0" err="1">
                <a:solidFill>
                  <a:srgbClr val="0D0D0D"/>
                </a:solidFill>
                <a:latin typeface="Times New Roman" panose="02020603050405020304" pitchFamily="18" charset="0"/>
                <a:ea typeface="Times New Roman" panose="02020603050405020304" pitchFamily="18" charset="0"/>
              </a:rPr>
              <a:t>Hệ</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thống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hoá</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kiến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thức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bài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học</a:t>
            </a:r>
            <a:r>
              <a:rPr lang="en-US" dirty="0">
                <a:solidFill>
                  <a:srgbClr val="0D0D0D"/>
                </a:solidFill>
                <a:latin typeface="Times New Roman" panose="02020603050405020304" pitchFamily="18" charset="0"/>
                <a:ea typeface="Times New Roman" panose="02020603050405020304" pitchFamily="18" charset="0"/>
              </a:rPr>
              <a:t> 8 </a:t>
            </a:r>
            <a:r>
              <a:rPr lang="en-US" dirty="0" err="1">
                <a:solidFill>
                  <a:srgbClr val="0D0D0D"/>
                </a:solidFill>
                <a:latin typeface="Times New Roman" panose="02020603050405020304" pitchFamily="18" charset="0"/>
                <a:ea typeface="Times New Roman" panose="02020603050405020304" pitchFamily="18" charset="0"/>
              </a:rPr>
              <a:t>bằng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sơ</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đồ</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tư</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duy</a:t>
            </a:r>
            <a:r>
              <a:rPr lang="en-US" dirty="0">
                <a:solidFill>
                  <a:srgbClr val="0D0D0D"/>
                </a:solidFill>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rotWithShape="1">
          <a:blip r:embed="rId6"/>
          <a:srcRect l="3853" t="22577" r="3921" b="5856"/>
          <a:stretch/>
        </p:blipFill>
        <p:spPr>
          <a:xfrm>
            <a:off x="8565275" y="4410336"/>
            <a:ext cx="2808542" cy="182436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7"/>
          <a:stretch>
            <a:fillRect/>
          </a:stretch>
        </p:blipFill>
        <p:spPr>
          <a:xfrm>
            <a:off x="4857290" y="4049367"/>
            <a:ext cx="2403986" cy="2403986"/>
          </a:xfrm>
          <a:prstGeom prst="rect">
            <a:avLst/>
          </a:prstGeom>
        </p:spPr>
      </p:pic>
    </p:spTree>
    <p:extLst>
      <p:ext uri="{BB962C8B-B14F-4D97-AF65-F5344CB8AC3E}">
        <p14:creationId xmlns:p14="http://schemas.microsoft.com/office/powerpoint/2010/main" val="5204757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23325" y="683313"/>
            <a:ext cx="360226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Suy ngẫm và phản hồi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077678"/>
            <a:ext cx="302999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pt-BR" sz="2800" b="1" i="0" u="none" strike="noStrike" kern="1200" cap="none" spc="0" normalizeH="0" baseline="0" noProof="0" dirty="0">
                <a:ln>
                  <a:noFill/>
                </a:ln>
                <a:solidFill>
                  <a:srgbClr val="4472C4"/>
                </a:solidFill>
                <a:effectLst/>
                <a:uLnTx/>
                <a:uFillTx/>
                <a:latin typeface="Times New Roman" panose="02020603050405020304" pitchFamily="18" charset="0"/>
                <a:ea typeface="Times New Roman" panose="02020603050405020304" pitchFamily="18" charset="0"/>
                <a:cs typeface="+mn-cs"/>
              </a:rPr>
              <a:t>Bàn luận vấn đề</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375930" y="1530553"/>
            <a:ext cx="7665881" cy="523220"/>
          </a:xfrm>
          <a:prstGeom prst="rect">
            <a:avLst/>
          </a:prstGeom>
        </p:spPr>
        <p:txBody>
          <a:bodyPr wrap="none">
            <a:spAutoFit/>
          </a:bodyPr>
          <a:lstStyle/>
          <a:p>
            <a:pPr algn="just">
              <a:spcAft>
                <a:spcPts val="1200"/>
              </a:spcAft>
            </a:pPr>
            <a:r>
              <a:rPr lang="vi-VN" sz="2800" b="1" dirty="0">
                <a:solidFill>
                  <a:srgbClr val="000000"/>
                </a:solidFill>
                <a:latin typeface="Times New Roman" panose="02020603050405020304" pitchFamily="18" charset="0"/>
                <a:ea typeface="Times New Roman" panose="02020603050405020304" pitchFamily="18" charset="0"/>
              </a:rPr>
              <a:t>b. Ý kiến 2: Học hỏi từ bạn bè cũng rất cần thiết.</a:t>
            </a:r>
            <a:endParaRPr lang="en-US" sz="2800" dirty="0">
              <a:effectLst/>
              <a:latin typeface="Times New Roman" panose="02020603050405020304" pitchFamily="18" charset="0"/>
              <a:ea typeface="Times New Roman" panose="02020603050405020304" pitchFamily="18" charset="0"/>
            </a:endParaRPr>
          </a:p>
        </p:txBody>
      </p:sp>
      <p:grpSp>
        <p:nvGrpSpPr>
          <p:cNvPr id="39" name="Group 38"/>
          <p:cNvGrpSpPr/>
          <p:nvPr/>
        </p:nvGrpSpPr>
        <p:grpSpPr>
          <a:xfrm>
            <a:off x="8045596" y="2131394"/>
            <a:ext cx="2934930" cy="2554851"/>
            <a:chOff x="7476028" y="2474453"/>
            <a:chExt cx="2934930" cy="2710816"/>
          </a:xfrm>
          <a:scene3d>
            <a:camera prst="orthographicFront">
              <a:rot lat="0" lon="0" rev="0"/>
            </a:camera>
            <a:lightRig rig="soft" dir="t">
              <a:rot lat="0" lon="0" rev="0"/>
            </a:lightRig>
          </a:scene3d>
        </p:grpSpPr>
        <p:sp>
          <p:nvSpPr>
            <p:cNvPr id="40" name="Freeform 39"/>
            <p:cNvSpPr/>
            <p:nvPr/>
          </p:nvSpPr>
          <p:spPr>
            <a:xfrm>
              <a:off x="7606848" y="2474453"/>
              <a:ext cx="2448233" cy="742491"/>
            </a:xfrm>
            <a:custGeom>
              <a:avLst/>
              <a:gdLst>
                <a:gd name="connsiteX0" fmla="*/ 0 w 3876480"/>
                <a:gd name="connsiteY0" fmla="*/ 151647 h 1516471"/>
                <a:gd name="connsiteX1" fmla="*/ 151647 w 3876480"/>
                <a:gd name="connsiteY1" fmla="*/ 0 h 1516471"/>
                <a:gd name="connsiteX2" fmla="*/ 3724833 w 3876480"/>
                <a:gd name="connsiteY2" fmla="*/ 0 h 1516471"/>
                <a:gd name="connsiteX3" fmla="*/ 3876480 w 3876480"/>
                <a:gd name="connsiteY3" fmla="*/ 151647 h 1516471"/>
                <a:gd name="connsiteX4" fmla="*/ 3876480 w 3876480"/>
                <a:gd name="connsiteY4" fmla="*/ 1364824 h 1516471"/>
                <a:gd name="connsiteX5" fmla="*/ 3724833 w 3876480"/>
                <a:gd name="connsiteY5" fmla="*/ 1516471 h 1516471"/>
                <a:gd name="connsiteX6" fmla="*/ 151647 w 3876480"/>
                <a:gd name="connsiteY6" fmla="*/ 1516471 h 1516471"/>
                <a:gd name="connsiteX7" fmla="*/ 0 w 3876480"/>
                <a:gd name="connsiteY7" fmla="*/ 1364824 h 1516471"/>
                <a:gd name="connsiteX8" fmla="*/ 0 w 3876480"/>
                <a:gd name="connsiteY8" fmla="*/ 151647 h 151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6480" h="1516471">
                  <a:moveTo>
                    <a:pt x="0" y="151647"/>
                  </a:moveTo>
                  <a:cubicBezTo>
                    <a:pt x="0" y="67895"/>
                    <a:pt x="67895" y="0"/>
                    <a:pt x="151647" y="0"/>
                  </a:cubicBezTo>
                  <a:lnTo>
                    <a:pt x="3724833" y="0"/>
                  </a:lnTo>
                  <a:cubicBezTo>
                    <a:pt x="3808585" y="0"/>
                    <a:pt x="3876480" y="67895"/>
                    <a:pt x="3876480" y="151647"/>
                  </a:cubicBezTo>
                  <a:lnTo>
                    <a:pt x="3876480" y="1364824"/>
                  </a:lnTo>
                  <a:cubicBezTo>
                    <a:pt x="3876480" y="1448576"/>
                    <a:pt x="3808585" y="1516471"/>
                    <a:pt x="3724833" y="1516471"/>
                  </a:cubicBezTo>
                  <a:lnTo>
                    <a:pt x="151647" y="1516471"/>
                  </a:lnTo>
                  <a:cubicBezTo>
                    <a:pt x="67895" y="1516471"/>
                    <a:pt x="0" y="1448576"/>
                    <a:pt x="0" y="1364824"/>
                  </a:cubicBezTo>
                  <a:lnTo>
                    <a:pt x="0" y="151647"/>
                  </a:lnTo>
                  <a:close/>
                </a:path>
              </a:pathLst>
            </a:custGeom>
            <a:ln w="19050">
              <a:solidFill>
                <a:schemeClr val="accent5">
                  <a:lumMod val="5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1096" tIns="151096" rIns="151096" bIns="151096"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41" name="Freeform 40"/>
            <p:cNvSpPr/>
            <p:nvPr/>
          </p:nvSpPr>
          <p:spPr>
            <a:xfrm>
              <a:off x="8489759" y="3311724"/>
              <a:ext cx="682412" cy="434856"/>
            </a:xfrm>
            <a:custGeom>
              <a:avLst/>
              <a:gdLst>
                <a:gd name="connsiteX0" fmla="*/ 0 w 568676"/>
                <a:gd name="connsiteY0" fmla="*/ 136482 h 682412"/>
                <a:gd name="connsiteX1" fmla="*/ 284338 w 568676"/>
                <a:gd name="connsiteY1" fmla="*/ 136482 h 682412"/>
                <a:gd name="connsiteX2" fmla="*/ 284338 w 568676"/>
                <a:gd name="connsiteY2" fmla="*/ 0 h 682412"/>
                <a:gd name="connsiteX3" fmla="*/ 568676 w 568676"/>
                <a:gd name="connsiteY3" fmla="*/ 341206 h 682412"/>
                <a:gd name="connsiteX4" fmla="*/ 284338 w 568676"/>
                <a:gd name="connsiteY4" fmla="*/ 682412 h 682412"/>
                <a:gd name="connsiteX5" fmla="*/ 284338 w 568676"/>
                <a:gd name="connsiteY5" fmla="*/ 545930 h 682412"/>
                <a:gd name="connsiteX6" fmla="*/ 0 w 568676"/>
                <a:gd name="connsiteY6" fmla="*/ 545930 h 682412"/>
                <a:gd name="connsiteX7" fmla="*/ 0 w 568676"/>
                <a:gd name="connsiteY7" fmla="*/ 136482 h 68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676" h="682412">
                  <a:moveTo>
                    <a:pt x="454941" y="0"/>
                  </a:moveTo>
                  <a:lnTo>
                    <a:pt x="454941" y="341206"/>
                  </a:lnTo>
                  <a:lnTo>
                    <a:pt x="568676" y="341206"/>
                  </a:lnTo>
                  <a:lnTo>
                    <a:pt x="284338" y="682412"/>
                  </a:lnTo>
                  <a:lnTo>
                    <a:pt x="0" y="341206"/>
                  </a:lnTo>
                  <a:lnTo>
                    <a:pt x="113735" y="341206"/>
                  </a:lnTo>
                  <a:lnTo>
                    <a:pt x="113735" y="0"/>
                  </a:lnTo>
                  <a:lnTo>
                    <a:pt x="454941" y="0"/>
                  </a:lnTo>
                  <a:close/>
                </a:path>
              </a:pathLst>
            </a:custGeom>
            <a:ln w="19050">
              <a:solidFill>
                <a:schemeClr val="accent5">
                  <a:lumMod val="5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6483" tIns="0" rIns="136481" bIns="170603" numCol="1" spcCol="1270" anchor="ctr" anchorCtr="0">
              <a:noAutofit/>
            </a:bodyPr>
            <a:lstStyle/>
            <a:p>
              <a:pPr lvl="0" algn="ctr" defTabSz="1244600">
                <a:lnSpc>
                  <a:spcPct val="90000"/>
                </a:lnSpc>
                <a:spcBef>
                  <a:spcPct val="0"/>
                </a:spcBef>
                <a:spcAft>
                  <a:spcPct val="35000"/>
                </a:spcAft>
              </a:pPr>
              <a:endParaRPr lang="en-US" sz="2800" kern="1200"/>
            </a:p>
          </p:txBody>
        </p:sp>
        <p:sp>
          <p:nvSpPr>
            <p:cNvPr id="42" name="Freeform 41"/>
            <p:cNvSpPr/>
            <p:nvPr/>
          </p:nvSpPr>
          <p:spPr>
            <a:xfrm>
              <a:off x="7476028" y="3792750"/>
              <a:ext cx="2934930" cy="1392519"/>
            </a:xfrm>
            <a:custGeom>
              <a:avLst/>
              <a:gdLst>
                <a:gd name="connsiteX0" fmla="*/ 0 w 3876480"/>
                <a:gd name="connsiteY0" fmla="*/ 151647 h 1516471"/>
                <a:gd name="connsiteX1" fmla="*/ 151647 w 3876480"/>
                <a:gd name="connsiteY1" fmla="*/ 0 h 1516471"/>
                <a:gd name="connsiteX2" fmla="*/ 3724833 w 3876480"/>
                <a:gd name="connsiteY2" fmla="*/ 0 h 1516471"/>
                <a:gd name="connsiteX3" fmla="*/ 3876480 w 3876480"/>
                <a:gd name="connsiteY3" fmla="*/ 151647 h 1516471"/>
                <a:gd name="connsiteX4" fmla="*/ 3876480 w 3876480"/>
                <a:gd name="connsiteY4" fmla="*/ 1364824 h 1516471"/>
                <a:gd name="connsiteX5" fmla="*/ 3724833 w 3876480"/>
                <a:gd name="connsiteY5" fmla="*/ 1516471 h 1516471"/>
                <a:gd name="connsiteX6" fmla="*/ 151647 w 3876480"/>
                <a:gd name="connsiteY6" fmla="*/ 1516471 h 1516471"/>
                <a:gd name="connsiteX7" fmla="*/ 0 w 3876480"/>
                <a:gd name="connsiteY7" fmla="*/ 1364824 h 1516471"/>
                <a:gd name="connsiteX8" fmla="*/ 0 w 3876480"/>
                <a:gd name="connsiteY8" fmla="*/ 151647 h 151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6480" h="1516471">
                  <a:moveTo>
                    <a:pt x="0" y="151647"/>
                  </a:moveTo>
                  <a:cubicBezTo>
                    <a:pt x="0" y="67895"/>
                    <a:pt x="67895" y="0"/>
                    <a:pt x="151647" y="0"/>
                  </a:cubicBezTo>
                  <a:lnTo>
                    <a:pt x="3724833" y="0"/>
                  </a:lnTo>
                  <a:cubicBezTo>
                    <a:pt x="3808585" y="0"/>
                    <a:pt x="3876480" y="67895"/>
                    <a:pt x="3876480" y="151647"/>
                  </a:cubicBezTo>
                  <a:lnTo>
                    <a:pt x="3876480" y="1364824"/>
                  </a:lnTo>
                  <a:cubicBezTo>
                    <a:pt x="3876480" y="1448576"/>
                    <a:pt x="3808585" y="1516471"/>
                    <a:pt x="3724833" y="1516471"/>
                  </a:cubicBezTo>
                  <a:lnTo>
                    <a:pt x="151647" y="1516471"/>
                  </a:lnTo>
                  <a:cubicBezTo>
                    <a:pt x="67895" y="1516471"/>
                    <a:pt x="0" y="1448576"/>
                    <a:pt x="0" y="1364824"/>
                  </a:cubicBezTo>
                  <a:lnTo>
                    <a:pt x="0" y="151647"/>
                  </a:lnTo>
                  <a:close/>
                </a:path>
              </a:pathLst>
            </a:custGeom>
            <a:ln w="19050">
              <a:solidFill>
                <a:schemeClr val="accent5">
                  <a:lumMod val="5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51096" tIns="151096" rIns="151096" bIns="151096"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Thảo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nhóm</a:t>
              </a:r>
              <a:endParaRPr lang="en-US" sz="2800" kern="1200" dirty="0">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1198774" y="2072310"/>
            <a:ext cx="6020106" cy="2670090"/>
            <a:chOff x="660400" y="2114465"/>
            <a:chExt cx="6020106" cy="2670090"/>
          </a:xfrm>
        </p:grpSpPr>
        <p:grpSp>
          <p:nvGrpSpPr>
            <p:cNvPr id="29" name="Group 28"/>
            <p:cNvGrpSpPr/>
            <p:nvPr/>
          </p:nvGrpSpPr>
          <p:grpSpPr>
            <a:xfrm>
              <a:off x="660400" y="2114465"/>
              <a:ext cx="5961486" cy="2655523"/>
              <a:chOff x="741118" y="2116097"/>
              <a:chExt cx="5785714" cy="2839361"/>
            </a:xfrm>
            <a:scene3d>
              <a:camera prst="orthographicFront">
                <a:rot lat="0" lon="0" rev="0"/>
              </a:camera>
              <a:lightRig rig="soft" dir="t">
                <a:rot lat="0" lon="0" rev="0"/>
              </a:lightRig>
            </a:scene3d>
          </p:grpSpPr>
          <p:sp>
            <p:nvSpPr>
              <p:cNvPr id="34" name="Freeform 33"/>
              <p:cNvSpPr/>
              <p:nvPr/>
            </p:nvSpPr>
            <p:spPr>
              <a:xfrm>
                <a:off x="3746464" y="2741635"/>
                <a:ext cx="1522283" cy="528395"/>
              </a:xfrm>
              <a:custGeom>
                <a:avLst/>
                <a:gdLst/>
                <a:ahLst/>
                <a:cxnLst/>
                <a:rect l="0" t="0" r="0" b="0"/>
                <a:pathLst>
                  <a:path>
                    <a:moveTo>
                      <a:pt x="0" y="0"/>
                    </a:moveTo>
                    <a:lnTo>
                      <a:pt x="0" y="264197"/>
                    </a:lnTo>
                    <a:lnTo>
                      <a:pt x="1522283" y="264197"/>
                    </a:lnTo>
                    <a:lnTo>
                      <a:pt x="1522283" y="528395"/>
                    </a:lnTo>
                  </a:path>
                </a:pathLst>
              </a:custGeom>
              <a:noFill/>
              <a:ln w="38100">
                <a:solidFill>
                  <a:srgbClr val="00206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35" name="Freeform 34"/>
              <p:cNvSpPr/>
              <p:nvPr/>
            </p:nvSpPr>
            <p:spPr>
              <a:xfrm>
                <a:off x="2224181" y="2741635"/>
                <a:ext cx="1522283" cy="528395"/>
              </a:xfrm>
              <a:custGeom>
                <a:avLst/>
                <a:gdLst/>
                <a:ahLst/>
                <a:cxnLst/>
                <a:rect l="0" t="0" r="0" b="0"/>
                <a:pathLst>
                  <a:path>
                    <a:moveTo>
                      <a:pt x="1522283" y="0"/>
                    </a:moveTo>
                    <a:lnTo>
                      <a:pt x="1522283" y="264197"/>
                    </a:lnTo>
                    <a:lnTo>
                      <a:pt x="0" y="264197"/>
                    </a:lnTo>
                    <a:lnTo>
                      <a:pt x="0" y="528395"/>
                    </a:lnTo>
                  </a:path>
                </a:pathLst>
              </a:custGeom>
              <a:noFill/>
              <a:ln w="38100">
                <a:solidFill>
                  <a:srgbClr val="00206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36" name="Freeform 35"/>
              <p:cNvSpPr/>
              <p:nvPr/>
            </p:nvSpPr>
            <p:spPr>
              <a:xfrm>
                <a:off x="2764642" y="2116097"/>
                <a:ext cx="1963644" cy="672157"/>
              </a:xfrm>
              <a:custGeom>
                <a:avLst/>
                <a:gdLst>
                  <a:gd name="connsiteX0" fmla="*/ 0 w 1963644"/>
                  <a:gd name="connsiteY0" fmla="*/ 0 h 672157"/>
                  <a:gd name="connsiteX1" fmla="*/ 1963644 w 1963644"/>
                  <a:gd name="connsiteY1" fmla="*/ 0 h 672157"/>
                  <a:gd name="connsiteX2" fmla="*/ 1963644 w 1963644"/>
                  <a:gd name="connsiteY2" fmla="*/ 672157 h 672157"/>
                  <a:gd name="connsiteX3" fmla="*/ 0 w 1963644"/>
                  <a:gd name="connsiteY3" fmla="*/ 672157 h 672157"/>
                  <a:gd name="connsiteX4" fmla="*/ 0 w 1963644"/>
                  <a:gd name="connsiteY4" fmla="*/ 0 h 672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644" h="672157">
                    <a:moveTo>
                      <a:pt x="0" y="0"/>
                    </a:moveTo>
                    <a:lnTo>
                      <a:pt x="1963644" y="0"/>
                    </a:lnTo>
                    <a:lnTo>
                      <a:pt x="1963644" y="672157"/>
                    </a:lnTo>
                    <a:lnTo>
                      <a:pt x="0" y="672157"/>
                    </a:lnTo>
                    <a:lnTo>
                      <a:pt x="0" y="0"/>
                    </a:lnTo>
                    <a:close/>
                  </a:path>
                </a:pathLst>
              </a:custGeom>
              <a:ln w="38100">
                <a:solidFill>
                  <a:srgbClr val="00206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37" name="Freeform 36"/>
              <p:cNvSpPr/>
              <p:nvPr/>
            </p:nvSpPr>
            <p:spPr>
              <a:xfrm>
                <a:off x="741118" y="3270031"/>
                <a:ext cx="2837260" cy="1685427"/>
              </a:xfrm>
              <a:custGeom>
                <a:avLst/>
                <a:gdLst>
                  <a:gd name="connsiteX0" fmla="*/ 0 w 2516170"/>
                  <a:gd name="connsiteY0" fmla="*/ 0 h 1258085"/>
                  <a:gd name="connsiteX1" fmla="*/ 2516170 w 2516170"/>
                  <a:gd name="connsiteY1" fmla="*/ 0 h 1258085"/>
                  <a:gd name="connsiteX2" fmla="*/ 2516170 w 2516170"/>
                  <a:gd name="connsiteY2" fmla="*/ 1258085 h 1258085"/>
                  <a:gd name="connsiteX3" fmla="*/ 0 w 2516170"/>
                  <a:gd name="connsiteY3" fmla="*/ 1258085 h 1258085"/>
                  <a:gd name="connsiteX4" fmla="*/ 0 w 2516170"/>
                  <a:gd name="connsiteY4" fmla="*/ 0 h 1258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6170" h="1258085">
                    <a:moveTo>
                      <a:pt x="0" y="0"/>
                    </a:moveTo>
                    <a:lnTo>
                      <a:pt x="2516170" y="0"/>
                    </a:lnTo>
                    <a:lnTo>
                      <a:pt x="2516170" y="1258085"/>
                    </a:lnTo>
                    <a:lnTo>
                      <a:pt x="0" y="1258085"/>
                    </a:lnTo>
                    <a:lnTo>
                      <a:pt x="0" y="0"/>
                    </a:lnTo>
                    <a:close/>
                  </a:path>
                </a:pathLst>
              </a:custGeom>
              <a:ln w="38100">
                <a:solidFill>
                  <a:srgbClr val="00206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kern="1200" dirty="0">
                  <a:latin typeface="Times New Roman" panose="02020603050405020304" pitchFamily="18" charset="0"/>
                  <a:cs typeface="Times New Roman" panose="02020603050405020304" pitchFamily="18" charset="0"/>
                </a:endParaRPr>
              </a:p>
            </p:txBody>
          </p:sp>
          <p:sp>
            <p:nvSpPr>
              <p:cNvPr id="38" name="Freeform 37"/>
              <p:cNvSpPr/>
              <p:nvPr/>
            </p:nvSpPr>
            <p:spPr>
              <a:xfrm>
                <a:off x="3803356" y="3270031"/>
                <a:ext cx="2723476" cy="1680484"/>
              </a:xfrm>
              <a:custGeom>
                <a:avLst/>
                <a:gdLst>
                  <a:gd name="connsiteX0" fmla="*/ 0 w 2516170"/>
                  <a:gd name="connsiteY0" fmla="*/ 0 h 1258085"/>
                  <a:gd name="connsiteX1" fmla="*/ 2516170 w 2516170"/>
                  <a:gd name="connsiteY1" fmla="*/ 0 h 1258085"/>
                  <a:gd name="connsiteX2" fmla="*/ 2516170 w 2516170"/>
                  <a:gd name="connsiteY2" fmla="*/ 1258085 h 1258085"/>
                  <a:gd name="connsiteX3" fmla="*/ 0 w 2516170"/>
                  <a:gd name="connsiteY3" fmla="*/ 1258085 h 1258085"/>
                  <a:gd name="connsiteX4" fmla="*/ 0 w 2516170"/>
                  <a:gd name="connsiteY4" fmla="*/ 0 h 1258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6170" h="1258085">
                    <a:moveTo>
                      <a:pt x="0" y="0"/>
                    </a:moveTo>
                    <a:lnTo>
                      <a:pt x="2516170" y="0"/>
                    </a:lnTo>
                    <a:lnTo>
                      <a:pt x="2516170" y="1258085"/>
                    </a:lnTo>
                    <a:lnTo>
                      <a:pt x="0" y="1258085"/>
                    </a:lnTo>
                    <a:lnTo>
                      <a:pt x="0" y="0"/>
                    </a:lnTo>
                    <a:close/>
                  </a:path>
                </a:pathLst>
              </a:custGeom>
              <a:ln w="38100">
                <a:solidFill>
                  <a:srgbClr val="00206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kern="1200" dirty="0">
                  <a:latin typeface="Times New Roman" panose="02020603050405020304" pitchFamily="18" charset="0"/>
                  <a:cs typeface="Times New Roman" panose="02020603050405020304" pitchFamily="18" charset="0"/>
                </a:endParaRPr>
              </a:p>
            </p:txBody>
          </p:sp>
        </p:grpSp>
        <p:sp>
          <p:nvSpPr>
            <p:cNvPr id="7" name="Rectangle 6"/>
            <p:cNvSpPr/>
            <p:nvPr/>
          </p:nvSpPr>
          <p:spPr>
            <a:xfrm>
              <a:off x="660400" y="3197007"/>
              <a:ext cx="2864836" cy="1569660"/>
            </a:xfrm>
            <a:prstGeom prst="rect">
              <a:avLst/>
            </a:prstGeom>
          </p:spPr>
          <p:txBody>
            <a:bodyPr wrap="square">
              <a:spAutoFit/>
            </a:bodyPr>
            <a:lstStyle/>
            <a:p>
              <a:pPr algn="just">
                <a:spcAft>
                  <a:spcPts val="1200"/>
                </a:spcAft>
              </a:pPr>
              <a:r>
                <a:rPr lang="vi-VN" sz="2400" dirty="0">
                  <a:solidFill>
                    <a:schemeClr val="bg1"/>
                  </a:solidFill>
                  <a:latin typeface="Times New Roman" panose="02020603050405020304" pitchFamily="18" charset="0"/>
                  <a:ea typeface="Times New Roman" panose="02020603050405020304" pitchFamily="18" charset="0"/>
                </a:rPr>
                <a:t>Muốn thành đạt, con người còn phải học tập mọi nơi, mọi lúc, từ bất cứ ai.</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0" name="Rectangle 9"/>
            <p:cNvSpPr/>
            <p:nvPr/>
          </p:nvSpPr>
          <p:spPr>
            <a:xfrm>
              <a:off x="3815669" y="3214895"/>
              <a:ext cx="2864837" cy="1569660"/>
            </a:xfrm>
            <a:prstGeom prst="rect">
              <a:avLst/>
            </a:prstGeom>
          </p:spPr>
          <p:txBody>
            <a:bodyPr wrap="square">
              <a:spAutoFit/>
            </a:bodyPr>
            <a:lstStyle/>
            <a:p>
              <a:pPr algn="just">
                <a:spcAft>
                  <a:spcPts val="1200"/>
                </a:spcAft>
              </a:pPr>
              <a:r>
                <a:rPr lang="vi-VN" sz="2400" dirty="0">
                  <a:solidFill>
                    <a:schemeClr val="bg1"/>
                  </a:solidFill>
                  <a:latin typeface="Times New Roman" panose="02020603050405020304" pitchFamily="18" charset="0"/>
                  <a:ea typeface="Times New Roman" panose="02020603050405020304" pitchFamily="18" charset="0"/>
                </a:rPr>
                <a:t>Học từ bạn thuận lợi vì cùng trang lứa, hứng thú, tâm lí thì sẽ thoải mái, dễ dàng.</a:t>
              </a:r>
              <a:endParaRPr lang="en-US" sz="2400" dirty="0">
                <a:solidFill>
                  <a:schemeClr val="bg1"/>
                </a:solidFill>
                <a:effectLst/>
                <a:latin typeface="Times New Roman" panose="02020603050405020304" pitchFamily="18" charset="0"/>
                <a:ea typeface="Times New Roman" panose="02020603050405020304" pitchFamily="18" charset="0"/>
              </a:endParaRPr>
            </a:p>
          </p:txBody>
        </p:sp>
      </p:grpSp>
      <p:pic>
        <p:nvPicPr>
          <p:cNvPr id="20" name="Picture 19"/>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t="25410" b="15020"/>
          <a:stretch/>
        </p:blipFill>
        <p:spPr>
          <a:xfrm>
            <a:off x="8458629" y="4885885"/>
            <a:ext cx="2566219" cy="1400999"/>
          </a:xfrm>
          <a:prstGeom prst="rect">
            <a:avLst/>
          </a:prstGeom>
        </p:spPr>
      </p:pic>
      <p:pic>
        <p:nvPicPr>
          <p:cNvPr id="23" name="Picture 22"/>
          <p:cNvPicPr>
            <a:picLocks noChangeAspect="1"/>
          </p:cNvPicPr>
          <p:nvPr/>
        </p:nvPicPr>
        <p:blipFill>
          <a:blip r:embed="rId9"/>
          <a:stretch>
            <a:fillRect/>
          </a:stretch>
        </p:blipFill>
        <p:spPr>
          <a:xfrm>
            <a:off x="3049853" y="4856926"/>
            <a:ext cx="2318034" cy="1319016"/>
          </a:xfrm>
          <a:prstGeom prst="rect">
            <a:avLst/>
          </a:prstGeom>
        </p:spPr>
      </p:pic>
    </p:spTree>
    <p:extLst>
      <p:ext uri="{BB962C8B-B14F-4D97-AF65-F5344CB8AC3E}">
        <p14:creationId xmlns:p14="http://schemas.microsoft.com/office/powerpoint/2010/main" val="397130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up)">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65871" y="-10615"/>
            <a:ext cx="8685365" cy="6868615"/>
          </a:xfrm>
          <a:prstGeom prst="rect">
            <a:avLst/>
          </a:prstGeom>
          <a:ln>
            <a:noFill/>
          </a:ln>
          <a:effectLst/>
          <a:scene3d>
            <a:camera prst="orthographicFront">
              <a:rot lat="0" lon="0" rev="0"/>
            </a:camera>
            <a:lightRig rig="chilly" dir="t">
              <a:rot lat="0" lon="0" rev="18480000"/>
            </a:lightRig>
          </a:scene3d>
          <a:sp3d prstMaterial="clear">
            <a:bevelT h="63500"/>
          </a:sp3d>
        </p:spPr>
      </p:pic>
      <p:grpSp>
        <p:nvGrpSpPr>
          <p:cNvPr id="22" name="Group 21"/>
          <p:cNvGrpSpPr/>
          <p:nvPr/>
        </p:nvGrpSpPr>
        <p:grpSpPr>
          <a:xfrm>
            <a:off x="5128" y="0"/>
            <a:ext cx="4809760" cy="6858000"/>
            <a:chOff x="5128" y="0"/>
            <a:chExt cx="4809760" cy="6858000"/>
          </a:xfrm>
          <a:scene3d>
            <a:camera prst="orthographicFront">
              <a:rot lat="0" lon="0" rev="0"/>
            </a:camera>
            <a:lightRig rig="balanced" dir="t">
              <a:rot lat="0" lon="0" rev="8700000"/>
            </a:lightRig>
          </a:scene3d>
        </p:grpSpPr>
        <p:sp>
          <p:nvSpPr>
            <p:cNvPr id="23" name="Freeform 22"/>
            <p:cNvSpPr/>
            <p:nvPr/>
          </p:nvSpPr>
          <p:spPr>
            <a:xfrm>
              <a:off x="5128" y="0"/>
              <a:ext cx="4809760" cy="6858000"/>
            </a:xfrm>
            <a:custGeom>
              <a:avLst/>
              <a:gdLst>
                <a:gd name="connsiteX0" fmla="*/ 0 w 4176530"/>
                <a:gd name="connsiteY0" fmla="*/ 0 h 6858000"/>
                <a:gd name="connsiteX1" fmla="*/ 4176530 w 4176530"/>
                <a:gd name="connsiteY1" fmla="*/ 0 h 6858000"/>
                <a:gd name="connsiteX2" fmla="*/ 4176530 w 4176530"/>
                <a:gd name="connsiteY2" fmla="*/ 132702 h 6858000"/>
                <a:gd name="connsiteX3" fmla="*/ 4143375 w 4176530"/>
                <a:gd name="connsiteY3" fmla="*/ 142875 h 6858000"/>
                <a:gd name="connsiteX4" fmla="*/ 4057650 w 4176530"/>
                <a:gd name="connsiteY4" fmla="*/ 171450 h 6858000"/>
                <a:gd name="connsiteX5" fmla="*/ 3900488 w 4176530"/>
                <a:gd name="connsiteY5" fmla="*/ 185738 h 6858000"/>
                <a:gd name="connsiteX6" fmla="*/ 3829050 w 4176530"/>
                <a:gd name="connsiteY6" fmla="*/ 200025 h 6858000"/>
                <a:gd name="connsiteX7" fmla="*/ 3729038 w 4176530"/>
                <a:gd name="connsiteY7" fmla="*/ 228600 h 6858000"/>
                <a:gd name="connsiteX8" fmla="*/ 3586163 w 4176530"/>
                <a:gd name="connsiteY8" fmla="*/ 271463 h 6858000"/>
                <a:gd name="connsiteX9" fmla="*/ 3543300 w 4176530"/>
                <a:gd name="connsiteY9" fmla="*/ 314325 h 6858000"/>
                <a:gd name="connsiteX10" fmla="*/ 3486150 w 4176530"/>
                <a:gd name="connsiteY10" fmla="*/ 400050 h 6858000"/>
                <a:gd name="connsiteX11" fmla="*/ 3443288 w 4176530"/>
                <a:gd name="connsiteY11" fmla="*/ 528638 h 6858000"/>
                <a:gd name="connsiteX12" fmla="*/ 3429000 w 4176530"/>
                <a:gd name="connsiteY12" fmla="*/ 571500 h 6858000"/>
                <a:gd name="connsiteX13" fmla="*/ 3414713 w 4176530"/>
                <a:gd name="connsiteY13" fmla="*/ 614363 h 6858000"/>
                <a:gd name="connsiteX14" fmla="*/ 3429000 w 4176530"/>
                <a:gd name="connsiteY14" fmla="*/ 885825 h 6858000"/>
                <a:gd name="connsiteX15" fmla="*/ 3457575 w 4176530"/>
                <a:gd name="connsiteY15" fmla="*/ 971550 h 6858000"/>
                <a:gd name="connsiteX16" fmla="*/ 3500438 w 4176530"/>
                <a:gd name="connsiteY16" fmla="*/ 1057275 h 6858000"/>
                <a:gd name="connsiteX17" fmla="*/ 3500438 w 4176530"/>
                <a:gd name="connsiteY17" fmla="*/ 1228725 h 6858000"/>
                <a:gd name="connsiteX18" fmla="*/ 3486150 w 4176530"/>
                <a:gd name="connsiteY18" fmla="*/ 1271588 h 6858000"/>
                <a:gd name="connsiteX19" fmla="*/ 3443288 w 4176530"/>
                <a:gd name="connsiteY19" fmla="*/ 1300163 h 6858000"/>
                <a:gd name="connsiteX20" fmla="*/ 3414713 w 4176530"/>
                <a:gd name="connsiteY20" fmla="*/ 1343025 h 6858000"/>
                <a:gd name="connsiteX21" fmla="*/ 3386138 w 4176530"/>
                <a:gd name="connsiteY21" fmla="*/ 1428750 h 6858000"/>
                <a:gd name="connsiteX22" fmla="*/ 3400425 w 4176530"/>
                <a:gd name="connsiteY22" fmla="*/ 1585913 h 6858000"/>
                <a:gd name="connsiteX23" fmla="*/ 3429000 w 4176530"/>
                <a:gd name="connsiteY23" fmla="*/ 1628775 h 6858000"/>
                <a:gd name="connsiteX24" fmla="*/ 3441905 w 4176530"/>
                <a:gd name="connsiteY24" fmla="*/ 1669939 h 6858000"/>
                <a:gd name="connsiteX25" fmla="*/ 3439320 w 4176530"/>
                <a:gd name="connsiteY25" fmla="*/ 1666476 h 6858000"/>
                <a:gd name="connsiteX26" fmla="*/ 3438936 w 4176530"/>
                <a:gd name="connsiteY26" fmla="*/ 1665921 h 6858000"/>
                <a:gd name="connsiteX27" fmla="*/ 3437911 w 4176530"/>
                <a:gd name="connsiteY27" fmla="*/ 1664590 h 6858000"/>
                <a:gd name="connsiteX28" fmla="*/ 3439320 w 4176530"/>
                <a:gd name="connsiteY28" fmla="*/ 1666476 h 6858000"/>
                <a:gd name="connsiteX29" fmla="*/ 3448936 w 4176530"/>
                <a:gd name="connsiteY29" fmla="*/ 1680402 h 6858000"/>
                <a:gd name="connsiteX30" fmla="*/ 3471863 w 4176530"/>
                <a:gd name="connsiteY30" fmla="*/ 1714500 h 6858000"/>
                <a:gd name="connsiteX31" fmla="*/ 3500438 w 4176530"/>
                <a:gd name="connsiteY31" fmla="*/ 1828800 h 6858000"/>
                <a:gd name="connsiteX32" fmla="*/ 3443288 w 4176530"/>
                <a:gd name="connsiteY32" fmla="*/ 1943100 h 6858000"/>
                <a:gd name="connsiteX33" fmla="*/ 3371850 w 4176530"/>
                <a:gd name="connsiteY33" fmla="*/ 2014538 h 6858000"/>
                <a:gd name="connsiteX34" fmla="*/ 3314700 w 4176530"/>
                <a:gd name="connsiteY34" fmla="*/ 2100263 h 6858000"/>
                <a:gd name="connsiteX35" fmla="*/ 3271838 w 4176530"/>
                <a:gd name="connsiteY35" fmla="*/ 2200275 h 6858000"/>
                <a:gd name="connsiteX36" fmla="*/ 3286125 w 4176530"/>
                <a:gd name="connsiteY36" fmla="*/ 2414588 h 6858000"/>
                <a:gd name="connsiteX37" fmla="*/ 3357563 w 4176530"/>
                <a:gd name="connsiteY37" fmla="*/ 2543175 h 6858000"/>
                <a:gd name="connsiteX38" fmla="*/ 3400425 w 4176530"/>
                <a:gd name="connsiteY38" fmla="*/ 2600325 h 6858000"/>
                <a:gd name="connsiteX39" fmla="*/ 3457575 w 4176530"/>
                <a:gd name="connsiteY39" fmla="*/ 2686050 h 6858000"/>
                <a:gd name="connsiteX40" fmla="*/ 3486150 w 4176530"/>
                <a:gd name="connsiteY40" fmla="*/ 2728913 h 6858000"/>
                <a:gd name="connsiteX41" fmla="*/ 3443288 w 4176530"/>
                <a:gd name="connsiteY41" fmla="*/ 2914650 h 6858000"/>
                <a:gd name="connsiteX42" fmla="*/ 3400425 w 4176530"/>
                <a:gd name="connsiteY42" fmla="*/ 2943225 h 6858000"/>
                <a:gd name="connsiteX43" fmla="*/ 3343275 w 4176530"/>
                <a:gd name="connsiteY43" fmla="*/ 3028950 h 6858000"/>
                <a:gd name="connsiteX44" fmla="*/ 3286125 w 4176530"/>
                <a:gd name="connsiteY44" fmla="*/ 3114675 h 6858000"/>
                <a:gd name="connsiteX45" fmla="*/ 3286125 w 4176530"/>
                <a:gd name="connsiteY45" fmla="*/ 3328988 h 6858000"/>
                <a:gd name="connsiteX46" fmla="*/ 3328988 w 4176530"/>
                <a:gd name="connsiteY46" fmla="*/ 3386138 h 6858000"/>
                <a:gd name="connsiteX47" fmla="*/ 3371850 w 4176530"/>
                <a:gd name="connsiteY47" fmla="*/ 3514725 h 6858000"/>
                <a:gd name="connsiteX48" fmla="*/ 3400425 w 4176530"/>
                <a:gd name="connsiteY48" fmla="*/ 3657600 h 6858000"/>
                <a:gd name="connsiteX49" fmla="*/ 3471863 w 4176530"/>
                <a:gd name="connsiteY49" fmla="*/ 3743325 h 6858000"/>
                <a:gd name="connsiteX50" fmla="*/ 3471863 w 4176530"/>
                <a:gd name="connsiteY50" fmla="*/ 3929063 h 6858000"/>
                <a:gd name="connsiteX51" fmla="*/ 3443288 w 4176530"/>
                <a:gd name="connsiteY51" fmla="*/ 4014788 h 6858000"/>
                <a:gd name="connsiteX52" fmla="*/ 3343275 w 4176530"/>
                <a:gd name="connsiteY52" fmla="*/ 4086225 h 6858000"/>
                <a:gd name="connsiteX53" fmla="*/ 3257550 w 4176530"/>
                <a:gd name="connsiteY53" fmla="*/ 4171950 h 6858000"/>
                <a:gd name="connsiteX54" fmla="*/ 3214688 w 4176530"/>
                <a:gd name="connsiteY54" fmla="*/ 4300538 h 6858000"/>
                <a:gd name="connsiteX55" fmla="*/ 3200400 w 4176530"/>
                <a:gd name="connsiteY55" fmla="*/ 4343400 h 6858000"/>
                <a:gd name="connsiteX56" fmla="*/ 3186113 w 4176530"/>
                <a:gd name="connsiteY56" fmla="*/ 4386263 h 6858000"/>
                <a:gd name="connsiteX57" fmla="*/ 3200400 w 4176530"/>
                <a:gd name="connsiteY57" fmla="*/ 4600575 h 6858000"/>
                <a:gd name="connsiteX58" fmla="*/ 3214688 w 4176530"/>
                <a:gd name="connsiteY58" fmla="*/ 4643438 h 6858000"/>
                <a:gd name="connsiteX59" fmla="*/ 3271838 w 4176530"/>
                <a:gd name="connsiteY59" fmla="*/ 4729163 h 6858000"/>
                <a:gd name="connsiteX60" fmla="*/ 3314700 w 4176530"/>
                <a:gd name="connsiteY60" fmla="*/ 4772025 h 6858000"/>
                <a:gd name="connsiteX61" fmla="*/ 3386138 w 4176530"/>
                <a:gd name="connsiteY61" fmla="*/ 4829175 h 6858000"/>
                <a:gd name="connsiteX62" fmla="*/ 3408676 w 4176530"/>
                <a:gd name="connsiteY62" fmla="*/ 4863665 h 6858000"/>
                <a:gd name="connsiteX63" fmla="*/ 3417623 w 4176530"/>
                <a:gd name="connsiteY63" fmla="*/ 4878247 h 6858000"/>
                <a:gd name="connsiteX64" fmla="*/ 3418734 w 4176530"/>
                <a:gd name="connsiteY64" fmla="*/ 4880444 h 6858000"/>
                <a:gd name="connsiteX65" fmla="*/ 3417985 w 4176530"/>
                <a:gd name="connsiteY65" fmla="*/ 4878837 h 6858000"/>
                <a:gd name="connsiteX66" fmla="*/ 3417623 w 4176530"/>
                <a:gd name="connsiteY66" fmla="*/ 4878247 h 6858000"/>
                <a:gd name="connsiteX67" fmla="*/ 3415596 w 4176530"/>
                <a:gd name="connsiteY67" fmla="*/ 4874239 h 6858000"/>
                <a:gd name="connsiteX68" fmla="*/ 3457575 w 4176530"/>
                <a:gd name="connsiteY68" fmla="*/ 4886325 h 6858000"/>
                <a:gd name="connsiteX69" fmla="*/ 3486150 w 4176530"/>
                <a:gd name="connsiteY69" fmla="*/ 4929188 h 6858000"/>
                <a:gd name="connsiteX70" fmla="*/ 3471863 w 4176530"/>
                <a:gd name="connsiteY70" fmla="*/ 4972050 h 6858000"/>
                <a:gd name="connsiteX71" fmla="*/ 3400425 w 4176530"/>
                <a:gd name="connsiteY71" fmla="*/ 5057775 h 6858000"/>
                <a:gd name="connsiteX72" fmla="*/ 3271838 w 4176530"/>
                <a:gd name="connsiteY72" fmla="*/ 5157788 h 6858000"/>
                <a:gd name="connsiteX73" fmla="*/ 3214688 w 4176530"/>
                <a:gd name="connsiteY73" fmla="*/ 5243513 h 6858000"/>
                <a:gd name="connsiteX74" fmla="*/ 3186113 w 4176530"/>
                <a:gd name="connsiteY74" fmla="*/ 5286375 h 6858000"/>
                <a:gd name="connsiteX75" fmla="*/ 3157538 w 4176530"/>
                <a:gd name="connsiteY75" fmla="*/ 5329238 h 6858000"/>
                <a:gd name="connsiteX76" fmla="*/ 3114675 w 4176530"/>
                <a:gd name="connsiteY76" fmla="*/ 5472113 h 6858000"/>
                <a:gd name="connsiteX77" fmla="*/ 3100388 w 4176530"/>
                <a:gd name="connsiteY77" fmla="*/ 5514975 h 6858000"/>
                <a:gd name="connsiteX78" fmla="*/ 3114675 w 4176530"/>
                <a:gd name="connsiteY78" fmla="*/ 5629275 h 6858000"/>
                <a:gd name="connsiteX79" fmla="*/ 3171825 w 4176530"/>
                <a:gd name="connsiteY79" fmla="*/ 5772150 h 6858000"/>
                <a:gd name="connsiteX80" fmla="*/ 3300413 w 4176530"/>
                <a:gd name="connsiteY80" fmla="*/ 5929313 h 6858000"/>
                <a:gd name="connsiteX81" fmla="*/ 3443288 w 4176530"/>
                <a:gd name="connsiteY81" fmla="*/ 5972175 h 6858000"/>
                <a:gd name="connsiteX82" fmla="*/ 3486150 w 4176530"/>
                <a:gd name="connsiteY82" fmla="*/ 5986463 h 6858000"/>
                <a:gd name="connsiteX83" fmla="*/ 3629025 w 4176530"/>
                <a:gd name="connsiteY83" fmla="*/ 6015038 h 6858000"/>
                <a:gd name="connsiteX84" fmla="*/ 3642799 w 4176530"/>
                <a:gd name="connsiteY84" fmla="*/ 6056789 h 6858000"/>
                <a:gd name="connsiteX85" fmla="*/ 3645554 w 4176530"/>
                <a:gd name="connsiteY85" fmla="*/ 6065458 h 6858000"/>
                <a:gd name="connsiteX86" fmla="*/ 3646012 w 4176530"/>
                <a:gd name="connsiteY86" fmla="*/ 6067041 h 6858000"/>
                <a:gd name="connsiteX87" fmla="*/ 3647320 w 4176530"/>
                <a:gd name="connsiteY87" fmla="*/ 6071013 h 6858000"/>
                <a:gd name="connsiteX88" fmla="*/ 3645554 w 4176530"/>
                <a:gd name="connsiteY88" fmla="*/ 6065458 h 6858000"/>
                <a:gd name="connsiteX89" fmla="*/ 3642300 w 4176530"/>
                <a:gd name="connsiteY89" fmla="*/ 6054201 h 6858000"/>
                <a:gd name="connsiteX90" fmla="*/ 3671888 w 4176530"/>
                <a:gd name="connsiteY90" fmla="*/ 6100763 h 6858000"/>
                <a:gd name="connsiteX91" fmla="*/ 3714750 w 4176530"/>
                <a:gd name="connsiteY91" fmla="*/ 6229350 h 6858000"/>
                <a:gd name="connsiteX92" fmla="*/ 3729038 w 4176530"/>
                <a:gd name="connsiteY92" fmla="*/ 6272213 h 6858000"/>
                <a:gd name="connsiteX93" fmla="*/ 3757613 w 4176530"/>
                <a:gd name="connsiteY93" fmla="*/ 6315075 h 6858000"/>
                <a:gd name="connsiteX94" fmla="*/ 3786188 w 4176530"/>
                <a:gd name="connsiteY94" fmla="*/ 6400800 h 6858000"/>
                <a:gd name="connsiteX95" fmla="*/ 3800475 w 4176530"/>
                <a:gd name="connsiteY95" fmla="*/ 6443663 h 6858000"/>
                <a:gd name="connsiteX96" fmla="*/ 3900488 w 4176530"/>
                <a:gd name="connsiteY96" fmla="*/ 6572250 h 6858000"/>
                <a:gd name="connsiteX97" fmla="*/ 3943350 w 4176530"/>
                <a:gd name="connsiteY97" fmla="*/ 6600825 h 6858000"/>
                <a:gd name="connsiteX98" fmla="*/ 4057650 w 4176530"/>
                <a:gd name="connsiteY98" fmla="*/ 6700838 h 6858000"/>
                <a:gd name="connsiteX99" fmla="*/ 4100513 w 4176530"/>
                <a:gd name="connsiteY99" fmla="*/ 6729413 h 6858000"/>
                <a:gd name="connsiteX100" fmla="*/ 4114800 w 4176530"/>
                <a:gd name="connsiteY100" fmla="*/ 6772275 h 6858000"/>
                <a:gd name="connsiteX101" fmla="*/ 4169352 w 4176530"/>
                <a:gd name="connsiteY101" fmla="*/ 6845574 h 6858000"/>
                <a:gd name="connsiteX102" fmla="*/ 4176530 w 4176530"/>
                <a:gd name="connsiteY102" fmla="*/ 6852822 h 6858000"/>
                <a:gd name="connsiteX103" fmla="*/ 4176530 w 4176530"/>
                <a:gd name="connsiteY103" fmla="*/ 6858000 h 6858000"/>
                <a:gd name="connsiteX104" fmla="*/ 0 w 4176530"/>
                <a:gd name="connsiteY104" fmla="*/ 6858000 h 6858000"/>
                <a:gd name="connsiteX105" fmla="*/ 0 w 4176530"/>
                <a:gd name="connsiteY10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176530" h="6858000">
                  <a:moveTo>
                    <a:pt x="0" y="0"/>
                  </a:moveTo>
                  <a:lnTo>
                    <a:pt x="4176530" y="0"/>
                  </a:lnTo>
                  <a:lnTo>
                    <a:pt x="4176530" y="132702"/>
                  </a:lnTo>
                  <a:lnTo>
                    <a:pt x="4143375" y="142875"/>
                  </a:lnTo>
                  <a:cubicBezTo>
                    <a:pt x="4143368" y="142877"/>
                    <a:pt x="4057657" y="171449"/>
                    <a:pt x="4057650" y="171450"/>
                  </a:cubicBezTo>
                  <a:lnTo>
                    <a:pt x="3900488" y="185738"/>
                  </a:lnTo>
                  <a:cubicBezTo>
                    <a:pt x="3876675" y="190500"/>
                    <a:pt x="3852756" y="194757"/>
                    <a:pt x="3829050" y="200025"/>
                  </a:cubicBezTo>
                  <a:cubicBezTo>
                    <a:pt x="3748570" y="217909"/>
                    <a:pt x="3797216" y="208147"/>
                    <a:pt x="3729038" y="228600"/>
                  </a:cubicBezTo>
                  <a:cubicBezTo>
                    <a:pt x="3565511" y="277658"/>
                    <a:pt x="3683216" y="239111"/>
                    <a:pt x="3586163" y="271463"/>
                  </a:cubicBezTo>
                  <a:cubicBezTo>
                    <a:pt x="3571875" y="285750"/>
                    <a:pt x="3555705" y="298376"/>
                    <a:pt x="3543300" y="314325"/>
                  </a:cubicBezTo>
                  <a:cubicBezTo>
                    <a:pt x="3522215" y="341434"/>
                    <a:pt x="3486150" y="400050"/>
                    <a:pt x="3486150" y="400050"/>
                  </a:cubicBezTo>
                  <a:lnTo>
                    <a:pt x="3443288" y="528638"/>
                  </a:lnTo>
                  <a:lnTo>
                    <a:pt x="3429000" y="571500"/>
                  </a:lnTo>
                  <a:lnTo>
                    <a:pt x="3414713" y="614363"/>
                  </a:lnTo>
                  <a:cubicBezTo>
                    <a:pt x="3419475" y="704850"/>
                    <a:pt x="3418204" y="795858"/>
                    <a:pt x="3429000" y="885825"/>
                  </a:cubicBezTo>
                  <a:cubicBezTo>
                    <a:pt x="3432589" y="915731"/>
                    <a:pt x="3448050" y="942975"/>
                    <a:pt x="3457575" y="971550"/>
                  </a:cubicBezTo>
                  <a:cubicBezTo>
                    <a:pt x="3477293" y="1030702"/>
                    <a:pt x="3463510" y="1001883"/>
                    <a:pt x="3500438" y="1057275"/>
                  </a:cubicBezTo>
                  <a:cubicBezTo>
                    <a:pt x="3526505" y="1135480"/>
                    <a:pt x="3521705" y="1101122"/>
                    <a:pt x="3500438" y="1228725"/>
                  </a:cubicBezTo>
                  <a:cubicBezTo>
                    <a:pt x="3497962" y="1243581"/>
                    <a:pt x="3495558" y="1259828"/>
                    <a:pt x="3486150" y="1271588"/>
                  </a:cubicBezTo>
                  <a:cubicBezTo>
                    <a:pt x="3475423" y="1284997"/>
                    <a:pt x="3457575" y="1290638"/>
                    <a:pt x="3443288" y="1300163"/>
                  </a:cubicBezTo>
                  <a:cubicBezTo>
                    <a:pt x="3433763" y="1314450"/>
                    <a:pt x="3421687" y="1327334"/>
                    <a:pt x="3414713" y="1343025"/>
                  </a:cubicBezTo>
                  <a:cubicBezTo>
                    <a:pt x="3402480" y="1370550"/>
                    <a:pt x="3386138" y="1428750"/>
                    <a:pt x="3386138" y="1428750"/>
                  </a:cubicBezTo>
                  <a:cubicBezTo>
                    <a:pt x="3390900" y="1481138"/>
                    <a:pt x="3389403" y="1534477"/>
                    <a:pt x="3400425" y="1585913"/>
                  </a:cubicBezTo>
                  <a:cubicBezTo>
                    <a:pt x="3404023" y="1602703"/>
                    <a:pt x="3421321" y="1613417"/>
                    <a:pt x="3429000" y="1628775"/>
                  </a:cubicBezTo>
                  <a:cubicBezTo>
                    <a:pt x="3458577" y="1687928"/>
                    <a:pt x="3448820" y="1678650"/>
                    <a:pt x="3441905" y="1669939"/>
                  </a:cubicBezTo>
                  <a:lnTo>
                    <a:pt x="3439320" y="1666476"/>
                  </a:lnTo>
                  <a:lnTo>
                    <a:pt x="3438936" y="1665921"/>
                  </a:lnTo>
                  <a:cubicBezTo>
                    <a:pt x="3437319" y="1663645"/>
                    <a:pt x="3437196" y="1663561"/>
                    <a:pt x="3437911" y="1664590"/>
                  </a:cubicBezTo>
                  <a:lnTo>
                    <a:pt x="3439320" y="1666476"/>
                  </a:lnTo>
                  <a:lnTo>
                    <a:pt x="3448936" y="1680402"/>
                  </a:lnTo>
                  <a:cubicBezTo>
                    <a:pt x="3454204" y="1688139"/>
                    <a:pt x="3461627" y="1699146"/>
                    <a:pt x="3471863" y="1714500"/>
                  </a:cubicBezTo>
                  <a:cubicBezTo>
                    <a:pt x="3483136" y="1748320"/>
                    <a:pt x="3500438" y="1794323"/>
                    <a:pt x="3500438" y="1828800"/>
                  </a:cubicBezTo>
                  <a:cubicBezTo>
                    <a:pt x="3500438" y="1912581"/>
                    <a:pt x="3488136" y="1889282"/>
                    <a:pt x="3443288" y="1943100"/>
                  </a:cubicBezTo>
                  <a:cubicBezTo>
                    <a:pt x="3383757" y="2014538"/>
                    <a:pt x="3450432" y="1962151"/>
                    <a:pt x="3371850" y="2014538"/>
                  </a:cubicBezTo>
                  <a:cubicBezTo>
                    <a:pt x="3352800" y="2043113"/>
                    <a:pt x="3323029" y="2066945"/>
                    <a:pt x="3314700" y="2100263"/>
                  </a:cubicBezTo>
                  <a:cubicBezTo>
                    <a:pt x="3296248" y="2174072"/>
                    <a:pt x="3311305" y="2141075"/>
                    <a:pt x="3271838" y="2200275"/>
                  </a:cubicBezTo>
                  <a:cubicBezTo>
                    <a:pt x="3276600" y="2271713"/>
                    <a:pt x="3274959" y="2343868"/>
                    <a:pt x="3286125" y="2414588"/>
                  </a:cubicBezTo>
                  <a:cubicBezTo>
                    <a:pt x="3288943" y="2432433"/>
                    <a:pt x="3353518" y="2537107"/>
                    <a:pt x="3357563" y="2543175"/>
                  </a:cubicBezTo>
                  <a:cubicBezTo>
                    <a:pt x="3370772" y="2562988"/>
                    <a:pt x="3386770" y="2580817"/>
                    <a:pt x="3400425" y="2600325"/>
                  </a:cubicBezTo>
                  <a:cubicBezTo>
                    <a:pt x="3420119" y="2628460"/>
                    <a:pt x="3438525" y="2657475"/>
                    <a:pt x="3457575" y="2686050"/>
                  </a:cubicBezTo>
                  <a:lnTo>
                    <a:pt x="3486150" y="2728913"/>
                  </a:lnTo>
                  <a:cubicBezTo>
                    <a:pt x="3478690" y="2803513"/>
                    <a:pt x="3495350" y="2862588"/>
                    <a:pt x="3443288" y="2914650"/>
                  </a:cubicBezTo>
                  <a:cubicBezTo>
                    <a:pt x="3431146" y="2926792"/>
                    <a:pt x="3414713" y="2933700"/>
                    <a:pt x="3400425" y="2943225"/>
                  </a:cubicBezTo>
                  <a:cubicBezTo>
                    <a:pt x="3373101" y="3025200"/>
                    <a:pt x="3405706" y="2948683"/>
                    <a:pt x="3343275" y="3028950"/>
                  </a:cubicBezTo>
                  <a:cubicBezTo>
                    <a:pt x="3322190" y="3056059"/>
                    <a:pt x="3286125" y="3114675"/>
                    <a:pt x="3286125" y="3114675"/>
                  </a:cubicBezTo>
                  <a:cubicBezTo>
                    <a:pt x="3258367" y="3197952"/>
                    <a:pt x="3252829" y="3195806"/>
                    <a:pt x="3286125" y="3328988"/>
                  </a:cubicBezTo>
                  <a:cubicBezTo>
                    <a:pt x="3291900" y="3352090"/>
                    <a:pt x="3314700" y="3367088"/>
                    <a:pt x="3328988" y="3386138"/>
                  </a:cubicBezTo>
                  <a:cubicBezTo>
                    <a:pt x="3343275" y="3429000"/>
                    <a:pt x="3365460" y="3469998"/>
                    <a:pt x="3371850" y="3514725"/>
                  </a:cubicBezTo>
                  <a:cubicBezTo>
                    <a:pt x="3377115" y="3551578"/>
                    <a:pt x="3380477" y="3617703"/>
                    <a:pt x="3400425" y="3657600"/>
                  </a:cubicBezTo>
                  <a:cubicBezTo>
                    <a:pt x="3420317" y="3697385"/>
                    <a:pt x="3440263" y="3711726"/>
                    <a:pt x="3471863" y="3743325"/>
                  </a:cubicBezTo>
                  <a:cubicBezTo>
                    <a:pt x="3498503" y="3823249"/>
                    <a:pt x="3496489" y="3797724"/>
                    <a:pt x="3471863" y="3929063"/>
                  </a:cubicBezTo>
                  <a:cubicBezTo>
                    <a:pt x="3466312" y="3958668"/>
                    <a:pt x="3467798" y="3997281"/>
                    <a:pt x="3443288" y="4014788"/>
                  </a:cubicBezTo>
                  <a:cubicBezTo>
                    <a:pt x="3409950" y="4038600"/>
                    <a:pt x="3373727" y="4058819"/>
                    <a:pt x="3343275" y="4086225"/>
                  </a:cubicBezTo>
                  <a:cubicBezTo>
                    <a:pt x="3191373" y="4222936"/>
                    <a:pt x="3391428" y="4082699"/>
                    <a:pt x="3257550" y="4171950"/>
                  </a:cubicBezTo>
                  <a:lnTo>
                    <a:pt x="3214688" y="4300538"/>
                  </a:lnTo>
                  <a:lnTo>
                    <a:pt x="3200400" y="4343400"/>
                  </a:lnTo>
                  <a:lnTo>
                    <a:pt x="3186113" y="4386263"/>
                  </a:lnTo>
                  <a:cubicBezTo>
                    <a:pt x="3190875" y="4457700"/>
                    <a:pt x="3192494" y="4529417"/>
                    <a:pt x="3200400" y="4600575"/>
                  </a:cubicBezTo>
                  <a:cubicBezTo>
                    <a:pt x="3202063" y="4615543"/>
                    <a:pt x="3207374" y="4630273"/>
                    <a:pt x="3214688" y="4643438"/>
                  </a:cubicBezTo>
                  <a:cubicBezTo>
                    <a:pt x="3231366" y="4673459"/>
                    <a:pt x="3250754" y="4702054"/>
                    <a:pt x="3271838" y="4729163"/>
                  </a:cubicBezTo>
                  <a:cubicBezTo>
                    <a:pt x="3284243" y="4745112"/>
                    <a:pt x="3301765" y="4756503"/>
                    <a:pt x="3314700" y="4772025"/>
                  </a:cubicBezTo>
                  <a:cubicBezTo>
                    <a:pt x="3364412" y="4831680"/>
                    <a:pt x="3315773" y="4805721"/>
                    <a:pt x="3386138" y="4829175"/>
                  </a:cubicBezTo>
                  <a:cubicBezTo>
                    <a:pt x="3396375" y="4844530"/>
                    <a:pt x="3403628" y="4855707"/>
                    <a:pt x="3408676" y="4863665"/>
                  </a:cubicBezTo>
                  <a:lnTo>
                    <a:pt x="3417623" y="4878247"/>
                  </a:lnTo>
                  <a:lnTo>
                    <a:pt x="3418734" y="4880444"/>
                  </a:lnTo>
                  <a:cubicBezTo>
                    <a:pt x="3419392" y="4881531"/>
                    <a:pt x="3419402" y="4881314"/>
                    <a:pt x="3417985" y="4878837"/>
                  </a:cubicBezTo>
                  <a:lnTo>
                    <a:pt x="3417623" y="4878247"/>
                  </a:lnTo>
                  <a:lnTo>
                    <a:pt x="3415596" y="4874239"/>
                  </a:lnTo>
                  <a:cubicBezTo>
                    <a:pt x="3410895" y="4863312"/>
                    <a:pt x="3408281" y="4846890"/>
                    <a:pt x="3457575" y="4886325"/>
                  </a:cubicBezTo>
                  <a:cubicBezTo>
                    <a:pt x="3470984" y="4897052"/>
                    <a:pt x="3476625" y="4914900"/>
                    <a:pt x="3486150" y="4929188"/>
                  </a:cubicBezTo>
                  <a:cubicBezTo>
                    <a:pt x="3481388" y="4943475"/>
                    <a:pt x="3478598" y="4958580"/>
                    <a:pt x="3471863" y="4972050"/>
                  </a:cubicBezTo>
                  <a:cubicBezTo>
                    <a:pt x="3456853" y="5002070"/>
                    <a:pt x="3426280" y="5037666"/>
                    <a:pt x="3400425" y="5057775"/>
                  </a:cubicBezTo>
                  <a:cubicBezTo>
                    <a:pt x="3339651" y="5105043"/>
                    <a:pt x="3314413" y="5103049"/>
                    <a:pt x="3271838" y="5157788"/>
                  </a:cubicBezTo>
                  <a:cubicBezTo>
                    <a:pt x="3250754" y="5184897"/>
                    <a:pt x="3233738" y="5214938"/>
                    <a:pt x="3214688" y="5243513"/>
                  </a:cubicBezTo>
                  <a:lnTo>
                    <a:pt x="3186113" y="5286375"/>
                  </a:lnTo>
                  <a:lnTo>
                    <a:pt x="3157538" y="5329238"/>
                  </a:lnTo>
                  <a:cubicBezTo>
                    <a:pt x="3135944" y="5415611"/>
                    <a:pt x="3149460" y="5367756"/>
                    <a:pt x="3114675" y="5472113"/>
                  </a:cubicBezTo>
                  <a:lnTo>
                    <a:pt x="3100388" y="5514975"/>
                  </a:lnTo>
                  <a:cubicBezTo>
                    <a:pt x="3105150" y="5553075"/>
                    <a:pt x="3106630" y="5591731"/>
                    <a:pt x="3114675" y="5629275"/>
                  </a:cubicBezTo>
                  <a:cubicBezTo>
                    <a:pt x="3123306" y="5669554"/>
                    <a:pt x="3148645" y="5734482"/>
                    <a:pt x="3171825" y="5772150"/>
                  </a:cubicBezTo>
                  <a:cubicBezTo>
                    <a:pt x="3208582" y="5831880"/>
                    <a:pt x="3234185" y="5899878"/>
                    <a:pt x="3300413" y="5929313"/>
                  </a:cubicBezTo>
                  <a:cubicBezTo>
                    <a:pt x="3361538" y="5956479"/>
                    <a:pt x="3385098" y="5955549"/>
                    <a:pt x="3443288" y="5972175"/>
                  </a:cubicBezTo>
                  <a:cubicBezTo>
                    <a:pt x="3457769" y="5976312"/>
                    <a:pt x="3471475" y="5983077"/>
                    <a:pt x="3486150" y="5986463"/>
                  </a:cubicBezTo>
                  <a:cubicBezTo>
                    <a:pt x="3533474" y="5997384"/>
                    <a:pt x="3629025" y="6015038"/>
                    <a:pt x="3629025" y="6015038"/>
                  </a:cubicBezTo>
                  <a:cubicBezTo>
                    <a:pt x="3635539" y="6034580"/>
                    <a:pt x="3639940" y="6047978"/>
                    <a:pt x="3642799" y="6056789"/>
                  </a:cubicBezTo>
                  <a:lnTo>
                    <a:pt x="3645554" y="6065458"/>
                  </a:lnTo>
                  <a:lnTo>
                    <a:pt x="3646012" y="6067041"/>
                  </a:lnTo>
                  <a:cubicBezTo>
                    <a:pt x="3647039" y="6070361"/>
                    <a:pt x="3647666" y="6072204"/>
                    <a:pt x="3647320" y="6071013"/>
                  </a:cubicBezTo>
                  <a:lnTo>
                    <a:pt x="3645554" y="6065458"/>
                  </a:lnTo>
                  <a:lnTo>
                    <a:pt x="3642300" y="6054201"/>
                  </a:lnTo>
                  <a:cubicBezTo>
                    <a:pt x="3637268" y="6035317"/>
                    <a:pt x="3634956" y="6017665"/>
                    <a:pt x="3671888" y="6100763"/>
                  </a:cubicBezTo>
                  <a:cubicBezTo>
                    <a:pt x="3671892" y="6100773"/>
                    <a:pt x="3707604" y="6207913"/>
                    <a:pt x="3714750" y="6229350"/>
                  </a:cubicBezTo>
                  <a:cubicBezTo>
                    <a:pt x="3719513" y="6243638"/>
                    <a:pt x="3720684" y="6259682"/>
                    <a:pt x="3729038" y="6272213"/>
                  </a:cubicBezTo>
                  <a:lnTo>
                    <a:pt x="3757613" y="6315075"/>
                  </a:lnTo>
                  <a:lnTo>
                    <a:pt x="3786188" y="6400800"/>
                  </a:lnTo>
                  <a:cubicBezTo>
                    <a:pt x="3790950" y="6415088"/>
                    <a:pt x="3792121" y="6431132"/>
                    <a:pt x="3800475" y="6443663"/>
                  </a:cubicBezTo>
                  <a:cubicBezTo>
                    <a:pt x="3840304" y="6503407"/>
                    <a:pt x="3850126" y="6530282"/>
                    <a:pt x="3900488" y="6572250"/>
                  </a:cubicBezTo>
                  <a:cubicBezTo>
                    <a:pt x="3913679" y="6583243"/>
                    <a:pt x="3929063" y="6591300"/>
                    <a:pt x="3943350" y="6600825"/>
                  </a:cubicBezTo>
                  <a:cubicBezTo>
                    <a:pt x="3990975" y="6672263"/>
                    <a:pt x="3957638" y="6634163"/>
                    <a:pt x="4057650" y="6700838"/>
                  </a:cubicBezTo>
                  <a:lnTo>
                    <a:pt x="4100513" y="6729413"/>
                  </a:lnTo>
                  <a:cubicBezTo>
                    <a:pt x="4105275" y="6743700"/>
                    <a:pt x="4108065" y="6758805"/>
                    <a:pt x="4114800" y="6772275"/>
                  </a:cubicBezTo>
                  <a:cubicBezTo>
                    <a:pt x="4125537" y="6793749"/>
                    <a:pt x="4147011" y="6821162"/>
                    <a:pt x="4169352" y="6845574"/>
                  </a:cubicBezTo>
                  <a:lnTo>
                    <a:pt x="4176530" y="6852822"/>
                  </a:lnTo>
                  <a:lnTo>
                    <a:pt x="4176530" y="6858000"/>
                  </a:lnTo>
                  <a:lnTo>
                    <a:pt x="0" y="6858000"/>
                  </a:lnTo>
                  <a:lnTo>
                    <a:pt x="0" y="0"/>
                  </a:lnTo>
                  <a:close/>
                </a:path>
              </a:pathLst>
            </a:custGeom>
            <a:blipFill>
              <a:blip r:embed="rId4"/>
              <a:tile tx="0" ty="0" sx="100000" sy="100000" flip="none" algn="tl"/>
            </a:bli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712269" y="1879608"/>
              <a:ext cx="2609849" cy="2391517"/>
            </a:xfrm>
            <a:prstGeom prst="ellipse">
              <a:avLst/>
            </a:prstGeom>
            <a:blipFill>
              <a:blip r:embed="rId5"/>
              <a:tile tx="0" ty="0" sx="100000" sy="100000" flip="none" algn="tl"/>
            </a:bli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Brush Script MT" panose="03060802040406070304" pitchFamily="66" charset="0"/>
                  <a:ea typeface="+mn-ea"/>
                  <a:cs typeface="Times New Roman" panose="02020603050405020304" pitchFamily="18" charset="0"/>
                </a:rPr>
                <a:t>NGỮ VĂN 6</a:t>
              </a:r>
              <a:endParaRPr kumimoji="0" lang="en-US" sz="3600" b="1" i="0" u="none" strike="noStrike" kern="1200" cap="none" spc="0" normalizeH="0" baseline="0" noProof="0" dirty="0">
                <a:ln>
                  <a:noFill/>
                </a:ln>
                <a:solidFill>
                  <a:srgbClr val="FF0000"/>
                </a:solidFill>
                <a:effectLst/>
                <a:uLnTx/>
                <a:uFillTx/>
                <a:latin typeface="Brush Script MT" panose="03060802040406070304" pitchFamily="66" charset="0"/>
                <a:ea typeface="+mn-ea"/>
                <a:cs typeface="Times New Roman" panose="02020603050405020304" pitchFamily="18" charset="0"/>
              </a:endParaRPr>
            </a:p>
          </p:txBody>
        </p:sp>
      </p:grpSp>
      <p:sp>
        <p:nvSpPr>
          <p:cNvPr id="97" name="Right Triangle 96"/>
          <p:cNvSpPr/>
          <p:nvPr/>
        </p:nvSpPr>
        <p:spPr>
          <a:xfrm rot="16200000">
            <a:off x="11236836" y="5918787"/>
            <a:ext cx="914400" cy="914400"/>
          </a:xfrm>
          <a:prstGeom prst="rtTriangle">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31"/>
          <p:cNvSpPr/>
          <p:nvPr/>
        </p:nvSpPr>
        <p:spPr>
          <a:xfrm>
            <a:off x="5626763" y="1537118"/>
            <a:ext cx="3763" cy="2055"/>
          </a:xfrm>
          <a:custGeom>
            <a:avLst/>
            <a:gdLst>
              <a:gd name="connsiteX0" fmla="*/ 829 w 3763"/>
              <a:gd name="connsiteY0" fmla="*/ 572 h 2055"/>
              <a:gd name="connsiteX1" fmla="*/ 2973 w 3763"/>
              <a:gd name="connsiteY1" fmla="*/ 1571 h 2055"/>
              <a:gd name="connsiteX2" fmla="*/ 3763 w 3763"/>
              <a:gd name="connsiteY2" fmla="*/ 2055 h 2055"/>
              <a:gd name="connsiteX3" fmla="*/ 829 w 3763"/>
              <a:gd name="connsiteY3" fmla="*/ 572 h 2055"/>
            </a:gdLst>
            <a:ahLst/>
            <a:cxnLst>
              <a:cxn ang="0">
                <a:pos x="connsiteX0" y="connsiteY0"/>
              </a:cxn>
              <a:cxn ang="0">
                <a:pos x="connsiteX1" y="connsiteY1"/>
              </a:cxn>
              <a:cxn ang="0">
                <a:pos x="connsiteX2" y="connsiteY2"/>
              </a:cxn>
              <a:cxn ang="0">
                <a:pos x="connsiteX3" y="connsiteY3"/>
              </a:cxn>
            </a:cxnLst>
            <a:rect l="l" t="t" r="r" b="b"/>
            <a:pathLst>
              <a:path w="3763" h="2055">
                <a:moveTo>
                  <a:pt x="829" y="572"/>
                </a:moveTo>
                <a:cubicBezTo>
                  <a:pt x="-618" y="-305"/>
                  <a:pt x="-330" y="-318"/>
                  <a:pt x="2973" y="1571"/>
                </a:cubicBezTo>
                <a:lnTo>
                  <a:pt x="3763" y="2055"/>
                </a:lnTo>
                <a:lnTo>
                  <a:pt x="829" y="572"/>
                </a:lnTo>
                <a:close/>
              </a:path>
            </a:pathLst>
          </a:cu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31" name="Freeform 30"/>
          <p:cNvSpPr/>
          <p:nvPr/>
        </p:nvSpPr>
        <p:spPr>
          <a:xfrm>
            <a:off x="9112788" y="2697375"/>
            <a:ext cx="3353" cy="2431"/>
          </a:xfrm>
          <a:custGeom>
            <a:avLst/>
            <a:gdLst>
              <a:gd name="connsiteX0" fmla="*/ 2511 w 3353"/>
              <a:gd name="connsiteY0" fmla="*/ 556 h 2431"/>
              <a:gd name="connsiteX1" fmla="*/ 735 w 3353"/>
              <a:gd name="connsiteY1" fmla="*/ 1923 h 2431"/>
              <a:gd name="connsiteX2" fmla="*/ 0 w 3353"/>
              <a:gd name="connsiteY2" fmla="*/ 2431 h 2431"/>
              <a:gd name="connsiteX3" fmla="*/ 2511 w 3353"/>
              <a:gd name="connsiteY3" fmla="*/ 556 h 2431"/>
            </a:gdLst>
            <a:ahLst/>
            <a:cxnLst>
              <a:cxn ang="0">
                <a:pos x="connsiteX0" y="connsiteY0"/>
              </a:cxn>
              <a:cxn ang="0">
                <a:pos x="connsiteX1" y="connsiteY1"/>
              </a:cxn>
              <a:cxn ang="0">
                <a:pos x="connsiteX2" y="connsiteY2"/>
              </a:cxn>
              <a:cxn ang="0">
                <a:pos x="connsiteX3" y="connsiteY3"/>
              </a:cxn>
            </a:cxnLst>
            <a:rect l="l" t="t" r="r" b="b"/>
            <a:pathLst>
              <a:path w="3353" h="2431">
                <a:moveTo>
                  <a:pt x="2511" y="556"/>
                </a:moveTo>
                <a:cubicBezTo>
                  <a:pt x="3883" y="-397"/>
                  <a:pt x="3770" y="-234"/>
                  <a:pt x="735" y="1923"/>
                </a:cubicBezTo>
                <a:lnTo>
                  <a:pt x="0" y="2431"/>
                </a:lnTo>
                <a:lnTo>
                  <a:pt x="2511" y="556"/>
                </a:lnTo>
                <a:close/>
              </a:path>
            </a:pathLst>
          </a:cu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grpSp>
        <p:nvGrpSpPr>
          <p:cNvPr id="4" name="Group 3"/>
          <p:cNvGrpSpPr/>
          <p:nvPr/>
        </p:nvGrpSpPr>
        <p:grpSpPr>
          <a:xfrm>
            <a:off x="142875" y="33810"/>
            <a:ext cx="3667733" cy="5588321"/>
            <a:chOff x="142875" y="33810"/>
            <a:chExt cx="3667733" cy="5588321"/>
          </a:xfrm>
        </p:grpSpPr>
        <p:sp>
          <p:nvSpPr>
            <p:cNvPr id="26" name="5-Point Star 25"/>
            <p:cNvSpPr/>
            <p:nvPr/>
          </p:nvSpPr>
          <p:spPr>
            <a:xfrm>
              <a:off x="223781"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5-Point Star 26"/>
            <p:cNvSpPr/>
            <p:nvPr/>
          </p:nvSpPr>
          <p:spPr>
            <a:xfrm>
              <a:off x="1674294"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5-Point Star 27"/>
            <p:cNvSpPr/>
            <p:nvPr/>
          </p:nvSpPr>
          <p:spPr>
            <a:xfrm>
              <a:off x="3124808"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37"/>
            <p:cNvSpPr/>
            <p:nvPr/>
          </p:nvSpPr>
          <p:spPr>
            <a:xfrm>
              <a:off x="142875" y="4579087"/>
              <a:ext cx="3471201" cy="1043044"/>
            </a:xfrm>
            <a:custGeom>
              <a:avLst/>
              <a:gdLst>
                <a:gd name="connsiteX0" fmla="*/ 1957669 w 3471201"/>
                <a:gd name="connsiteY0" fmla="*/ 1225 h 1043044"/>
                <a:gd name="connsiteX1" fmla="*/ 2021540 w 3471201"/>
                <a:gd name="connsiteY1" fmla="*/ 14344 h 1043044"/>
                <a:gd name="connsiteX2" fmla="*/ 2150127 w 3471201"/>
                <a:gd name="connsiteY2" fmla="*/ 85782 h 1043044"/>
                <a:gd name="connsiteX3" fmla="*/ 2207277 w 3471201"/>
                <a:gd name="connsiteY3" fmla="*/ 71494 h 1043044"/>
                <a:gd name="connsiteX4" fmla="*/ 2250140 w 3471201"/>
                <a:gd name="connsiteY4" fmla="*/ 57207 h 1043044"/>
                <a:gd name="connsiteX5" fmla="*/ 2293002 w 3471201"/>
                <a:gd name="connsiteY5" fmla="*/ 71494 h 1043044"/>
                <a:gd name="connsiteX6" fmla="*/ 2307290 w 3471201"/>
                <a:gd name="connsiteY6" fmla="*/ 114357 h 1043044"/>
                <a:gd name="connsiteX7" fmla="*/ 2393015 w 3471201"/>
                <a:gd name="connsiteY7" fmla="*/ 85782 h 1043044"/>
                <a:gd name="connsiteX8" fmla="*/ 2435877 w 3471201"/>
                <a:gd name="connsiteY8" fmla="*/ 71494 h 1043044"/>
                <a:gd name="connsiteX9" fmla="*/ 2478740 w 3471201"/>
                <a:gd name="connsiteY9" fmla="*/ 85782 h 1043044"/>
                <a:gd name="connsiteX10" fmla="*/ 2535890 w 3471201"/>
                <a:gd name="connsiteY10" fmla="*/ 71494 h 1043044"/>
                <a:gd name="connsiteX11" fmla="*/ 2621615 w 3471201"/>
                <a:gd name="connsiteY11" fmla="*/ 128644 h 1043044"/>
                <a:gd name="connsiteX12" fmla="*/ 2664477 w 3471201"/>
                <a:gd name="connsiteY12" fmla="*/ 100069 h 1043044"/>
                <a:gd name="connsiteX13" fmla="*/ 2764490 w 3471201"/>
                <a:gd name="connsiteY13" fmla="*/ 42919 h 1043044"/>
                <a:gd name="connsiteX14" fmla="*/ 2807352 w 3471201"/>
                <a:gd name="connsiteY14" fmla="*/ 71494 h 1043044"/>
                <a:gd name="connsiteX15" fmla="*/ 2821640 w 3471201"/>
                <a:gd name="connsiteY15" fmla="*/ 114357 h 1043044"/>
                <a:gd name="connsiteX16" fmla="*/ 2878790 w 3471201"/>
                <a:gd name="connsiteY16" fmla="*/ 142932 h 1043044"/>
                <a:gd name="connsiteX17" fmla="*/ 3093102 w 3471201"/>
                <a:gd name="connsiteY17" fmla="*/ 142932 h 1043044"/>
                <a:gd name="connsiteX18" fmla="*/ 3135965 w 3471201"/>
                <a:gd name="connsiteY18" fmla="*/ 171507 h 1043044"/>
                <a:gd name="connsiteX19" fmla="*/ 3150252 w 3471201"/>
                <a:gd name="connsiteY19" fmla="*/ 214369 h 1043044"/>
                <a:gd name="connsiteX20" fmla="*/ 3207402 w 3471201"/>
                <a:gd name="connsiteY20" fmla="*/ 228657 h 1043044"/>
                <a:gd name="connsiteX21" fmla="*/ 3307415 w 3471201"/>
                <a:gd name="connsiteY21" fmla="*/ 242944 h 1043044"/>
                <a:gd name="connsiteX22" fmla="*/ 3321702 w 3471201"/>
                <a:gd name="connsiteY22" fmla="*/ 300094 h 1043044"/>
                <a:gd name="connsiteX23" fmla="*/ 3350277 w 3471201"/>
                <a:gd name="connsiteY23" fmla="*/ 400107 h 1043044"/>
                <a:gd name="connsiteX24" fmla="*/ 3364565 w 3471201"/>
                <a:gd name="connsiteY24" fmla="*/ 500119 h 1043044"/>
                <a:gd name="connsiteX25" fmla="*/ 3407427 w 3471201"/>
                <a:gd name="connsiteY25" fmla="*/ 528694 h 1043044"/>
                <a:gd name="connsiteX26" fmla="*/ 3450290 w 3471201"/>
                <a:gd name="connsiteY26" fmla="*/ 571557 h 1043044"/>
                <a:gd name="connsiteX27" fmla="*/ 3450290 w 3471201"/>
                <a:gd name="connsiteY27" fmla="*/ 714432 h 1043044"/>
                <a:gd name="connsiteX28" fmla="*/ 3364565 w 3471201"/>
                <a:gd name="connsiteY28" fmla="*/ 743007 h 1043044"/>
                <a:gd name="connsiteX29" fmla="*/ 3164540 w 3471201"/>
                <a:gd name="connsiteY29" fmla="*/ 757294 h 1043044"/>
                <a:gd name="connsiteX30" fmla="*/ 3121677 w 3471201"/>
                <a:gd name="connsiteY30" fmla="*/ 785869 h 1043044"/>
                <a:gd name="connsiteX31" fmla="*/ 3093102 w 3471201"/>
                <a:gd name="connsiteY31" fmla="*/ 828732 h 1043044"/>
                <a:gd name="connsiteX32" fmla="*/ 2964515 w 3471201"/>
                <a:gd name="connsiteY32" fmla="*/ 900169 h 1043044"/>
                <a:gd name="connsiteX33" fmla="*/ 2864502 w 3471201"/>
                <a:gd name="connsiteY33" fmla="*/ 885882 h 1043044"/>
                <a:gd name="connsiteX34" fmla="*/ 2821640 w 3471201"/>
                <a:gd name="connsiteY34" fmla="*/ 871594 h 1043044"/>
                <a:gd name="connsiteX35" fmla="*/ 2735915 w 3471201"/>
                <a:gd name="connsiteY35" fmla="*/ 885882 h 1043044"/>
                <a:gd name="connsiteX36" fmla="*/ 2535890 w 3471201"/>
                <a:gd name="connsiteY36" fmla="*/ 871594 h 1043044"/>
                <a:gd name="connsiteX37" fmla="*/ 2478740 w 3471201"/>
                <a:gd name="connsiteY37" fmla="*/ 885882 h 1043044"/>
                <a:gd name="connsiteX38" fmla="*/ 2393015 w 3471201"/>
                <a:gd name="connsiteY38" fmla="*/ 914457 h 1043044"/>
                <a:gd name="connsiteX39" fmla="*/ 2121552 w 3471201"/>
                <a:gd name="connsiteY39" fmla="*/ 914457 h 1043044"/>
                <a:gd name="connsiteX40" fmla="*/ 1978677 w 3471201"/>
                <a:gd name="connsiteY40" fmla="*/ 900169 h 1043044"/>
                <a:gd name="connsiteX41" fmla="*/ 1835802 w 3471201"/>
                <a:gd name="connsiteY41" fmla="*/ 885882 h 1043044"/>
                <a:gd name="connsiteX42" fmla="*/ 1792940 w 3471201"/>
                <a:gd name="connsiteY42" fmla="*/ 928744 h 1043044"/>
                <a:gd name="connsiteX43" fmla="*/ 1750077 w 3471201"/>
                <a:gd name="connsiteY43" fmla="*/ 957319 h 1043044"/>
                <a:gd name="connsiteX44" fmla="*/ 1721502 w 3471201"/>
                <a:gd name="connsiteY44" fmla="*/ 1000182 h 1043044"/>
                <a:gd name="connsiteX45" fmla="*/ 1635777 w 3471201"/>
                <a:gd name="connsiteY45" fmla="*/ 1043044 h 1043044"/>
                <a:gd name="connsiteX46" fmla="*/ 1550052 w 3471201"/>
                <a:gd name="connsiteY46" fmla="*/ 985894 h 1043044"/>
                <a:gd name="connsiteX47" fmla="*/ 1378602 w 3471201"/>
                <a:gd name="connsiteY47" fmla="*/ 857307 h 1043044"/>
                <a:gd name="connsiteX48" fmla="*/ 1250015 w 3471201"/>
                <a:gd name="connsiteY48" fmla="*/ 900169 h 1043044"/>
                <a:gd name="connsiteX49" fmla="*/ 1221440 w 3471201"/>
                <a:gd name="connsiteY49" fmla="*/ 943032 h 1043044"/>
                <a:gd name="connsiteX50" fmla="*/ 1121427 w 3471201"/>
                <a:gd name="connsiteY50" fmla="*/ 1043044 h 1043044"/>
                <a:gd name="connsiteX51" fmla="*/ 992840 w 3471201"/>
                <a:gd name="connsiteY51" fmla="*/ 1014469 h 1043044"/>
                <a:gd name="connsiteX52" fmla="*/ 864252 w 3471201"/>
                <a:gd name="connsiteY52" fmla="*/ 900169 h 1043044"/>
                <a:gd name="connsiteX53" fmla="*/ 821390 w 3471201"/>
                <a:gd name="connsiteY53" fmla="*/ 885882 h 1043044"/>
                <a:gd name="connsiteX54" fmla="*/ 678515 w 3471201"/>
                <a:gd name="connsiteY54" fmla="*/ 900169 h 1043044"/>
                <a:gd name="connsiteX55" fmla="*/ 592790 w 3471201"/>
                <a:gd name="connsiteY55" fmla="*/ 928744 h 1043044"/>
                <a:gd name="connsiteX56" fmla="*/ 478490 w 3471201"/>
                <a:gd name="connsiteY56" fmla="*/ 914457 h 1043044"/>
                <a:gd name="connsiteX57" fmla="*/ 392765 w 3471201"/>
                <a:gd name="connsiteY57" fmla="*/ 885882 h 1043044"/>
                <a:gd name="connsiteX58" fmla="*/ 335615 w 3471201"/>
                <a:gd name="connsiteY58" fmla="*/ 900169 h 1043044"/>
                <a:gd name="connsiteX59" fmla="*/ 235602 w 3471201"/>
                <a:gd name="connsiteY59" fmla="*/ 885882 h 1043044"/>
                <a:gd name="connsiteX60" fmla="*/ 192740 w 3471201"/>
                <a:gd name="connsiteY60" fmla="*/ 843019 h 1043044"/>
                <a:gd name="connsiteX61" fmla="*/ 149877 w 3471201"/>
                <a:gd name="connsiteY61" fmla="*/ 757294 h 1043044"/>
                <a:gd name="connsiteX62" fmla="*/ 121302 w 3471201"/>
                <a:gd name="connsiteY62" fmla="*/ 714432 h 1043044"/>
                <a:gd name="connsiteX63" fmla="*/ 107015 w 3471201"/>
                <a:gd name="connsiteY63" fmla="*/ 671569 h 1043044"/>
                <a:gd name="connsiteX64" fmla="*/ 102523 w 3471201"/>
                <a:gd name="connsiteY64" fmla="*/ 620720 h 1043044"/>
                <a:gd name="connsiteX65" fmla="*/ 96767 w 3471201"/>
                <a:gd name="connsiteY65" fmla="*/ 591832 h 1043044"/>
                <a:gd name="connsiteX66" fmla="*/ 98543 w 3471201"/>
                <a:gd name="connsiteY66" fmla="*/ 592989 h 1043044"/>
                <a:gd name="connsiteX67" fmla="*/ 164165 w 3471201"/>
                <a:gd name="connsiteY67" fmla="*/ 642994 h 1043044"/>
                <a:gd name="connsiteX68" fmla="*/ 96114 w 3471201"/>
                <a:gd name="connsiteY68" fmla="*/ 588553 h 1043044"/>
                <a:gd name="connsiteX69" fmla="*/ 92727 w 3471201"/>
                <a:gd name="connsiteY69" fmla="*/ 571557 h 1043044"/>
                <a:gd name="connsiteX70" fmla="*/ 91579 w 3471201"/>
                <a:gd name="connsiteY70" fmla="*/ 570493 h 1043044"/>
                <a:gd name="connsiteX71" fmla="*/ 91442 w 3471201"/>
                <a:gd name="connsiteY71" fmla="*/ 569850 h 1043044"/>
                <a:gd name="connsiteX72" fmla="*/ 78440 w 3471201"/>
                <a:gd name="connsiteY72" fmla="*/ 542982 h 1043044"/>
                <a:gd name="connsiteX73" fmla="*/ 21290 w 3471201"/>
                <a:gd name="connsiteY73" fmla="*/ 457257 h 1043044"/>
                <a:gd name="connsiteX74" fmla="*/ 21290 w 3471201"/>
                <a:gd name="connsiteY74" fmla="*/ 257232 h 1043044"/>
                <a:gd name="connsiteX75" fmla="*/ 149877 w 3471201"/>
                <a:gd name="connsiteY75" fmla="*/ 185794 h 1043044"/>
                <a:gd name="connsiteX76" fmla="*/ 307040 w 3471201"/>
                <a:gd name="connsiteY76" fmla="*/ 200082 h 1043044"/>
                <a:gd name="connsiteX77" fmla="*/ 392765 w 3471201"/>
                <a:gd name="connsiteY77" fmla="*/ 200082 h 1043044"/>
                <a:gd name="connsiteX78" fmla="*/ 421340 w 3471201"/>
                <a:gd name="connsiteY78" fmla="*/ 157219 h 1043044"/>
                <a:gd name="connsiteX79" fmla="*/ 492777 w 3471201"/>
                <a:gd name="connsiteY79" fmla="*/ 85782 h 1043044"/>
                <a:gd name="connsiteX80" fmla="*/ 621365 w 3471201"/>
                <a:gd name="connsiteY80" fmla="*/ 114357 h 1043044"/>
                <a:gd name="connsiteX81" fmla="*/ 707090 w 3471201"/>
                <a:gd name="connsiteY81" fmla="*/ 157219 h 1043044"/>
                <a:gd name="connsiteX82" fmla="*/ 792815 w 3471201"/>
                <a:gd name="connsiteY82" fmla="*/ 142932 h 1043044"/>
                <a:gd name="connsiteX83" fmla="*/ 878540 w 3471201"/>
                <a:gd name="connsiteY83" fmla="*/ 114357 h 1043044"/>
                <a:gd name="connsiteX84" fmla="*/ 907115 w 3471201"/>
                <a:gd name="connsiteY84" fmla="*/ 71494 h 1043044"/>
                <a:gd name="connsiteX85" fmla="*/ 949977 w 3471201"/>
                <a:gd name="connsiteY85" fmla="*/ 57207 h 1043044"/>
                <a:gd name="connsiteX86" fmla="*/ 992840 w 3471201"/>
                <a:gd name="connsiteY86" fmla="*/ 28632 h 1043044"/>
                <a:gd name="connsiteX87" fmla="*/ 1035702 w 3471201"/>
                <a:gd name="connsiteY87" fmla="*/ 42919 h 1043044"/>
                <a:gd name="connsiteX88" fmla="*/ 1078565 w 3471201"/>
                <a:gd name="connsiteY88" fmla="*/ 85782 h 1043044"/>
                <a:gd name="connsiteX89" fmla="*/ 1121427 w 3471201"/>
                <a:gd name="connsiteY89" fmla="*/ 114357 h 1043044"/>
                <a:gd name="connsiteX90" fmla="*/ 1221440 w 3471201"/>
                <a:gd name="connsiteY90" fmla="*/ 85782 h 1043044"/>
                <a:gd name="connsiteX91" fmla="*/ 1307165 w 3471201"/>
                <a:gd name="connsiteY91" fmla="*/ 28632 h 1043044"/>
                <a:gd name="connsiteX92" fmla="*/ 1521477 w 3471201"/>
                <a:gd name="connsiteY92" fmla="*/ 42919 h 1043044"/>
                <a:gd name="connsiteX93" fmla="*/ 1564340 w 3471201"/>
                <a:gd name="connsiteY93" fmla="*/ 57207 h 1043044"/>
                <a:gd name="connsiteX94" fmla="*/ 1578627 w 3471201"/>
                <a:gd name="connsiteY94" fmla="*/ 100069 h 1043044"/>
                <a:gd name="connsiteX95" fmla="*/ 1707215 w 3471201"/>
                <a:gd name="connsiteY95" fmla="*/ 171507 h 1043044"/>
                <a:gd name="connsiteX96" fmla="*/ 1807227 w 3471201"/>
                <a:gd name="connsiteY96" fmla="*/ 128644 h 1043044"/>
                <a:gd name="connsiteX97" fmla="*/ 1819315 w 3471201"/>
                <a:gd name="connsiteY97" fmla="*/ 86665 h 1043044"/>
                <a:gd name="connsiteX98" fmla="*/ 1815299 w 3471201"/>
                <a:gd name="connsiteY98" fmla="*/ 88696 h 1043044"/>
                <a:gd name="connsiteX99" fmla="*/ 1829889 w 3471201"/>
                <a:gd name="connsiteY99" fmla="*/ 79745 h 1043044"/>
                <a:gd name="connsiteX100" fmla="*/ 1864377 w 3471201"/>
                <a:gd name="connsiteY100" fmla="*/ 57207 h 1043044"/>
                <a:gd name="connsiteX101" fmla="*/ 1892952 w 3471201"/>
                <a:gd name="connsiteY101" fmla="*/ 14344 h 1043044"/>
                <a:gd name="connsiteX102" fmla="*/ 1957669 w 3471201"/>
                <a:gd name="connsiteY102" fmla="*/ 1225 h 104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471201" h="1043044">
                  <a:moveTo>
                    <a:pt x="1957669" y="1225"/>
                  </a:moveTo>
                  <a:cubicBezTo>
                    <a:pt x="1980861" y="4129"/>
                    <a:pt x="2003912" y="11406"/>
                    <a:pt x="2021540" y="14344"/>
                  </a:cubicBezTo>
                  <a:cubicBezTo>
                    <a:pt x="2119796" y="79848"/>
                    <a:pt x="2074685" y="60633"/>
                    <a:pt x="2150127" y="85782"/>
                  </a:cubicBezTo>
                  <a:cubicBezTo>
                    <a:pt x="2169177" y="81019"/>
                    <a:pt x="2188396" y="76888"/>
                    <a:pt x="2207277" y="71494"/>
                  </a:cubicBezTo>
                  <a:cubicBezTo>
                    <a:pt x="2221758" y="67357"/>
                    <a:pt x="2235080" y="57207"/>
                    <a:pt x="2250140" y="57207"/>
                  </a:cubicBezTo>
                  <a:cubicBezTo>
                    <a:pt x="2265200" y="57207"/>
                    <a:pt x="2278715" y="66732"/>
                    <a:pt x="2293002" y="71494"/>
                  </a:cubicBezTo>
                  <a:cubicBezTo>
                    <a:pt x="2297765" y="85782"/>
                    <a:pt x="2292381" y="112227"/>
                    <a:pt x="2307290" y="114357"/>
                  </a:cubicBezTo>
                  <a:cubicBezTo>
                    <a:pt x="2337108" y="118617"/>
                    <a:pt x="2364440" y="95307"/>
                    <a:pt x="2393015" y="85782"/>
                  </a:cubicBezTo>
                  <a:lnTo>
                    <a:pt x="2435877" y="71494"/>
                  </a:lnTo>
                  <a:cubicBezTo>
                    <a:pt x="2450165" y="76257"/>
                    <a:pt x="2463679" y="85782"/>
                    <a:pt x="2478740" y="85782"/>
                  </a:cubicBezTo>
                  <a:cubicBezTo>
                    <a:pt x="2498376" y="85782"/>
                    <a:pt x="2517082" y="65852"/>
                    <a:pt x="2535890" y="71494"/>
                  </a:cubicBezTo>
                  <a:cubicBezTo>
                    <a:pt x="2568785" y="81362"/>
                    <a:pt x="2621615" y="128644"/>
                    <a:pt x="2621615" y="128644"/>
                  </a:cubicBezTo>
                  <a:cubicBezTo>
                    <a:pt x="2635902" y="119119"/>
                    <a:pt x="2649568" y="108588"/>
                    <a:pt x="2664477" y="100069"/>
                  </a:cubicBezTo>
                  <a:cubicBezTo>
                    <a:pt x="2791376" y="27555"/>
                    <a:pt x="2660055" y="112542"/>
                    <a:pt x="2764490" y="42919"/>
                  </a:cubicBezTo>
                  <a:cubicBezTo>
                    <a:pt x="2778777" y="52444"/>
                    <a:pt x="2796625" y="58085"/>
                    <a:pt x="2807352" y="71494"/>
                  </a:cubicBezTo>
                  <a:cubicBezTo>
                    <a:pt x="2816760" y="83254"/>
                    <a:pt x="2810991" y="103708"/>
                    <a:pt x="2821640" y="114357"/>
                  </a:cubicBezTo>
                  <a:cubicBezTo>
                    <a:pt x="2836700" y="129417"/>
                    <a:pt x="2859740" y="133407"/>
                    <a:pt x="2878790" y="142932"/>
                  </a:cubicBezTo>
                  <a:cubicBezTo>
                    <a:pt x="2971433" y="124403"/>
                    <a:pt x="2976770" y="116086"/>
                    <a:pt x="3093102" y="142932"/>
                  </a:cubicBezTo>
                  <a:cubicBezTo>
                    <a:pt x="3109834" y="146793"/>
                    <a:pt x="3121677" y="161982"/>
                    <a:pt x="3135965" y="171507"/>
                  </a:cubicBezTo>
                  <a:cubicBezTo>
                    <a:pt x="3140727" y="185794"/>
                    <a:pt x="3138492" y="204961"/>
                    <a:pt x="3150252" y="214369"/>
                  </a:cubicBezTo>
                  <a:cubicBezTo>
                    <a:pt x="3165585" y="226636"/>
                    <a:pt x="3188082" y="225144"/>
                    <a:pt x="3207402" y="228657"/>
                  </a:cubicBezTo>
                  <a:cubicBezTo>
                    <a:pt x="3240535" y="234681"/>
                    <a:pt x="3274077" y="238182"/>
                    <a:pt x="3307415" y="242944"/>
                  </a:cubicBezTo>
                  <a:cubicBezTo>
                    <a:pt x="3312177" y="261994"/>
                    <a:pt x="3316308" y="281213"/>
                    <a:pt x="3321702" y="300094"/>
                  </a:cubicBezTo>
                  <a:cubicBezTo>
                    <a:pt x="3337007" y="353660"/>
                    <a:pt x="3339108" y="338679"/>
                    <a:pt x="3350277" y="400107"/>
                  </a:cubicBezTo>
                  <a:cubicBezTo>
                    <a:pt x="3356301" y="433240"/>
                    <a:pt x="3350888" y="469346"/>
                    <a:pt x="3364565" y="500119"/>
                  </a:cubicBezTo>
                  <a:cubicBezTo>
                    <a:pt x="3371539" y="515810"/>
                    <a:pt x="3394236" y="517701"/>
                    <a:pt x="3407427" y="528694"/>
                  </a:cubicBezTo>
                  <a:cubicBezTo>
                    <a:pt x="3422949" y="541629"/>
                    <a:pt x="3436002" y="557269"/>
                    <a:pt x="3450290" y="571557"/>
                  </a:cubicBezTo>
                  <a:cubicBezTo>
                    <a:pt x="3465437" y="616999"/>
                    <a:pt x="3488596" y="665181"/>
                    <a:pt x="3450290" y="714432"/>
                  </a:cubicBezTo>
                  <a:cubicBezTo>
                    <a:pt x="3431798" y="738208"/>
                    <a:pt x="3394609" y="740861"/>
                    <a:pt x="3364565" y="743007"/>
                  </a:cubicBezTo>
                  <a:lnTo>
                    <a:pt x="3164540" y="757294"/>
                  </a:lnTo>
                  <a:cubicBezTo>
                    <a:pt x="3150252" y="766819"/>
                    <a:pt x="3133819" y="773727"/>
                    <a:pt x="3121677" y="785869"/>
                  </a:cubicBezTo>
                  <a:cubicBezTo>
                    <a:pt x="3109535" y="798011"/>
                    <a:pt x="3106025" y="817424"/>
                    <a:pt x="3093102" y="828732"/>
                  </a:cubicBezTo>
                  <a:cubicBezTo>
                    <a:pt x="3032637" y="881639"/>
                    <a:pt x="3023386" y="880546"/>
                    <a:pt x="2964515" y="900169"/>
                  </a:cubicBezTo>
                  <a:cubicBezTo>
                    <a:pt x="2931177" y="895407"/>
                    <a:pt x="2897524" y="892486"/>
                    <a:pt x="2864502" y="885882"/>
                  </a:cubicBezTo>
                  <a:cubicBezTo>
                    <a:pt x="2849734" y="882928"/>
                    <a:pt x="2836700" y="871594"/>
                    <a:pt x="2821640" y="871594"/>
                  </a:cubicBezTo>
                  <a:cubicBezTo>
                    <a:pt x="2792671" y="871594"/>
                    <a:pt x="2764490" y="881119"/>
                    <a:pt x="2735915" y="885882"/>
                  </a:cubicBezTo>
                  <a:cubicBezTo>
                    <a:pt x="2669240" y="881119"/>
                    <a:pt x="2602735" y="871594"/>
                    <a:pt x="2535890" y="871594"/>
                  </a:cubicBezTo>
                  <a:cubicBezTo>
                    <a:pt x="2516254" y="871594"/>
                    <a:pt x="2497548" y="880239"/>
                    <a:pt x="2478740" y="885882"/>
                  </a:cubicBezTo>
                  <a:cubicBezTo>
                    <a:pt x="2449890" y="894537"/>
                    <a:pt x="2393015" y="914457"/>
                    <a:pt x="2393015" y="914457"/>
                  </a:cubicBezTo>
                  <a:cubicBezTo>
                    <a:pt x="2166004" y="882026"/>
                    <a:pt x="2446151" y="914457"/>
                    <a:pt x="2121552" y="914457"/>
                  </a:cubicBezTo>
                  <a:cubicBezTo>
                    <a:pt x="2073689" y="914457"/>
                    <a:pt x="2026302" y="904932"/>
                    <a:pt x="1978677" y="900169"/>
                  </a:cubicBezTo>
                  <a:cubicBezTo>
                    <a:pt x="1874323" y="865384"/>
                    <a:pt x="1922173" y="864288"/>
                    <a:pt x="1835802" y="885882"/>
                  </a:cubicBezTo>
                  <a:cubicBezTo>
                    <a:pt x="1821515" y="900169"/>
                    <a:pt x="1808462" y="915809"/>
                    <a:pt x="1792940" y="928744"/>
                  </a:cubicBezTo>
                  <a:cubicBezTo>
                    <a:pt x="1779748" y="939737"/>
                    <a:pt x="1762219" y="945177"/>
                    <a:pt x="1750077" y="957319"/>
                  </a:cubicBezTo>
                  <a:cubicBezTo>
                    <a:pt x="1737935" y="969461"/>
                    <a:pt x="1733644" y="988040"/>
                    <a:pt x="1721502" y="1000182"/>
                  </a:cubicBezTo>
                  <a:cubicBezTo>
                    <a:pt x="1693805" y="1027880"/>
                    <a:pt x="1670639" y="1031424"/>
                    <a:pt x="1635777" y="1043044"/>
                  </a:cubicBezTo>
                  <a:cubicBezTo>
                    <a:pt x="1560451" y="1017936"/>
                    <a:pt x="1621401" y="1045352"/>
                    <a:pt x="1550052" y="985894"/>
                  </a:cubicBezTo>
                  <a:cubicBezTo>
                    <a:pt x="1455290" y="906925"/>
                    <a:pt x="1451663" y="906014"/>
                    <a:pt x="1378602" y="857307"/>
                  </a:cubicBezTo>
                  <a:cubicBezTo>
                    <a:pt x="1321129" y="866885"/>
                    <a:pt x="1290195" y="859989"/>
                    <a:pt x="1250015" y="900169"/>
                  </a:cubicBezTo>
                  <a:cubicBezTo>
                    <a:pt x="1237873" y="912311"/>
                    <a:pt x="1232927" y="930268"/>
                    <a:pt x="1221440" y="943032"/>
                  </a:cubicBezTo>
                  <a:cubicBezTo>
                    <a:pt x="1189901" y="978076"/>
                    <a:pt x="1121427" y="1043044"/>
                    <a:pt x="1121427" y="1043044"/>
                  </a:cubicBezTo>
                  <a:cubicBezTo>
                    <a:pt x="1119251" y="1042681"/>
                    <a:pt x="1012027" y="1029392"/>
                    <a:pt x="992840" y="1014469"/>
                  </a:cubicBezTo>
                  <a:cubicBezTo>
                    <a:pt x="924681" y="961456"/>
                    <a:pt x="928116" y="932100"/>
                    <a:pt x="864252" y="900169"/>
                  </a:cubicBezTo>
                  <a:cubicBezTo>
                    <a:pt x="850782" y="893434"/>
                    <a:pt x="835677" y="890644"/>
                    <a:pt x="821390" y="885882"/>
                  </a:cubicBezTo>
                  <a:cubicBezTo>
                    <a:pt x="773765" y="890644"/>
                    <a:pt x="725558" y="891349"/>
                    <a:pt x="678515" y="900169"/>
                  </a:cubicBezTo>
                  <a:cubicBezTo>
                    <a:pt x="648910" y="905720"/>
                    <a:pt x="592790" y="928744"/>
                    <a:pt x="592790" y="928744"/>
                  </a:cubicBezTo>
                  <a:cubicBezTo>
                    <a:pt x="554690" y="923982"/>
                    <a:pt x="516034" y="922502"/>
                    <a:pt x="478490" y="914457"/>
                  </a:cubicBezTo>
                  <a:cubicBezTo>
                    <a:pt x="449038" y="908146"/>
                    <a:pt x="392765" y="885882"/>
                    <a:pt x="392765" y="885882"/>
                  </a:cubicBezTo>
                  <a:cubicBezTo>
                    <a:pt x="373715" y="890644"/>
                    <a:pt x="355251" y="900169"/>
                    <a:pt x="335615" y="900169"/>
                  </a:cubicBezTo>
                  <a:cubicBezTo>
                    <a:pt x="301939" y="900169"/>
                    <a:pt x="266869" y="898389"/>
                    <a:pt x="235602" y="885882"/>
                  </a:cubicBezTo>
                  <a:cubicBezTo>
                    <a:pt x="216842" y="878378"/>
                    <a:pt x="205675" y="858541"/>
                    <a:pt x="192740" y="843019"/>
                  </a:cubicBezTo>
                  <a:cubicBezTo>
                    <a:pt x="141557" y="781599"/>
                    <a:pt x="182097" y="821733"/>
                    <a:pt x="149877" y="757294"/>
                  </a:cubicBezTo>
                  <a:cubicBezTo>
                    <a:pt x="142198" y="741936"/>
                    <a:pt x="130827" y="728719"/>
                    <a:pt x="121302" y="714432"/>
                  </a:cubicBezTo>
                  <a:cubicBezTo>
                    <a:pt x="116540" y="700144"/>
                    <a:pt x="109969" y="686337"/>
                    <a:pt x="107015" y="671569"/>
                  </a:cubicBezTo>
                  <a:cubicBezTo>
                    <a:pt x="103713" y="655058"/>
                    <a:pt x="103560" y="637748"/>
                    <a:pt x="102523" y="620720"/>
                  </a:cubicBezTo>
                  <a:lnTo>
                    <a:pt x="96767" y="591832"/>
                  </a:lnTo>
                  <a:lnTo>
                    <a:pt x="98543" y="592989"/>
                  </a:lnTo>
                  <a:cubicBezTo>
                    <a:pt x="109093" y="600262"/>
                    <a:pt x="128828" y="614725"/>
                    <a:pt x="164165" y="642994"/>
                  </a:cubicBezTo>
                  <a:lnTo>
                    <a:pt x="96114" y="588553"/>
                  </a:lnTo>
                  <a:lnTo>
                    <a:pt x="92727" y="571557"/>
                  </a:lnTo>
                  <a:lnTo>
                    <a:pt x="91579" y="570493"/>
                  </a:lnTo>
                  <a:lnTo>
                    <a:pt x="91442" y="569850"/>
                  </a:lnTo>
                  <a:cubicBezTo>
                    <a:pt x="89088" y="563508"/>
                    <a:pt x="85021" y="554828"/>
                    <a:pt x="78440" y="542982"/>
                  </a:cubicBezTo>
                  <a:cubicBezTo>
                    <a:pt x="61762" y="512961"/>
                    <a:pt x="21290" y="457257"/>
                    <a:pt x="21290" y="457257"/>
                  </a:cubicBezTo>
                  <a:cubicBezTo>
                    <a:pt x="4278" y="389210"/>
                    <a:pt x="-16608" y="333027"/>
                    <a:pt x="21290" y="257232"/>
                  </a:cubicBezTo>
                  <a:cubicBezTo>
                    <a:pt x="40941" y="217931"/>
                    <a:pt x="108905" y="199452"/>
                    <a:pt x="149877" y="185794"/>
                  </a:cubicBezTo>
                  <a:cubicBezTo>
                    <a:pt x="202265" y="190557"/>
                    <a:pt x="254965" y="192643"/>
                    <a:pt x="307040" y="200082"/>
                  </a:cubicBezTo>
                  <a:cubicBezTo>
                    <a:pt x="387049" y="211512"/>
                    <a:pt x="312754" y="226751"/>
                    <a:pt x="392765" y="200082"/>
                  </a:cubicBezTo>
                  <a:cubicBezTo>
                    <a:pt x="402290" y="185794"/>
                    <a:pt x="409198" y="169361"/>
                    <a:pt x="421340" y="157219"/>
                  </a:cubicBezTo>
                  <a:cubicBezTo>
                    <a:pt x="516592" y="61966"/>
                    <a:pt x="416574" y="200085"/>
                    <a:pt x="492777" y="85782"/>
                  </a:cubicBezTo>
                  <a:cubicBezTo>
                    <a:pt x="525706" y="91270"/>
                    <a:pt x="586191" y="96770"/>
                    <a:pt x="621365" y="114357"/>
                  </a:cubicBezTo>
                  <a:cubicBezTo>
                    <a:pt x="732145" y="169747"/>
                    <a:pt x="599359" y="121310"/>
                    <a:pt x="707090" y="157219"/>
                  </a:cubicBezTo>
                  <a:cubicBezTo>
                    <a:pt x="735665" y="152457"/>
                    <a:pt x="764711" y="149958"/>
                    <a:pt x="792815" y="142932"/>
                  </a:cubicBezTo>
                  <a:cubicBezTo>
                    <a:pt x="822036" y="135627"/>
                    <a:pt x="878540" y="114357"/>
                    <a:pt x="878540" y="114357"/>
                  </a:cubicBezTo>
                  <a:cubicBezTo>
                    <a:pt x="888065" y="100069"/>
                    <a:pt x="893706" y="82221"/>
                    <a:pt x="907115" y="71494"/>
                  </a:cubicBezTo>
                  <a:cubicBezTo>
                    <a:pt x="918875" y="62086"/>
                    <a:pt x="936507" y="63942"/>
                    <a:pt x="949977" y="57207"/>
                  </a:cubicBezTo>
                  <a:cubicBezTo>
                    <a:pt x="965336" y="49528"/>
                    <a:pt x="978552" y="38157"/>
                    <a:pt x="992840" y="28632"/>
                  </a:cubicBezTo>
                  <a:cubicBezTo>
                    <a:pt x="1007127" y="33394"/>
                    <a:pt x="1023171" y="34565"/>
                    <a:pt x="1035702" y="42919"/>
                  </a:cubicBezTo>
                  <a:cubicBezTo>
                    <a:pt x="1052514" y="54127"/>
                    <a:pt x="1063043" y="72847"/>
                    <a:pt x="1078565" y="85782"/>
                  </a:cubicBezTo>
                  <a:cubicBezTo>
                    <a:pt x="1091756" y="96775"/>
                    <a:pt x="1107140" y="104832"/>
                    <a:pt x="1121427" y="114357"/>
                  </a:cubicBezTo>
                  <a:cubicBezTo>
                    <a:pt x="1134873" y="110995"/>
                    <a:pt x="1204674" y="95097"/>
                    <a:pt x="1221440" y="85782"/>
                  </a:cubicBezTo>
                  <a:cubicBezTo>
                    <a:pt x="1251461" y="69104"/>
                    <a:pt x="1307165" y="28632"/>
                    <a:pt x="1307165" y="28632"/>
                  </a:cubicBezTo>
                  <a:cubicBezTo>
                    <a:pt x="1378602" y="33394"/>
                    <a:pt x="1450319" y="35013"/>
                    <a:pt x="1521477" y="42919"/>
                  </a:cubicBezTo>
                  <a:cubicBezTo>
                    <a:pt x="1536445" y="44582"/>
                    <a:pt x="1553691" y="46558"/>
                    <a:pt x="1564340" y="57207"/>
                  </a:cubicBezTo>
                  <a:cubicBezTo>
                    <a:pt x="1574989" y="67856"/>
                    <a:pt x="1567978" y="89420"/>
                    <a:pt x="1578627" y="100069"/>
                  </a:cubicBezTo>
                  <a:cubicBezTo>
                    <a:pt x="1627754" y="149196"/>
                    <a:pt x="1653316" y="153540"/>
                    <a:pt x="1707215" y="171507"/>
                  </a:cubicBezTo>
                  <a:cubicBezTo>
                    <a:pt x="1741533" y="162927"/>
                    <a:pt x="1782560" y="159478"/>
                    <a:pt x="1807227" y="128644"/>
                  </a:cubicBezTo>
                  <a:cubicBezTo>
                    <a:pt x="1846662" y="79351"/>
                    <a:pt x="1830241" y="81964"/>
                    <a:pt x="1819315" y="86665"/>
                  </a:cubicBezTo>
                  <a:lnTo>
                    <a:pt x="1815299" y="88696"/>
                  </a:lnTo>
                  <a:lnTo>
                    <a:pt x="1829889" y="79745"/>
                  </a:lnTo>
                  <a:cubicBezTo>
                    <a:pt x="1837846" y="74697"/>
                    <a:pt x="1849023" y="67444"/>
                    <a:pt x="1864377" y="57207"/>
                  </a:cubicBezTo>
                  <a:cubicBezTo>
                    <a:pt x="1873902" y="42919"/>
                    <a:pt x="1879543" y="25071"/>
                    <a:pt x="1892952" y="14344"/>
                  </a:cubicBezTo>
                  <a:cubicBezTo>
                    <a:pt x="1911145" y="-209"/>
                    <a:pt x="1934478" y="-1678"/>
                    <a:pt x="1957669" y="1225"/>
                  </a:cubicBezTo>
                  <a:close/>
                </a:path>
              </a:pathLst>
            </a:custGeom>
            <a:blipFill>
              <a:blip r:embed="rId7"/>
              <a:tile tx="0" ty="0" sx="100000" sy="100000" flip="none" algn="tl"/>
            </a:blip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CHÂN</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TRỜI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SÁNG TẠO</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46" name="Picture 45"/>
          <p:cNvPicPr>
            <a:picLocks noChangeAspect="1"/>
          </p:cNvPicPr>
          <p:nvPr/>
        </p:nvPicPr>
        <p:blipFill>
          <a:blip r:embed="rId8">
            <a:extLst>
              <a:ext uri="{BEBA8EAE-BF5A-486C-A8C5-ECC9F3942E4B}">
                <a14:imgProps xmlns:a14="http://schemas.microsoft.com/office/drawing/2010/main">
                  <a14:imgLayer r:embed="rId9">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18940" t="21939" r="81047" b="77922"/>
          <a:stretch>
            <a:fillRect/>
          </a:stretch>
        </p:blipFill>
        <p:spPr>
          <a:xfrm>
            <a:off x="3983724" y="2400133"/>
            <a:ext cx="1141" cy="9325"/>
          </a:xfrm>
          <a:custGeom>
            <a:avLst/>
            <a:gdLst>
              <a:gd name="connsiteX0" fmla="*/ 0 w 1141"/>
              <a:gd name="connsiteY0" fmla="*/ 0 h 9325"/>
              <a:gd name="connsiteX1" fmla="*/ 268 w 1141"/>
              <a:gd name="connsiteY1" fmla="*/ 2168 h 9325"/>
              <a:gd name="connsiteX2" fmla="*/ 860 w 1141"/>
              <a:gd name="connsiteY2" fmla="*/ 7086 h 9325"/>
              <a:gd name="connsiteX3" fmla="*/ 0 w 1141"/>
              <a:gd name="connsiteY3" fmla="*/ 0 h 9325"/>
            </a:gdLst>
            <a:ahLst/>
            <a:cxnLst>
              <a:cxn ang="0">
                <a:pos x="connsiteX0" y="connsiteY0"/>
              </a:cxn>
              <a:cxn ang="0">
                <a:pos x="connsiteX1" y="connsiteY1"/>
              </a:cxn>
              <a:cxn ang="0">
                <a:pos x="connsiteX2" y="connsiteY2"/>
              </a:cxn>
              <a:cxn ang="0">
                <a:pos x="connsiteX3" y="connsiteY3"/>
              </a:cxn>
            </a:cxnLst>
            <a:rect l="l" t="t" r="r" b="b"/>
            <a:pathLst>
              <a:path w="1141" h="9325">
                <a:moveTo>
                  <a:pt x="0" y="0"/>
                </a:moveTo>
                <a:lnTo>
                  <a:pt x="268" y="2168"/>
                </a:lnTo>
                <a:cubicBezTo>
                  <a:pt x="1280" y="10394"/>
                  <a:pt x="1318" y="10783"/>
                  <a:pt x="860" y="7086"/>
                </a:cubicBezTo>
                <a:lnTo>
                  <a:pt x="0" y="0"/>
                </a:lnTo>
                <a:close/>
              </a:path>
            </a:pathLst>
          </a:custGeom>
        </p:spPr>
      </p:pic>
      <p:pic>
        <p:nvPicPr>
          <p:cNvPr id="45" name="Picture 44"/>
          <p:cNvPicPr>
            <a:picLocks noChangeAspect="1"/>
          </p:cNvPicPr>
          <p:nvPr/>
        </p:nvPicPr>
        <p:blipFill>
          <a:blip r:embed="rId8">
            <a:extLst>
              <a:ext uri="{BEBA8EAE-BF5A-486C-A8C5-ECC9F3942E4B}">
                <a14:imgProps xmlns:a14="http://schemas.microsoft.com/office/drawing/2010/main">
                  <a14:imgLayer r:embed="rId9">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34554" t="-1202" r="54761" b="100000"/>
          <a:stretch>
            <a:fillRect/>
          </a:stretch>
        </p:blipFill>
        <p:spPr>
          <a:xfrm>
            <a:off x="5322225" y="857251"/>
            <a:ext cx="915944" cy="80125"/>
          </a:xfrm>
          <a:custGeom>
            <a:avLst/>
            <a:gdLst>
              <a:gd name="connsiteX0" fmla="*/ 335625 w 915944"/>
              <a:gd name="connsiteY0" fmla="*/ 0 h 80125"/>
              <a:gd name="connsiteX1" fmla="*/ 621375 w 915944"/>
              <a:gd name="connsiteY1" fmla="*/ 38100 h 80125"/>
              <a:gd name="connsiteX2" fmla="*/ 849975 w 915944"/>
              <a:gd name="connsiteY2" fmla="*/ 57150 h 80125"/>
              <a:gd name="connsiteX3" fmla="*/ 911503 w 915944"/>
              <a:gd name="connsiteY3" fmla="*/ 77859 h 80125"/>
              <a:gd name="connsiteX4" fmla="*/ 915944 w 915944"/>
              <a:gd name="connsiteY4" fmla="*/ 80125 h 80125"/>
              <a:gd name="connsiteX5" fmla="*/ 0 w 915944"/>
              <a:gd name="connsiteY5" fmla="*/ 80125 h 80125"/>
              <a:gd name="connsiteX6" fmla="*/ 11775 w 915944"/>
              <a:gd name="connsiteY6" fmla="*/ 76200 h 80125"/>
              <a:gd name="connsiteX7" fmla="*/ 202275 w 915944"/>
              <a:gd name="connsiteY7" fmla="*/ 38100 h 80125"/>
              <a:gd name="connsiteX8" fmla="*/ 259425 w 915944"/>
              <a:gd name="connsiteY8" fmla="*/ 19050 h 80125"/>
              <a:gd name="connsiteX9" fmla="*/ 335625 w 915944"/>
              <a:gd name="connsiteY9" fmla="*/ 0 h 8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5944" h="80125">
                <a:moveTo>
                  <a:pt x="335625" y="0"/>
                </a:moveTo>
                <a:cubicBezTo>
                  <a:pt x="418890" y="11895"/>
                  <a:pt x="539311" y="29894"/>
                  <a:pt x="621375" y="38100"/>
                </a:cubicBezTo>
                <a:cubicBezTo>
                  <a:pt x="697460" y="45708"/>
                  <a:pt x="773775" y="50800"/>
                  <a:pt x="849975" y="57150"/>
                </a:cubicBezTo>
                <a:cubicBezTo>
                  <a:pt x="884189" y="68554"/>
                  <a:pt x="901394" y="73849"/>
                  <a:pt x="911503" y="77859"/>
                </a:cubicBezTo>
                <a:lnTo>
                  <a:pt x="915944" y="80125"/>
                </a:lnTo>
                <a:lnTo>
                  <a:pt x="0" y="80125"/>
                </a:lnTo>
                <a:lnTo>
                  <a:pt x="11775" y="76200"/>
                </a:lnTo>
                <a:cubicBezTo>
                  <a:pt x="144616" y="38245"/>
                  <a:pt x="33871" y="75523"/>
                  <a:pt x="202275" y="38100"/>
                </a:cubicBezTo>
                <a:cubicBezTo>
                  <a:pt x="221877" y="33744"/>
                  <a:pt x="240117" y="24567"/>
                  <a:pt x="259425" y="19050"/>
                </a:cubicBezTo>
                <a:cubicBezTo>
                  <a:pt x="284599" y="11857"/>
                  <a:pt x="310225" y="6350"/>
                  <a:pt x="335625" y="0"/>
                </a:cubicBezTo>
                <a:close/>
              </a:path>
            </a:pathLst>
          </a:custGeom>
        </p:spPr>
      </p:pic>
      <p:pic>
        <p:nvPicPr>
          <p:cNvPr id="42" name="Picture 41"/>
          <p:cNvPicPr>
            <a:picLocks noChangeAspect="1"/>
          </p:cNvPicPr>
          <p:nvPr/>
        </p:nvPicPr>
        <p:blipFill>
          <a:blip r:embed="rId8">
            <a:extLst>
              <a:ext uri="{BEBA8EAE-BF5A-486C-A8C5-ECC9F3942E4B}">
                <a14:imgProps xmlns:a14="http://schemas.microsoft.com/office/drawing/2010/main">
                  <a14:imgLayer r:embed="rId9">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43802" t="100000" r="52600" b="-1133"/>
          <a:stretch>
            <a:fillRect/>
          </a:stretch>
        </p:blipFill>
        <p:spPr>
          <a:xfrm>
            <a:off x="6115050" y="7604876"/>
            <a:ext cx="308438" cy="75523"/>
          </a:xfrm>
          <a:custGeom>
            <a:avLst/>
            <a:gdLst>
              <a:gd name="connsiteX0" fmla="*/ 72275 w 308438"/>
              <a:gd name="connsiteY0" fmla="*/ 0 h 75523"/>
              <a:gd name="connsiteX1" fmla="*/ 308438 w 308438"/>
              <a:gd name="connsiteY1" fmla="*/ 0 h 75523"/>
              <a:gd name="connsiteX2" fmla="*/ 285750 w 308438"/>
              <a:gd name="connsiteY2" fmla="*/ 15125 h 75523"/>
              <a:gd name="connsiteX3" fmla="*/ 228600 w 308438"/>
              <a:gd name="connsiteY3" fmla="*/ 34175 h 75523"/>
              <a:gd name="connsiteX4" fmla="*/ 133350 w 308438"/>
              <a:gd name="connsiteY4" fmla="*/ 72275 h 75523"/>
              <a:gd name="connsiteX5" fmla="*/ 0 w 308438"/>
              <a:gd name="connsiteY5" fmla="*/ 72275 h 75523"/>
              <a:gd name="connsiteX6" fmla="*/ 72275 w 308438"/>
              <a:gd name="connsiteY6" fmla="*/ 0 h 7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438" h="75523">
                <a:moveTo>
                  <a:pt x="72275" y="0"/>
                </a:moveTo>
                <a:lnTo>
                  <a:pt x="308438" y="0"/>
                </a:lnTo>
                <a:lnTo>
                  <a:pt x="285750" y="15125"/>
                </a:lnTo>
                <a:cubicBezTo>
                  <a:pt x="267789" y="24105"/>
                  <a:pt x="247402" y="27124"/>
                  <a:pt x="228600" y="34175"/>
                </a:cubicBezTo>
                <a:cubicBezTo>
                  <a:pt x="196581" y="46182"/>
                  <a:pt x="167081" y="66653"/>
                  <a:pt x="133350" y="72275"/>
                </a:cubicBezTo>
                <a:cubicBezTo>
                  <a:pt x="89505" y="79583"/>
                  <a:pt x="44450" y="72275"/>
                  <a:pt x="0" y="72275"/>
                </a:cubicBezTo>
                <a:lnTo>
                  <a:pt x="72275" y="0"/>
                </a:lnTo>
                <a:close/>
              </a:path>
            </a:pathLst>
          </a:custGeom>
        </p:spPr>
      </p:pic>
      <p:sp>
        <p:nvSpPr>
          <p:cNvPr id="60" name="Freeform 59"/>
          <p:cNvSpPr/>
          <p:nvPr/>
        </p:nvSpPr>
        <p:spPr>
          <a:xfrm>
            <a:off x="10275003" y="4253006"/>
            <a:ext cx="155202" cy="77004"/>
          </a:xfrm>
          <a:custGeom>
            <a:avLst/>
            <a:gdLst>
              <a:gd name="connsiteX0" fmla="*/ 0 w 155202"/>
              <a:gd name="connsiteY0" fmla="*/ 0 h 77004"/>
              <a:gd name="connsiteX1" fmla="*/ 155202 w 155202"/>
              <a:gd name="connsiteY1" fmla="*/ 0 h 77004"/>
              <a:gd name="connsiteX2" fmla="*/ 87208 w 155202"/>
              <a:gd name="connsiteY2" fmla="*/ 77004 h 77004"/>
              <a:gd name="connsiteX3" fmla="*/ 0 w 155202"/>
              <a:gd name="connsiteY3" fmla="*/ 0 h 77004"/>
            </a:gdLst>
            <a:ahLst/>
            <a:cxnLst>
              <a:cxn ang="0">
                <a:pos x="connsiteX0" y="connsiteY0"/>
              </a:cxn>
              <a:cxn ang="0">
                <a:pos x="connsiteX1" y="connsiteY1"/>
              </a:cxn>
              <a:cxn ang="0">
                <a:pos x="connsiteX2" y="connsiteY2"/>
              </a:cxn>
              <a:cxn ang="0">
                <a:pos x="connsiteX3" y="connsiteY3"/>
              </a:cxn>
            </a:cxnLst>
            <a:rect l="l" t="t" r="r" b="b"/>
            <a:pathLst>
              <a:path w="155202" h="77004">
                <a:moveTo>
                  <a:pt x="0" y="0"/>
                </a:moveTo>
                <a:lnTo>
                  <a:pt x="155202" y="0"/>
                </a:lnTo>
                <a:lnTo>
                  <a:pt x="87208" y="77004"/>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8" name="Group 67"/>
          <p:cNvGrpSpPr/>
          <p:nvPr/>
        </p:nvGrpSpPr>
        <p:grpSpPr>
          <a:xfrm>
            <a:off x="5721483" y="1225139"/>
            <a:ext cx="5256439" cy="2220132"/>
            <a:chOff x="5164124" y="2023263"/>
            <a:chExt cx="5256439" cy="2220132"/>
          </a:xfrm>
        </p:grpSpPr>
        <p:sp>
          <p:nvSpPr>
            <p:cNvPr id="69" name="Freeform 68"/>
            <p:cNvSpPr/>
            <p:nvPr/>
          </p:nvSpPr>
          <p:spPr>
            <a:xfrm>
              <a:off x="5164124" y="2023263"/>
              <a:ext cx="5046889" cy="1565808"/>
            </a:xfrm>
            <a:custGeom>
              <a:avLst/>
              <a:gdLst>
                <a:gd name="connsiteX0" fmla="*/ 2455876 w 4913326"/>
                <a:gd name="connsiteY0" fmla="*/ 0 h 1565808"/>
                <a:gd name="connsiteX1" fmla="*/ 2589226 w 4913326"/>
                <a:gd name="connsiteY1" fmla="*/ 114300 h 1565808"/>
                <a:gd name="connsiteX2" fmla="*/ 2703526 w 4913326"/>
                <a:gd name="connsiteY2" fmla="*/ 190500 h 1565808"/>
                <a:gd name="connsiteX3" fmla="*/ 2760676 w 4913326"/>
                <a:gd name="connsiteY3" fmla="*/ 171450 h 1565808"/>
                <a:gd name="connsiteX4" fmla="*/ 2874976 w 4913326"/>
                <a:gd name="connsiteY4" fmla="*/ 95250 h 1565808"/>
                <a:gd name="connsiteX5" fmla="*/ 2932126 w 4913326"/>
                <a:gd name="connsiteY5" fmla="*/ 76200 h 1565808"/>
                <a:gd name="connsiteX6" fmla="*/ 3046426 w 4913326"/>
                <a:gd name="connsiteY6" fmla="*/ 19050 h 1565808"/>
                <a:gd name="connsiteX7" fmla="*/ 3103576 w 4913326"/>
                <a:gd name="connsiteY7" fmla="*/ 57150 h 1565808"/>
                <a:gd name="connsiteX8" fmla="*/ 3198826 w 4913326"/>
                <a:gd name="connsiteY8" fmla="*/ 190500 h 1565808"/>
                <a:gd name="connsiteX9" fmla="*/ 3255976 w 4913326"/>
                <a:gd name="connsiteY9" fmla="*/ 247650 h 1565808"/>
                <a:gd name="connsiteX10" fmla="*/ 3313126 w 4913326"/>
                <a:gd name="connsiteY10" fmla="*/ 266700 h 1565808"/>
                <a:gd name="connsiteX11" fmla="*/ 3427426 w 4913326"/>
                <a:gd name="connsiteY11" fmla="*/ 247650 h 1565808"/>
                <a:gd name="connsiteX12" fmla="*/ 3484576 w 4913326"/>
                <a:gd name="connsiteY12" fmla="*/ 209550 h 1565808"/>
                <a:gd name="connsiteX13" fmla="*/ 3617926 w 4913326"/>
                <a:gd name="connsiteY13" fmla="*/ 114300 h 1565808"/>
                <a:gd name="connsiteX14" fmla="*/ 3922726 w 4913326"/>
                <a:gd name="connsiteY14" fmla="*/ 209550 h 1565808"/>
                <a:gd name="connsiteX15" fmla="*/ 4189426 w 4913326"/>
                <a:gd name="connsiteY15" fmla="*/ 266700 h 1565808"/>
                <a:gd name="connsiteX16" fmla="*/ 4456126 w 4913326"/>
                <a:gd name="connsiteY16" fmla="*/ 342900 h 1565808"/>
                <a:gd name="connsiteX17" fmla="*/ 4494226 w 4913326"/>
                <a:gd name="connsiteY17" fmla="*/ 266700 h 1565808"/>
                <a:gd name="connsiteX18" fmla="*/ 4513276 w 4913326"/>
                <a:gd name="connsiteY18" fmla="*/ 209550 h 1565808"/>
                <a:gd name="connsiteX19" fmla="*/ 4570426 w 4913326"/>
                <a:gd name="connsiteY19" fmla="*/ 171450 h 1565808"/>
                <a:gd name="connsiteX20" fmla="*/ 4627576 w 4913326"/>
                <a:gd name="connsiteY20" fmla="*/ 190500 h 1565808"/>
                <a:gd name="connsiteX21" fmla="*/ 4722826 w 4913326"/>
                <a:gd name="connsiteY21" fmla="*/ 361950 h 1565808"/>
                <a:gd name="connsiteX22" fmla="*/ 4779976 w 4913326"/>
                <a:gd name="connsiteY22" fmla="*/ 342900 h 1565808"/>
                <a:gd name="connsiteX23" fmla="*/ 4837126 w 4913326"/>
                <a:gd name="connsiteY23" fmla="*/ 304800 h 1565808"/>
                <a:gd name="connsiteX24" fmla="*/ 4875226 w 4913326"/>
                <a:gd name="connsiteY24" fmla="*/ 381000 h 1565808"/>
                <a:gd name="connsiteX25" fmla="*/ 4913326 w 4913326"/>
                <a:gd name="connsiteY25" fmla="*/ 723900 h 1565808"/>
                <a:gd name="connsiteX26" fmla="*/ 4894276 w 4913326"/>
                <a:gd name="connsiteY26" fmla="*/ 1276350 h 1565808"/>
                <a:gd name="connsiteX27" fmla="*/ 4741876 w 4913326"/>
                <a:gd name="connsiteY27" fmla="*/ 1409700 h 1565808"/>
                <a:gd name="connsiteX28" fmla="*/ 4532326 w 4913326"/>
                <a:gd name="connsiteY28" fmla="*/ 1428750 h 1565808"/>
                <a:gd name="connsiteX29" fmla="*/ 4227526 w 4913326"/>
                <a:gd name="connsiteY29" fmla="*/ 1447800 h 1565808"/>
                <a:gd name="connsiteX30" fmla="*/ 4113226 w 4913326"/>
                <a:gd name="connsiteY30" fmla="*/ 1409700 h 1565808"/>
                <a:gd name="connsiteX31" fmla="*/ 3998926 w 4913326"/>
                <a:gd name="connsiteY31" fmla="*/ 1466850 h 1565808"/>
                <a:gd name="connsiteX32" fmla="*/ 3944042 w 4913326"/>
                <a:gd name="connsiteY32" fmla="*/ 1484055 h 1565808"/>
                <a:gd name="connsiteX33" fmla="*/ 3948664 w 4913326"/>
                <a:gd name="connsiteY33" fmla="*/ 1480605 h 1565808"/>
                <a:gd name="connsiteX34" fmla="*/ 3949399 w 4913326"/>
                <a:gd name="connsiteY34" fmla="*/ 1480097 h 1565808"/>
                <a:gd name="connsiteX35" fmla="*/ 3951175 w 4913326"/>
                <a:gd name="connsiteY35" fmla="*/ 1478730 h 1565808"/>
                <a:gd name="connsiteX36" fmla="*/ 3948664 w 4913326"/>
                <a:gd name="connsiteY36" fmla="*/ 1480605 h 1565808"/>
                <a:gd name="connsiteX37" fmla="*/ 3930091 w 4913326"/>
                <a:gd name="connsiteY37" fmla="*/ 1493430 h 1565808"/>
                <a:gd name="connsiteX38" fmla="*/ 3884626 w 4913326"/>
                <a:gd name="connsiteY38" fmla="*/ 1524000 h 1565808"/>
                <a:gd name="connsiteX39" fmla="*/ 3598876 w 4913326"/>
                <a:gd name="connsiteY39" fmla="*/ 1466850 h 1565808"/>
                <a:gd name="connsiteX40" fmla="*/ 3541726 w 4913326"/>
                <a:gd name="connsiteY40" fmla="*/ 1447800 h 1565808"/>
                <a:gd name="connsiteX41" fmla="*/ 3465526 w 4913326"/>
                <a:gd name="connsiteY41" fmla="*/ 1466850 h 1565808"/>
                <a:gd name="connsiteX42" fmla="*/ 3351226 w 4913326"/>
                <a:gd name="connsiteY42" fmla="*/ 1504950 h 1565808"/>
                <a:gd name="connsiteX43" fmla="*/ 3294076 w 4913326"/>
                <a:gd name="connsiteY43" fmla="*/ 1562100 h 1565808"/>
                <a:gd name="connsiteX44" fmla="*/ 2493976 w 4913326"/>
                <a:gd name="connsiteY44" fmla="*/ 1543050 h 1565808"/>
                <a:gd name="connsiteX45" fmla="*/ 2417776 w 4913326"/>
                <a:gd name="connsiteY45" fmla="*/ 1524000 h 1565808"/>
                <a:gd name="connsiteX46" fmla="*/ 2322526 w 4913326"/>
                <a:gd name="connsiteY46" fmla="*/ 1504950 h 1565808"/>
                <a:gd name="connsiteX47" fmla="*/ 1617676 w 4913326"/>
                <a:gd name="connsiteY47" fmla="*/ 1524000 h 1565808"/>
                <a:gd name="connsiteX48" fmla="*/ 1560526 w 4913326"/>
                <a:gd name="connsiteY48" fmla="*/ 1543050 h 1565808"/>
                <a:gd name="connsiteX49" fmla="*/ 1198576 w 4913326"/>
                <a:gd name="connsiteY49" fmla="*/ 1504950 h 1565808"/>
                <a:gd name="connsiteX50" fmla="*/ 1141426 w 4913326"/>
                <a:gd name="connsiteY50" fmla="*/ 1485900 h 1565808"/>
                <a:gd name="connsiteX51" fmla="*/ 1084276 w 4913326"/>
                <a:gd name="connsiteY51" fmla="*/ 1447800 h 1565808"/>
                <a:gd name="connsiteX52" fmla="*/ 1008076 w 4913326"/>
                <a:gd name="connsiteY52" fmla="*/ 1428750 h 1565808"/>
                <a:gd name="connsiteX53" fmla="*/ 931876 w 4913326"/>
                <a:gd name="connsiteY53" fmla="*/ 1371600 h 1565808"/>
                <a:gd name="connsiteX54" fmla="*/ 893776 w 4913326"/>
                <a:gd name="connsiteY54" fmla="*/ 1314450 h 1565808"/>
                <a:gd name="connsiteX55" fmla="*/ 779476 w 4913326"/>
                <a:gd name="connsiteY55" fmla="*/ 1257300 h 1565808"/>
                <a:gd name="connsiteX56" fmla="*/ 455626 w 4913326"/>
                <a:gd name="connsiteY56" fmla="*/ 1238250 h 1565808"/>
                <a:gd name="connsiteX57" fmla="*/ 360376 w 4913326"/>
                <a:gd name="connsiteY57" fmla="*/ 1066800 h 1565808"/>
                <a:gd name="connsiteX58" fmla="*/ 341326 w 4913326"/>
                <a:gd name="connsiteY58" fmla="*/ 990600 h 1565808"/>
                <a:gd name="connsiteX59" fmla="*/ 379426 w 4913326"/>
                <a:gd name="connsiteY59" fmla="*/ 781050 h 1565808"/>
                <a:gd name="connsiteX60" fmla="*/ 417526 w 4913326"/>
                <a:gd name="connsiteY60" fmla="*/ 723900 h 1565808"/>
                <a:gd name="connsiteX61" fmla="*/ 436576 w 4913326"/>
                <a:gd name="connsiteY61" fmla="*/ 647700 h 1565808"/>
                <a:gd name="connsiteX62" fmla="*/ 474676 w 4913326"/>
                <a:gd name="connsiteY62" fmla="*/ 590550 h 1565808"/>
                <a:gd name="connsiteX63" fmla="*/ 455626 w 4913326"/>
                <a:gd name="connsiteY63" fmla="*/ 400050 h 1565808"/>
                <a:gd name="connsiteX64" fmla="*/ 0 w 4913326"/>
                <a:gd name="connsiteY64" fmla="*/ 660408 h 1565808"/>
                <a:gd name="connsiteX65" fmla="*/ 7245 w 4913326"/>
                <a:gd name="connsiteY65" fmla="*/ 631207 h 1565808"/>
                <a:gd name="connsiteX66" fmla="*/ 55576 w 4913326"/>
                <a:gd name="connsiteY66" fmla="*/ 476250 h 1565808"/>
                <a:gd name="connsiteX67" fmla="*/ 112726 w 4913326"/>
                <a:gd name="connsiteY67" fmla="*/ 361950 h 1565808"/>
                <a:gd name="connsiteX68" fmla="*/ 169876 w 4913326"/>
                <a:gd name="connsiteY68" fmla="*/ 323850 h 1565808"/>
                <a:gd name="connsiteX69" fmla="*/ 207976 w 4913326"/>
                <a:gd name="connsiteY69" fmla="*/ 381000 h 1565808"/>
                <a:gd name="connsiteX70" fmla="*/ 227026 w 4913326"/>
                <a:gd name="connsiteY70" fmla="*/ 438150 h 1565808"/>
                <a:gd name="connsiteX71" fmla="*/ 322276 w 4913326"/>
                <a:gd name="connsiteY71" fmla="*/ 400050 h 1565808"/>
                <a:gd name="connsiteX72" fmla="*/ 341326 w 4913326"/>
                <a:gd name="connsiteY72" fmla="*/ 342900 h 1565808"/>
                <a:gd name="connsiteX73" fmla="*/ 398476 w 4913326"/>
                <a:gd name="connsiteY73" fmla="*/ 228600 h 1565808"/>
                <a:gd name="connsiteX74" fmla="*/ 455626 w 4913326"/>
                <a:gd name="connsiteY74" fmla="*/ 266700 h 1565808"/>
                <a:gd name="connsiteX75" fmla="*/ 471742 w 4913326"/>
                <a:gd name="connsiteY75" fmla="*/ 322673 h 1565808"/>
                <a:gd name="connsiteX76" fmla="*/ 466402 w 4913326"/>
                <a:gd name="connsiteY76" fmla="*/ 319972 h 1565808"/>
                <a:gd name="connsiteX77" fmla="*/ 465612 w 4913326"/>
                <a:gd name="connsiteY77" fmla="*/ 319488 h 1565808"/>
                <a:gd name="connsiteX78" fmla="*/ 463468 w 4913326"/>
                <a:gd name="connsiteY78" fmla="*/ 318489 h 1565808"/>
                <a:gd name="connsiteX79" fmla="*/ 466402 w 4913326"/>
                <a:gd name="connsiteY79" fmla="*/ 319972 h 1565808"/>
                <a:gd name="connsiteX80" fmla="*/ 485841 w 4913326"/>
                <a:gd name="connsiteY80" fmla="*/ 331900 h 1565808"/>
                <a:gd name="connsiteX81" fmla="*/ 531826 w 4913326"/>
                <a:gd name="connsiteY81" fmla="*/ 361950 h 1565808"/>
                <a:gd name="connsiteX82" fmla="*/ 665176 w 4913326"/>
                <a:gd name="connsiteY82" fmla="*/ 304800 h 1565808"/>
                <a:gd name="connsiteX83" fmla="*/ 703276 w 4913326"/>
                <a:gd name="connsiteY83" fmla="*/ 247650 h 1565808"/>
                <a:gd name="connsiteX84" fmla="*/ 760426 w 4913326"/>
                <a:gd name="connsiteY84" fmla="*/ 209550 h 1565808"/>
                <a:gd name="connsiteX85" fmla="*/ 855676 w 4913326"/>
                <a:gd name="connsiteY85" fmla="*/ 95250 h 1565808"/>
                <a:gd name="connsiteX86" fmla="*/ 931876 w 4913326"/>
                <a:gd name="connsiteY86" fmla="*/ 228600 h 1565808"/>
                <a:gd name="connsiteX87" fmla="*/ 950926 w 4913326"/>
                <a:gd name="connsiteY87" fmla="*/ 285750 h 1565808"/>
                <a:gd name="connsiteX88" fmla="*/ 1027126 w 4913326"/>
                <a:gd name="connsiteY88" fmla="*/ 266700 h 1565808"/>
                <a:gd name="connsiteX89" fmla="*/ 1122376 w 4913326"/>
                <a:gd name="connsiteY89" fmla="*/ 152400 h 1565808"/>
                <a:gd name="connsiteX90" fmla="*/ 1179526 w 4913326"/>
                <a:gd name="connsiteY90" fmla="*/ 114300 h 1565808"/>
                <a:gd name="connsiteX91" fmla="*/ 1274776 w 4913326"/>
                <a:gd name="connsiteY91" fmla="*/ 228600 h 1565808"/>
                <a:gd name="connsiteX92" fmla="*/ 1312876 w 4913326"/>
                <a:gd name="connsiteY92" fmla="*/ 285750 h 1565808"/>
                <a:gd name="connsiteX93" fmla="*/ 1370026 w 4913326"/>
                <a:gd name="connsiteY93" fmla="*/ 304800 h 1565808"/>
                <a:gd name="connsiteX94" fmla="*/ 1465276 w 4913326"/>
                <a:gd name="connsiteY94" fmla="*/ 285750 h 1565808"/>
                <a:gd name="connsiteX95" fmla="*/ 1579576 w 4913326"/>
                <a:gd name="connsiteY95" fmla="*/ 171450 h 1565808"/>
                <a:gd name="connsiteX96" fmla="*/ 1636726 w 4913326"/>
                <a:gd name="connsiteY96" fmla="*/ 133350 h 1565808"/>
                <a:gd name="connsiteX97" fmla="*/ 1655776 w 4913326"/>
                <a:gd name="connsiteY97" fmla="*/ 76200 h 1565808"/>
                <a:gd name="connsiteX98" fmla="*/ 1712926 w 4913326"/>
                <a:gd name="connsiteY98" fmla="*/ 95250 h 1565808"/>
                <a:gd name="connsiteX99" fmla="*/ 1827226 w 4913326"/>
                <a:gd name="connsiteY99" fmla="*/ 171450 h 1565808"/>
                <a:gd name="connsiteX100" fmla="*/ 1941526 w 4913326"/>
                <a:gd name="connsiteY100" fmla="*/ 133350 h 1565808"/>
                <a:gd name="connsiteX101" fmla="*/ 2017726 w 4913326"/>
                <a:gd name="connsiteY101" fmla="*/ 95250 h 1565808"/>
                <a:gd name="connsiteX102" fmla="*/ 2132026 w 4913326"/>
                <a:gd name="connsiteY102" fmla="*/ 57150 h 1565808"/>
                <a:gd name="connsiteX103" fmla="*/ 2227276 w 4913326"/>
                <a:gd name="connsiteY103" fmla="*/ 76200 h 1565808"/>
                <a:gd name="connsiteX104" fmla="*/ 2284426 w 4913326"/>
                <a:gd name="connsiteY104" fmla="*/ 114300 h 1565808"/>
                <a:gd name="connsiteX105" fmla="*/ 2398726 w 4913326"/>
                <a:gd name="connsiteY105" fmla="*/ 19050 h 1565808"/>
                <a:gd name="connsiteX106" fmla="*/ 2455876 w 4913326"/>
                <a:gd name="connsiteY106" fmla="*/ 0 h 156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913326" h="1565808">
                  <a:moveTo>
                    <a:pt x="2455876" y="0"/>
                  </a:moveTo>
                  <a:cubicBezTo>
                    <a:pt x="2636310" y="90217"/>
                    <a:pt x="2430250" y="-27012"/>
                    <a:pt x="2589226" y="114300"/>
                  </a:cubicBezTo>
                  <a:cubicBezTo>
                    <a:pt x="2623450" y="144722"/>
                    <a:pt x="2703526" y="190500"/>
                    <a:pt x="2703526" y="190500"/>
                  </a:cubicBezTo>
                  <a:cubicBezTo>
                    <a:pt x="2722576" y="184150"/>
                    <a:pt x="2743123" y="181202"/>
                    <a:pt x="2760676" y="171450"/>
                  </a:cubicBezTo>
                  <a:cubicBezTo>
                    <a:pt x="2800704" y="149212"/>
                    <a:pt x="2831535" y="109730"/>
                    <a:pt x="2874976" y="95250"/>
                  </a:cubicBezTo>
                  <a:cubicBezTo>
                    <a:pt x="2894026" y="88900"/>
                    <a:pt x="2914165" y="85180"/>
                    <a:pt x="2932126" y="76200"/>
                  </a:cubicBezTo>
                  <a:cubicBezTo>
                    <a:pt x="3079842" y="2342"/>
                    <a:pt x="2902778" y="66933"/>
                    <a:pt x="3046426" y="19050"/>
                  </a:cubicBezTo>
                  <a:cubicBezTo>
                    <a:pt x="3065476" y="31750"/>
                    <a:pt x="3087387" y="40961"/>
                    <a:pt x="3103576" y="57150"/>
                  </a:cubicBezTo>
                  <a:cubicBezTo>
                    <a:pt x="3172205" y="125779"/>
                    <a:pt x="3144742" y="125600"/>
                    <a:pt x="3198826" y="190500"/>
                  </a:cubicBezTo>
                  <a:cubicBezTo>
                    <a:pt x="3216073" y="211196"/>
                    <a:pt x="3233560" y="232706"/>
                    <a:pt x="3255976" y="247650"/>
                  </a:cubicBezTo>
                  <a:cubicBezTo>
                    <a:pt x="3272684" y="258789"/>
                    <a:pt x="3294076" y="260350"/>
                    <a:pt x="3313126" y="266700"/>
                  </a:cubicBezTo>
                  <a:cubicBezTo>
                    <a:pt x="3351226" y="260350"/>
                    <a:pt x="3390783" y="259864"/>
                    <a:pt x="3427426" y="247650"/>
                  </a:cubicBezTo>
                  <a:cubicBezTo>
                    <a:pt x="3449146" y="240410"/>
                    <a:pt x="3465945" y="222858"/>
                    <a:pt x="3484576" y="209550"/>
                  </a:cubicBezTo>
                  <a:cubicBezTo>
                    <a:pt x="3649979" y="91405"/>
                    <a:pt x="3483241" y="204090"/>
                    <a:pt x="3617926" y="114300"/>
                  </a:cubicBezTo>
                  <a:cubicBezTo>
                    <a:pt x="3753157" y="159377"/>
                    <a:pt x="3807133" y="183863"/>
                    <a:pt x="3922726" y="209550"/>
                  </a:cubicBezTo>
                  <a:cubicBezTo>
                    <a:pt x="4011479" y="229273"/>
                    <a:pt x="4103173" y="237949"/>
                    <a:pt x="4189426" y="266700"/>
                  </a:cubicBezTo>
                  <a:cubicBezTo>
                    <a:pt x="4353402" y="321359"/>
                    <a:pt x="4264764" y="295060"/>
                    <a:pt x="4456126" y="342900"/>
                  </a:cubicBezTo>
                  <a:cubicBezTo>
                    <a:pt x="4468826" y="317500"/>
                    <a:pt x="4483039" y="292802"/>
                    <a:pt x="4494226" y="266700"/>
                  </a:cubicBezTo>
                  <a:cubicBezTo>
                    <a:pt x="4502136" y="248243"/>
                    <a:pt x="4500732" y="225230"/>
                    <a:pt x="4513276" y="209550"/>
                  </a:cubicBezTo>
                  <a:cubicBezTo>
                    <a:pt x="4527579" y="191672"/>
                    <a:pt x="4551376" y="184150"/>
                    <a:pt x="4570426" y="171450"/>
                  </a:cubicBezTo>
                  <a:cubicBezTo>
                    <a:pt x="4589476" y="177800"/>
                    <a:pt x="4617824" y="172947"/>
                    <a:pt x="4627576" y="190500"/>
                  </a:cubicBezTo>
                  <a:cubicBezTo>
                    <a:pt x="4735002" y="383866"/>
                    <a:pt x="4591282" y="318102"/>
                    <a:pt x="4722826" y="361950"/>
                  </a:cubicBezTo>
                  <a:cubicBezTo>
                    <a:pt x="4741876" y="355600"/>
                    <a:pt x="4762015" y="351880"/>
                    <a:pt x="4779976" y="342900"/>
                  </a:cubicBezTo>
                  <a:cubicBezTo>
                    <a:pt x="4800454" y="332661"/>
                    <a:pt x="4815868" y="296297"/>
                    <a:pt x="4837126" y="304800"/>
                  </a:cubicBezTo>
                  <a:cubicBezTo>
                    <a:pt x="4863493" y="315347"/>
                    <a:pt x="4862526" y="355600"/>
                    <a:pt x="4875226" y="381000"/>
                  </a:cubicBezTo>
                  <a:cubicBezTo>
                    <a:pt x="4889397" y="480197"/>
                    <a:pt x="4913326" y="631439"/>
                    <a:pt x="4913326" y="723900"/>
                  </a:cubicBezTo>
                  <a:cubicBezTo>
                    <a:pt x="4913326" y="908159"/>
                    <a:pt x="4911475" y="1092895"/>
                    <a:pt x="4894276" y="1276350"/>
                  </a:cubicBezTo>
                  <a:cubicBezTo>
                    <a:pt x="4889445" y="1327878"/>
                    <a:pt x="4757887" y="1408244"/>
                    <a:pt x="4741876" y="1409700"/>
                  </a:cubicBezTo>
                  <a:lnTo>
                    <a:pt x="4532326" y="1428750"/>
                  </a:lnTo>
                  <a:cubicBezTo>
                    <a:pt x="4413632" y="1507879"/>
                    <a:pt x="4471443" y="1486313"/>
                    <a:pt x="4227526" y="1447800"/>
                  </a:cubicBezTo>
                  <a:cubicBezTo>
                    <a:pt x="4187857" y="1441536"/>
                    <a:pt x="4113226" y="1409700"/>
                    <a:pt x="4113226" y="1409700"/>
                  </a:cubicBezTo>
                  <a:cubicBezTo>
                    <a:pt x="3969578" y="1457583"/>
                    <a:pt x="4146642" y="1392992"/>
                    <a:pt x="3998926" y="1466850"/>
                  </a:cubicBezTo>
                  <a:cubicBezTo>
                    <a:pt x="3920056" y="1506285"/>
                    <a:pt x="3932426" y="1493275"/>
                    <a:pt x="3944042" y="1484055"/>
                  </a:cubicBezTo>
                  <a:lnTo>
                    <a:pt x="3948664" y="1480605"/>
                  </a:lnTo>
                  <a:lnTo>
                    <a:pt x="3949399" y="1480097"/>
                  </a:lnTo>
                  <a:cubicBezTo>
                    <a:pt x="3952434" y="1477940"/>
                    <a:pt x="3952547" y="1477777"/>
                    <a:pt x="3951175" y="1478730"/>
                  </a:cubicBezTo>
                  <a:lnTo>
                    <a:pt x="3948664" y="1480605"/>
                  </a:lnTo>
                  <a:lnTo>
                    <a:pt x="3930091" y="1493430"/>
                  </a:lnTo>
                  <a:cubicBezTo>
                    <a:pt x="3919775" y="1500454"/>
                    <a:pt x="3905099" y="1510352"/>
                    <a:pt x="3884626" y="1524000"/>
                  </a:cubicBezTo>
                  <a:cubicBezTo>
                    <a:pt x="3789376" y="1504950"/>
                    <a:pt x="3693699" y="1487922"/>
                    <a:pt x="3598876" y="1466850"/>
                  </a:cubicBezTo>
                  <a:cubicBezTo>
                    <a:pt x="3579274" y="1462494"/>
                    <a:pt x="3561806" y="1447800"/>
                    <a:pt x="3541726" y="1447800"/>
                  </a:cubicBezTo>
                  <a:cubicBezTo>
                    <a:pt x="3515544" y="1447800"/>
                    <a:pt x="3490604" y="1459327"/>
                    <a:pt x="3465526" y="1466850"/>
                  </a:cubicBezTo>
                  <a:cubicBezTo>
                    <a:pt x="3427059" y="1478390"/>
                    <a:pt x="3351226" y="1504950"/>
                    <a:pt x="3351226" y="1504950"/>
                  </a:cubicBezTo>
                  <a:cubicBezTo>
                    <a:pt x="3332176" y="1524000"/>
                    <a:pt x="3320990" y="1560904"/>
                    <a:pt x="3294076" y="1562100"/>
                  </a:cubicBezTo>
                  <a:cubicBezTo>
                    <a:pt x="3027564" y="1573945"/>
                    <a:pt x="2760500" y="1554638"/>
                    <a:pt x="2493976" y="1543050"/>
                  </a:cubicBezTo>
                  <a:cubicBezTo>
                    <a:pt x="2467819" y="1541913"/>
                    <a:pt x="2443334" y="1529680"/>
                    <a:pt x="2417776" y="1524000"/>
                  </a:cubicBezTo>
                  <a:cubicBezTo>
                    <a:pt x="2386168" y="1516976"/>
                    <a:pt x="2354276" y="1511300"/>
                    <a:pt x="2322526" y="1504950"/>
                  </a:cubicBezTo>
                  <a:cubicBezTo>
                    <a:pt x="2087576" y="1511300"/>
                    <a:pt x="1852419" y="1512263"/>
                    <a:pt x="1617676" y="1524000"/>
                  </a:cubicBezTo>
                  <a:cubicBezTo>
                    <a:pt x="1597621" y="1525003"/>
                    <a:pt x="1580586" y="1543962"/>
                    <a:pt x="1560526" y="1543050"/>
                  </a:cubicBezTo>
                  <a:cubicBezTo>
                    <a:pt x="1439335" y="1537541"/>
                    <a:pt x="1319226" y="1517650"/>
                    <a:pt x="1198576" y="1504950"/>
                  </a:cubicBezTo>
                  <a:cubicBezTo>
                    <a:pt x="1179526" y="1498600"/>
                    <a:pt x="1159387" y="1494880"/>
                    <a:pt x="1141426" y="1485900"/>
                  </a:cubicBezTo>
                  <a:cubicBezTo>
                    <a:pt x="1120948" y="1475661"/>
                    <a:pt x="1105320" y="1456819"/>
                    <a:pt x="1084276" y="1447800"/>
                  </a:cubicBezTo>
                  <a:cubicBezTo>
                    <a:pt x="1060211" y="1437487"/>
                    <a:pt x="1033476" y="1435100"/>
                    <a:pt x="1008076" y="1428750"/>
                  </a:cubicBezTo>
                  <a:cubicBezTo>
                    <a:pt x="982676" y="1409700"/>
                    <a:pt x="954327" y="1394051"/>
                    <a:pt x="931876" y="1371600"/>
                  </a:cubicBezTo>
                  <a:cubicBezTo>
                    <a:pt x="915687" y="1355411"/>
                    <a:pt x="909965" y="1330639"/>
                    <a:pt x="893776" y="1314450"/>
                  </a:cubicBezTo>
                  <a:cubicBezTo>
                    <a:pt x="870587" y="1291261"/>
                    <a:pt x="813907" y="1260743"/>
                    <a:pt x="779476" y="1257300"/>
                  </a:cubicBezTo>
                  <a:cubicBezTo>
                    <a:pt x="671876" y="1246540"/>
                    <a:pt x="563576" y="1244600"/>
                    <a:pt x="455626" y="1238250"/>
                  </a:cubicBezTo>
                  <a:cubicBezTo>
                    <a:pt x="387403" y="1135915"/>
                    <a:pt x="385524" y="1154817"/>
                    <a:pt x="360376" y="1066800"/>
                  </a:cubicBezTo>
                  <a:cubicBezTo>
                    <a:pt x="353183" y="1041626"/>
                    <a:pt x="347676" y="1016000"/>
                    <a:pt x="341326" y="990600"/>
                  </a:cubicBezTo>
                  <a:cubicBezTo>
                    <a:pt x="347893" y="938065"/>
                    <a:pt x="350060" y="839782"/>
                    <a:pt x="379426" y="781050"/>
                  </a:cubicBezTo>
                  <a:cubicBezTo>
                    <a:pt x="389665" y="760572"/>
                    <a:pt x="404826" y="742950"/>
                    <a:pt x="417526" y="723900"/>
                  </a:cubicBezTo>
                  <a:cubicBezTo>
                    <a:pt x="423876" y="698500"/>
                    <a:pt x="426263" y="671765"/>
                    <a:pt x="436576" y="647700"/>
                  </a:cubicBezTo>
                  <a:cubicBezTo>
                    <a:pt x="445595" y="626656"/>
                    <a:pt x="472920" y="613378"/>
                    <a:pt x="474676" y="590550"/>
                  </a:cubicBezTo>
                  <a:cubicBezTo>
                    <a:pt x="479571" y="526921"/>
                    <a:pt x="455626" y="400050"/>
                    <a:pt x="455626" y="400050"/>
                  </a:cubicBezTo>
                  <a:lnTo>
                    <a:pt x="0" y="660408"/>
                  </a:lnTo>
                  <a:lnTo>
                    <a:pt x="7245" y="631207"/>
                  </a:lnTo>
                  <a:cubicBezTo>
                    <a:pt x="23718" y="564367"/>
                    <a:pt x="14995" y="597996"/>
                    <a:pt x="55576" y="476250"/>
                  </a:cubicBezTo>
                  <a:cubicBezTo>
                    <a:pt x="71070" y="429769"/>
                    <a:pt x="75797" y="398879"/>
                    <a:pt x="112726" y="361950"/>
                  </a:cubicBezTo>
                  <a:cubicBezTo>
                    <a:pt x="128915" y="345761"/>
                    <a:pt x="150826" y="336550"/>
                    <a:pt x="169876" y="323850"/>
                  </a:cubicBezTo>
                  <a:cubicBezTo>
                    <a:pt x="182576" y="342900"/>
                    <a:pt x="197737" y="360522"/>
                    <a:pt x="207976" y="381000"/>
                  </a:cubicBezTo>
                  <a:cubicBezTo>
                    <a:pt x="216956" y="398961"/>
                    <a:pt x="207219" y="434849"/>
                    <a:pt x="227026" y="438150"/>
                  </a:cubicBezTo>
                  <a:cubicBezTo>
                    <a:pt x="260757" y="443772"/>
                    <a:pt x="290526" y="412750"/>
                    <a:pt x="322276" y="400050"/>
                  </a:cubicBezTo>
                  <a:cubicBezTo>
                    <a:pt x="328626" y="381000"/>
                    <a:pt x="332346" y="360861"/>
                    <a:pt x="341326" y="342900"/>
                  </a:cubicBezTo>
                  <a:cubicBezTo>
                    <a:pt x="415184" y="195184"/>
                    <a:pt x="350593" y="372248"/>
                    <a:pt x="398476" y="228600"/>
                  </a:cubicBezTo>
                  <a:cubicBezTo>
                    <a:pt x="417526" y="241300"/>
                    <a:pt x="441323" y="248822"/>
                    <a:pt x="455626" y="266700"/>
                  </a:cubicBezTo>
                  <a:cubicBezTo>
                    <a:pt x="508206" y="332426"/>
                    <a:pt x="486310" y="328941"/>
                    <a:pt x="471742" y="322673"/>
                  </a:cubicBezTo>
                  <a:lnTo>
                    <a:pt x="466402" y="319972"/>
                  </a:lnTo>
                  <a:lnTo>
                    <a:pt x="465612" y="319488"/>
                  </a:lnTo>
                  <a:cubicBezTo>
                    <a:pt x="462309" y="317599"/>
                    <a:pt x="462021" y="317612"/>
                    <a:pt x="463468" y="318489"/>
                  </a:cubicBezTo>
                  <a:lnTo>
                    <a:pt x="466402" y="319972"/>
                  </a:lnTo>
                  <a:lnTo>
                    <a:pt x="485841" y="331900"/>
                  </a:lnTo>
                  <a:cubicBezTo>
                    <a:pt x="496451" y="338631"/>
                    <a:pt x="511353" y="348301"/>
                    <a:pt x="531826" y="361950"/>
                  </a:cubicBezTo>
                  <a:cubicBezTo>
                    <a:pt x="590120" y="347377"/>
                    <a:pt x="621323" y="348653"/>
                    <a:pt x="665176" y="304800"/>
                  </a:cubicBezTo>
                  <a:cubicBezTo>
                    <a:pt x="681365" y="288611"/>
                    <a:pt x="687087" y="263839"/>
                    <a:pt x="703276" y="247650"/>
                  </a:cubicBezTo>
                  <a:cubicBezTo>
                    <a:pt x="719465" y="231461"/>
                    <a:pt x="742837" y="224207"/>
                    <a:pt x="760426" y="209550"/>
                  </a:cubicBezTo>
                  <a:cubicBezTo>
                    <a:pt x="815431" y="163713"/>
                    <a:pt x="818214" y="151444"/>
                    <a:pt x="855676" y="95250"/>
                  </a:cubicBezTo>
                  <a:cubicBezTo>
                    <a:pt x="893940" y="152645"/>
                    <a:pt x="902873" y="160925"/>
                    <a:pt x="931876" y="228600"/>
                  </a:cubicBezTo>
                  <a:cubicBezTo>
                    <a:pt x="939786" y="247057"/>
                    <a:pt x="944576" y="266700"/>
                    <a:pt x="950926" y="285750"/>
                  </a:cubicBezTo>
                  <a:cubicBezTo>
                    <a:pt x="976326" y="279400"/>
                    <a:pt x="1004394" y="279690"/>
                    <a:pt x="1027126" y="266700"/>
                  </a:cubicBezTo>
                  <a:cubicBezTo>
                    <a:pt x="1099946" y="225089"/>
                    <a:pt x="1069774" y="205002"/>
                    <a:pt x="1122376" y="152400"/>
                  </a:cubicBezTo>
                  <a:cubicBezTo>
                    <a:pt x="1138565" y="136211"/>
                    <a:pt x="1160476" y="127000"/>
                    <a:pt x="1179526" y="114300"/>
                  </a:cubicBezTo>
                  <a:cubicBezTo>
                    <a:pt x="1274121" y="256193"/>
                    <a:pt x="1152544" y="81921"/>
                    <a:pt x="1274776" y="228600"/>
                  </a:cubicBezTo>
                  <a:cubicBezTo>
                    <a:pt x="1289433" y="246189"/>
                    <a:pt x="1294998" y="271447"/>
                    <a:pt x="1312876" y="285750"/>
                  </a:cubicBezTo>
                  <a:cubicBezTo>
                    <a:pt x="1328556" y="298294"/>
                    <a:pt x="1350976" y="298450"/>
                    <a:pt x="1370026" y="304800"/>
                  </a:cubicBezTo>
                  <a:cubicBezTo>
                    <a:pt x="1401776" y="298450"/>
                    <a:pt x="1437959" y="303133"/>
                    <a:pt x="1465276" y="285750"/>
                  </a:cubicBezTo>
                  <a:cubicBezTo>
                    <a:pt x="1510734" y="256822"/>
                    <a:pt x="1534744" y="201338"/>
                    <a:pt x="1579576" y="171450"/>
                  </a:cubicBezTo>
                  <a:lnTo>
                    <a:pt x="1636726" y="133350"/>
                  </a:lnTo>
                  <a:cubicBezTo>
                    <a:pt x="1643076" y="114300"/>
                    <a:pt x="1637815" y="85180"/>
                    <a:pt x="1655776" y="76200"/>
                  </a:cubicBezTo>
                  <a:cubicBezTo>
                    <a:pt x="1673737" y="67220"/>
                    <a:pt x="1695373" y="85498"/>
                    <a:pt x="1712926" y="95250"/>
                  </a:cubicBezTo>
                  <a:cubicBezTo>
                    <a:pt x="1752954" y="117488"/>
                    <a:pt x="1827226" y="171450"/>
                    <a:pt x="1827226" y="171450"/>
                  </a:cubicBezTo>
                  <a:cubicBezTo>
                    <a:pt x="1865326" y="158750"/>
                    <a:pt x="1905605" y="151311"/>
                    <a:pt x="1941526" y="133350"/>
                  </a:cubicBezTo>
                  <a:cubicBezTo>
                    <a:pt x="1966926" y="120650"/>
                    <a:pt x="1991359" y="105797"/>
                    <a:pt x="2017726" y="95250"/>
                  </a:cubicBezTo>
                  <a:cubicBezTo>
                    <a:pt x="2055014" y="80335"/>
                    <a:pt x="2132026" y="57150"/>
                    <a:pt x="2132026" y="57150"/>
                  </a:cubicBezTo>
                  <a:cubicBezTo>
                    <a:pt x="2163776" y="63500"/>
                    <a:pt x="2196959" y="64831"/>
                    <a:pt x="2227276" y="76200"/>
                  </a:cubicBezTo>
                  <a:cubicBezTo>
                    <a:pt x="2248713" y="84239"/>
                    <a:pt x="2261531" y="114300"/>
                    <a:pt x="2284426" y="114300"/>
                  </a:cubicBezTo>
                  <a:cubicBezTo>
                    <a:pt x="2315589" y="114300"/>
                    <a:pt x="2382342" y="29973"/>
                    <a:pt x="2398726" y="19050"/>
                  </a:cubicBezTo>
                  <a:cubicBezTo>
                    <a:pt x="2415434" y="7911"/>
                    <a:pt x="2436826" y="6350"/>
                    <a:pt x="2455876" y="0"/>
                  </a:cubicBezTo>
                  <a:close/>
                </a:path>
              </a:pathLst>
            </a:custGeom>
            <a:blipFill>
              <a:blip r:embed="rId6"/>
              <a:tile tx="0" ty="0" sx="100000" sy="100000" flip="none" algn="tl"/>
            </a:blipFill>
            <a:ln>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BÀI 8</a:t>
              </a:r>
              <a:endParaRPr kumimoji="0" lang="en-US" sz="80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0" name="Picture 69"/>
            <p:cNvPicPr>
              <a:picLocks noChangeAspect="1"/>
            </p:cNvPicPr>
            <p:nvPr/>
          </p:nvPicPr>
          <p:blipFill>
            <a:blip r:embed="rId8">
              <a:extLst>
                <a:ext uri="{BEBA8EAE-BF5A-486C-A8C5-ECC9F3942E4B}">
                  <a14:imgProps xmlns:a14="http://schemas.microsoft.com/office/drawing/2010/main">
                    <a14:imgLayer r:embed="rId9">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18247" r="16198"/>
            <a:stretch>
              <a:fillRect/>
            </a:stretch>
          </p:blipFill>
          <p:spPr>
            <a:xfrm>
              <a:off x="9317559" y="2934746"/>
              <a:ext cx="1103004" cy="1308649"/>
            </a:xfrm>
            <a:custGeom>
              <a:avLst/>
              <a:gdLst>
                <a:gd name="connsiteX0" fmla="*/ 1397925 w 5619750"/>
                <a:gd name="connsiteY0" fmla="*/ 0 h 6667500"/>
                <a:gd name="connsiteX1" fmla="*/ 2313869 w 5619750"/>
                <a:gd name="connsiteY1" fmla="*/ 0 h 6667500"/>
                <a:gd name="connsiteX2" fmla="*/ 2320510 w 5619750"/>
                <a:gd name="connsiteY2" fmla="*/ 3389 h 6667500"/>
                <a:gd name="connsiteX3" fmla="*/ 2476500 w 5619750"/>
                <a:gd name="connsiteY3" fmla="*/ 129425 h 6667500"/>
                <a:gd name="connsiteX4" fmla="*/ 2667000 w 5619750"/>
                <a:gd name="connsiteY4" fmla="*/ 262775 h 6667500"/>
                <a:gd name="connsiteX5" fmla="*/ 2781300 w 5619750"/>
                <a:gd name="connsiteY5" fmla="*/ 377075 h 6667500"/>
                <a:gd name="connsiteX6" fmla="*/ 2838450 w 5619750"/>
                <a:gd name="connsiteY6" fmla="*/ 434225 h 6667500"/>
                <a:gd name="connsiteX7" fmla="*/ 2933700 w 5619750"/>
                <a:gd name="connsiteY7" fmla="*/ 510425 h 6667500"/>
                <a:gd name="connsiteX8" fmla="*/ 3086100 w 5619750"/>
                <a:gd name="connsiteY8" fmla="*/ 834275 h 6667500"/>
                <a:gd name="connsiteX9" fmla="*/ 3124200 w 5619750"/>
                <a:gd name="connsiteY9" fmla="*/ 986675 h 6667500"/>
                <a:gd name="connsiteX10" fmla="*/ 3143250 w 5619750"/>
                <a:gd name="connsiteY10" fmla="*/ 1196225 h 6667500"/>
                <a:gd name="connsiteX11" fmla="*/ 3162300 w 5619750"/>
                <a:gd name="connsiteY11" fmla="*/ 1348625 h 6667500"/>
                <a:gd name="connsiteX12" fmla="*/ 3200400 w 5619750"/>
                <a:gd name="connsiteY12" fmla="*/ 1824875 h 6667500"/>
                <a:gd name="connsiteX13" fmla="*/ 3181350 w 5619750"/>
                <a:gd name="connsiteY13" fmla="*/ 2167775 h 6667500"/>
                <a:gd name="connsiteX14" fmla="*/ 3200400 w 5619750"/>
                <a:gd name="connsiteY14" fmla="*/ 2377325 h 6667500"/>
                <a:gd name="connsiteX15" fmla="*/ 3467100 w 5619750"/>
                <a:gd name="connsiteY15" fmla="*/ 2548775 h 6667500"/>
                <a:gd name="connsiteX16" fmla="*/ 3581400 w 5619750"/>
                <a:gd name="connsiteY16" fmla="*/ 2586875 h 6667500"/>
                <a:gd name="connsiteX17" fmla="*/ 3638550 w 5619750"/>
                <a:gd name="connsiteY17" fmla="*/ 2605925 h 6667500"/>
                <a:gd name="connsiteX18" fmla="*/ 3695700 w 5619750"/>
                <a:gd name="connsiteY18" fmla="*/ 2567825 h 6667500"/>
                <a:gd name="connsiteX19" fmla="*/ 4019550 w 5619750"/>
                <a:gd name="connsiteY19" fmla="*/ 2624975 h 6667500"/>
                <a:gd name="connsiteX20" fmla="*/ 4076700 w 5619750"/>
                <a:gd name="connsiteY20" fmla="*/ 2663075 h 6667500"/>
                <a:gd name="connsiteX21" fmla="*/ 4267200 w 5619750"/>
                <a:gd name="connsiteY21" fmla="*/ 2720225 h 6667500"/>
                <a:gd name="connsiteX22" fmla="*/ 4610100 w 5619750"/>
                <a:gd name="connsiteY22" fmla="*/ 2796425 h 6667500"/>
                <a:gd name="connsiteX23" fmla="*/ 4686300 w 5619750"/>
                <a:gd name="connsiteY23" fmla="*/ 2853575 h 6667500"/>
                <a:gd name="connsiteX24" fmla="*/ 4743450 w 5619750"/>
                <a:gd name="connsiteY24" fmla="*/ 2872625 h 6667500"/>
                <a:gd name="connsiteX25" fmla="*/ 4781550 w 5619750"/>
                <a:gd name="connsiteY25" fmla="*/ 2929775 h 6667500"/>
                <a:gd name="connsiteX26" fmla="*/ 4895850 w 5619750"/>
                <a:gd name="connsiteY26" fmla="*/ 3005975 h 6667500"/>
                <a:gd name="connsiteX27" fmla="*/ 4953000 w 5619750"/>
                <a:gd name="connsiteY27" fmla="*/ 3082175 h 6667500"/>
                <a:gd name="connsiteX28" fmla="*/ 5086350 w 5619750"/>
                <a:gd name="connsiteY28" fmla="*/ 3291725 h 6667500"/>
                <a:gd name="connsiteX29" fmla="*/ 5162550 w 5619750"/>
                <a:gd name="connsiteY29" fmla="*/ 3596525 h 6667500"/>
                <a:gd name="connsiteX30" fmla="*/ 5200650 w 5619750"/>
                <a:gd name="connsiteY30" fmla="*/ 3653675 h 6667500"/>
                <a:gd name="connsiteX31" fmla="*/ 5219700 w 5619750"/>
                <a:gd name="connsiteY31" fmla="*/ 3729875 h 6667500"/>
                <a:gd name="connsiteX32" fmla="*/ 5257800 w 5619750"/>
                <a:gd name="connsiteY32" fmla="*/ 3787025 h 6667500"/>
                <a:gd name="connsiteX33" fmla="*/ 5276850 w 5619750"/>
                <a:gd name="connsiteY33" fmla="*/ 3977525 h 6667500"/>
                <a:gd name="connsiteX34" fmla="*/ 5314950 w 5619750"/>
                <a:gd name="connsiteY34" fmla="*/ 4110875 h 6667500"/>
                <a:gd name="connsiteX35" fmla="*/ 5353050 w 5619750"/>
                <a:gd name="connsiteY35" fmla="*/ 4320425 h 6667500"/>
                <a:gd name="connsiteX36" fmla="*/ 5391150 w 5619750"/>
                <a:gd name="connsiteY36" fmla="*/ 4453775 h 6667500"/>
                <a:gd name="connsiteX37" fmla="*/ 5429250 w 5619750"/>
                <a:gd name="connsiteY37" fmla="*/ 4644275 h 6667500"/>
                <a:gd name="connsiteX38" fmla="*/ 5524500 w 5619750"/>
                <a:gd name="connsiteY38" fmla="*/ 4930025 h 6667500"/>
                <a:gd name="connsiteX39" fmla="*/ 5562600 w 5619750"/>
                <a:gd name="connsiteY39" fmla="*/ 5006225 h 6667500"/>
                <a:gd name="connsiteX40" fmla="*/ 5600700 w 5619750"/>
                <a:gd name="connsiteY40" fmla="*/ 5120525 h 6667500"/>
                <a:gd name="connsiteX41" fmla="*/ 5619750 w 5619750"/>
                <a:gd name="connsiteY41" fmla="*/ 5177675 h 6667500"/>
                <a:gd name="connsiteX42" fmla="*/ 5600700 w 5619750"/>
                <a:gd name="connsiteY42" fmla="*/ 5653925 h 6667500"/>
                <a:gd name="connsiteX43" fmla="*/ 5581650 w 5619750"/>
                <a:gd name="connsiteY43" fmla="*/ 5711075 h 6667500"/>
                <a:gd name="connsiteX44" fmla="*/ 5334000 w 5619750"/>
                <a:gd name="connsiteY44" fmla="*/ 5901575 h 6667500"/>
                <a:gd name="connsiteX45" fmla="*/ 5181600 w 5619750"/>
                <a:gd name="connsiteY45" fmla="*/ 5996825 h 6667500"/>
                <a:gd name="connsiteX46" fmla="*/ 5067300 w 5619750"/>
                <a:gd name="connsiteY46" fmla="*/ 6053975 h 6667500"/>
                <a:gd name="connsiteX47" fmla="*/ 4972050 w 5619750"/>
                <a:gd name="connsiteY47" fmla="*/ 6130175 h 6667500"/>
                <a:gd name="connsiteX48" fmla="*/ 4819650 w 5619750"/>
                <a:gd name="connsiteY48" fmla="*/ 6206375 h 6667500"/>
                <a:gd name="connsiteX49" fmla="*/ 4686300 w 5619750"/>
                <a:gd name="connsiteY49" fmla="*/ 6282575 h 6667500"/>
                <a:gd name="connsiteX50" fmla="*/ 4629150 w 5619750"/>
                <a:gd name="connsiteY50" fmla="*/ 6301625 h 6667500"/>
                <a:gd name="connsiteX51" fmla="*/ 4533900 w 5619750"/>
                <a:gd name="connsiteY51" fmla="*/ 6358775 h 6667500"/>
                <a:gd name="connsiteX52" fmla="*/ 4210050 w 5619750"/>
                <a:gd name="connsiteY52" fmla="*/ 6434975 h 6667500"/>
                <a:gd name="connsiteX53" fmla="*/ 4038600 w 5619750"/>
                <a:gd name="connsiteY53" fmla="*/ 6473075 h 6667500"/>
                <a:gd name="connsiteX54" fmla="*/ 3695700 w 5619750"/>
                <a:gd name="connsiteY54" fmla="*/ 6568325 h 6667500"/>
                <a:gd name="connsiteX55" fmla="*/ 2667000 w 5619750"/>
                <a:gd name="connsiteY55" fmla="*/ 6587375 h 6667500"/>
                <a:gd name="connsiteX56" fmla="*/ 2533650 w 5619750"/>
                <a:gd name="connsiteY56" fmla="*/ 6644525 h 6667500"/>
                <a:gd name="connsiteX57" fmla="*/ 2505075 w 5619750"/>
                <a:gd name="connsiteY57" fmla="*/ 6663575 h 6667500"/>
                <a:gd name="connsiteX58" fmla="*/ 2499188 w 5619750"/>
                <a:gd name="connsiteY58" fmla="*/ 6667500 h 6667500"/>
                <a:gd name="connsiteX59" fmla="*/ 2263025 w 5619750"/>
                <a:gd name="connsiteY59" fmla="*/ 6667500 h 6667500"/>
                <a:gd name="connsiteX60" fmla="*/ 2286000 w 5619750"/>
                <a:gd name="connsiteY60" fmla="*/ 6644525 h 6667500"/>
                <a:gd name="connsiteX61" fmla="*/ 2190750 w 5619750"/>
                <a:gd name="connsiteY61" fmla="*/ 6587375 h 6667500"/>
                <a:gd name="connsiteX62" fmla="*/ 2133600 w 5619750"/>
                <a:gd name="connsiteY62" fmla="*/ 6530225 h 6667500"/>
                <a:gd name="connsiteX63" fmla="*/ 1943100 w 5619750"/>
                <a:gd name="connsiteY63" fmla="*/ 6473075 h 6667500"/>
                <a:gd name="connsiteX64" fmla="*/ 1885950 w 5619750"/>
                <a:gd name="connsiteY64" fmla="*/ 6454025 h 6667500"/>
                <a:gd name="connsiteX65" fmla="*/ 1733550 w 5619750"/>
                <a:gd name="connsiteY65" fmla="*/ 6339725 h 6667500"/>
                <a:gd name="connsiteX66" fmla="*/ 1657350 w 5619750"/>
                <a:gd name="connsiteY66" fmla="*/ 6301625 h 6667500"/>
                <a:gd name="connsiteX67" fmla="*/ 1543050 w 5619750"/>
                <a:gd name="connsiteY67" fmla="*/ 6206375 h 6667500"/>
                <a:gd name="connsiteX68" fmla="*/ 1466850 w 5619750"/>
                <a:gd name="connsiteY68" fmla="*/ 6149225 h 6667500"/>
                <a:gd name="connsiteX69" fmla="*/ 1371600 w 5619750"/>
                <a:gd name="connsiteY69" fmla="*/ 6053975 h 6667500"/>
                <a:gd name="connsiteX70" fmla="*/ 1314450 w 5619750"/>
                <a:gd name="connsiteY70" fmla="*/ 6015875 h 6667500"/>
                <a:gd name="connsiteX71" fmla="*/ 1219200 w 5619750"/>
                <a:gd name="connsiteY71" fmla="*/ 5901575 h 6667500"/>
                <a:gd name="connsiteX72" fmla="*/ 1085850 w 5619750"/>
                <a:gd name="connsiteY72" fmla="*/ 5787275 h 6667500"/>
                <a:gd name="connsiteX73" fmla="*/ 971550 w 5619750"/>
                <a:gd name="connsiteY73" fmla="*/ 5634875 h 6667500"/>
                <a:gd name="connsiteX74" fmla="*/ 895350 w 5619750"/>
                <a:gd name="connsiteY74" fmla="*/ 5539625 h 6667500"/>
                <a:gd name="connsiteX75" fmla="*/ 857250 w 5619750"/>
                <a:gd name="connsiteY75" fmla="*/ 5482475 h 6667500"/>
                <a:gd name="connsiteX76" fmla="*/ 742950 w 5619750"/>
                <a:gd name="connsiteY76" fmla="*/ 5387225 h 6667500"/>
                <a:gd name="connsiteX77" fmla="*/ 685800 w 5619750"/>
                <a:gd name="connsiteY77" fmla="*/ 5330075 h 6667500"/>
                <a:gd name="connsiteX78" fmla="*/ 533400 w 5619750"/>
                <a:gd name="connsiteY78" fmla="*/ 5215775 h 6667500"/>
                <a:gd name="connsiteX79" fmla="*/ 342900 w 5619750"/>
                <a:gd name="connsiteY79" fmla="*/ 4968125 h 6667500"/>
                <a:gd name="connsiteX80" fmla="*/ 247650 w 5619750"/>
                <a:gd name="connsiteY80" fmla="*/ 4853825 h 6667500"/>
                <a:gd name="connsiteX81" fmla="*/ 171450 w 5619750"/>
                <a:gd name="connsiteY81" fmla="*/ 4720475 h 6667500"/>
                <a:gd name="connsiteX82" fmla="*/ 95250 w 5619750"/>
                <a:gd name="connsiteY82" fmla="*/ 4606175 h 6667500"/>
                <a:gd name="connsiteX83" fmla="*/ 76200 w 5619750"/>
                <a:gd name="connsiteY83" fmla="*/ 4549025 h 6667500"/>
                <a:gd name="connsiteX84" fmla="*/ 38100 w 5619750"/>
                <a:gd name="connsiteY84" fmla="*/ 4491875 h 6667500"/>
                <a:gd name="connsiteX85" fmla="*/ 0 w 5619750"/>
                <a:gd name="connsiteY85" fmla="*/ 4377575 h 6667500"/>
                <a:gd name="connsiteX86" fmla="*/ 19050 w 5619750"/>
                <a:gd name="connsiteY86" fmla="*/ 3996575 h 6667500"/>
                <a:gd name="connsiteX87" fmla="*/ 38100 w 5619750"/>
                <a:gd name="connsiteY87" fmla="*/ 3901325 h 6667500"/>
                <a:gd name="connsiteX88" fmla="*/ 76200 w 5619750"/>
                <a:gd name="connsiteY88" fmla="*/ 3787025 h 6667500"/>
                <a:gd name="connsiteX89" fmla="*/ 133350 w 5619750"/>
                <a:gd name="connsiteY89" fmla="*/ 3748925 h 6667500"/>
                <a:gd name="connsiteX90" fmla="*/ 381000 w 5619750"/>
                <a:gd name="connsiteY90" fmla="*/ 3710825 h 6667500"/>
                <a:gd name="connsiteX91" fmla="*/ 514350 w 5619750"/>
                <a:gd name="connsiteY91" fmla="*/ 3691775 h 6667500"/>
                <a:gd name="connsiteX92" fmla="*/ 800100 w 5619750"/>
                <a:gd name="connsiteY92" fmla="*/ 3748925 h 6667500"/>
                <a:gd name="connsiteX93" fmla="*/ 857250 w 5619750"/>
                <a:gd name="connsiteY93" fmla="*/ 3787025 h 6667500"/>
                <a:gd name="connsiteX94" fmla="*/ 914400 w 5619750"/>
                <a:gd name="connsiteY94" fmla="*/ 3806075 h 6667500"/>
                <a:gd name="connsiteX95" fmla="*/ 1009650 w 5619750"/>
                <a:gd name="connsiteY95" fmla="*/ 3691775 h 6667500"/>
                <a:gd name="connsiteX96" fmla="*/ 1028700 w 5619750"/>
                <a:gd name="connsiteY96" fmla="*/ 3634625 h 6667500"/>
                <a:gd name="connsiteX97" fmla="*/ 1066800 w 5619750"/>
                <a:gd name="connsiteY97" fmla="*/ 3463175 h 6667500"/>
                <a:gd name="connsiteX98" fmla="*/ 1047750 w 5619750"/>
                <a:gd name="connsiteY98" fmla="*/ 3044075 h 6667500"/>
                <a:gd name="connsiteX99" fmla="*/ 971550 w 5619750"/>
                <a:gd name="connsiteY99" fmla="*/ 2986925 h 6667500"/>
                <a:gd name="connsiteX100" fmla="*/ 857250 w 5619750"/>
                <a:gd name="connsiteY100" fmla="*/ 2929775 h 6667500"/>
                <a:gd name="connsiteX101" fmla="*/ 742950 w 5619750"/>
                <a:gd name="connsiteY101" fmla="*/ 2853575 h 6667500"/>
                <a:gd name="connsiteX102" fmla="*/ 685800 w 5619750"/>
                <a:gd name="connsiteY102" fmla="*/ 2815475 h 6667500"/>
                <a:gd name="connsiteX103" fmla="*/ 552450 w 5619750"/>
                <a:gd name="connsiteY103" fmla="*/ 2624975 h 6667500"/>
                <a:gd name="connsiteX104" fmla="*/ 476250 w 5619750"/>
                <a:gd name="connsiteY104" fmla="*/ 2529725 h 6667500"/>
                <a:gd name="connsiteX105" fmla="*/ 457200 w 5619750"/>
                <a:gd name="connsiteY105" fmla="*/ 2472575 h 6667500"/>
                <a:gd name="connsiteX106" fmla="*/ 342900 w 5619750"/>
                <a:gd name="connsiteY106" fmla="*/ 2320175 h 6667500"/>
                <a:gd name="connsiteX107" fmla="*/ 304800 w 5619750"/>
                <a:gd name="connsiteY107" fmla="*/ 2263025 h 6667500"/>
                <a:gd name="connsiteX108" fmla="*/ 190500 w 5619750"/>
                <a:gd name="connsiteY108" fmla="*/ 1996325 h 6667500"/>
                <a:gd name="connsiteX109" fmla="*/ 152400 w 5619750"/>
                <a:gd name="connsiteY109" fmla="*/ 1939175 h 6667500"/>
                <a:gd name="connsiteX110" fmla="*/ 133350 w 5619750"/>
                <a:gd name="connsiteY110" fmla="*/ 1882025 h 6667500"/>
                <a:gd name="connsiteX111" fmla="*/ 76200 w 5619750"/>
                <a:gd name="connsiteY111" fmla="*/ 1577225 h 6667500"/>
                <a:gd name="connsiteX112" fmla="*/ 57906 w 5619750"/>
                <a:gd name="connsiteY112" fmla="*/ 1450252 h 6667500"/>
                <a:gd name="connsiteX113" fmla="*/ 59423 w 5619750"/>
                <a:gd name="connsiteY113" fmla="*/ 1462757 h 6667500"/>
                <a:gd name="connsiteX114" fmla="*/ 57383 w 5619750"/>
                <a:gd name="connsiteY114" fmla="*/ 1446237 h 6667500"/>
                <a:gd name="connsiteX115" fmla="*/ 38100 w 5619750"/>
                <a:gd name="connsiteY115" fmla="*/ 1291475 h 6667500"/>
                <a:gd name="connsiteX116" fmla="*/ 57150 w 5619750"/>
                <a:gd name="connsiteY116" fmla="*/ 1024775 h 6667500"/>
                <a:gd name="connsiteX117" fmla="*/ 76200 w 5619750"/>
                <a:gd name="connsiteY117" fmla="*/ 967625 h 6667500"/>
                <a:gd name="connsiteX118" fmla="*/ 114300 w 5619750"/>
                <a:gd name="connsiteY118" fmla="*/ 872375 h 6667500"/>
                <a:gd name="connsiteX119" fmla="*/ 133350 w 5619750"/>
                <a:gd name="connsiteY119" fmla="*/ 796175 h 6667500"/>
                <a:gd name="connsiteX120" fmla="*/ 190500 w 5619750"/>
                <a:gd name="connsiteY120" fmla="*/ 739025 h 6667500"/>
                <a:gd name="connsiteX121" fmla="*/ 381000 w 5619750"/>
                <a:gd name="connsiteY121" fmla="*/ 586625 h 6667500"/>
                <a:gd name="connsiteX122" fmla="*/ 514350 w 5619750"/>
                <a:gd name="connsiteY122" fmla="*/ 491375 h 6667500"/>
                <a:gd name="connsiteX123" fmla="*/ 590550 w 5619750"/>
                <a:gd name="connsiteY123" fmla="*/ 415175 h 6667500"/>
                <a:gd name="connsiteX124" fmla="*/ 704850 w 5619750"/>
                <a:gd name="connsiteY124" fmla="*/ 338975 h 6667500"/>
                <a:gd name="connsiteX125" fmla="*/ 762000 w 5619750"/>
                <a:gd name="connsiteY125" fmla="*/ 300875 h 6667500"/>
                <a:gd name="connsiteX126" fmla="*/ 838200 w 5619750"/>
                <a:gd name="connsiteY126" fmla="*/ 262775 h 6667500"/>
                <a:gd name="connsiteX127" fmla="*/ 895350 w 5619750"/>
                <a:gd name="connsiteY127" fmla="*/ 224675 h 6667500"/>
                <a:gd name="connsiteX128" fmla="*/ 990600 w 5619750"/>
                <a:gd name="connsiteY128" fmla="*/ 205625 h 6667500"/>
                <a:gd name="connsiteX129" fmla="*/ 1123950 w 5619750"/>
                <a:gd name="connsiteY129" fmla="*/ 129425 h 6667500"/>
                <a:gd name="connsiteX130" fmla="*/ 1181100 w 5619750"/>
                <a:gd name="connsiteY130" fmla="*/ 91325 h 6667500"/>
                <a:gd name="connsiteX131" fmla="*/ 1295400 w 5619750"/>
                <a:gd name="connsiteY131" fmla="*/ 53225 h 6667500"/>
                <a:gd name="connsiteX132" fmla="*/ 1352550 w 5619750"/>
                <a:gd name="connsiteY132" fmla="*/ 15125 h 6667500"/>
                <a:gd name="connsiteX133" fmla="*/ 1397925 w 5619750"/>
                <a:gd name="connsiteY133" fmla="*/ 0 h 66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5619750" h="6667500">
                  <a:moveTo>
                    <a:pt x="1397925" y="0"/>
                  </a:moveTo>
                  <a:lnTo>
                    <a:pt x="2313869" y="0"/>
                  </a:lnTo>
                  <a:lnTo>
                    <a:pt x="2320510" y="3389"/>
                  </a:lnTo>
                  <a:cubicBezTo>
                    <a:pt x="2334242" y="13219"/>
                    <a:pt x="2334606" y="30099"/>
                    <a:pt x="2476500" y="129425"/>
                  </a:cubicBezTo>
                  <a:cubicBezTo>
                    <a:pt x="2540000" y="173875"/>
                    <a:pt x="2606842" y="213897"/>
                    <a:pt x="2667000" y="262775"/>
                  </a:cubicBezTo>
                  <a:cubicBezTo>
                    <a:pt x="2708818" y="296752"/>
                    <a:pt x="2743200" y="338975"/>
                    <a:pt x="2781300" y="377075"/>
                  </a:cubicBezTo>
                  <a:cubicBezTo>
                    <a:pt x="2800350" y="396125"/>
                    <a:pt x="2817413" y="417395"/>
                    <a:pt x="2838450" y="434225"/>
                  </a:cubicBezTo>
                  <a:lnTo>
                    <a:pt x="2933700" y="510425"/>
                  </a:lnTo>
                  <a:cubicBezTo>
                    <a:pt x="2999646" y="620335"/>
                    <a:pt x="3051689" y="696629"/>
                    <a:pt x="3086100" y="834275"/>
                  </a:cubicBezTo>
                  <a:lnTo>
                    <a:pt x="3124200" y="986675"/>
                  </a:lnTo>
                  <a:cubicBezTo>
                    <a:pt x="3130550" y="1056525"/>
                    <a:pt x="3135908" y="1126472"/>
                    <a:pt x="3143250" y="1196225"/>
                  </a:cubicBezTo>
                  <a:cubicBezTo>
                    <a:pt x="3148609" y="1247139"/>
                    <a:pt x="3157665" y="1297640"/>
                    <a:pt x="3162300" y="1348625"/>
                  </a:cubicBezTo>
                  <a:cubicBezTo>
                    <a:pt x="3176718" y="1507228"/>
                    <a:pt x="3200400" y="1824875"/>
                    <a:pt x="3200400" y="1824875"/>
                  </a:cubicBezTo>
                  <a:cubicBezTo>
                    <a:pt x="3194050" y="1939175"/>
                    <a:pt x="3181350" y="2053299"/>
                    <a:pt x="3181350" y="2167775"/>
                  </a:cubicBezTo>
                  <a:cubicBezTo>
                    <a:pt x="3181350" y="2237913"/>
                    <a:pt x="3158317" y="2321215"/>
                    <a:pt x="3200400" y="2377325"/>
                  </a:cubicBezTo>
                  <a:cubicBezTo>
                    <a:pt x="3263811" y="2461873"/>
                    <a:pt x="3366838" y="2515354"/>
                    <a:pt x="3467100" y="2548775"/>
                  </a:cubicBezTo>
                  <a:lnTo>
                    <a:pt x="3581400" y="2586875"/>
                  </a:lnTo>
                  <a:lnTo>
                    <a:pt x="3638550" y="2605925"/>
                  </a:lnTo>
                  <a:cubicBezTo>
                    <a:pt x="3657600" y="2593225"/>
                    <a:pt x="3672863" y="2569456"/>
                    <a:pt x="3695700" y="2567825"/>
                  </a:cubicBezTo>
                  <a:cubicBezTo>
                    <a:pt x="3747732" y="2564108"/>
                    <a:pt x="3951808" y="2579813"/>
                    <a:pt x="4019550" y="2624975"/>
                  </a:cubicBezTo>
                  <a:cubicBezTo>
                    <a:pt x="4038600" y="2637675"/>
                    <a:pt x="4056222" y="2652836"/>
                    <a:pt x="4076700" y="2663075"/>
                  </a:cubicBezTo>
                  <a:cubicBezTo>
                    <a:pt x="4153388" y="2701419"/>
                    <a:pt x="4184459" y="2705624"/>
                    <a:pt x="4267200" y="2720225"/>
                  </a:cubicBezTo>
                  <a:cubicBezTo>
                    <a:pt x="4552178" y="2770515"/>
                    <a:pt x="4413798" y="2730991"/>
                    <a:pt x="4610100" y="2796425"/>
                  </a:cubicBezTo>
                  <a:cubicBezTo>
                    <a:pt x="4635500" y="2815475"/>
                    <a:pt x="4658733" y="2837823"/>
                    <a:pt x="4686300" y="2853575"/>
                  </a:cubicBezTo>
                  <a:cubicBezTo>
                    <a:pt x="4703735" y="2863538"/>
                    <a:pt x="4727770" y="2860081"/>
                    <a:pt x="4743450" y="2872625"/>
                  </a:cubicBezTo>
                  <a:cubicBezTo>
                    <a:pt x="4761328" y="2886928"/>
                    <a:pt x="4764320" y="2914698"/>
                    <a:pt x="4781550" y="2929775"/>
                  </a:cubicBezTo>
                  <a:cubicBezTo>
                    <a:pt x="4816011" y="2959928"/>
                    <a:pt x="4861626" y="2975553"/>
                    <a:pt x="4895850" y="3005975"/>
                  </a:cubicBezTo>
                  <a:cubicBezTo>
                    <a:pt x="4919580" y="3027069"/>
                    <a:pt x="4934793" y="3056164"/>
                    <a:pt x="4953000" y="3082175"/>
                  </a:cubicBezTo>
                  <a:cubicBezTo>
                    <a:pt x="5020717" y="3178914"/>
                    <a:pt x="5029108" y="3196322"/>
                    <a:pt x="5086350" y="3291725"/>
                  </a:cubicBezTo>
                  <a:cubicBezTo>
                    <a:pt x="5100169" y="3353913"/>
                    <a:pt x="5135458" y="3528796"/>
                    <a:pt x="5162550" y="3596525"/>
                  </a:cubicBezTo>
                  <a:cubicBezTo>
                    <a:pt x="5171053" y="3617783"/>
                    <a:pt x="5187950" y="3634625"/>
                    <a:pt x="5200650" y="3653675"/>
                  </a:cubicBezTo>
                  <a:cubicBezTo>
                    <a:pt x="5207000" y="3679075"/>
                    <a:pt x="5209387" y="3705810"/>
                    <a:pt x="5219700" y="3729875"/>
                  </a:cubicBezTo>
                  <a:cubicBezTo>
                    <a:pt x="5228719" y="3750919"/>
                    <a:pt x="5252652" y="3764716"/>
                    <a:pt x="5257800" y="3787025"/>
                  </a:cubicBezTo>
                  <a:cubicBezTo>
                    <a:pt x="5272150" y="3849207"/>
                    <a:pt x="5265760" y="3914679"/>
                    <a:pt x="5276850" y="3977525"/>
                  </a:cubicBezTo>
                  <a:cubicBezTo>
                    <a:pt x="5284884" y="4023050"/>
                    <a:pt x="5304555" y="4065830"/>
                    <a:pt x="5314950" y="4110875"/>
                  </a:cubicBezTo>
                  <a:cubicBezTo>
                    <a:pt x="5365903" y="4331670"/>
                    <a:pt x="5304144" y="4124800"/>
                    <a:pt x="5353050" y="4320425"/>
                  </a:cubicBezTo>
                  <a:cubicBezTo>
                    <a:pt x="5364262" y="4365273"/>
                    <a:pt x="5380562" y="4408775"/>
                    <a:pt x="5391150" y="4453775"/>
                  </a:cubicBezTo>
                  <a:cubicBezTo>
                    <a:pt x="5405982" y="4516811"/>
                    <a:pt x="5408772" y="4582841"/>
                    <a:pt x="5429250" y="4644275"/>
                  </a:cubicBezTo>
                  <a:cubicBezTo>
                    <a:pt x="5461000" y="4739525"/>
                    <a:pt x="5479599" y="4840222"/>
                    <a:pt x="5524500" y="4930025"/>
                  </a:cubicBezTo>
                  <a:cubicBezTo>
                    <a:pt x="5537200" y="4955425"/>
                    <a:pt x="5552053" y="4979858"/>
                    <a:pt x="5562600" y="5006225"/>
                  </a:cubicBezTo>
                  <a:cubicBezTo>
                    <a:pt x="5577515" y="5043513"/>
                    <a:pt x="5588000" y="5082425"/>
                    <a:pt x="5600700" y="5120525"/>
                  </a:cubicBezTo>
                  <a:lnTo>
                    <a:pt x="5619750" y="5177675"/>
                  </a:lnTo>
                  <a:cubicBezTo>
                    <a:pt x="5613400" y="5336425"/>
                    <a:pt x="5612020" y="5495452"/>
                    <a:pt x="5600700" y="5653925"/>
                  </a:cubicBezTo>
                  <a:cubicBezTo>
                    <a:pt x="5599269" y="5673954"/>
                    <a:pt x="5590630" y="5693114"/>
                    <a:pt x="5581650" y="5711075"/>
                  </a:cubicBezTo>
                  <a:cubicBezTo>
                    <a:pt x="5528547" y="5817281"/>
                    <a:pt x="5451042" y="5827654"/>
                    <a:pt x="5334000" y="5901575"/>
                  </a:cubicBezTo>
                  <a:cubicBezTo>
                    <a:pt x="5283350" y="5933564"/>
                    <a:pt x="5235181" y="5970034"/>
                    <a:pt x="5181600" y="5996825"/>
                  </a:cubicBezTo>
                  <a:cubicBezTo>
                    <a:pt x="5143500" y="6015875"/>
                    <a:pt x="5103238" y="6031106"/>
                    <a:pt x="5067300" y="6053975"/>
                  </a:cubicBezTo>
                  <a:cubicBezTo>
                    <a:pt x="5032997" y="6075804"/>
                    <a:pt x="5005360" y="6106858"/>
                    <a:pt x="4972050" y="6130175"/>
                  </a:cubicBezTo>
                  <a:cubicBezTo>
                    <a:pt x="4774024" y="6268793"/>
                    <a:pt x="4958326" y="6137037"/>
                    <a:pt x="4819650" y="6206375"/>
                  </a:cubicBezTo>
                  <a:cubicBezTo>
                    <a:pt x="4628332" y="6302034"/>
                    <a:pt x="4920085" y="6182381"/>
                    <a:pt x="4686300" y="6282575"/>
                  </a:cubicBezTo>
                  <a:cubicBezTo>
                    <a:pt x="4667843" y="6290485"/>
                    <a:pt x="4647111" y="6292645"/>
                    <a:pt x="4629150" y="6301625"/>
                  </a:cubicBezTo>
                  <a:cubicBezTo>
                    <a:pt x="4596032" y="6318184"/>
                    <a:pt x="4567608" y="6343453"/>
                    <a:pt x="4533900" y="6358775"/>
                  </a:cubicBezTo>
                  <a:cubicBezTo>
                    <a:pt x="4428685" y="6406600"/>
                    <a:pt x="4323990" y="6412187"/>
                    <a:pt x="4210050" y="6434975"/>
                  </a:cubicBezTo>
                  <a:cubicBezTo>
                    <a:pt x="4152643" y="6446456"/>
                    <a:pt x="4095271" y="6458383"/>
                    <a:pt x="4038600" y="6473075"/>
                  </a:cubicBezTo>
                  <a:cubicBezTo>
                    <a:pt x="3923769" y="6502846"/>
                    <a:pt x="3814307" y="6566129"/>
                    <a:pt x="3695700" y="6568325"/>
                  </a:cubicBezTo>
                  <a:lnTo>
                    <a:pt x="2667000" y="6587375"/>
                  </a:lnTo>
                  <a:cubicBezTo>
                    <a:pt x="2622550" y="6606425"/>
                    <a:pt x="2576905" y="6622898"/>
                    <a:pt x="2533650" y="6644525"/>
                  </a:cubicBezTo>
                  <a:cubicBezTo>
                    <a:pt x="2523411" y="6649645"/>
                    <a:pt x="2514243" y="6656610"/>
                    <a:pt x="2505075" y="6663575"/>
                  </a:cubicBezTo>
                  <a:lnTo>
                    <a:pt x="2499188" y="6667500"/>
                  </a:lnTo>
                  <a:lnTo>
                    <a:pt x="2263025" y="6667500"/>
                  </a:lnTo>
                  <a:lnTo>
                    <a:pt x="2286000" y="6644525"/>
                  </a:lnTo>
                  <a:cubicBezTo>
                    <a:pt x="2254250" y="6625475"/>
                    <a:pt x="2220371" y="6609591"/>
                    <a:pt x="2190750" y="6587375"/>
                  </a:cubicBezTo>
                  <a:cubicBezTo>
                    <a:pt x="2169197" y="6571211"/>
                    <a:pt x="2156446" y="6544504"/>
                    <a:pt x="2133600" y="6530225"/>
                  </a:cubicBezTo>
                  <a:cubicBezTo>
                    <a:pt x="2065340" y="6487563"/>
                    <a:pt x="2017860" y="6491765"/>
                    <a:pt x="1943100" y="6473075"/>
                  </a:cubicBezTo>
                  <a:cubicBezTo>
                    <a:pt x="1923619" y="6468205"/>
                    <a:pt x="1905000" y="6460375"/>
                    <a:pt x="1885950" y="6454025"/>
                  </a:cubicBezTo>
                  <a:cubicBezTo>
                    <a:pt x="1835150" y="6415925"/>
                    <a:pt x="1786385" y="6374948"/>
                    <a:pt x="1733550" y="6339725"/>
                  </a:cubicBezTo>
                  <a:cubicBezTo>
                    <a:pt x="1709921" y="6323973"/>
                    <a:pt x="1680615" y="6317910"/>
                    <a:pt x="1657350" y="6301625"/>
                  </a:cubicBezTo>
                  <a:cubicBezTo>
                    <a:pt x="1616720" y="6273184"/>
                    <a:pt x="1581777" y="6237357"/>
                    <a:pt x="1543050" y="6206375"/>
                  </a:cubicBezTo>
                  <a:cubicBezTo>
                    <a:pt x="1518257" y="6186541"/>
                    <a:pt x="1490580" y="6170319"/>
                    <a:pt x="1466850" y="6149225"/>
                  </a:cubicBezTo>
                  <a:cubicBezTo>
                    <a:pt x="1433290" y="6119394"/>
                    <a:pt x="1405392" y="6083543"/>
                    <a:pt x="1371600" y="6053975"/>
                  </a:cubicBezTo>
                  <a:cubicBezTo>
                    <a:pt x="1354370" y="6038898"/>
                    <a:pt x="1332039" y="6030532"/>
                    <a:pt x="1314450" y="6015875"/>
                  </a:cubicBezTo>
                  <a:cubicBezTo>
                    <a:pt x="1223378" y="5939982"/>
                    <a:pt x="1287314" y="5983311"/>
                    <a:pt x="1219200" y="5901575"/>
                  </a:cubicBezTo>
                  <a:cubicBezTo>
                    <a:pt x="1115518" y="5777156"/>
                    <a:pt x="1211983" y="5913408"/>
                    <a:pt x="1085850" y="5787275"/>
                  </a:cubicBezTo>
                  <a:cubicBezTo>
                    <a:pt x="1009366" y="5710791"/>
                    <a:pt x="1024310" y="5705222"/>
                    <a:pt x="971550" y="5634875"/>
                  </a:cubicBezTo>
                  <a:cubicBezTo>
                    <a:pt x="947154" y="5602347"/>
                    <a:pt x="919746" y="5572153"/>
                    <a:pt x="895350" y="5539625"/>
                  </a:cubicBezTo>
                  <a:cubicBezTo>
                    <a:pt x="881613" y="5521309"/>
                    <a:pt x="871907" y="5500064"/>
                    <a:pt x="857250" y="5482475"/>
                  </a:cubicBezTo>
                  <a:cubicBezTo>
                    <a:pt x="781357" y="5391403"/>
                    <a:pt x="824686" y="5455339"/>
                    <a:pt x="742950" y="5387225"/>
                  </a:cubicBezTo>
                  <a:cubicBezTo>
                    <a:pt x="722254" y="5369978"/>
                    <a:pt x="706496" y="5347322"/>
                    <a:pt x="685800" y="5330075"/>
                  </a:cubicBezTo>
                  <a:cubicBezTo>
                    <a:pt x="502039" y="5176941"/>
                    <a:pt x="811296" y="5470513"/>
                    <a:pt x="533400" y="5215775"/>
                  </a:cubicBezTo>
                  <a:cubicBezTo>
                    <a:pt x="356862" y="5053949"/>
                    <a:pt x="437017" y="5137536"/>
                    <a:pt x="342900" y="4968125"/>
                  </a:cubicBezTo>
                  <a:cubicBezTo>
                    <a:pt x="295602" y="4882989"/>
                    <a:pt x="314227" y="4933718"/>
                    <a:pt x="247650" y="4853825"/>
                  </a:cubicBezTo>
                  <a:cubicBezTo>
                    <a:pt x="200580" y="4797341"/>
                    <a:pt x="211377" y="4787020"/>
                    <a:pt x="171450" y="4720475"/>
                  </a:cubicBezTo>
                  <a:cubicBezTo>
                    <a:pt x="147891" y="4681210"/>
                    <a:pt x="109730" y="4649616"/>
                    <a:pt x="95250" y="4606175"/>
                  </a:cubicBezTo>
                  <a:cubicBezTo>
                    <a:pt x="88900" y="4587125"/>
                    <a:pt x="85180" y="4566986"/>
                    <a:pt x="76200" y="4549025"/>
                  </a:cubicBezTo>
                  <a:cubicBezTo>
                    <a:pt x="65961" y="4528547"/>
                    <a:pt x="47399" y="4512797"/>
                    <a:pt x="38100" y="4491875"/>
                  </a:cubicBezTo>
                  <a:cubicBezTo>
                    <a:pt x="21789" y="4455175"/>
                    <a:pt x="0" y="4377575"/>
                    <a:pt x="0" y="4377575"/>
                  </a:cubicBezTo>
                  <a:cubicBezTo>
                    <a:pt x="6350" y="4250575"/>
                    <a:pt x="8910" y="4123329"/>
                    <a:pt x="19050" y="3996575"/>
                  </a:cubicBezTo>
                  <a:cubicBezTo>
                    <a:pt x="21632" y="3964299"/>
                    <a:pt x="29581" y="3932563"/>
                    <a:pt x="38100" y="3901325"/>
                  </a:cubicBezTo>
                  <a:cubicBezTo>
                    <a:pt x="48667" y="3862579"/>
                    <a:pt x="42784" y="3809302"/>
                    <a:pt x="76200" y="3787025"/>
                  </a:cubicBezTo>
                  <a:cubicBezTo>
                    <a:pt x="95250" y="3774325"/>
                    <a:pt x="112872" y="3759164"/>
                    <a:pt x="133350" y="3748925"/>
                  </a:cubicBezTo>
                  <a:cubicBezTo>
                    <a:pt x="202797" y="3714201"/>
                    <a:pt x="323844" y="3717549"/>
                    <a:pt x="381000" y="3710825"/>
                  </a:cubicBezTo>
                  <a:cubicBezTo>
                    <a:pt x="425594" y="3705579"/>
                    <a:pt x="469900" y="3698125"/>
                    <a:pt x="514350" y="3691775"/>
                  </a:cubicBezTo>
                  <a:cubicBezTo>
                    <a:pt x="609600" y="3710825"/>
                    <a:pt x="706507" y="3722927"/>
                    <a:pt x="800100" y="3748925"/>
                  </a:cubicBezTo>
                  <a:cubicBezTo>
                    <a:pt x="822160" y="3755053"/>
                    <a:pt x="836772" y="3776786"/>
                    <a:pt x="857250" y="3787025"/>
                  </a:cubicBezTo>
                  <a:cubicBezTo>
                    <a:pt x="875211" y="3796005"/>
                    <a:pt x="895350" y="3799725"/>
                    <a:pt x="914400" y="3806075"/>
                  </a:cubicBezTo>
                  <a:cubicBezTo>
                    <a:pt x="956531" y="3763944"/>
                    <a:pt x="983128" y="3744819"/>
                    <a:pt x="1009650" y="3691775"/>
                  </a:cubicBezTo>
                  <a:cubicBezTo>
                    <a:pt x="1018630" y="3673814"/>
                    <a:pt x="1023183" y="3653933"/>
                    <a:pt x="1028700" y="3634625"/>
                  </a:cubicBezTo>
                  <a:cubicBezTo>
                    <a:pt x="1046635" y="3571851"/>
                    <a:pt x="1053706" y="3528647"/>
                    <a:pt x="1066800" y="3463175"/>
                  </a:cubicBezTo>
                  <a:cubicBezTo>
                    <a:pt x="1060450" y="3323475"/>
                    <a:pt x="1075176" y="3181204"/>
                    <a:pt x="1047750" y="3044075"/>
                  </a:cubicBezTo>
                  <a:cubicBezTo>
                    <a:pt x="1041523" y="3012942"/>
                    <a:pt x="997386" y="3005379"/>
                    <a:pt x="971550" y="2986925"/>
                  </a:cubicBezTo>
                  <a:cubicBezTo>
                    <a:pt x="793953" y="2860070"/>
                    <a:pt x="1027106" y="3024139"/>
                    <a:pt x="857250" y="2929775"/>
                  </a:cubicBezTo>
                  <a:cubicBezTo>
                    <a:pt x="817222" y="2907537"/>
                    <a:pt x="781050" y="2878975"/>
                    <a:pt x="742950" y="2853575"/>
                  </a:cubicBezTo>
                  <a:cubicBezTo>
                    <a:pt x="723900" y="2840875"/>
                    <a:pt x="699537" y="2833791"/>
                    <a:pt x="685800" y="2815475"/>
                  </a:cubicBezTo>
                  <a:cubicBezTo>
                    <a:pt x="659718" y="2780699"/>
                    <a:pt x="561831" y="2653119"/>
                    <a:pt x="552450" y="2624975"/>
                  </a:cubicBezTo>
                  <a:cubicBezTo>
                    <a:pt x="526160" y="2546105"/>
                    <a:pt x="550108" y="2578964"/>
                    <a:pt x="476250" y="2529725"/>
                  </a:cubicBezTo>
                  <a:cubicBezTo>
                    <a:pt x="469900" y="2510675"/>
                    <a:pt x="467981" y="2489516"/>
                    <a:pt x="457200" y="2472575"/>
                  </a:cubicBezTo>
                  <a:cubicBezTo>
                    <a:pt x="423108" y="2419002"/>
                    <a:pt x="378123" y="2373010"/>
                    <a:pt x="342900" y="2320175"/>
                  </a:cubicBezTo>
                  <a:lnTo>
                    <a:pt x="304800" y="2263025"/>
                  </a:lnTo>
                  <a:cubicBezTo>
                    <a:pt x="276420" y="2149505"/>
                    <a:pt x="276067" y="2124676"/>
                    <a:pt x="190500" y="1996325"/>
                  </a:cubicBezTo>
                  <a:cubicBezTo>
                    <a:pt x="177800" y="1977275"/>
                    <a:pt x="162639" y="1959653"/>
                    <a:pt x="152400" y="1939175"/>
                  </a:cubicBezTo>
                  <a:cubicBezTo>
                    <a:pt x="143420" y="1921214"/>
                    <a:pt x="138634" y="1901398"/>
                    <a:pt x="133350" y="1882025"/>
                  </a:cubicBezTo>
                  <a:cubicBezTo>
                    <a:pt x="83818" y="1700408"/>
                    <a:pt x="100782" y="1761590"/>
                    <a:pt x="76200" y="1577225"/>
                  </a:cubicBezTo>
                  <a:cubicBezTo>
                    <a:pt x="49910" y="1380049"/>
                    <a:pt x="54034" y="1417801"/>
                    <a:pt x="57906" y="1450252"/>
                  </a:cubicBezTo>
                  <a:lnTo>
                    <a:pt x="59423" y="1462757"/>
                  </a:lnTo>
                  <a:lnTo>
                    <a:pt x="57383" y="1446237"/>
                  </a:lnTo>
                  <a:cubicBezTo>
                    <a:pt x="54225" y="1420731"/>
                    <a:pt x="48337" y="1373367"/>
                    <a:pt x="38100" y="1291475"/>
                  </a:cubicBezTo>
                  <a:cubicBezTo>
                    <a:pt x="44450" y="1202575"/>
                    <a:pt x="46736" y="1113291"/>
                    <a:pt x="57150" y="1024775"/>
                  </a:cubicBezTo>
                  <a:cubicBezTo>
                    <a:pt x="59496" y="1004832"/>
                    <a:pt x="69149" y="986427"/>
                    <a:pt x="76200" y="967625"/>
                  </a:cubicBezTo>
                  <a:cubicBezTo>
                    <a:pt x="88207" y="935606"/>
                    <a:pt x="103486" y="904816"/>
                    <a:pt x="114300" y="872375"/>
                  </a:cubicBezTo>
                  <a:cubicBezTo>
                    <a:pt x="122579" y="847537"/>
                    <a:pt x="120360" y="818907"/>
                    <a:pt x="133350" y="796175"/>
                  </a:cubicBezTo>
                  <a:cubicBezTo>
                    <a:pt x="146716" y="772784"/>
                    <a:pt x="170475" y="757047"/>
                    <a:pt x="190500" y="739025"/>
                  </a:cubicBezTo>
                  <a:cubicBezTo>
                    <a:pt x="313548" y="628282"/>
                    <a:pt x="285966" y="649981"/>
                    <a:pt x="381000" y="586625"/>
                  </a:cubicBezTo>
                  <a:cubicBezTo>
                    <a:pt x="463030" y="463580"/>
                    <a:pt x="360560" y="593902"/>
                    <a:pt x="514350" y="491375"/>
                  </a:cubicBezTo>
                  <a:cubicBezTo>
                    <a:pt x="544238" y="471450"/>
                    <a:pt x="562500" y="437615"/>
                    <a:pt x="590550" y="415175"/>
                  </a:cubicBezTo>
                  <a:cubicBezTo>
                    <a:pt x="626306" y="386570"/>
                    <a:pt x="666750" y="364375"/>
                    <a:pt x="704850" y="338975"/>
                  </a:cubicBezTo>
                  <a:cubicBezTo>
                    <a:pt x="723900" y="326275"/>
                    <a:pt x="741522" y="311114"/>
                    <a:pt x="762000" y="300875"/>
                  </a:cubicBezTo>
                  <a:cubicBezTo>
                    <a:pt x="787400" y="288175"/>
                    <a:pt x="813544" y="276864"/>
                    <a:pt x="838200" y="262775"/>
                  </a:cubicBezTo>
                  <a:cubicBezTo>
                    <a:pt x="858079" y="251416"/>
                    <a:pt x="873913" y="232714"/>
                    <a:pt x="895350" y="224675"/>
                  </a:cubicBezTo>
                  <a:cubicBezTo>
                    <a:pt x="925667" y="213306"/>
                    <a:pt x="958850" y="211975"/>
                    <a:pt x="990600" y="205625"/>
                  </a:cubicBezTo>
                  <a:cubicBezTo>
                    <a:pt x="1035050" y="180225"/>
                    <a:pt x="1080050" y="155765"/>
                    <a:pt x="1123950" y="129425"/>
                  </a:cubicBezTo>
                  <a:cubicBezTo>
                    <a:pt x="1143583" y="117645"/>
                    <a:pt x="1160178" y="100624"/>
                    <a:pt x="1181100" y="91325"/>
                  </a:cubicBezTo>
                  <a:cubicBezTo>
                    <a:pt x="1217800" y="75014"/>
                    <a:pt x="1257300" y="65925"/>
                    <a:pt x="1295400" y="53225"/>
                  </a:cubicBezTo>
                  <a:cubicBezTo>
                    <a:pt x="1317120" y="45985"/>
                    <a:pt x="1332072" y="25364"/>
                    <a:pt x="1352550" y="15125"/>
                  </a:cubicBezTo>
                  <a:lnTo>
                    <a:pt x="1397925" y="0"/>
                  </a:lnTo>
                  <a:close/>
                </a:path>
              </a:pathLst>
            </a:custGeom>
          </p:spPr>
        </p:pic>
      </p:grpSp>
      <p:grpSp>
        <p:nvGrpSpPr>
          <p:cNvPr id="19" name="Group 18"/>
          <p:cNvGrpSpPr/>
          <p:nvPr/>
        </p:nvGrpSpPr>
        <p:grpSpPr>
          <a:xfrm>
            <a:off x="6965657" y="2587929"/>
            <a:ext cx="2432987" cy="1593970"/>
            <a:chOff x="5371518" y="1981526"/>
            <a:chExt cx="4674576" cy="3289370"/>
          </a:xfrm>
          <a:solidFill>
            <a:schemeClr val="accent2"/>
          </a:solidFill>
        </p:grpSpPr>
        <p:sp>
          <p:nvSpPr>
            <p:cNvPr id="18" name="Flowchart: Decision 17"/>
            <p:cNvSpPr/>
            <p:nvPr/>
          </p:nvSpPr>
          <p:spPr>
            <a:xfrm>
              <a:off x="5371518" y="1981526"/>
              <a:ext cx="4674576" cy="3289370"/>
            </a:xfrm>
            <a:prstGeom prst="flowChartDecision">
              <a:avLst/>
            </a:prstGeom>
            <a:grpFill/>
            <a:ln w="57150">
              <a:solidFill>
                <a:schemeClr val="accent2">
                  <a:lumMod val="20000"/>
                  <a:lumOff val="80000"/>
                </a:schemeClr>
              </a:solidFill>
            </a:ln>
            <a:effectLst>
              <a:glow rad="2286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lowchart: Decision 65"/>
            <p:cNvSpPr/>
            <p:nvPr/>
          </p:nvSpPr>
          <p:spPr>
            <a:xfrm>
              <a:off x="5724377" y="2255250"/>
              <a:ext cx="3930731" cy="2762070"/>
            </a:xfrm>
            <a:prstGeom prst="flowChartDecision">
              <a:avLst/>
            </a:prstGeom>
            <a:grpFill/>
            <a:ln w="57150">
              <a:solidFill>
                <a:schemeClr val="accent2">
                  <a:lumMod val="20000"/>
                  <a:lumOff val="80000"/>
                </a:schemeClr>
              </a:solidFill>
            </a:ln>
            <a:effectLst>
              <a:glow rad="2286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1" name="Group 70"/>
          <p:cNvGrpSpPr/>
          <p:nvPr/>
        </p:nvGrpSpPr>
        <p:grpSpPr>
          <a:xfrm>
            <a:off x="5667550" y="3891456"/>
            <a:ext cx="5029200" cy="2296485"/>
            <a:chOff x="5507990" y="4454940"/>
            <a:chExt cx="5029200" cy="2296485"/>
          </a:xfrm>
        </p:grpSpPr>
        <p:sp>
          <p:nvSpPr>
            <p:cNvPr id="72" name="Freeform 71"/>
            <p:cNvSpPr/>
            <p:nvPr/>
          </p:nvSpPr>
          <p:spPr>
            <a:xfrm>
              <a:off x="5507990" y="4454940"/>
              <a:ext cx="5029200" cy="1609344"/>
            </a:xfrm>
            <a:custGeom>
              <a:avLst/>
              <a:gdLst>
                <a:gd name="connsiteX0" fmla="*/ 1444752 w 5029200"/>
                <a:gd name="connsiteY0" fmla="*/ 0 h 1609344"/>
                <a:gd name="connsiteX1" fmla="*/ 1572768 w 5029200"/>
                <a:gd name="connsiteY1" fmla="*/ 18288 h 1609344"/>
                <a:gd name="connsiteX2" fmla="*/ 1700784 w 5029200"/>
                <a:gd name="connsiteY2" fmla="*/ 109728 h 1609344"/>
                <a:gd name="connsiteX3" fmla="*/ 1792224 w 5029200"/>
                <a:gd name="connsiteY3" fmla="*/ 146304 h 1609344"/>
                <a:gd name="connsiteX4" fmla="*/ 1956816 w 5029200"/>
                <a:gd name="connsiteY4" fmla="*/ 128016 h 1609344"/>
                <a:gd name="connsiteX5" fmla="*/ 2029968 w 5029200"/>
                <a:gd name="connsiteY5" fmla="*/ 109728 h 1609344"/>
                <a:gd name="connsiteX6" fmla="*/ 2157984 w 5029200"/>
                <a:gd name="connsiteY6" fmla="*/ 91440 h 1609344"/>
                <a:gd name="connsiteX7" fmla="*/ 2212848 w 5029200"/>
                <a:gd name="connsiteY7" fmla="*/ 73152 h 1609344"/>
                <a:gd name="connsiteX8" fmla="*/ 2724912 w 5029200"/>
                <a:gd name="connsiteY8" fmla="*/ 128016 h 1609344"/>
                <a:gd name="connsiteX9" fmla="*/ 2944368 w 5029200"/>
                <a:gd name="connsiteY9" fmla="*/ 91440 h 1609344"/>
                <a:gd name="connsiteX10" fmla="*/ 3108960 w 5029200"/>
                <a:gd name="connsiteY10" fmla="*/ 0 h 1609344"/>
                <a:gd name="connsiteX11" fmla="*/ 3364992 w 5029200"/>
                <a:gd name="connsiteY11" fmla="*/ 18288 h 1609344"/>
                <a:gd name="connsiteX12" fmla="*/ 3474720 w 5029200"/>
                <a:gd name="connsiteY12" fmla="*/ 73152 h 1609344"/>
                <a:gd name="connsiteX13" fmla="*/ 3529584 w 5029200"/>
                <a:gd name="connsiteY13" fmla="*/ 91440 h 1609344"/>
                <a:gd name="connsiteX14" fmla="*/ 3968496 w 5029200"/>
                <a:gd name="connsiteY14" fmla="*/ 73152 h 1609344"/>
                <a:gd name="connsiteX15" fmla="*/ 4919472 w 5029200"/>
                <a:gd name="connsiteY15" fmla="*/ 109728 h 1609344"/>
                <a:gd name="connsiteX16" fmla="*/ 4956048 w 5029200"/>
                <a:gd name="connsiteY16" fmla="*/ 164592 h 1609344"/>
                <a:gd name="connsiteX17" fmla="*/ 5010912 w 5029200"/>
                <a:gd name="connsiteY17" fmla="*/ 201168 h 1609344"/>
                <a:gd name="connsiteX18" fmla="*/ 5029200 w 5029200"/>
                <a:gd name="connsiteY18" fmla="*/ 256032 h 1609344"/>
                <a:gd name="connsiteX19" fmla="*/ 5010912 w 5029200"/>
                <a:gd name="connsiteY19" fmla="*/ 566928 h 1609344"/>
                <a:gd name="connsiteX20" fmla="*/ 4919472 w 5029200"/>
                <a:gd name="connsiteY20" fmla="*/ 731520 h 1609344"/>
                <a:gd name="connsiteX21" fmla="*/ 4901184 w 5029200"/>
                <a:gd name="connsiteY21" fmla="*/ 786384 h 1609344"/>
                <a:gd name="connsiteX22" fmla="*/ 4828032 w 5029200"/>
                <a:gd name="connsiteY22" fmla="*/ 896112 h 1609344"/>
                <a:gd name="connsiteX23" fmla="*/ 4681728 w 5029200"/>
                <a:gd name="connsiteY23" fmla="*/ 1024128 h 1609344"/>
                <a:gd name="connsiteX24" fmla="*/ 4370832 w 5029200"/>
                <a:gd name="connsiteY24" fmla="*/ 1042416 h 1609344"/>
                <a:gd name="connsiteX25" fmla="*/ 4279392 w 5029200"/>
                <a:gd name="connsiteY25" fmla="*/ 1207008 h 1609344"/>
                <a:gd name="connsiteX26" fmla="*/ 4224528 w 5029200"/>
                <a:gd name="connsiteY26" fmla="*/ 1243584 h 1609344"/>
                <a:gd name="connsiteX27" fmla="*/ 4169664 w 5029200"/>
                <a:gd name="connsiteY27" fmla="*/ 1353312 h 1609344"/>
                <a:gd name="connsiteX28" fmla="*/ 4114800 w 5029200"/>
                <a:gd name="connsiteY28" fmla="*/ 1389888 h 1609344"/>
                <a:gd name="connsiteX29" fmla="*/ 3730752 w 5029200"/>
                <a:gd name="connsiteY29" fmla="*/ 1426464 h 1609344"/>
                <a:gd name="connsiteX30" fmla="*/ 3621024 w 5029200"/>
                <a:gd name="connsiteY30" fmla="*/ 1444752 h 1609344"/>
                <a:gd name="connsiteX31" fmla="*/ 3566160 w 5029200"/>
                <a:gd name="connsiteY31" fmla="*/ 1463040 h 1609344"/>
                <a:gd name="connsiteX32" fmla="*/ 3364992 w 5029200"/>
                <a:gd name="connsiteY32" fmla="*/ 1481328 h 1609344"/>
                <a:gd name="connsiteX33" fmla="*/ 3200400 w 5029200"/>
                <a:gd name="connsiteY33" fmla="*/ 1499616 h 1609344"/>
                <a:gd name="connsiteX34" fmla="*/ 2907792 w 5029200"/>
                <a:gd name="connsiteY34" fmla="*/ 1481328 h 1609344"/>
                <a:gd name="connsiteX35" fmla="*/ 2761488 w 5029200"/>
                <a:gd name="connsiteY35" fmla="*/ 1444752 h 1609344"/>
                <a:gd name="connsiteX36" fmla="*/ 2724912 w 5029200"/>
                <a:gd name="connsiteY36" fmla="*/ 1444752 h 1609344"/>
                <a:gd name="connsiteX37" fmla="*/ 2768903 w 5029200"/>
                <a:gd name="connsiteY37" fmla="*/ 1442919 h 1609344"/>
                <a:gd name="connsiteX38" fmla="*/ 2854058 w 5029200"/>
                <a:gd name="connsiteY38" fmla="*/ 1444252 h 1609344"/>
                <a:gd name="connsiteX39" fmla="*/ 2962656 w 5029200"/>
                <a:gd name="connsiteY39" fmla="*/ 1444752 h 1609344"/>
                <a:gd name="connsiteX40" fmla="*/ 3163824 w 5029200"/>
                <a:gd name="connsiteY40" fmla="*/ 1426464 h 1609344"/>
                <a:gd name="connsiteX41" fmla="*/ 2768903 w 5029200"/>
                <a:gd name="connsiteY41" fmla="*/ 1442919 h 1609344"/>
                <a:gd name="connsiteX42" fmla="*/ 2766728 w 5029200"/>
                <a:gd name="connsiteY42" fmla="*/ 1442885 h 1609344"/>
                <a:gd name="connsiteX43" fmla="*/ 2377440 w 5029200"/>
                <a:gd name="connsiteY43" fmla="*/ 1444752 h 1609344"/>
                <a:gd name="connsiteX44" fmla="*/ 2359152 w 5029200"/>
                <a:gd name="connsiteY44" fmla="*/ 1499616 h 1609344"/>
                <a:gd name="connsiteX45" fmla="*/ 2267712 w 5029200"/>
                <a:gd name="connsiteY45" fmla="*/ 1609344 h 1609344"/>
                <a:gd name="connsiteX46" fmla="*/ 1920240 w 5029200"/>
                <a:gd name="connsiteY46" fmla="*/ 1572768 h 1609344"/>
                <a:gd name="connsiteX47" fmla="*/ 1773936 w 5029200"/>
                <a:gd name="connsiteY47" fmla="*/ 1517904 h 1609344"/>
                <a:gd name="connsiteX48" fmla="*/ 1627632 w 5029200"/>
                <a:gd name="connsiteY48" fmla="*/ 1481328 h 1609344"/>
                <a:gd name="connsiteX49" fmla="*/ 1389888 w 5029200"/>
                <a:gd name="connsiteY49" fmla="*/ 1463040 h 1609344"/>
                <a:gd name="connsiteX50" fmla="*/ 1115568 w 5029200"/>
                <a:gd name="connsiteY50" fmla="*/ 1444752 h 1609344"/>
                <a:gd name="connsiteX51" fmla="*/ 1005840 w 5029200"/>
                <a:gd name="connsiteY51" fmla="*/ 1408176 h 1609344"/>
                <a:gd name="connsiteX52" fmla="*/ 950976 w 5029200"/>
                <a:gd name="connsiteY52" fmla="*/ 1389888 h 1609344"/>
                <a:gd name="connsiteX53" fmla="*/ 841248 w 5029200"/>
                <a:gd name="connsiteY53" fmla="*/ 1444752 h 1609344"/>
                <a:gd name="connsiteX54" fmla="*/ 694944 w 5029200"/>
                <a:gd name="connsiteY54" fmla="*/ 1499616 h 1609344"/>
                <a:gd name="connsiteX55" fmla="*/ 457200 w 5029200"/>
                <a:gd name="connsiteY55" fmla="*/ 1481328 h 1609344"/>
                <a:gd name="connsiteX56" fmla="*/ 347472 w 5029200"/>
                <a:gd name="connsiteY56" fmla="*/ 1408176 h 1609344"/>
                <a:gd name="connsiteX57" fmla="*/ 292608 w 5029200"/>
                <a:gd name="connsiteY57" fmla="*/ 1371600 h 1609344"/>
                <a:gd name="connsiteX58" fmla="*/ 182880 w 5029200"/>
                <a:gd name="connsiteY58" fmla="*/ 1280160 h 1609344"/>
                <a:gd name="connsiteX59" fmla="*/ 73152 w 5029200"/>
                <a:gd name="connsiteY59" fmla="*/ 1261872 h 1609344"/>
                <a:gd name="connsiteX60" fmla="*/ 36576 w 5029200"/>
                <a:gd name="connsiteY60" fmla="*/ 1207008 h 1609344"/>
                <a:gd name="connsiteX61" fmla="*/ 0 w 5029200"/>
                <a:gd name="connsiteY61" fmla="*/ 1097280 h 1609344"/>
                <a:gd name="connsiteX62" fmla="*/ 18288 w 5029200"/>
                <a:gd name="connsiteY62" fmla="*/ 877824 h 1609344"/>
                <a:gd name="connsiteX63" fmla="*/ 36576 w 5029200"/>
                <a:gd name="connsiteY63" fmla="*/ 804672 h 1609344"/>
                <a:gd name="connsiteX64" fmla="*/ 54864 w 5029200"/>
                <a:gd name="connsiteY64" fmla="*/ 402336 h 1609344"/>
                <a:gd name="connsiteX65" fmla="*/ 109728 w 5029200"/>
                <a:gd name="connsiteY65" fmla="*/ 219456 h 1609344"/>
                <a:gd name="connsiteX66" fmla="*/ 219456 w 5029200"/>
                <a:gd name="connsiteY66" fmla="*/ 164592 h 1609344"/>
                <a:gd name="connsiteX67" fmla="*/ 438912 w 5029200"/>
                <a:gd name="connsiteY67" fmla="*/ 219456 h 1609344"/>
                <a:gd name="connsiteX68" fmla="*/ 493776 w 5029200"/>
                <a:gd name="connsiteY68" fmla="*/ 237744 h 1609344"/>
                <a:gd name="connsiteX69" fmla="*/ 621792 w 5029200"/>
                <a:gd name="connsiteY69" fmla="*/ 201168 h 1609344"/>
                <a:gd name="connsiteX70" fmla="*/ 731520 w 5029200"/>
                <a:gd name="connsiteY70" fmla="*/ 128016 h 1609344"/>
                <a:gd name="connsiteX71" fmla="*/ 969264 w 5029200"/>
                <a:gd name="connsiteY71" fmla="*/ 91440 h 1609344"/>
                <a:gd name="connsiteX72" fmla="*/ 1024128 w 5029200"/>
                <a:gd name="connsiteY72" fmla="*/ 73152 h 1609344"/>
                <a:gd name="connsiteX73" fmla="*/ 1078992 w 5029200"/>
                <a:gd name="connsiteY73" fmla="*/ 36576 h 1609344"/>
                <a:gd name="connsiteX74" fmla="*/ 1389888 w 5029200"/>
                <a:gd name="connsiteY74" fmla="*/ 18288 h 1609344"/>
                <a:gd name="connsiteX75" fmla="*/ 1444752 w 5029200"/>
                <a:gd name="connsiteY75" fmla="*/ 0 h 160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029200" h="1609344">
                  <a:moveTo>
                    <a:pt x="1444752" y="0"/>
                  </a:moveTo>
                  <a:cubicBezTo>
                    <a:pt x="1487857" y="0"/>
                    <a:pt x="1531481" y="5902"/>
                    <a:pt x="1572768" y="18288"/>
                  </a:cubicBezTo>
                  <a:cubicBezTo>
                    <a:pt x="1587672" y="22759"/>
                    <a:pt x="1700633" y="109644"/>
                    <a:pt x="1700784" y="109728"/>
                  </a:cubicBezTo>
                  <a:cubicBezTo>
                    <a:pt x="1729481" y="125671"/>
                    <a:pt x="1761744" y="134112"/>
                    <a:pt x="1792224" y="146304"/>
                  </a:cubicBezTo>
                  <a:cubicBezTo>
                    <a:pt x="1847088" y="140208"/>
                    <a:pt x="1902256" y="136410"/>
                    <a:pt x="1956816" y="128016"/>
                  </a:cubicBezTo>
                  <a:cubicBezTo>
                    <a:pt x="1981658" y="124194"/>
                    <a:pt x="2005239" y="114224"/>
                    <a:pt x="2029968" y="109728"/>
                  </a:cubicBezTo>
                  <a:cubicBezTo>
                    <a:pt x="2072378" y="102017"/>
                    <a:pt x="2115312" y="97536"/>
                    <a:pt x="2157984" y="91440"/>
                  </a:cubicBezTo>
                  <a:cubicBezTo>
                    <a:pt x="2176272" y="85344"/>
                    <a:pt x="2193584" y="72439"/>
                    <a:pt x="2212848" y="73152"/>
                  </a:cubicBezTo>
                  <a:cubicBezTo>
                    <a:pt x="2575947" y="86600"/>
                    <a:pt x="2526600" y="78438"/>
                    <a:pt x="2724912" y="128016"/>
                  </a:cubicBezTo>
                  <a:cubicBezTo>
                    <a:pt x="2755129" y="124659"/>
                    <a:pt x="2890752" y="121227"/>
                    <a:pt x="2944368" y="91440"/>
                  </a:cubicBezTo>
                  <a:cubicBezTo>
                    <a:pt x="3133019" y="-13366"/>
                    <a:pt x="2984817" y="41381"/>
                    <a:pt x="3108960" y="0"/>
                  </a:cubicBezTo>
                  <a:cubicBezTo>
                    <a:pt x="3194304" y="6096"/>
                    <a:pt x="3280017" y="8291"/>
                    <a:pt x="3364992" y="18288"/>
                  </a:cubicBezTo>
                  <a:cubicBezTo>
                    <a:pt x="3425103" y="25360"/>
                    <a:pt x="3421608" y="46596"/>
                    <a:pt x="3474720" y="73152"/>
                  </a:cubicBezTo>
                  <a:cubicBezTo>
                    <a:pt x="3491962" y="81773"/>
                    <a:pt x="3511296" y="85344"/>
                    <a:pt x="3529584" y="91440"/>
                  </a:cubicBezTo>
                  <a:cubicBezTo>
                    <a:pt x="3675888" y="85344"/>
                    <a:pt x="3822065" y="73152"/>
                    <a:pt x="3968496" y="73152"/>
                  </a:cubicBezTo>
                  <a:cubicBezTo>
                    <a:pt x="4827837" y="73152"/>
                    <a:pt x="4584790" y="-1833"/>
                    <a:pt x="4919472" y="109728"/>
                  </a:cubicBezTo>
                  <a:cubicBezTo>
                    <a:pt x="4931664" y="128016"/>
                    <a:pt x="4940506" y="149050"/>
                    <a:pt x="4956048" y="164592"/>
                  </a:cubicBezTo>
                  <a:cubicBezTo>
                    <a:pt x="4971590" y="180134"/>
                    <a:pt x="4997182" y="184005"/>
                    <a:pt x="5010912" y="201168"/>
                  </a:cubicBezTo>
                  <a:cubicBezTo>
                    <a:pt x="5022954" y="216221"/>
                    <a:pt x="5023104" y="237744"/>
                    <a:pt x="5029200" y="256032"/>
                  </a:cubicBezTo>
                  <a:cubicBezTo>
                    <a:pt x="5023104" y="359664"/>
                    <a:pt x="5021242" y="463632"/>
                    <a:pt x="5010912" y="566928"/>
                  </a:cubicBezTo>
                  <a:cubicBezTo>
                    <a:pt x="5003033" y="645718"/>
                    <a:pt x="4947882" y="646291"/>
                    <a:pt x="4919472" y="731520"/>
                  </a:cubicBezTo>
                  <a:cubicBezTo>
                    <a:pt x="4913376" y="749808"/>
                    <a:pt x="4910546" y="769533"/>
                    <a:pt x="4901184" y="786384"/>
                  </a:cubicBezTo>
                  <a:cubicBezTo>
                    <a:pt x="4879836" y="824811"/>
                    <a:pt x="4852416" y="859536"/>
                    <a:pt x="4828032" y="896112"/>
                  </a:cubicBezTo>
                  <a:cubicBezTo>
                    <a:pt x="4794069" y="947057"/>
                    <a:pt x="4755751" y="1019774"/>
                    <a:pt x="4681728" y="1024128"/>
                  </a:cubicBezTo>
                  <a:lnTo>
                    <a:pt x="4370832" y="1042416"/>
                  </a:lnTo>
                  <a:cubicBezTo>
                    <a:pt x="4351775" y="1099588"/>
                    <a:pt x="4333292" y="1171074"/>
                    <a:pt x="4279392" y="1207008"/>
                  </a:cubicBezTo>
                  <a:lnTo>
                    <a:pt x="4224528" y="1243584"/>
                  </a:lnTo>
                  <a:cubicBezTo>
                    <a:pt x="4209654" y="1288206"/>
                    <a:pt x="4205116" y="1317860"/>
                    <a:pt x="4169664" y="1353312"/>
                  </a:cubicBezTo>
                  <a:cubicBezTo>
                    <a:pt x="4154122" y="1368854"/>
                    <a:pt x="4134459" y="1380058"/>
                    <a:pt x="4114800" y="1389888"/>
                  </a:cubicBezTo>
                  <a:cubicBezTo>
                    <a:pt x="4015349" y="1439614"/>
                    <a:pt x="3739009" y="1426005"/>
                    <a:pt x="3730752" y="1426464"/>
                  </a:cubicBezTo>
                  <a:cubicBezTo>
                    <a:pt x="3694176" y="1432560"/>
                    <a:pt x="3657222" y="1436708"/>
                    <a:pt x="3621024" y="1444752"/>
                  </a:cubicBezTo>
                  <a:cubicBezTo>
                    <a:pt x="3602206" y="1448934"/>
                    <a:pt x="3585243" y="1460314"/>
                    <a:pt x="3566160" y="1463040"/>
                  </a:cubicBezTo>
                  <a:cubicBezTo>
                    <a:pt x="3499504" y="1472562"/>
                    <a:pt x="3431990" y="1474628"/>
                    <a:pt x="3364992" y="1481328"/>
                  </a:cubicBezTo>
                  <a:cubicBezTo>
                    <a:pt x="3310064" y="1486821"/>
                    <a:pt x="3255264" y="1493520"/>
                    <a:pt x="3200400" y="1499616"/>
                  </a:cubicBezTo>
                  <a:cubicBezTo>
                    <a:pt x="3102864" y="1493520"/>
                    <a:pt x="3005078" y="1490593"/>
                    <a:pt x="2907792" y="1481328"/>
                  </a:cubicBezTo>
                  <a:cubicBezTo>
                    <a:pt x="2734683" y="1464841"/>
                    <a:pt x="2884767" y="1469408"/>
                    <a:pt x="2761488" y="1444752"/>
                  </a:cubicBezTo>
                  <a:cubicBezTo>
                    <a:pt x="2749533" y="1442361"/>
                    <a:pt x="2737104" y="1444752"/>
                    <a:pt x="2724912" y="1444752"/>
                  </a:cubicBezTo>
                  <a:lnTo>
                    <a:pt x="2768903" y="1442919"/>
                  </a:lnTo>
                  <a:lnTo>
                    <a:pt x="2854058" y="1444252"/>
                  </a:lnTo>
                  <a:cubicBezTo>
                    <a:pt x="2886574" y="1444574"/>
                    <a:pt x="2922635" y="1444752"/>
                    <a:pt x="2962656" y="1444752"/>
                  </a:cubicBezTo>
                  <a:cubicBezTo>
                    <a:pt x="3029989" y="1444752"/>
                    <a:pt x="3096768" y="1432560"/>
                    <a:pt x="3163824" y="1426464"/>
                  </a:cubicBezTo>
                  <a:lnTo>
                    <a:pt x="2768903" y="1442919"/>
                  </a:lnTo>
                  <a:lnTo>
                    <a:pt x="2766728" y="1442885"/>
                  </a:lnTo>
                  <a:cubicBezTo>
                    <a:pt x="2404923" y="1434796"/>
                    <a:pt x="2656209" y="1404928"/>
                    <a:pt x="2377440" y="1444752"/>
                  </a:cubicBezTo>
                  <a:cubicBezTo>
                    <a:pt x="2371344" y="1463040"/>
                    <a:pt x="2367773" y="1482374"/>
                    <a:pt x="2359152" y="1499616"/>
                  </a:cubicBezTo>
                  <a:cubicBezTo>
                    <a:pt x="2333691" y="1550538"/>
                    <a:pt x="2308158" y="1568898"/>
                    <a:pt x="2267712" y="1609344"/>
                  </a:cubicBezTo>
                  <a:cubicBezTo>
                    <a:pt x="2151888" y="1597152"/>
                    <a:pt x="2035726" y="1587831"/>
                    <a:pt x="1920240" y="1572768"/>
                  </a:cubicBezTo>
                  <a:cubicBezTo>
                    <a:pt x="1839460" y="1562231"/>
                    <a:pt x="1849156" y="1550141"/>
                    <a:pt x="1773936" y="1517904"/>
                  </a:cubicBezTo>
                  <a:cubicBezTo>
                    <a:pt x="1724730" y="1496816"/>
                    <a:pt x="1681302" y="1492062"/>
                    <a:pt x="1627632" y="1481328"/>
                  </a:cubicBezTo>
                  <a:cubicBezTo>
                    <a:pt x="1510775" y="1403423"/>
                    <a:pt x="1625351" y="1463040"/>
                    <a:pt x="1389888" y="1463040"/>
                  </a:cubicBezTo>
                  <a:cubicBezTo>
                    <a:pt x="1298245" y="1463040"/>
                    <a:pt x="1207008" y="1450848"/>
                    <a:pt x="1115568" y="1444752"/>
                  </a:cubicBezTo>
                  <a:lnTo>
                    <a:pt x="1005840" y="1408176"/>
                  </a:lnTo>
                  <a:lnTo>
                    <a:pt x="950976" y="1389888"/>
                  </a:lnTo>
                  <a:cubicBezTo>
                    <a:pt x="845541" y="1460178"/>
                    <a:pt x="947250" y="1399323"/>
                    <a:pt x="841248" y="1444752"/>
                  </a:cubicBezTo>
                  <a:cubicBezTo>
                    <a:pt x="707362" y="1502132"/>
                    <a:pt x="829812" y="1465899"/>
                    <a:pt x="694944" y="1499616"/>
                  </a:cubicBezTo>
                  <a:cubicBezTo>
                    <a:pt x="615696" y="1493520"/>
                    <a:pt x="534065" y="1501556"/>
                    <a:pt x="457200" y="1481328"/>
                  </a:cubicBezTo>
                  <a:cubicBezTo>
                    <a:pt x="414688" y="1470141"/>
                    <a:pt x="384048" y="1432560"/>
                    <a:pt x="347472" y="1408176"/>
                  </a:cubicBezTo>
                  <a:cubicBezTo>
                    <a:pt x="329184" y="1395984"/>
                    <a:pt x="308150" y="1387142"/>
                    <a:pt x="292608" y="1371600"/>
                  </a:cubicBezTo>
                  <a:cubicBezTo>
                    <a:pt x="267142" y="1346134"/>
                    <a:pt x="221072" y="1292891"/>
                    <a:pt x="182880" y="1280160"/>
                  </a:cubicBezTo>
                  <a:cubicBezTo>
                    <a:pt x="147702" y="1268434"/>
                    <a:pt x="109728" y="1267968"/>
                    <a:pt x="73152" y="1261872"/>
                  </a:cubicBezTo>
                  <a:cubicBezTo>
                    <a:pt x="60960" y="1243584"/>
                    <a:pt x="45503" y="1227093"/>
                    <a:pt x="36576" y="1207008"/>
                  </a:cubicBezTo>
                  <a:cubicBezTo>
                    <a:pt x="20918" y="1171776"/>
                    <a:pt x="0" y="1097280"/>
                    <a:pt x="0" y="1097280"/>
                  </a:cubicBezTo>
                  <a:cubicBezTo>
                    <a:pt x="6096" y="1024128"/>
                    <a:pt x="9183" y="950663"/>
                    <a:pt x="18288" y="877824"/>
                  </a:cubicBezTo>
                  <a:cubicBezTo>
                    <a:pt x="21406" y="852884"/>
                    <a:pt x="34648" y="829732"/>
                    <a:pt x="36576" y="804672"/>
                  </a:cubicBezTo>
                  <a:cubicBezTo>
                    <a:pt x="46873" y="670817"/>
                    <a:pt x="44567" y="536191"/>
                    <a:pt x="54864" y="402336"/>
                  </a:cubicBezTo>
                  <a:cubicBezTo>
                    <a:pt x="56843" y="376615"/>
                    <a:pt x="104565" y="222898"/>
                    <a:pt x="109728" y="219456"/>
                  </a:cubicBezTo>
                  <a:cubicBezTo>
                    <a:pt x="180632" y="172187"/>
                    <a:pt x="143740" y="189831"/>
                    <a:pt x="219456" y="164592"/>
                  </a:cubicBezTo>
                  <a:cubicBezTo>
                    <a:pt x="367214" y="189218"/>
                    <a:pt x="294006" y="171154"/>
                    <a:pt x="438912" y="219456"/>
                  </a:cubicBezTo>
                  <a:lnTo>
                    <a:pt x="493776" y="237744"/>
                  </a:lnTo>
                  <a:cubicBezTo>
                    <a:pt x="536448" y="225552"/>
                    <a:pt x="581497" y="219766"/>
                    <a:pt x="621792" y="201168"/>
                  </a:cubicBezTo>
                  <a:cubicBezTo>
                    <a:pt x="661705" y="182747"/>
                    <a:pt x="688415" y="136637"/>
                    <a:pt x="731520" y="128016"/>
                  </a:cubicBezTo>
                  <a:cubicBezTo>
                    <a:pt x="871153" y="100089"/>
                    <a:pt x="792116" y="113583"/>
                    <a:pt x="969264" y="91440"/>
                  </a:cubicBezTo>
                  <a:cubicBezTo>
                    <a:pt x="987552" y="85344"/>
                    <a:pt x="1006886" y="81773"/>
                    <a:pt x="1024128" y="73152"/>
                  </a:cubicBezTo>
                  <a:cubicBezTo>
                    <a:pt x="1043787" y="63322"/>
                    <a:pt x="1057256" y="39836"/>
                    <a:pt x="1078992" y="36576"/>
                  </a:cubicBezTo>
                  <a:cubicBezTo>
                    <a:pt x="1181655" y="21177"/>
                    <a:pt x="1286256" y="24384"/>
                    <a:pt x="1389888" y="18288"/>
                  </a:cubicBezTo>
                  <a:cubicBezTo>
                    <a:pt x="1408176" y="12192"/>
                    <a:pt x="1425475" y="0"/>
                    <a:pt x="1444752" y="0"/>
                  </a:cubicBezTo>
                  <a:close/>
                </a:path>
              </a:pathLst>
            </a:custGeom>
            <a:blipFill>
              <a:blip r:embed="rId10"/>
              <a:tile tx="0" ty="0" sx="100000" sy="100000" flip="none" algn="tl"/>
            </a:blipFill>
            <a:ln>
              <a:noFill/>
            </a:ln>
            <a:effectLst>
              <a:glow rad="228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Matura MT Script Capitals" panose="03020802060602070202" pitchFamily="66" charset="0"/>
                  <a:ea typeface="Times New Roman" panose="02020603050405020304" pitchFamily="18" charset="0"/>
                  <a:cs typeface="+mn-cs"/>
                </a:rPr>
                <a:t>NHỮNG</a:t>
              </a:r>
              <a:r>
                <a:rPr kumimoji="0" lang="en-US" sz="3200" b="1" i="0" u="none" strike="noStrike" kern="1200" cap="none" spc="0" normalizeH="0" noProof="0" dirty="0" smtClean="0">
                  <a:ln>
                    <a:noFill/>
                  </a:ln>
                  <a:solidFill>
                    <a:prstClr val="white"/>
                  </a:solidFill>
                  <a:effectLst/>
                  <a:uLnTx/>
                  <a:uFillTx/>
                  <a:latin typeface="Matura MT Script Capitals" panose="03020802060602070202" pitchFamily="66" charset="0"/>
                  <a:ea typeface="Times New Roman" panose="02020603050405020304" pitchFamily="18" charset="0"/>
                  <a:cs typeface="+mn-cs"/>
                </a:rPr>
                <a:t>  GÓC NHÌN CUỘC SỐNG</a:t>
              </a:r>
              <a:endParaRPr kumimoji="0" lang="en-US" sz="3200" b="1" i="0" u="none" strike="noStrike" kern="1200" cap="none" spc="0" normalizeH="0" baseline="0" noProof="0" dirty="0">
                <a:ln>
                  <a:noFill/>
                </a:ln>
                <a:solidFill>
                  <a:prstClr val="white"/>
                </a:solidFill>
                <a:effectLst/>
                <a:uLnTx/>
                <a:uFillTx/>
                <a:latin typeface="Matura MT Script Capitals" panose="03020802060602070202" pitchFamily="66" charset="0"/>
                <a:ea typeface="Times New Roman" panose="02020603050405020304" pitchFamily="18" charset="0"/>
                <a:cs typeface="+mn-cs"/>
              </a:endParaRPr>
            </a:p>
          </p:txBody>
        </p:sp>
        <p:pic>
          <p:nvPicPr>
            <p:cNvPr id="74" name="Picture 73"/>
            <p:cNvPicPr>
              <a:picLocks noChangeAspect="1"/>
            </p:cNvPicPr>
            <p:nvPr/>
          </p:nvPicPr>
          <p:blipFill>
            <a:blip r:embed="rId8">
              <a:extLst>
                <a:ext uri="{BEBA8EAE-BF5A-486C-A8C5-ECC9F3942E4B}">
                  <a14:imgProps xmlns:a14="http://schemas.microsoft.com/office/drawing/2010/main">
                    <a14:imgLayer r:embed="rId9">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18247" r="16198"/>
            <a:stretch>
              <a:fillRect/>
            </a:stretch>
          </p:blipFill>
          <p:spPr>
            <a:xfrm>
              <a:off x="5780197" y="5442776"/>
              <a:ext cx="1103004" cy="1308649"/>
            </a:xfrm>
            <a:custGeom>
              <a:avLst/>
              <a:gdLst>
                <a:gd name="connsiteX0" fmla="*/ 1397925 w 5619750"/>
                <a:gd name="connsiteY0" fmla="*/ 0 h 6667500"/>
                <a:gd name="connsiteX1" fmla="*/ 2313869 w 5619750"/>
                <a:gd name="connsiteY1" fmla="*/ 0 h 6667500"/>
                <a:gd name="connsiteX2" fmla="*/ 2320510 w 5619750"/>
                <a:gd name="connsiteY2" fmla="*/ 3389 h 6667500"/>
                <a:gd name="connsiteX3" fmla="*/ 2476500 w 5619750"/>
                <a:gd name="connsiteY3" fmla="*/ 129425 h 6667500"/>
                <a:gd name="connsiteX4" fmla="*/ 2667000 w 5619750"/>
                <a:gd name="connsiteY4" fmla="*/ 262775 h 6667500"/>
                <a:gd name="connsiteX5" fmla="*/ 2781300 w 5619750"/>
                <a:gd name="connsiteY5" fmla="*/ 377075 h 6667500"/>
                <a:gd name="connsiteX6" fmla="*/ 2838450 w 5619750"/>
                <a:gd name="connsiteY6" fmla="*/ 434225 h 6667500"/>
                <a:gd name="connsiteX7" fmla="*/ 2933700 w 5619750"/>
                <a:gd name="connsiteY7" fmla="*/ 510425 h 6667500"/>
                <a:gd name="connsiteX8" fmla="*/ 3086100 w 5619750"/>
                <a:gd name="connsiteY8" fmla="*/ 834275 h 6667500"/>
                <a:gd name="connsiteX9" fmla="*/ 3124200 w 5619750"/>
                <a:gd name="connsiteY9" fmla="*/ 986675 h 6667500"/>
                <a:gd name="connsiteX10" fmla="*/ 3143250 w 5619750"/>
                <a:gd name="connsiteY10" fmla="*/ 1196225 h 6667500"/>
                <a:gd name="connsiteX11" fmla="*/ 3162300 w 5619750"/>
                <a:gd name="connsiteY11" fmla="*/ 1348625 h 6667500"/>
                <a:gd name="connsiteX12" fmla="*/ 3200400 w 5619750"/>
                <a:gd name="connsiteY12" fmla="*/ 1824875 h 6667500"/>
                <a:gd name="connsiteX13" fmla="*/ 3181350 w 5619750"/>
                <a:gd name="connsiteY13" fmla="*/ 2167775 h 6667500"/>
                <a:gd name="connsiteX14" fmla="*/ 3200400 w 5619750"/>
                <a:gd name="connsiteY14" fmla="*/ 2377325 h 6667500"/>
                <a:gd name="connsiteX15" fmla="*/ 3467100 w 5619750"/>
                <a:gd name="connsiteY15" fmla="*/ 2548775 h 6667500"/>
                <a:gd name="connsiteX16" fmla="*/ 3581400 w 5619750"/>
                <a:gd name="connsiteY16" fmla="*/ 2586875 h 6667500"/>
                <a:gd name="connsiteX17" fmla="*/ 3638550 w 5619750"/>
                <a:gd name="connsiteY17" fmla="*/ 2605925 h 6667500"/>
                <a:gd name="connsiteX18" fmla="*/ 3695700 w 5619750"/>
                <a:gd name="connsiteY18" fmla="*/ 2567825 h 6667500"/>
                <a:gd name="connsiteX19" fmla="*/ 4019550 w 5619750"/>
                <a:gd name="connsiteY19" fmla="*/ 2624975 h 6667500"/>
                <a:gd name="connsiteX20" fmla="*/ 4076700 w 5619750"/>
                <a:gd name="connsiteY20" fmla="*/ 2663075 h 6667500"/>
                <a:gd name="connsiteX21" fmla="*/ 4267200 w 5619750"/>
                <a:gd name="connsiteY21" fmla="*/ 2720225 h 6667500"/>
                <a:gd name="connsiteX22" fmla="*/ 4610100 w 5619750"/>
                <a:gd name="connsiteY22" fmla="*/ 2796425 h 6667500"/>
                <a:gd name="connsiteX23" fmla="*/ 4686300 w 5619750"/>
                <a:gd name="connsiteY23" fmla="*/ 2853575 h 6667500"/>
                <a:gd name="connsiteX24" fmla="*/ 4743450 w 5619750"/>
                <a:gd name="connsiteY24" fmla="*/ 2872625 h 6667500"/>
                <a:gd name="connsiteX25" fmla="*/ 4781550 w 5619750"/>
                <a:gd name="connsiteY25" fmla="*/ 2929775 h 6667500"/>
                <a:gd name="connsiteX26" fmla="*/ 4895850 w 5619750"/>
                <a:gd name="connsiteY26" fmla="*/ 3005975 h 6667500"/>
                <a:gd name="connsiteX27" fmla="*/ 4953000 w 5619750"/>
                <a:gd name="connsiteY27" fmla="*/ 3082175 h 6667500"/>
                <a:gd name="connsiteX28" fmla="*/ 5086350 w 5619750"/>
                <a:gd name="connsiteY28" fmla="*/ 3291725 h 6667500"/>
                <a:gd name="connsiteX29" fmla="*/ 5162550 w 5619750"/>
                <a:gd name="connsiteY29" fmla="*/ 3596525 h 6667500"/>
                <a:gd name="connsiteX30" fmla="*/ 5200650 w 5619750"/>
                <a:gd name="connsiteY30" fmla="*/ 3653675 h 6667500"/>
                <a:gd name="connsiteX31" fmla="*/ 5219700 w 5619750"/>
                <a:gd name="connsiteY31" fmla="*/ 3729875 h 6667500"/>
                <a:gd name="connsiteX32" fmla="*/ 5257800 w 5619750"/>
                <a:gd name="connsiteY32" fmla="*/ 3787025 h 6667500"/>
                <a:gd name="connsiteX33" fmla="*/ 5276850 w 5619750"/>
                <a:gd name="connsiteY33" fmla="*/ 3977525 h 6667500"/>
                <a:gd name="connsiteX34" fmla="*/ 5314950 w 5619750"/>
                <a:gd name="connsiteY34" fmla="*/ 4110875 h 6667500"/>
                <a:gd name="connsiteX35" fmla="*/ 5353050 w 5619750"/>
                <a:gd name="connsiteY35" fmla="*/ 4320425 h 6667500"/>
                <a:gd name="connsiteX36" fmla="*/ 5391150 w 5619750"/>
                <a:gd name="connsiteY36" fmla="*/ 4453775 h 6667500"/>
                <a:gd name="connsiteX37" fmla="*/ 5429250 w 5619750"/>
                <a:gd name="connsiteY37" fmla="*/ 4644275 h 6667500"/>
                <a:gd name="connsiteX38" fmla="*/ 5524500 w 5619750"/>
                <a:gd name="connsiteY38" fmla="*/ 4930025 h 6667500"/>
                <a:gd name="connsiteX39" fmla="*/ 5562600 w 5619750"/>
                <a:gd name="connsiteY39" fmla="*/ 5006225 h 6667500"/>
                <a:gd name="connsiteX40" fmla="*/ 5600700 w 5619750"/>
                <a:gd name="connsiteY40" fmla="*/ 5120525 h 6667500"/>
                <a:gd name="connsiteX41" fmla="*/ 5619750 w 5619750"/>
                <a:gd name="connsiteY41" fmla="*/ 5177675 h 6667500"/>
                <a:gd name="connsiteX42" fmla="*/ 5600700 w 5619750"/>
                <a:gd name="connsiteY42" fmla="*/ 5653925 h 6667500"/>
                <a:gd name="connsiteX43" fmla="*/ 5581650 w 5619750"/>
                <a:gd name="connsiteY43" fmla="*/ 5711075 h 6667500"/>
                <a:gd name="connsiteX44" fmla="*/ 5334000 w 5619750"/>
                <a:gd name="connsiteY44" fmla="*/ 5901575 h 6667500"/>
                <a:gd name="connsiteX45" fmla="*/ 5181600 w 5619750"/>
                <a:gd name="connsiteY45" fmla="*/ 5996825 h 6667500"/>
                <a:gd name="connsiteX46" fmla="*/ 5067300 w 5619750"/>
                <a:gd name="connsiteY46" fmla="*/ 6053975 h 6667500"/>
                <a:gd name="connsiteX47" fmla="*/ 4972050 w 5619750"/>
                <a:gd name="connsiteY47" fmla="*/ 6130175 h 6667500"/>
                <a:gd name="connsiteX48" fmla="*/ 4819650 w 5619750"/>
                <a:gd name="connsiteY48" fmla="*/ 6206375 h 6667500"/>
                <a:gd name="connsiteX49" fmla="*/ 4686300 w 5619750"/>
                <a:gd name="connsiteY49" fmla="*/ 6282575 h 6667500"/>
                <a:gd name="connsiteX50" fmla="*/ 4629150 w 5619750"/>
                <a:gd name="connsiteY50" fmla="*/ 6301625 h 6667500"/>
                <a:gd name="connsiteX51" fmla="*/ 4533900 w 5619750"/>
                <a:gd name="connsiteY51" fmla="*/ 6358775 h 6667500"/>
                <a:gd name="connsiteX52" fmla="*/ 4210050 w 5619750"/>
                <a:gd name="connsiteY52" fmla="*/ 6434975 h 6667500"/>
                <a:gd name="connsiteX53" fmla="*/ 4038600 w 5619750"/>
                <a:gd name="connsiteY53" fmla="*/ 6473075 h 6667500"/>
                <a:gd name="connsiteX54" fmla="*/ 3695700 w 5619750"/>
                <a:gd name="connsiteY54" fmla="*/ 6568325 h 6667500"/>
                <a:gd name="connsiteX55" fmla="*/ 2667000 w 5619750"/>
                <a:gd name="connsiteY55" fmla="*/ 6587375 h 6667500"/>
                <a:gd name="connsiteX56" fmla="*/ 2533650 w 5619750"/>
                <a:gd name="connsiteY56" fmla="*/ 6644525 h 6667500"/>
                <a:gd name="connsiteX57" fmla="*/ 2505075 w 5619750"/>
                <a:gd name="connsiteY57" fmla="*/ 6663575 h 6667500"/>
                <a:gd name="connsiteX58" fmla="*/ 2499188 w 5619750"/>
                <a:gd name="connsiteY58" fmla="*/ 6667500 h 6667500"/>
                <a:gd name="connsiteX59" fmla="*/ 2263025 w 5619750"/>
                <a:gd name="connsiteY59" fmla="*/ 6667500 h 6667500"/>
                <a:gd name="connsiteX60" fmla="*/ 2286000 w 5619750"/>
                <a:gd name="connsiteY60" fmla="*/ 6644525 h 6667500"/>
                <a:gd name="connsiteX61" fmla="*/ 2190750 w 5619750"/>
                <a:gd name="connsiteY61" fmla="*/ 6587375 h 6667500"/>
                <a:gd name="connsiteX62" fmla="*/ 2133600 w 5619750"/>
                <a:gd name="connsiteY62" fmla="*/ 6530225 h 6667500"/>
                <a:gd name="connsiteX63" fmla="*/ 1943100 w 5619750"/>
                <a:gd name="connsiteY63" fmla="*/ 6473075 h 6667500"/>
                <a:gd name="connsiteX64" fmla="*/ 1885950 w 5619750"/>
                <a:gd name="connsiteY64" fmla="*/ 6454025 h 6667500"/>
                <a:gd name="connsiteX65" fmla="*/ 1733550 w 5619750"/>
                <a:gd name="connsiteY65" fmla="*/ 6339725 h 6667500"/>
                <a:gd name="connsiteX66" fmla="*/ 1657350 w 5619750"/>
                <a:gd name="connsiteY66" fmla="*/ 6301625 h 6667500"/>
                <a:gd name="connsiteX67" fmla="*/ 1543050 w 5619750"/>
                <a:gd name="connsiteY67" fmla="*/ 6206375 h 6667500"/>
                <a:gd name="connsiteX68" fmla="*/ 1466850 w 5619750"/>
                <a:gd name="connsiteY68" fmla="*/ 6149225 h 6667500"/>
                <a:gd name="connsiteX69" fmla="*/ 1371600 w 5619750"/>
                <a:gd name="connsiteY69" fmla="*/ 6053975 h 6667500"/>
                <a:gd name="connsiteX70" fmla="*/ 1314450 w 5619750"/>
                <a:gd name="connsiteY70" fmla="*/ 6015875 h 6667500"/>
                <a:gd name="connsiteX71" fmla="*/ 1219200 w 5619750"/>
                <a:gd name="connsiteY71" fmla="*/ 5901575 h 6667500"/>
                <a:gd name="connsiteX72" fmla="*/ 1085850 w 5619750"/>
                <a:gd name="connsiteY72" fmla="*/ 5787275 h 6667500"/>
                <a:gd name="connsiteX73" fmla="*/ 971550 w 5619750"/>
                <a:gd name="connsiteY73" fmla="*/ 5634875 h 6667500"/>
                <a:gd name="connsiteX74" fmla="*/ 895350 w 5619750"/>
                <a:gd name="connsiteY74" fmla="*/ 5539625 h 6667500"/>
                <a:gd name="connsiteX75" fmla="*/ 857250 w 5619750"/>
                <a:gd name="connsiteY75" fmla="*/ 5482475 h 6667500"/>
                <a:gd name="connsiteX76" fmla="*/ 742950 w 5619750"/>
                <a:gd name="connsiteY76" fmla="*/ 5387225 h 6667500"/>
                <a:gd name="connsiteX77" fmla="*/ 685800 w 5619750"/>
                <a:gd name="connsiteY77" fmla="*/ 5330075 h 6667500"/>
                <a:gd name="connsiteX78" fmla="*/ 533400 w 5619750"/>
                <a:gd name="connsiteY78" fmla="*/ 5215775 h 6667500"/>
                <a:gd name="connsiteX79" fmla="*/ 342900 w 5619750"/>
                <a:gd name="connsiteY79" fmla="*/ 4968125 h 6667500"/>
                <a:gd name="connsiteX80" fmla="*/ 247650 w 5619750"/>
                <a:gd name="connsiteY80" fmla="*/ 4853825 h 6667500"/>
                <a:gd name="connsiteX81" fmla="*/ 171450 w 5619750"/>
                <a:gd name="connsiteY81" fmla="*/ 4720475 h 6667500"/>
                <a:gd name="connsiteX82" fmla="*/ 95250 w 5619750"/>
                <a:gd name="connsiteY82" fmla="*/ 4606175 h 6667500"/>
                <a:gd name="connsiteX83" fmla="*/ 76200 w 5619750"/>
                <a:gd name="connsiteY83" fmla="*/ 4549025 h 6667500"/>
                <a:gd name="connsiteX84" fmla="*/ 38100 w 5619750"/>
                <a:gd name="connsiteY84" fmla="*/ 4491875 h 6667500"/>
                <a:gd name="connsiteX85" fmla="*/ 0 w 5619750"/>
                <a:gd name="connsiteY85" fmla="*/ 4377575 h 6667500"/>
                <a:gd name="connsiteX86" fmla="*/ 19050 w 5619750"/>
                <a:gd name="connsiteY86" fmla="*/ 3996575 h 6667500"/>
                <a:gd name="connsiteX87" fmla="*/ 38100 w 5619750"/>
                <a:gd name="connsiteY87" fmla="*/ 3901325 h 6667500"/>
                <a:gd name="connsiteX88" fmla="*/ 76200 w 5619750"/>
                <a:gd name="connsiteY88" fmla="*/ 3787025 h 6667500"/>
                <a:gd name="connsiteX89" fmla="*/ 133350 w 5619750"/>
                <a:gd name="connsiteY89" fmla="*/ 3748925 h 6667500"/>
                <a:gd name="connsiteX90" fmla="*/ 381000 w 5619750"/>
                <a:gd name="connsiteY90" fmla="*/ 3710825 h 6667500"/>
                <a:gd name="connsiteX91" fmla="*/ 514350 w 5619750"/>
                <a:gd name="connsiteY91" fmla="*/ 3691775 h 6667500"/>
                <a:gd name="connsiteX92" fmla="*/ 800100 w 5619750"/>
                <a:gd name="connsiteY92" fmla="*/ 3748925 h 6667500"/>
                <a:gd name="connsiteX93" fmla="*/ 857250 w 5619750"/>
                <a:gd name="connsiteY93" fmla="*/ 3787025 h 6667500"/>
                <a:gd name="connsiteX94" fmla="*/ 914400 w 5619750"/>
                <a:gd name="connsiteY94" fmla="*/ 3806075 h 6667500"/>
                <a:gd name="connsiteX95" fmla="*/ 1009650 w 5619750"/>
                <a:gd name="connsiteY95" fmla="*/ 3691775 h 6667500"/>
                <a:gd name="connsiteX96" fmla="*/ 1028700 w 5619750"/>
                <a:gd name="connsiteY96" fmla="*/ 3634625 h 6667500"/>
                <a:gd name="connsiteX97" fmla="*/ 1066800 w 5619750"/>
                <a:gd name="connsiteY97" fmla="*/ 3463175 h 6667500"/>
                <a:gd name="connsiteX98" fmla="*/ 1047750 w 5619750"/>
                <a:gd name="connsiteY98" fmla="*/ 3044075 h 6667500"/>
                <a:gd name="connsiteX99" fmla="*/ 971550 w 5619750"/>
                <a:gd name="connsiteY99" fmla="*/ 2986925 h 6667500"/>
                <a:gd name="connsiteX100" fmla="*/ 857250 w 5619750"/>
                <a:gd name="connsiteY100" fmla="*/ 2929775 h 6667500"/>
                <a:gd name="connsiteX101" fmla="*/ 742950 w 5619750"/>
                <a:gd name="connsiteY101" fmla="*/ 2853575 h 6667500"/>
                <a:gd name="connsiteX102" fmla="*/ 685800 w 5619750"/>
                <a:gd name="connsiteY102" fmla="*/ 2815475 h 6667500"/>
                <a:gd name="connsiteX103" fmla="*/ 552450 w 5619750"/>
                <a:gd name="connsiteY103" fmla="*/ 2624975 h 6667500"/>
                <a:gd name="connsiteX104" fmla="*/ 476250 w 5619750"/>
                <a:gd name="connsiteY104" fmla="*/ 2529725 h 6667500"/>
                <a:gd name="connsiteX105" fmla="*/ 457200 w 5619750"/>
                <a:gd name="connsiteY105" fmla="*/ 2472575 h 6667500"/>
                <a:gd name="connsiteX106" fmla="*/ 342900 w 5619750"/>
                <a:gd name="connsiteY106" fmla="*/ 2320175 h 6667500"/>
                <a:gd name="connsiteX107" fmla="*/ 304800 w 5619750"/>
                <a:gd name="connsiteY107" fmla="*/ 2263025 h 6667500"/>
                <a:gd name="connsiteX108" fmla="*/ 190500 w 5619750"/>
                <a:gd name="connsiteY108" fmla="*/ 1996325 h 6667500"/>
                <a:gd name="connsiteX109" fmla="*/ 152400 w 5619750"/>
                <a:gd name="connsiteY109" fmla="*/ 1939175 h 6667500"/>
                <a:gd name="connsiteX110" fmla="*/ 133350 w 5619750"/>
                <a:gd name="connsiteY110" fmla="*/ 1882025 h 6667500"/>
                <a:gd name="connsiteX111" fmla="*/ 76200 w 5619750"/>
                <a:gd name="connsiteY111" fmla="*/ 1577225 h 6667500"/>
                <a:gd name="connsiteX112" fmla="*/ 57906 w 5619750"/>
                <a:gd name="connsiteY112" fmla="*/ 1450252 h 6667500"/>
                <a:gd name="connsiteX113" fmla="*/ 59423 w 5619750"/>
                <a:gd name="connsiteY113" fmla="*/ 1462757 h 6667500"/>
                <a:gd name="connsiteX114" fmla="*/ 57383 w 5619750"/>
                <a:gd name="connsiteY114" fmla="*/ 1446237 h 6667500"/>
                <a:gd name="connsiteX115" fmla="*/ 38100 w 5619750"/>
                <a:gd name="connsiteY115" fmla="*/ 1291475 h 6667500"/>
                <a:gd name="connsiteX116" fmla="*/ 57150 w 5619750"/>
                <a:gd name="connsiteY116" fmla="*/ 1024775 h 6667500"/>
                <a:gd name="connsiteX117" fmla="*/ 76200 w 5619750"/>
                <a:gd name="connsiteY117" fmla="*/ 967625 h 6667500"/>
                <a:gd name="connsiteX118" fmla="*/ 114300 w 5619750"/>
                <a:gd name="connsiteY118" fmla="*/ 872375 h 6667500"/>
                <a:gd name="connsiteX119" fmla="*/ 133350 w 5619750"/>
                <a:gd name="connsiteY119" fmla="*/ 796175 h 6667500"/>
                <a:gd name="connsiteX120" fmla="*/ 190500 w 5619750"/>
                <a:gd name="connsiteY120" fmla="*/ 739025 h 6667500"/>
                <a:gd name="connsiteX121" fmla="*/ 381000 w 5619750"/>
                <a:gd name="connsiteY121" fmla="*/ 586625 h 6667500"/>
                <a:gd name="connsiteX122" fmla="*/ 514350 w 5619750"/>
                <a:gd name="connsiteY122" fmla="*/ 491375 h 6667500"/>
                <a:gd name="connsiteX123" fmla="*/ 590550 w 5619750"/>
                <a:gd name="connsiteY123" fmla="*/ 415175 h 6667500"/>
                <a:gd name="connsiteX124" fmla="*/ 704850 w 5619750"/>
                <a:gd name="connsiteY124" fmla="*/ 338975 h 6667500"/>
                <a:gd name="connsiteX125" fmla="*/ 762000 w 5619750"/>
                <a:gd name="connsiteY125" fmla="*/ 300875 h 6667500"/>
                <a:gd name="connsiteX126" fmla="*/ 838200 w 5619750"/>
                <a:gd name="connsiteY126" fmla="*/ 262775 h 6667500"/>
                <a:gd name="connsiteX127" fmla="*/ 895350 w 5619750"/>
                <a:gd name="connsiteY127" fmla="*/ 224675 h 6667500"/>
                <a:gd name="connsiteX128" fmla="*/ 990600 w 5619750"/>
                <a:gd name="connsiteY128" fmla="*/ 205625 h 6667500"/>
                <a:gd name="connsiteX129" fmla="*/ 1123950 w 5619750"/>
                <a:gd name="connsiteY129" fmla="*/ 129425 h 6667500"/>
                <a:gd name="connsiteX130" fmla="*/ 1181100 w 5619750"/>
                <a:gd name="connsiteY130" fmla="*/ 91325 h 6667500"/>
                <a:gd name="connsiteX131" fmla="*/ 1295400 w 5619750"/>
                <a:gd name="connsiteY131" fmla="*/ 53225 h 6667500"/>
                <a:gd name="connsiteX132" fmla="*/ 1352550 w 5619750"/>
                <a:gd name="connsiteY132" fmla="*/ 15125 h 6667500"/>
                <a:gd name="connsiteX133" fmla="*/ 1397925 w 5619750"/>
                <a:gd name="connsiteY133" fmla="*/ 0 h 66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5619750" h="6667500">
                  <a:moveTo>
                    <a:pt x="1397925" y="0"/>
                  </a:moveTo>
                  <a:lnTo>
                    <a:pt x="2313869" y="0"/>
                  </a:lnTo>
                  <a:lnTo>
                    <a:pt x="2320510" y="3389"/>
                  </a:lnTo>
                  <a:cubicBezTo>
                    <a:pt x="2334242" y="13219"/>
                    <a:pt x="2334606" y="30099"/>
                    <a:pt x="2476500" y="129425"/>
                  </a:cubicBezTo>
                  <a:cubicBezTo>
                    <a:pt x="2540000" y="173875"/>
                    <a:pt x="2606842" y="213897"/>
                    <a:pt x="2667000" y="262775"/>
                  </a:cubicBezTo>
                  <a:cubicBezTo>
                    <a:pt x="2708818" y="296752"/>
                    <a:pt x="2743200" y="338975"/>
                    <a:pt x="2781300" y="377075"/>
                  </a:cubicBezTo>
                  <a:cubicBezTo>
                    <a:pt x="2800350" y="396125"/>
                    <a:pt x="2817413" y="417395"/>
                    <a:pt x="2838450" y="434225"/>
                  </a:cubicBezTo>
                  <a:lnTo>
                    <a:pt x="2933700" y="510425"/>
                  </a:lnTo>
                  <a:cubicBezTo>
                    <a:pt x="2999646" y="620335"/>
                    <a:pt x="3051689" y="696629"/>
                    <a:pt x="3086100" y="834275"/>
                  </a:cubicBezTo>
                  <a:lnTo>
                    <a:pt x="3124200" y="986675"/>
                  </a:lnTo>
                  <a:cubicBezTo>
                    <a:pt x="3130550" y="1056525"/>
                    <a:pt x="3135908" y="1126472"/>
                    <a:pt x="3143250" y="1196225"/>
                  </a:cubicBezTo>
                  <a:cubicBezTo>
                    <a:pt x="3148609" y="1247139"/>
                    <a:pt x="3157665" y="1297640"/>
                    <a:pt x="3162300" y="1348625"/>
                  </a:cubicBezTo>
                  <a:cubicBezTo>
                    <a:pt x="3176718" y="1507228"/>
                    <a:pt x="3200400" y="1824875"/>
                    <a:pt x="3200400" y="1824875"/>
                  </a:cubicBezTo>
                  <a:cubicBezTo>
                    <a:pt x="3194050" y="1939175"/>
                    <a:pt x="3181350" y="2053299"/>
                    <a:pt x="3181350" y="2167775"/>
                  </a:cubicBezTo>
                  <a:cubicBezTo>
                    <a:pt x="3181350" y="2237913"/>
                    <a:pt x="3158317" y="2321215"/>
                    <a:pt x="3200400" y="2377325"/>
                  </a:cubicBezTo>
                  <a:cubicBezTo>
                    <a:pt x="3263811" y="2461873"/>
                    <a:pt x="3366838" y="2515354"/>
                    <a:pt x="3467100" y="2548775"/>
                  </a:cubicBezTo>
                  <a:lnTo>
                    <a:pt x="3581400" y="2586875"/>
                  </a:lnTo>
                  <a:lnTo>
                    <a:pt x="3638550" y="2605925"/>
                  </a:lnTo>
                  <a:cubicBezTo>
                    <a:pt x="3657600" y="2593225"/>
                    <a:pt x="3672863" y="2569456"/>
                    <a:pt x="3695700" y="2567825"/>
                  </a:cubicBezTo>
                  <a:cubicBezTo>
                    <a:pt x="3747732" y="2564108"/>
                    <a:pt x="3951808" y="2579813"/>
                    <a:pt x="4019550" y="2624975"/>
                  </a:cubicBezTo>
                  <a:cubicBezTo>
                    <a:pt x="4038600" y="2637675"/>
                    <a:pt x="4056222" y="2652836"/>
                    <a:pt x="4076700" y="2663075"/>
                  </a:cubicBezTo>
                  <a:cubicBezTo>
                    <a:pt x="4153388" y="2701419"/>
                    <a:pt x="4184459" y="2705624"/>
                    <a:pt x="4267200" y="2720225"/>
                  </a:cubicBezTo>
                  <a:cubicBezTo>
                    <a:pt x="4552178" y="2770515"/>
                    <a:pt x="4413798" y="2730991"/>
                    <a:pt x="4610100" y="2796425"/>
                  </a:cubicBezTo>
                  <a:cubicBezTo>
                    <a:pt x="4635500" y="2815475"/>
                    <a:pt x="4658733" y="2837823"/>
                    <a:pt x="4686300" y="2853575"/>
                  </a:cubicBezTo>
                  <a:cubicBezTo>
                    <a:pt x="4703735" y="2863538"/>
                    <a:pt x="4727770" y="2860081"/>
                    <a:pt x="4743450" y="2872625"/>
                  </a:cubicBezTo>
                  <a:cubicBezTo>
                    <a:pt x="4761328" y="2886928"/>
                    <a:pt x="4764320" y="2914698"/>
                    <a:pt x="4781550" y="2929775"/>
                  </a:cubicBezTo>
                  <a:cubicBezTo>
                    <a:pt x="4816011" y="2959928"/>
                    <a:pt x="4861626" y="2975553"/>
                    <a:pt x="4895850" y="3005975"/>
                  </a:cubicBezTo>
                  <a:cubicBezTo>
                    <a:pt x="4919580" y="3027069"/>
                    <a:pt x="4934793" y="3056164"/>
                    <a:pt x="4953000" y="3082175"/>
                  </a:cubicBezTo>
                  <a:cubicBezTo>
                    <a:pt x="5020717" y="3178914"/>
                    <a:pt x="5029108" y="3196322"/>
                    <a:pt x="5086350" y="3291725"/>
                  </a:cubicBezTo>
                  <a:cubicBezTo>
                    <a:pt x="5100169" y="3353913"/>
                    <a:pt x="5135458" y="3528796"/>
                    <a:pt x="5162550" y="3596525"/>
                  </a:cubicBezTo>
                  <a:cubicBezTo>
                    <a:pt x="5171053" y="3617783"/>
                    <a:pt x="5187950" y="3634625"/>
                    <a:pt x="5200650" y="3653675"/>
                  </a:cubicBezTo>
                  <a:cubicBezTo>
                    <a:pt x="5207000" y="3679075"/>
                    <a:pt x="5209387" y="3705810"/>
                    <a:pt x="5219700" y="3729875"/>
                  </a:cubicBezTo>
                  <a:cubicBezTo>
                    <a:pt x="5228719" y="3750919"/>
                    <a:pt x="5252652" y="3764716"/>
                    <a:pt x="5257800" y="3787025"/>
                  </a:cubicBezTo>
                  <a:cubicBezTo>
                    <a:pt x="5272150" y="3849207"/>
                    <a:pt x="5265760" y="3914679"/>
                    <a:pt x="5276850" y="3977525"/>
                  </a:cubicBezTo>
                  <a:cubicBezTo>
                    <a:pt x="5284884" y="4023050"/>
                    <a:pt x="5304555" y="4065830"/>
                    <a:pt x="5314950" y="4110875"/>
                  </a:cubicBezTo>
                  <a:cubicBezTo>
                    <a:pt x="5365903" y="4331670"/>
                    <a:pt x="5304144" y="4124800"/>
                    <a:pt x="5353050" y="4320425"/>
                  </a:cubicBezTo>
                  <a:cubicBezTo>
                    <a:pt x="5364262" y="4365273"/>
                    <a:pt x="5380562" y="4408775"/>
                    <a:pt x="5391150" y="4453775"/>
                  </a:cubicBezTo>
                  <a:cubicBezTo>
                    <a:pt x="5405982" y="4516811"/>
                    <a:pt x="5408772" y="4582841"/>
                    <a:pt x="5429250" y="4644275"/>
                  </a:cubicBezTo>
                  <a:cubicBezTo>
                    <a:pt x="5461000" y="4739525"/>
                    <a:pt x="5479599" y="4840222"/>
                    <a:pt x="5524500" y="4930025"/>
                  </a:cubicBezTo>
                  <a:cubicBezTo>
                    <a:pt x="5537200" y="4955425"/>
                    <a:pt x="5552053" y="4979858"/>
                    <a:pt x="5562600" y="5006225"/>
                  </a:cubicBezTo>
                  <a:cubicBezTo>
                    <a:pt x="5577515" y="5043513"/>
                    <a:pt x="5588000" y="5082425"/>
                    <a:pt x="5600700" y="5120525"/>
                  </a:cubicBezTo>
                  <a:lnTo>
                    <a:pt x="5619750" y="5177675"/>
                  </a:lnTo>
                  <a:cubicBezTo>
                    <a:pt x="5613400" y="5336425"/>
                    <a:pt x="5612020" y="5495452"/>
                    <a:pt x="5600700" y="5653925"/>
                  </a:cubicBezTo>
                  <a:cubicBezTo>
                    <a:pt x="5599269" y="5673954"/>
                    <a:pt x="5590630" y="5693114"/>
                    <a:pt x="5581650" y="5711075"/>
                  </a:cubicBezTo>
                  <a:cubicBezTo>
                    <a:pt x="5528547" y="5817281"/>
                    <a:pt x="5451042" y="5827654"/>
                    <a:pt x="5334000" y="5901575"/>
                  </a:cubicBezTo>
                  <a:cubicBezTo>
                    <a:pt x="5283350" y="5933564"/>
                    <a:pt x="5235181" y="5970034"/>
                    <a:pt x="5181600" y="5996825"/>
                  </a:cubicBezTo>
                  <a:cubicBezTo>
                    <a:pt x="5143500" y="6015875"/>
                    <a:pt x="5103238" y="6031106"/>
                    <a:pt x="5067300" y="6053975"/>
                  </a:cubicBezTo>
                  <a:cubicBezTo>
                    <a:pt x="5032997" y="6075804"/>
                    <a:pt x="5005360" y="6106858"/>
                    <a:pt x="4972050" y="6130175"/>
                  </a:cubicBezTo>
                  <a:cubicBezTo>
                    <a:pt x="4774024" y="6268793"/>
                    <a:pt x="4958326" y="6137037"/>
                    <a:pt x="4819650" y="6206375"/>
                  </a:cubicBezTo>
                  <a:cubicBezTo>
                    <a:pt x="4628332" y="6302034"/>
                    <a:pt x="4920085" y="6182381"/>
                    <a:pt x="4686300" y="6282575"/>
                  </a:cubicBezTo>
                  <a:cubicBezTo>
                    <a:pt x="4667843" y="6290485"/>
                    <a:pt x="4647111" y="6292645"/>
                    <a:pt x="4629150" y="6301625"/>
                  </a:cubicBezTo>
                  <a:cubicBezTo>
                    <a:pt x="4596032" y="6318184"/>
                    <a:pt x="4567608" y="6343453"/>
                    <a:pt x="4533900" y="6358775"/>
                  </a:cubicBezTo>
                  <a:cubicBezTo>
                    <a:pt x="4428685" y="6406600"/>
                    <a:pt x="4323990" y="6412187"/>
                    <a:pt x="4210050" y="6434975"/>
                  </a:cubicBezTo>
                  <a:cubicBezTo>
                    <a:pt x="4152643" y="6446456"/>
                    <a:pt x="4095271" y="6458383"/>
                    <a:pt x="4038600" y="6473075"/>
                  </a:cubicBezTo>
                  <a:cubicBezTo>
                    <a:pt x="3923769" y="6502846"/>
                    <a:pt x="3814307" y="6566129"/>
                    <a:pt x="3695700" y="6568325"/>
                  </a:cubicBezTo>
                  <a:lnTo>
                    <a:pt x="2667000" y="6587375"/>
                  </a:lnTo>
                  <a:cubicBezTo>
                    <a:pt x="2622550" y="6606425"/>
                    <a:pt x="2576905" y="6622898"/>
                    <a:pt x="2533650" y="6644525"/>
                  </a:cubicBezTo>
                  <a:cubicBezTo>
                    <a:pt x="2523411" y="6649645"/>
                    <a:pt x="2514243" y="6656610"/>
                    <a:pt x="2505075" y="6663575"/>
                  </a:cubicBezTo>
                  <a:lnTo>
                    <a:pt x="2499188" y="6667500"/>
                  </a:lnTo>
                  <a:lnTo>
                    <a:pt x="2263025" y="6667500"/>
                  </a:lnTo>
                  <a:lnTo>
                    <a:pt x="2286000" y="6644525"/>
                  </a:lnTo>
                  <a:cubicBezTo>
                    <a:pt x="2254250" y="6625475"/>
                    <a:pt x="2220371" y="6609591"/>
                    <a:pt x="2190750" y="6587375"/>
                  </a:cubicBezTo>
                  <a:cubicBezTo>
                    <a:pt x="2169197" y="6571211"/>
                    <a:pt x="2156446" y="6544504"/>
                    <a:pt x="2133600" y="6530225"/>
                  </a:cubicBezTo>
                  <a:cubicBezTo>
                    <a:pt x="2065340" y="6487563"/>
                    <a:pt x="2017860" y="6491765"/>
                    <a:pt x="1943100" y="6473075"/>
                  </a:cubicBezTo>
                  <a:cubicBezTo>
                    <a:pt x="1923619" y="6468205"/>
                    <a:pt x="1905000" y="6460375"/>
                    <a:pt x="1885950" y="6454025"/>
                  </a:cubicBezTo>
                  <a:cubicBezTo>
                    <a:pt x="1835150" y="6415925"/>
                    <a:pt x="1786385" y="6374948"/>
                    <a:pt x="1733550" y="6339725"/>
                  </a:cubicBezTo>
                  <a:cubicBezTo>
                    <a:pt x="1709921" y="6323973"/>
                    <a:pt x="1680615" y="6317910"/>
                    <a:pt x="1657350" y="6301625"/>
                  </a:cubicBezTo>
                  <a:cubicBezTo>
                    <a:pt x="1616720" y="6273184"/>
                    <a:pt x="1581777" y="6237357"/>
                    <a:pt x="1543050" y="6206375"/>
                  </a:cubicBezTo>
                  <a:cubicBezTo>
                    <a:pt x="1518257" y="6186541"/>
                    <a:pt x="1490580" y="6170319"/>
                    <a:pt x="1466850" y="6149225"/>
                  </a:cubicBezTo>
                  <a:cubicBezTo>
                    <a:pt x="1433290" y="6119394"/>
                    <a:pt x="1405392" y="6083543"/>
                    <a:pt x="1371600" y="6053975"/>
                  </a:cubicBezTo>
                  <a:cubicBezTo>
                    <a:pt x="1354370" y="6038898"/>
                    <a:pt x="1332039" y="6030532"/>
                    <a:pt x="1314450" y="6015875"/>
                  </a:cubicBezTo>
                  <a:cubicBezTo>
                    <a:pt x="1223378" y="5939982"/>
                    <a:pt x="1287314" y="5983311"/>
                    <a:pt x="1219200" y="5901575"/>
                  </a:cubicBezTo>
                  <a:cubicBezTo>
                    <a:pt x="1115518" y="5777156"/>
                    <a:pt x="1211983" y="5913408"/>
                    <a:pt x="1085850" y="5787275"/>
                  </a:cubicBezTo>
                  <a:cubicBezTo>
                    <a:pt x="1009366" y="5710791"/>
                    <a:pt x="1024310" y="5705222"/>
                    <a:pt x="971550" y="5634875"/>
                  </a:cubicBezTo>
                  <a:cubicBezTo>
                    <a:pt x="947154" y="5602347"/>
                    <a:pt x="919746" y="5572153"/>
                    <a:pt x="895350" y="5539625"/>
                  </a:cubicBezTo>
                  <a:cubicBezTo>
                    <a:pt x="881613" y="5521309"/>
                    <a:pt x="871907" y="5500064"/>
                    <a:pt x="857250" y="5482475"/>
                  </a:cubicBezTo>
                  <a:cubicBezTo>
                    <a:pt x="781357" y="5391403"/>
                    <a:pt x="824686" y="5455339"/>
                    <a:pt x="742950" y="5387225"/>
                  </a:cubicBezTo>
                  <a:cubicBezTo>
                    <a:pt x="722254" y="5369978"/>
                    <a:pt x="706496" y="5347322"/>
                    <a:pt x="685800" y="5330075"/>
                  </a:cubicBezTo>
                  <a:cubicBezTo>
                    <a:pt x="502039" y="5176941"/>
                    <a:pt x="811296" y="5470513"/>
                    <a:pt x="533400" y="5215775"/>
                  </a:cubicBezTo>
                  <a:cubicBezTo>
                    <a:pt x="356862" y="5053949"/>
                    <a:pt x="437017" y="5137536"/>
                    <a:pt x="342900" y="4968125"/>
                  </a:cubicBezTo>
                  <a:cubicBezTo>
                    <a:pt x="295602" y="4882989"/>
                    <a:pt x="314227" y="4933718"/>
                    <a:pt x="247650" y="4853825"/>
                  </a:cubicBezTo>
                  <a:cubicBezTo>
                    <a:pt x="200580" y="4797341"/>
                    <a:pt x="211377" y="4787020"/>
                    <a:pt x="171450" y="4720475"/>
                  </a:cubicBezTo>
                  <a:cubicBezTo>
                    <a:pt x="147891" y="4681210"/>
                    <a:pt x="109730" y="4649616"/>
                    <a:pt x="95250" y="4606175"/>
                  </a:cubicBezTo>
                  <a:cubicBezTo>
                    <a:pt x="88900" y="4587125"/>
                    <a:pt x="85180" y="4566986"/>
                    <a:pt x="76200" y="4549025"/>
                  </a:cubicBezTo>
                  <a:cubicBezTo>
                    <a:pt x="65961" y="4528547"/>
                    <a:pt x="47399" y="4512797"/>
                    <a:pt x="38100" y="4491875"/>
                  </a:cubicBezTo>
                  <a:cubicBezTo>
                    <a:pt x="21789" y="4455175"/>
                    <a:pt x="0" y="4377575"/>
                    <a:pt x="0" y="4377575"/>
                  </a:cubicBezTo>
                  <a:cubicBezTo>
                    <a:pt x="6350" y="4250575"/>
                    <a:pt x="8910" y="4123329"/>
                    <a:pt x="19050" y="3996575"/>
                  </a:cubicBezTo>
                  <a:cubicBezTo>
                    <a:pt x="21632" y="3964299"/>
                    <a:pt x="29581" y="3932563"/>
                    <a:pt x="38100" y="3901325"/>
                  </a:cubicBezTo>
                  <a:cubicBezTo>
                    <a:pt x="48667" y="3862579"/>
                    <a:pt x="42784" y="3809302"/>
                    <a:pt x="76200" y="3787025"/>
                  </a:cubicBezTo>
                  <a:cubicBezTo>
                    <a:pt x="95250" y="3774325"/>
                    <a:pt x="112872" y="3759164"/>
                    <a:pt x="133350" y="3748925"/>
                  </a:cubicBezTo>
                  <a:cubicBezTo>
                    <a:pt x="202797" y="3714201"/>
                    <a:pt x="323844" y="3717549"/>
                    <a:pt x="381000" y="3710825"/>
                  </a:cubicBezTo>
                  <a:cubicBezTo>
                    <a:pt x="425594" y="3705579"/>
                    <a:pt x="469900" y="3698125"/>
                    <a:pt x="514350" y="3691775"/>
                  </a:cubicBezTo>
                  <a:cubicBezTo>
                    <a:pt x="609600" y="3710825"/>
                    <a:pt x="706507" y="3722927"/>
                    <a:pt x="800100" y="3748925"/>
                  </a:cubicBezTo>
                  <a:cubicBezTo>
                    <a:pt x="822160" y="3755053"/>
                    <a:pt x="836772" y="3776786"/>
                    <a:pt x="857250" y="3787025"/>
                  </a:cubicBezTo>
                  <a:cubicBezTo>
                    <a:pt x="875211" y="3796005"/>
                    <a:pt x="895350" y="3799725"/>
                    <a:pt x="914400" y="3806075"/>
                  </a:cubicBezTo>
                  <a:cubicBezTo>
                    <a:pt x="956531" y="3763944"/>
                    <a:pt x="983128" y="3744819"/>
                    <a:pt x="1009650" y="3691775"/>
                  </a:cubicBezTo>
                  <a:cubicBezTo>
                    <a:pt x="1018630" y="3673814"/>
                    <a:pt x="1023183" y="3653933"/>
                    <a:pt x="1028700" y="3634625"/>
                  </a:cubicBezTo>
                  <a:cubicBezTo>
                    <a:pt x="1046635" y="3571851"/>
                    <a:pt x="1053706" y="3528647"/>
                    <a:pt x="1066800" y="3463175"/>
                  </a:cubicBezTo>
                  <a:cubicBezTo>
                    <a:pt x="1060450" y="3323475"/>
                    <a:pt x="1075176" y="3181204"/>
                    <a:pt x="1047750" y="3044075"/>
                  </a:cubicBezTo>
                  <a:cubicBezTo>
                    <a:pt x="1041523" y="3012942"/>
                    <a:pt x="997386" y="3005379"/>
                    <a:pt x="971550" y="2986925"/>
                  </a:cubicBezTo>
                  <a:cubicBezTo>
                    <a:pt x="793953" y="2860070"/>
                    <a:pt x="1027106" y="3024139"/>
                    <a:pt x="857250" y="2929775"/>
                  </a:cubicBezTo>
                  <a:cubicBezTo>
                    <a:pt x="817222" y="2907537"/>
                    <a:pt x="781050" y="2878975"/>
                    <a:pt x="742950" y="2853575"/>
                  </a:cubicBezTo>
                  <a:cubicBezTo>
                    <a:pt x="723900" y="2840875"/>
                    <a:pt x="699537" y="2833791"/>
                    <a:pt x="685800" y="2815475"/>
                  </a:cubicBezTo>
                  <a:cubicBezTo>
                    <a:pt x="659718" y="2780699"/>
                    <a:pt x="561831" y="2653119"/>
                    <a:pt x="552450" y="2624975"/>
                  </a:cubicBezTo>
                  <a:cubicBezTo>
                    <a:pt x="526160" y="2546105"/>
                    <a:pt x="550108" y="2578964"/>
                    <a:pt x="476250" y="2529725"/>
                  </a:cubicBezTo>
                  <a:cubicBezTo>
                    <a:pt x="469900" y="2510675"/>
                    <a:pt x="467981" y="2489516"/>
                    <a:pt x="457200" y="2472575"/>
                  </a:cubicBezTo>
                  <a:cubicBezTo>
                    <a:pt x="423108" y="2419002"/>
                    <a:pt x="378123" y="2373010"/>
                    <a:pt x="342900" y="2320175"/>
                  </a:cubicBezTo>
                  <a:lnTo>
                    <a:pt x="304800" y="2263025"/>
                  </a:lnTo>
                  <a:cubicBezTo>
                    <a:pt x="276420" y="2149505"/>
                    <a:pt x="276067" y="2124676"/>
                    <a:pt x="190500" y="1996325"/>
                  </a:cubicBezTo>
                  <a:cubicBezTo>
                    <a:pt x="177800" y="1977275"/>
                    <a:pt x="162639" y="1959653"/>
                    <a:pt x="152400" y="1939175"/>
                  </a:cubicBezTo>
                  <a:cubicBezTo>
                    <a:pt x="143420" y="1921214"/>
                    <a:pt x="138634" y="1901398"/>
                    <a:pt x="133350" y="1882025"/>
                  </a:cubicBezTo>
                  <a:cubicBezTo>
                    <a:pt x="83818" y="1700408"/>
                    <a:pt x="100782" y="1761590"/>
                    <a:pt x="76200" y="1577225"/>
                  </a:cubicBezTo>
                  <a:cubicBezTo>
                    <a:pt x="49910" y="1380049"/>
                    <a:pt x="54034" y="1417801"/>
                    <a:pt x="57906" y="1450252"/>
                  </a:cubicBezTo>
                  <a:lnTo>
                    <a:pt x="59423" y="1462757"/>
                  </a:lnTo>
                  <a:lnTo>
                    <a:pt x="57383" y="1446237"/>
                  </a:lnTo>
                  <a:cubicBezTo>
                    <a:pt x="54225" y="1420731"/>
                    <a:pt x="48337" y="1373367"/>
                    <a:pt x="38100" y="1291475"/>
                  </a:cubicBezTo>
                  <a:cubicBezTo>
                    <a:pt x="44450" y="1202575"/>
                    <a:pt x="46736" y="1113291"/>
                    <a:pt x="57150" y="1024775"/>
                  </a:cubicBezTo>
                  <a:cubicBezTo>
                    <a:pt x="59496" y="1004832"/>
                    <a:pt x="69149" y="986427"/>
                    <a:pt x="76200" y="967625"/>
                  </a:cubicBezTo>
                  <a:cubicBezTo>
                    <a:pt x="88207" y="935606"/>
                    <a:pt x="103486" y="904816"/>
                    <a:pt x="114300" y="872375"/>
                  </a:cubicBezTo>
                  <a:cubicBezTo>
                    <a:pt x="122579" y="847537"/>
                    <a:pt x="120360" y="818907"/>
                    <a:pt x="133350" y="796175"/>
                  </a:cubicBezTo>
                  <a:cubicBezTo>
                    <a:pt x="146716" y="772784"/>
                    <a:pt x="170475" y="757047"/>
                    <a:pt x="190500" y="739025"/>
                  </a:cubicBezTo>
                  <a:cubicBezTo>
                    <a:pt x="313548" y="628282"/>
                    <a:pt x="285966" y="649981"/>
                    <a:pt x="381000" y="586625"/>
                  </a:cubicBezTo>
                  <a:cubicBezTo>
                    <a:pt x="463030" y="463580"/>
                    <a:pt x="360560" y="593902"/>
                    <a:pt x="514350" y="491375"/>
                  </a:cubicBezTo>
                  <a:cubicBezTo>
                    <a:pt x="544238" y="471450"/>
                    <a:pt x="562500" y="437615"/>
                    <a:pt x="590550" y="415175"/>
                  </a:cubicBezTo>
                  <a:cubicBezTo>
                    <a:pt x="626306" y="386570"/>
                    <a:pt x="666750" y="364375"/>
                    <a:pt x="704850" y="338975"/>
                  </a:cubicBezTo>
                  <a:cubicBezTo>
                    <a:pt x="723900" y="326275"/>
                    <a:pt x="741522" y="311114"/>
                    <a:pt x="762000" y="300875"/>
                  </a:cubicBezTo>
                  <a:cubicBezTo>
                    <a:pt x="787400" y="288175"/>
                    <a:pt x="813544" y="276864"/>
                    <a:pt x="838200" y="262775"/>
                  </a:cubicBezTo>
                  <a:cubicBezTo>
                    <a:pt x="858079" y="251416"/>
                    <a:pt x="873913" y="232714"/>
                    <a:pt x="895350" y="224675"/>
                  </a:cubicBezTo>
                  <a:cubicBezTo>
                    <a:pt x="925667" y="213306"/>
                    <a:pt x="958850" y="211975"/>
                    <a:pt x="990600" y="205625"/>
                  </a:cubicBezTo>
                  <a:cubicBezTo>
                    <a:pt x="1035050" y="180225"/>
                    <a:pt x="1080050" y="155765"/>
                    <a:pt x="1123950" y="129425"/>
                  </a:cubicBezTo>
                  <a:cubicBezTo>
                    <a:pt x="1143583" y="117645"/>
                    <a:pt x="1160178" y="100624"/>
                    <a:pt x="1181100" y="91325"/>
                  </a:cubicBezTo>
                  <a:cubicBezTo>
                    <a:pt x="1217800" y="75014"/>
                    <a:pt x="1257300" y="65925"/>
                    <a:pt x="1295400" y="53225"/>
                  </a:cubicBezTo>
                  <a:cubicBezTo>
                    <a:pt x="1317120" y="45985"/>
                    <a:pt x="1332072" y="25364"/>
                    <a:pt x="1352550" y="15125"/>
                  </a:cubicBezTo>
                  <a:lnTo>
                    <a:pt x="1397925" y="0"/>
                  </a:lnTo>
                  <a:close/>
                </a:path>
              </a:pathLst>
            </a:custGeom>
          </p:spPr>
        </p:pic>
      </p:grpSp>
    </p:spTree>
    <p:extLst>
      <p:ext uri="{BB962C8B-B14F-4D97-AF65-F5344CB8AC3E}">
        <p14:creationId xmlns:p14="http://schemas.microsoft.com/office/powerpoint/2010/main" val="358537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50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3000" fill="hold"/>
                                        <p:tgtEl>
                                          <p:spTgt spid="68"/>
                                        </p:tgtEl>
                                        <p:attrNameLst>
                                          <p:attrName>ppt_x</p:attrName>
                                        </p:attrNameLst>
                                      </p:cBhvr>
                                      <p:tavLst>
                                        <p:tav tm="0">
                                          <p:val>
                                            <p:strVal val="1+#ppt_w/2"/>
                                          </p:val>
                                        </p:tav>
                                        <p:tav tm="100000">
                                          <p:val>
                                            <p:strVal val="#ppt_x"/>
                                          </p:val>
                                        </p:tav>
                                      </p:tavLst>
                                    </p:anim>
                                    <p:anim calcmode="lin" valueType="num">
                                      <p:cBhvr additive="base">
                                        <p:cTn id="8" dur="3000" fill="hold"/>
                                        <p:tgtEl>
                                          <p:spTgt spid="68"/>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50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3000" fill="hold"/>
                                        <p:tgtEl>
                                          <p:spTgt spid="71"/>
                                        </p:tgtEl>
                                        <p:attrNameLst>
                                          <p:attrName>ppt_x</p:attrName>
                                        </p:attrNameLst>
                                      </p:cBhvr>
                                      <p:tavLst>
                                        <p:tav tm="0">
                                          <p:val>
                                            <p:strVal val="0-#ppt_w/2"/>
                                          </p:val>
                                        </p:tav>
                                        <p:tav tm="100000">
                                          <p:val>
                                            <p:strVal val="#ppt_x"/>
                                          </p:val>
                                        </p:tav>
                                      </p:tavLst>
                                    </p:anim>
                                    <p:anim calcmode="lin" valueType="num">
                                      <p:cBhvr additive="base">
                                        <p:cTn id="12" dur="3000" fill="hold"/>
                                        <p:tgtEl>
                                          <p:spTgt spid="71"/>
                                        </p:tgtEl>
                                        <p:attrNameLst>
                                          <p:attrName>ppt_y</p:attrName>
                                        </p:attrNameLst>
                                      </p:cBhvr>
                                      <p:tavLst>
                                        <p:tav tm="0">
                                          <p:val>
                                            <p:strVal val="#ppt_y"/>
                                          </p:val>
                                        </p:tav>
                                        <p:tav tm="100000">
                                          <p:val>
                                            <p:strVal val="#ppt_y"/>
                                          </p:val>
                                        </p:tav>
                                      </p:tavLst>
                                    </p:anim>
                                  </p:childTnLst>
                                </p:cTn>
                              </p:par>
                              <p:par>
                                <p:cTn id="13" presetID="6" presetClass="emph" presetSubtype="0" repeatCount="indefinite" fill="hold" nodeType="withEffect">
                                  <p:stCondLst>
                                    <p:cond delay="500"/>
                                  </p:stCondLst>
                                  <p:childTnLst>
                                    <p:animScale>
                                      <p:cBhvr>
                                        <p:cTn id="14" dur="5000" fill="hold"/>
                                        <p:tgtEl>
                                          <p:spTgt spid="19"/>
                                        </p:tgtEl>
                                      </p:cBhvr>
                                      <p:by x="150000" y="150000"/>
                                    </p:animScale>
                                  </p:childTnLst>
                                </p:cTn>
                              </p:par>
                              <p:par>
                                <p:cTn id="15" presetID="49" presetClass="entr" presetSubtype="0" repeatCount="indefinite" decel="100000" fill="hold" nodeType="withEffect">
                                  <p:stCondLst>
                                    <p:cond delay="50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0" fill="hold"/>
                                        <p:tgtEl>
                                          <p:spTgt spid="19"/>
                                        </p:tgtEl>
                                        <p:attrNameLst>
                                          <p:attrName>ppt_w</p:attrName>
                                        </p:attrNameLst>
                                      </p:cBhvr>
                                      <p:tavLst>
                                        <p:tav tm="0">
                                          <p:val>
                                            <p:fltVal val="0"/>
                                          </p:val>
                                        </p:tav>
                                        <p:tav tm="100000">
                                          <p:val>
                                            <p:strVal val="#ppt_w"/>
                                          </p:val>
                                        </p:tav>
                                      </p:tavLst>
                                    </p:anim>
                                    <p:anim calcmode="lin" valueType="num">
                                      <p:cBhvr>
                                        <p:cTn id="18" dur="5000" fill="hold"/>
                                        <p:tgtEl>
                                          <p:spTgt spid="19"/>
                                        </p:tgtEl>
                                        <p:attrNameLst>
                                          <p:attrName>ppt_h</p:attrName>
                                        </p:attrNameLst>
                                      </p:cBhvr>
                                      <p:tavLst>
                                        <p:tav tm="0">
                                          <p:val>
                                            <p:fltVal val="0"/>
                                          </p:val>
                                        </p:tav>
                                        <p:tav tm="100000">
                                          <p:val>
                                            <p:strVal val="#ppt_h"/>
                                          </p:val>
                                        </p:tav>
                                      </p:tavLst>
                                    </p:anim>
                                    <p:anim calcmode="lin" valueType="num">
                                      <p:cBhvr>
                                        <p:cTn id="19" dur="5000" fill="hold"/>
                                        <p:tgtEl>
                                          <p:spTgt spid="19"/>
                                        </p:tgtEl>
                                        <p:attrNameLst>
                                          <p:attrName>style.rotation</p:attrName>
                                        </p:attrNameLst>
                                      </p:cBhvr>
                                      <p:tavLst>
                                        <p:tav tm="0">
                                          <p:val>
                                            <p:fltVal val="360"/>
                                          </p:val>
                                        </p:tav>
                                        <p:tav tm="100000">
                                          <p:val>
                                            <p:fltVal val="0"/>
                                          </p:val>
                                        </p:tav>
                                      </p:tavLst>
                                    </p:anim>
                                    <p:animEffect transition="in" filter="fade">
                                      <p:cBhvr>
                                        <p:cTn id="20" dur="5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23325" y="683313"/>
            <a:ext cx="360226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Suy ngẫm và phản hồi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077678"/>
            <a:ext cx="302999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pt-BR" sz="2800" b="1" i="0" u="none" strike="noStrike" kern="1200" cap="none" spc="0" normalizeH="0" baseline="0" noProof="0" dirty="0">
                <a:ln>
                  <a:noFill/>
                </a:ln>
                <a:solidFill>
                  <a:srgbClr val="4472C4"/>
                </a:solidFill>
                <a:effectLst/>
                <a:uLnTx/>
                <a:uFillTx/>
                <a:latin typeface="Times New Roman" panose="02020603050405020304" pitchFamily="18" charset="0"/>
                <a:ea typeface="Times New Roman" panose="02020603050405020304" pitchFamily="18" charset="0"/>
                <a:cs typeface="+mn-cs"/>
              </a:rPr>
              <a:t>Bàn luận vấn đề</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375930" y="1530553"/>
            <a:ext cx="7665881"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Ý kiến 2: Học hỏi từ bạn bè cũng rất cần thiết.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6" name="Group 15"/>
          <p:cNvGrpSpPr/>
          <p:nvPr/>
        </p:nvGrpSpPr>
        <p:grpSpPr>
          <a:xfrm>
            <a:off x="1767058" y="2058449"/>
            <a:ext cx="8412215" cy="3970876"/>
            <a:chOff x="1188985" y="2058449"/>
            <a:chExt cx="8412215" cy="3970876"/>
          </a:xfrm>
        </p:grpSpPr>
        <p:pic>
          <p:nvPicPr>
            <p:cNvPr id="12" name="Picture 11"/>
            <p:cNvPicPr>
              <a:picLocks noChangeAspect="1"/>
            </p:cNvPicPr>
            <p:nvPr/>
          </p:nvPicPr>
          <p:blipFill>
            <a:blip r:embed="rId7"/>
            <a:stretch>
              <a:fillRect/>
            </a:stretch>
          </p:blipFill>
          <p:spPr>
            <a:xfrm>
              <a:off x="2127032" y="2058449"/>
              <a:ext cx="7474168" cy="3970876"/>
            </a:xfrm>
            <a:prstGeom prst="rect">
              <a:avLst/>
            </a:prstGeom>
          </p:spPr>
        </p:pic>
        <p:pic>
          <p:nvPicPr>
            <p:cNvPr id="43" name="Picture 42"/>
            <p:cNvPicPr>
              <a:picLocks noChangeAspect="1"/>
            </p:cNvPicPr>
            <p:nvPr/>
          </p:nvPicPr>
          <p:blipFill>
            <a:blip r:embed="rId8"/>
            <a:stretch>
              <a:fillRect/>
            </a:stretch>
          </p:blipFill>
          <p:spPr>
            <a:xfrm>
              <a:off x="1188985" y="2796861"/>
              <a:ext cx="2143125" cy="2143125"/>
            </a:xfrm>
            <a:prstGeom prst="rect">
              <a:avLst/>
            </a:prstGeom>
          </p:spPr>
        </p:pic>
      </p:grpSp>
      <p:sp>
        <p:nvSpPr>
          <p:cNvPr id="17" name="Rectangle 16"/>
          <p:cNvSpPr/>
          <p:nvPr/>
        </p:nvSpPr>
        <p:spPr>
          <a:xfrm>
            <a:off x="3910183" y="2637825"/>
            <a:ext cx="5064011" cy="2677656"/>
          </a:xfrm>
          <a:prstGeom prst="rect">
            <a:avLst/>
          </a:prstGeom>
        </p:spPr>
        <p:txBody>
          <a:bodyPr wrap="square">
            <a:spAutoFit/>
          </a:bodyPr>
          <a:lstStyle/>
          <a:p>
            <a:pPr indent="457200" algn="just">
              <a:spcAft>
                <a:spcPts val="0"/>
              </a:spcAft>
            </a:pPr>
            <a:r>
              <a:rPr lang="en-US" sz="2400" b="1" dirty="0" err="1">
                <a:solidFill>
                  <a:srgbClr val="000000"/>
                </a:solidFill>
                <a:latin typeface="Times New Roman" panose="02020603050405020304" pitchFamily="18" charset="0"/>
                <a:ea typeface="Times New Roman" panose="02020603050405020304" pitchFamily="18" charset="0"/>
              </a:rPr>
              <a:t>Nghệ</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thuật</a:t>
            </a:r>
            <a:r>
              <a:rPr lang="en-US" sz="2400" b="1" dirty="0">
                <a:solidFill>
                  <a:srgbClr val="000000"/>
                </a:solidFill>
                <a:latin typeface="Times New Roman" panose="02020603050405020304" pitchFamily="18" charset="0"/>
                <a:ea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mặt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nữa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bổ</a:t>
            </a:r>
            <a:r>
              <a:rPr lang="en-US" sz="2400" dirty="0">
                <a:solidFill>
                  <a:srgbClr val="000000"/>
                </a:solidFill>
                <a:latin typeface="Times New Roman" panose="02020603050405020304" pitchFamily="18" charset="0"/>
                <a:ea typeface="Times New Roman" panose="02020603050405020304" pitchFamily="18" charset="0"/>
              </a:rPr>
              <a:t> sung </a:t>
            </a:r>
            <a:r>
              <a:rPr lang="en-US" sz="2400" dirty="0" err="1">
                <a:solidFill>
                  <a:srgbClr val="000000"/>
                </a:solidFill>
                <a:latin typeface="Times New Roman" panose="02020603050405020304" pitchFamily="18" charset="0"/>
                <a:ea typeface="Times New Roman" panose="02020603050405020304" pitchFamily="18" charset="0"/>
              </a:rPr>
              <a:t>thêm</a:t>
            </a:r>
            <a:r>
              <a:rPr lang="en-US" sz="2400" dirty="0">
                <a:solidFill>
                  <a:srgbClr val="000000"/>
                </a:solidFill>
                <a:latin typeface="Times New Roman" panose="02020603050405020304" pitchFamily="18" charset="0"/>
                <a:ea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rPr>
              <a:t>thêm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rPr>
              <a:t>trước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đoạn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trước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tăng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đoạn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pPr>
            <a:r>
              <a:rPr lang="en-US" sz="2400" b="1" dirty="0" err="1">
                <a:latin typeface="Times New Roman" panose="02020603050405020304" pitchFamily="18" charset="0"/>
                <a:ea typeface="MS Mincho"/>
                <a:cs typeface="Times New Roman" panose="02020603050405020304" pitchFamily="18" charset="0"/>
              </a:rPr>
              <a:t>Tác</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giả</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làm</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nổi</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bật</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của</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tầm</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quan</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trọng</a:t>
            </a:r>
            <a:r>
              <a:rPr lang="en-US" sz="2400" b="1" dirty="0">
                <a:latin typeface="Times New Roman" panose="02020603050405020304" pitchFamily="18" charset="0"/>
                <a:ea typeface="MS Mincho"/>
                <a:cs typeface="Times New Roman" panose="02020603050405020304" pitchFamily="18" charset="0"/>
              </a:rPr>
              <a:t> </a:t>
            </a:r>
            <a:r>
              <a:rPr lang="pt-BR" sz="2400" b="1" dirty="0">
                <a:solidFill>
                  <a:srgbClr val="000000"/>
                </a:solidFill>
                <a:latin typeface="Times New Roman" panose="02020603050405020304" pitchFamily="18" charset="0"/>
                <a:ea typeface="MS Mincho"/>
                <a:cs typeface="Times New Roman" panose="02020603050405020304" pitchFamily="18" charset="0"/>
              </a:rPr>
              <a:t>của việc học thầy, học bạn</a:t>
            </a:r>
            <a:endParaRPr lang="en-US" sz="2400" dirty="0">
              <a:effectLst/>
              <a:latin typeface="Times New Roman" panose="02020603050405020304" pitchFamily="18" charset="0"/>
              <a:ea typeface="MS Mincho"/>
              <a:cs typeface="Times New Roman" panose="02020603050405020304" pitchFamily="18" charset="0"/>
            </a:endParaRPr>
          </a:p>
        </p:txBody>
      </p:sp>
    </p:spTree>
    <p:extLst>
      <p:ext uri="{BB962C8B-B14F-4D97-AF65-F5344CB8AC3E}">
        <p14:creationId xmlns:p14="http://schemas.microsoft.com/office/powerpoint/2010/main" val="33896807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23325" y="683313"/>
            <a:ext cx="360226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Suy ngẫm và phản hồi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99821" y="1164431"/>
            <a:ext cx="2969083" cy="523220"/>
          </a:xfrm>
          <a:prstGeom prst="rect">
            <a:avLst/>
          </a:prstGeom>
        </p:spPr>
        <p:txBody>
          <a:bodyPr wrap="none">
            <a:spAutoFit/>
          </a:bodyPr>
          <a:lstStyle/>
          <a:p>
            <a:pPr>
              <a:spcAft>
                <a:spcPts val="0"/>
              </a:spcAft>
            </a:pPr>
            <a:r>
              <a:rPr lang="pt-BR" sz="2800" b="1" dirty="0">
                <a:solidFill>
                  <a:srgbClr val="0070C0"/>
                </a:solidFill>
                <a:latin typeface="Times New Roman" panose="02020603050405020304" pitchFamily="18" charset="0"/>
                <a:ea typeface="Times New Roman" panose="02020603050405020304" pitchFamily="18" charset="0"/>
              </a:rPr>
              <a:t>3. Kết thúc vấn đề</a:t>
            </a:r>
            <a:endParaRPr lang="en-US" sz="2800" dirty="0">
              <a:effectLst/>
              <a:latin typeface="Times New Roman" panose="02020603050405020304" pitchFamily="18" charset="0"/>
              <a:ea typeface="Times New Roman" panose="02020603050405020304" pitchFamily="18" charset="0"/>
            </a:endParaRPr>
          </a:p>
        </p:txBody>
      </p:sp>
      <p:grpSp>
        <p:nvGrpSpPr>
          <p:cNvPr id="10" name="Group 9"/>
          <p:cNvGrpSpPr/>
          <p:nvPr/>
        </p:nvGrpSpPr>
        <p:grpSpPr>
          <a:xfrm>
            <a:off x="546850" y="1614535"/>
            <a:ext cx="7265768" cy="2472552"/>
            <a:chOff x="840658" y="2035029"/>
            <a:chExt cx="7265768" cy="2472552"/>
          </a:xfrm>
        </p:grpSpPr>
        <p:sp>
          <p:nvSpPr>
            <p:cNvPr id="11" name="Freeform 10"/>
            <p:cNvSpPr/>
            <p:nvPr/>
          </p:nvSpPr>
          <p:spPr>
            <a:xfrm>
              <a:off x="3905549" y="3271306"/>
              <a:ext cx="672803" cy="723263"/>
            </a:xfrm>
            <a:custGeom>
              <a:avLst/>
              <a:gdLst/>
              <a:ahLst/>
              <a:cxnLst/>
              <a:rect l="0" t="0" r="0" b="0"/>
              <a:pathLst>
                <a:path>
                  <a:moveTo>
                    <a:pt x="0" y="0"/>
                  </a:moveTo>
                  <a:lnTo>
                    <a:pt x="336401" y="0"/>
                  </a:lnTo>
                  <a:lnTo>
                    <a:pt x="336401" y="723263"/>
                  </a:lnTo>
                  <a:lnTo>
                    <a:pt x="672803" y="723263"/>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8" name="Freeform 17"/>
            <p:cNvSpPr/>
            <p:nvPr/>
          </p:nvSpPr>
          <p:spPr>
            <a:xfrm>
              <a:off x="3905549" y="2548043"/>
              <a:ext cx="672803" cy="723263"/>
            </a:xfrm>
            <a:custGeom>
              <a:avLst/>
              <a:gdLst/>
              <a:ahLst/>
              <a:cxnLst/>
              <a:rect l="0" t="0" r="0" b="0"/>
              <a:pathLst>
                <a:path>
                  <a:moveTo>
                    <a:pt x="0" y="723263"/>
                  </a:moveTo>
                  <a:lnTo>
                    <a:pt x="336401" y="723263"/>
                  </a:lnTo>
                  <a:lnTo>
                    <a:pt x="336401" y="0"/>
                  </a:lnTo>
                  <a:lnTo>
                    <a:pt x="672803" y="0"/>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9" name="Freeform 18"/>
            <p:cNvSpPr/>
            <p:nvPr/>
          </p:nvSpPr>
          <p:spPr>
            <a:xfrm>
              <a:off x="840658" y="2887217"/>
              <a:ext cx="3064891" cy="853902"/>
            </a:xfrm>
            <a:custGeom>
              <a:avLst/>
              <a:gdLst>
                <a:gd name="connsiteX0" fmla="*/ 0 w 3364015"/>
                <a:gd name="connsiteY0" fmla="*/ 0 h 1026024"/>
                <a:gd name="connsiteX1" fmla="*/ 3364015 w 3364015"/>
                <a:gd name="connsiteY1" fmla="*/ 0 h 1026024"/>
                <a:gd name="connsiteX2" fmla="*/ 3364015 w 3364015"/>
                <a:gd name="connsiteY2" fmla="*/ 1026024 h 1026024"/>
                <a:gd name="connsiteX3" fmla="*/ 0 w 3364015"/>
                <a:gd name="connsiteY3" fmla="*/ 1026024 h 1026024"/>
                <a:gd name="connsiteX4" fmla="*/ 0 w 3364015"/>
                <a:gd name="connsiteY4" fmla="*/ 0 h 1026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015" h="1026024">
                  <a:moveTo>
                    <a:pt x="0" y="0"/>
                  </a:moveTo>
                  <a:lnTo>
                    <a:pt x="3364015" y="0"/>
                  </a:lnTo>
                  <a:lnTo>
                    <a:pt x="3364015" y="1026024"/>
                  </a:lnTo>
                  <a:lnTo>
                    <a:pt x="0" y="102602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Hình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ảnh</a:t>
              </a:r>
              <a:r>
                <a:rPr lang="en-US" sz="2800" kern="1200" dirty="0" smtClean="0">
                  <a:latin typeface="Times New Roman" panose="02020603050405020304" pitchFamily="18" charset="0"/>
                  <a:cs typeface="Times New Roman" panose="02020603050405020304" pitchFamily="18" charset="0"/>
                </a:rPr>
                <a:t> so </a:t>
              </a:r>
              <a:r>
                <a:rPr lang="en-US" sz="2800" kern="1200" dirty="0" err="1" smtClean="0">
                  <a:latin typeface="Times New Roman" panose="02020603050405020304" pitchFamily="18" charset="0"/>
                  <a:cs typeface="Times New Roman" panose="02020603050405020304" pitchFamily="18" charset="0"/>
                </a:rPr>
                <a:t>sánh</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4578352" y="2035029"/>
              <a:ext cx="3528074" cy="1217927"/>
            </a:xfrm>
            <a:custGeom>
              <a:avLst/>
              <a:gdLst>
                <a:gd name="connsiteX0" fmla="*/ 0 w 3364015"/>
                <a:gd name="connsiteY0" fmla="*/ 0 h 1026024"/>
                <a:gd name="connsiteX1" fmla="*/ 3364015 w 3364015"/>
                <a:gd name="connsiteY1" fmla="*/ 0 h 1026024"/>
                <a:gd name="connsiteX2" fmla="*/ 3364015 w 3364015"/>
                <a:gd name="connsiteY2" fmla="*/ 1026024 h 1026024"/>
                <a:gd name="connsiteX3" fmla="*/ 0 w 3364015"/>
                <a:gd name="connsiteY3" fmla="*/ 1026024 h 1026024"/>
                <a:gd name="connsiteX4" fmla="*/ 0 w 3364015"/>
                <a:gd name="connsiteY4" fmla="*/ 0 h 1026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015" h="1026024">
                  <a:moveTo>
                    <a:pt x="0" y="0"/>
                  </a:moveTo>
                  <a:lnTo>
                    <a:pt x="3364015" y="0"/>
                  </a:lnTo>
                  <a:lnTo>
                    <a:pt x="3364015" y="1026024"/>
                  </a:lnTo>
                  <a:lnTo>
                    <a:pt x="0" y="102602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trò</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thầy</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như</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ngọn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hải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đăng</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soi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đường</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chỉ</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lối</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4578352" y="3331537"/>
              <a:ext cx="3528074" cy="1176044"/>
            </a:xfrm>
            <a:custGeom>
              <a:avLst/>
              <a:gdLst>
                <a:gd name="connsiteX0" fmla="*/ 0 w 3364015"/>
                <a:gd name="connsiteY0" fmla="*/ 0 h 1026024"/>
                <a:gd name="connsiteX1" fmla="*/ 3364015 w 3364015"/>
                <a:gd name="connsiteY1" fmla="*/ 0 h 1026024"/>
                <a:gd name="connsiteX2" fmla="*/ 3364015 w 3364015"/>
                <a:gd name="connsiteY2" fmla="*/ 1026024 h 1026024"/>
                <a:gd name="connsiteX3" fmla="*/ 0 w 3364015"/>
                <a:gd name="connsiteY3" fmla="*/ 1026024 h 1026024"/>
                <a:gd name="connsiteX4" fmla="*/ 0 w 3364015"/>
                <a:gd name="connsiteY4" fmla="*/ 0 h 1026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015" h="1026024">
                  <a:moveTo>
                    <a:pt x="0" y="0"/>
                  </a:moveTo>
                  <a:lnTo>
                    <a:pt x="3364015" y="0"/>
                  </a:lnTo>
                  <a:lnTo>
                    <a:pt x="3364015" y="1026024"/>
                  </a:lnTo>
                  <a:lnTo>
                    <a:pt x="0" y="102602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trò</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bạn</a:t>
              </a:r>
              <a:r>
                <a:rPr lang="en-US" sz="2800" kern="1200" dirty="0" smtClean="0">
                  <a:latin typeface="Times New Roman" panose="02020603050405020304" pitchFamily="18" charset="0"/>
                  <a:cs typeface="Times New Roman" panose="02020603050405020304" pitchFamily="18" charset="0"/>
                </a:rPr>
                <a:t>: </a:t>
              </a:r>
              <a:r>
                <a:rPr lang="en-US" sz="2800" i="1" kern="1200" dirty="0" smtClean="0">
                  <a:latin typeface="Times New Roman" panose="02020603050405020304" pitchFamily="18" charset="0"/>
                  <a:cs typeface="Times New Roman" panose="02020603050405020304" pitchFamily="18" charset="0"/>
                </a:rPr>
                <a:t>“</a:t>
              </a:r>
              <a:r>
                <a:rPr lang="en-US" sz="2800" i="1" kern="1200" dirty="0" err="1" smtClean="0">
                  <a:latin typeface="Times New Roman" panose="02020603050405020304" pitchFamily="18" charset="0"/>
                  <a:cs typeface="Times New Roman" panose="02020603050405020304" pitchFamily="18" charset="0"/>
                </a:rPr>
                <a:t>Bạn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là</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người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bạn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đồng</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hành</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quan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trọng</a:t>
              </a:r>
              <a:r>
                <a:rPr lang="en-US" sz="2800" i="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
        <p:nvSpPr>
          <p:cNvPr id="23" name="Right Brace 22"/>
          <p:cNvSpPr/>
          <p:nvPr/>
        </p:nvSpPr>
        <p:spPr>
          <a:xfrm>
            <a:off x="7921566" y="2020529"/>
            <a:ext cx="289259" cy="168131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6" name="Group 25"/>
          <p:cNvGrpSpPr/>
          <p:nvPr/>
        </p:nvGrpSpPr>
        <p:grpSpPr>
          <a:xfrm>
            <a:off x="8395005" y="1438712"/>
            <a:ext cx="3237445" cy="2648375"/>
            <a:chOff x="8395005" y="1438712"/>
            <a:chExt cx="3237445" cy="2648375"/>
          </a:xfrm>
        </p:grpSpPr>
        <p:sp>
          <p:nvSpPr>
            <p:cNvPr id="24" name="Frame 23"/>
            <p:cNvSpPr/>
            <p:nvPr/>
          </p:nvSpPr>
          <p:spPr>
            <a:xfrm>
              <a:off x="8395005" y="1438712"/>
              <a:ext cx="3237445" cy="2648375"/>
            </a:xfrm>
            <a:prstGeom prst="frame">
              <a:avLst>
                <a:gd name="adj1" fmla="val 3033"/>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ectangle 24"/>
            <p:cNvSpPr/>
            <p:nvPr/>
          </p:nvSpPr>
          <p:spPr>
            <a:xfrm>
              <a:off x="8532285" y="1636776"/>
              <a:ext cx="3100165" cy="2308324"/>
            </a:xfrm>
            <a:prstGeom prst="rect">
              <a:avLst/>
            </a:prstGeom>
          </p:spPr>
          <p:txBody>
            <a:bodyPr wrap="square">
              <a:spAutoFit/>
            </a:bodyPr>
            <a:lstStyle/>
            <a:p>
              <a:pPr>
                <a:spcAft>
                  <a:spcPts val="0"/>
                </a:spcAft>
              </a:pPr>
              <a:r>
                <a:rPr lang="en-US" sz="2400" dirty="0" err="1">
                  <a:solidFill>
                    <a:srgbClr val="000000"/>
                  </a:solidFill>
                  <a:latin typeface="Times New Roman" panose="02020603050405020304" pitchFamily="18" charset="0"/>
                  <a:ea typeface="Times New Roman" panose="02020603050405020304" pitchFamily="18" charset="0"/>
                </a:rPr>
                <a:t>K</a:t>
              </a:r>
              <a:r>
                <a:rPr lang="en-US" sz="2400" dirty="0" err="1" smtClean="0">
                  <a:solidFill>
                    <a:srgbClr val="000000"/>
                  </a:solidFill>
                  <a:latin typeface="Times New Roman" panose="02020603050405020304" pitchFamily="18" charset="0"/>
                  <a:ea typeface="Times New Roman" panose="02020603050405020304" pitchFamily="18" charset="0"/>
                </a:rPr>
                <a:t>hẳng</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trò</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hướng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thầy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trò</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đồng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lĩnh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hội</a:t>
              </a:r>
              <a:r>
                <a:rPr lang="en-US" sz="2400" dirty="0">
                  <a:solidFill>
                    <a:srgbClr val="000000"/>
                  </a:solidFill>
                  <a:latin typeface="Times New Roman" panose="02020603050405020304" pitchFamily="18" charset="0"/>
                  <a:ea typeface="Times New Roman" panose="02020603050405020304" pitchFamily="18" charset="0"/>
                </a:rPr>
                <a:t> tri </a:t>
              </a:r>
              <a:r>
                <a:rPr lang="en-US" sz="2400" dirty="0" err="1">
                  <a:solidFill>
                    <a:srgbClr val="000000"/>
                  </a:solidFill>
                  <a:latin typeface="Times New Roman" panose="02020603050405020304" pitchFamily="18" charset="0"/>
                  <a:ea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mỗi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pSp>
      <p:sp>
        <p:nvSpPr>
          <p:cNvPr id="27" name="Right Arrow 26"/>
          <p:cNvSpPr/>
          <p:nvPr/>
        </p:nvSpPr>
        <p:spPr>
          <a:xfrm>
            <a:off x="2026355" y="4133963"/>
            <a:ext cx="8126589" cy="2000137"/>
          </a:xfrm>
          <a:prstGeom prst="rightArrow">
            <a:avLst>
              <a:gd name="adj1" fmla="val 81005"/>
              <a:gd name="adj2" fmla="val 50000"/>
            </a:avLst>
          </a:prstGeom>
          <a:solidFill>
            <a:schemeClr val="accent2">
              <a:lumMod val="20000"/>
              <a:lumOff val="8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ea typeface="Times New Roman" panose="02020603050405020304" pitchFamily="18" charset="0"/>
              </a:rPr>
              <a:t>Chúng</a:t>
            </a:r>
            <a:r>
              <a:rPr lang="en-US" sz="2400" dirty="0">
                <a:solidFill>
                  <a:srgbClr val="000000"/>
                </a:solidFill>
                <a:latin typeface="Times New Roman" panose="02020603050405020304" pitchFamily="18" charset="0"/>
                <a:ea typeface="Times New Roman" panose="02020603050405020304" pitchFamily="18" charset="0"/>
              </a:rPr>
              <a:t> ta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thầy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còn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nữa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thầy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gắn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chặt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thiếu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đường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12916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23325" y="683313"/>
            <a:ext cx="360226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Suy ngẫm và phản hồi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07555" y="1164431"/>
            <a:ext cx="2077941" cy="523220"/>
          </a:xfrm>
          <a:prstGeom prst="rect">
            <a:avLst/>
          </a:prstGeom>
        </p:spPr>
        <p:txBody>
          <a:bodyPr wrap="none">
            <a:spAutoFit/>
          </a:bodyPr>
          <a:lstStyle/>
          <a:p>
            <a:pPr>
              <a:spcAft>
                <a:spcPts val="0"/>
              </a:spcAft>
              <a:tabLst>
                <a:tab pos="1386840" algn="l"/>
              </a:tabLst>
            </a:pPr>
            <a:r>
              <a:rPr lang="en-US" sz="2800" b="1" dirty="0">
                <a:solidFill>
                  <a:srgbClr val="FF0000"/>
                </a:solidFill>
                <a:latin typeface="Times New Roman" panose="02020603050405020304" pitchFamily="18" charset="0"/>
                <a:ea typeface="MS Mincho"/>
              </a:rPr>
              <a:t>IV. </a:t>
            </a:r>
            <a:r>
              <a:rPr lang="en-US" sz="2800" b="1" dirty="0" err="1">
                <a:solidFill>
                  <a:srgbClr val="FF0000"/>
                </a:solidFill>
                <a:latin typeface="Times New Roman" panose="02020603050405020304" pitchFamily="18" charset="0"/>
                <a:ea typeface="MS Mincho"/>
              </a:rPr>
              <a:t>Tổng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kết</a:t>
            </a:r>
            <a:endParaRPr lang="en-US" sz="2800" dirty="0">
              <a:effectLst/>
              <a:latin typeface="Times New Roman" panose="02020603050405020304" pitchFamily="18" charset="0"/>
              <a:ea typeface="Times New Roman" panose="02020603050405020304" pitchFamily="18" charset="0"/>
            </a:endParaRPr>
          </a:p>
        </p:txBody>
      </p:sp>
      <p:sp>
        <p:nvSpPr>
          <p:cNvPr id="12" name="Freeform 11"/>
          <p:cNvSpPr/>
          <p:nvPr/>
        </p:nvSpPr>
        <p:spPr>
          <a:xfrm>
            <a:off x="2195107" y="1980432"/>
            <a:ext cx="3291499" cy="3387036"/>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120904" rIns="120903" bIns="120904" numCol="1" spcCol="1270" anchor="ctr" anchorCtr="0">
            <a:noAutofit/>
          </a:bodyPr>
          <a:lstStyle/>
          <a:p>
            <a:pPr lvl="0" algn="l" defTabSz="7556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chặt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dẫn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sắc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bén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thuyết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phục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tỏ</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439641" y="1854404"/>
            <a:ext cx="2194332" cy="1141630"/>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8905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1. </a:t>
            </a:r>
            <a:r>
              <a:rPr lang="en-US" sz="2400" b="1" kern="1200" dirty="0" err="1" smtClean="0">
                <a:latin typeface="Times New Roman" panose="02020603050405020304" pitchFamily="18" charset="0"/>
                <a:cs typeface="Times New Roman" panose="02020603050405020304" pitchFamily="18" charset="0"/>
              </a:rPr>
              <a:t>Nghệ</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thuật</a:t>
            </a:r>
            <a:endParaRPr lang="en-US" sz="24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7674162" y="2509025"/>
            <a:ext cx="3844738" cy="169351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1" tIns="120904" rIns="120904" bIns="120904" numCol="1" spcCol="1270" anchor="ctr" anchorCtr="0">
            <a:noAutofit/>
          </a:bodyPr>
          <a:lstStyle/>
          <a:p>
            <a:pPr lvl="0" algn="l" defTabSz="75565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khẳng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định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tầm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trọng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việc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thầy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bạn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8" name="Freeform 27"/>
          <p:cNvSpPr/>
          <p:nvPr/>
        </p:nvSpPr>
        <p:spPr>
          <a:xfrm>
            <a:off x="7674162" y="4202543"/>
            <a:ext cx="3844738" cy="169351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1" tIns="120904" rIns="120904" bIns="120904" numCol="1" spcCol="1270" anchor="ctr" anchorCtr="0">
            <a:noAutofit/>
          </a:bodyPr>
          <a:lstStyle/>
          <a:p>
            <a:pPr lvl="0" algn="l" defTabSz="75565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thầy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bạn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hai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bổ</a:t>
            </a:r>
            <a:r>
              <a:rPr lang="en-US" sz="2400" kern="1200" dirty="0" smtClean="0">
                <a:latin typeface="Times New Roman" panose="02020603050405020304" pitchFamily="18" charset="0"/>
                <a:cs typeface="Times New Roman" panose="02020603050405020304" pitchFamily="18" charset="0"/>
              </a:rPr>
              <a:t> sung, </a:t>
            </a:r>
            <a:r>
              <a:rPr lang="en-US" sz="2400" kern="1200" dirty="0" err="1" smtClean="0">
                <a:latin typeface="Times New Roman" panose="02020603050405020304" pitchFamily="18" charset="0"/>
                <a:cs typeface="Times New Roman" panose="02020603050405020304" pitchFamily="18" charset="0"/>
              </a:rPr>
              <a:t>hỗ</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nhau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toàn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việc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endParaRPr lang="en-US" sz="2400"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5918696" y="1831956"/>
            <a:ext cx="2194332" cy="1131009"/>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8905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2. </a:t>
            </a:r>
            <a:r>
              <a:rPr lang="en-US" sz="2400" b="1" kern="1200" dirty="0" err="1" smtClean="0">
                <a:latin typeface="Times New Roman" panose="02020603050405020304" pitchFamily="18" charset="0"/>
                <a:cs typeface="Times New Roman" panose="02020603050405020304" pitchFamily="18" charset="0"/>
              </a:rPr>
              <a:t>Nội</a:t>
            </a:r>
            <a:r>
              <a:rPr lang="en-US" sz="2400" b="1" kern="1200" dirty="0" smtClean="0">
                <a:latin typeface="Times New Roman" panose="02020603050405020304" pitchFamily="18" charset="0"/>
                <a:cs typeface="Times New Roman" panose="02020603050405020304" pitchFamily="18" charset="0"/>
              </a:rPr>
              <a:t> dung</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23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circle(in)">
                                      <p:cBhvr>
                                        <p:cTn id="15" dur="2000"/>
                                        <p:tgtEl>
                                          <p:spTgt spid="2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circle(in)">
                                      <p:cBhvr>
                                        <p:cTn id="2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28"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23325" y="683313"/>
            <a:ext cx="360226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Suy ngẫm và phản hồi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07555" y="1164431"/>
            <a:ext cx="20779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IV.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Tổng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kết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42458" y="1633892"/>
            <a:ext cx="5577168" cy="523220"/>
          </a:xfrm>
          <a:prstGeom prst="rect">
            <a:avLst/>
          </a:prstGeom>
        </p:spPr>
        <p:txBody>
          <a:bodyPr wrap="none">
            <a:spAutoFit/>
          </a:bodyPr>
          <a:lstStyle/>
          <a:p>
            <a:pPr algn="just">
              <a:spcAft>
                <a:spcPts val="0"/>
              </a:spcAft>
            </a:pPr>
            <a:r>
              <a:rPr lang="en-US" sz="2800" b="1" dirty="0">
                <a:solidFill>
                  <a:srgbClr val="0070C0"/>
                </a:solidFill>
                <a:latin typeface="Times New Roman" panose="02020603050405020304" pitchFamily="18" charset="0"/>
                <a:ea typeface="Times New Roman" panose="02020603050405020304" pitchFamily="18" charset="0"/>
              </a:rPr>
              <a:t>3. </a:t>
            </a:r>
            <a:r>
              <a:rPr lang="en-US" sz="2800" b="1" dirty="0" err="1">
                <a:solidFill>
                  <a:srgbClr val="0070C0"/>
                </a:solidFill>
                <a:latin typeface="Times New Roman" panose="02020603050405020304" pitchFamily="18" charset="0"/>
                <a:ea typeface="Times New Roman" panose="02020603050405020304" pitchFamily="18" charset="0"/>
              </a:rPr>
              <a:t>Cách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đọc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hiểu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bản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nghị</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luận</a:t>
            </a:r>
            <a:endParaRPr lang="en-US" sz="2800" dirty="0">
              <a:effectLst/>
              <a:latin typeface="Times New Roman" panose="02020603050405020304" pitchFamily="18" charset="0"/>
              <a:ea typeface="Times New Roman" panose="02020603050405020304" pitchFamily="18" charset="0"/>
            </a:endParaRPr>
          </a:p>
        </p:txBody>
      </p:sp>
      <p:sp>
        <p:nvSpPr>
          <p:cNvPr id="11" name="Freeform 10"/>
          <p:cNvSpPr/>
          <p:nvPr/>
        </p:nvSpPr>
        <p:spPr>
          <a:xfrm>
            <a:off x="1240486" y="2765565"/>
            <a:ext cx="3463689" cy="1968288"/>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64242" tIns="28004" rIns="608235" bIns="28004" numCol="1" spcCol="1270" anchor="ctr" anchorCtr="0">
            <a:noAutofit/>
          </a:bodyPr>
          <a:lstStyle/>
          <a:p>
            <a:pPr lvl="0" algn="ctr" defTabSz="9334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Xác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cập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VB.</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4357805" y="2765565"/>
            <a:ext cx="3463689" cy="1968288"/>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664242" tIns="28004" rIns="608235" bIns="28004" numCol="1" spcCol="1270" anchor="ctr" anchorCtr="0">
            <a:noAutofit/>
          </a:bodyPr>
          <a:lstStyle/>
          <a:p>
            <a:pPr lvl="0" algn="ctr" defTabSz="9334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Nắm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kiến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7475125" y="2765565"/>
            <a:ext cx="3463689" cy="1968288"/>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64242" tIns="28004" rIns="608235" bIns="28004" numCol="1" spcCol="1270" anchor="ctr" anchorCtr="0">
            <a:noAutofit/>
          </a:bodyPr>
          <a:lstStyle/>
          <a:p>
            <a:pPr lvl="0" algn="ctr" defTabSz="9334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Tìm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925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23325" y="683313"/>
            <a:ext cx="360226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Suy ngẫm và phản hồi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07555" y="1164431"/>
            <a:ext cx="20779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IV.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Tổng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kết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42458" y="1633892"/>
            <a:ext cx="557716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nghị</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8" name="Freeform 17"/>
          <p:cNvSpPr/>
          <p:nvPr/>
        </p:nvSpPr>
        <p:spPr>
          <a:xfrm>
            <a:off x="2781905" y="2829351"/>
            <a:ext cx="3463689" cy="1968288"/>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664242" tIns="28004" rIns="608235" bIns="28004"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Chỉ</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nét</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đặc</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sắc</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lập</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luận</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8"/>
          <p:cNvSpPr/>
          <p:nvPr/>
        </p:nvSpPr>
        <p:spPr>
          <a:xfrm>
            <a:off x="5933706" y="2765565"/>
            <a:ext cx="3463689" cy="1968288"/>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64242" tIns="28004" rIns="608235" bIns="28004"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Rút</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thông</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điệp</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muốn</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gửi</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gắm</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3897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33188"/>
            <a:ext cx="12192000" cy="6858000"/>
          </a:xfrm>
          <a:prstGeom prst="rect">
            <a:avLst/>
          </a:prstGeom>
        </p:spPr>
      </p:pic>
      <p:grpSp>
        <p:nvGrpSpPr>
          <p:cNvPr id="16" name="Group 15"/>
          <p:cNvGrpSpPr/>
          <p:nvPr/>
        </p:nvGrpSpPr>
        <p:grpSpPr>
          <a:xfrm>
            <a:off x="341487" y="-33188"/>
            <a:ext cx="11509025" cy="1038459"/>
            <a:chOff x="335138" y="-80578"/>
            <a:chExt cx="11509025" cy="1038459"/>
          </a:xfrm>
        </p:grpSpPr>
        <p:sp>
          <p:nvSpPr>
            <p:cNvPr id="17" name="Rectangle 3"/>
            <p:cNvSpPr>
              <a:spLocks noChangeArrowheads="1"/>
            </p:cNvSpPr>
            <p:nvPr/>
          </p:nvSpPr>
          <p:spPr bwMode="gray">
            <a:xfrm flipH="1">
              <a:off x="620221" y="214393"/>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nvGrpSpPr>
            <p:cNvPr id="18" name="Group 17"/>
            <p:cNvGrpSpPr/>
            <p:nvPr/>
          </p:nvGrpSpPr>
          <p:grpSpPr>
            <a:xfrm>
              <a:off x="335138" y="-80578"/>
              <a:ext cx="11509025" cy="1038459"/>
              <a:chOff x="334532" y="-80578"/>
              <a:chExt cx="11509025" cy="1038459"/>
            </a:xfrm>
          </p:grpSpPr>
          <p:sp>
            <p:nvSpPr>
              <p:cNvPr id="19" name="Text Box 9"/>
              <p:cNvSpPr txBox="1">
                <a:spLocks noChangeArrowheads="1"/>
              </p:cNvSpPr>
              <p:nvPr/>
            </p:nvSpPr>
            <p:spPr bwMode="auto">
              <a:xfrm flipH="1">
                <a:off x="935090" y="226538"/>
                <a:ext cx="10277038"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Luyện</a:t>
                </a:r>
                <a:r>
                  <a:rPr kumimoji="0" lang="en-US" altLang="en-US" sz="32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tập</a:t>
                </a:r>
                <a:r>
                  <a:rPr kumimoji="0" lang="en-US" altLang="en-US" sz="32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 </a:t>
                </a:r>
                <a:r>
                  <a:rPr kumimoji="0" lang="en-US" altLang="en-US" sz="32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Nhiệm</a:t>
                </a:r>
                <a:r>
                  <a:rPr kumimoji="0" lang="en-US" altLang="en-US" sz="32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vụ</a:t>
                </a:r>
                <a:r>
                  <a:rPr kumimoji="0" lang="en-US" altLang="en-US" sz="32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1</a:t>
                </a:r>
                <a:endPar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nvGrpSpPr>
              <p:cNvPr id="20" name="Group 19"/>
              <p:cNvGrpSpPr/>
              <p:nvPr/>
            </p:nvGrpSpPr>
            <p:grpSpPr>
              <a:xfrm>
                <a:off x="334532" y="-80578"/>
                <a:ext cx="11509025" cy="1038459"/>
                <a:chOff x="334532" y="-80578"/>
                <a:chExt cx="11509025" cy="1038459"/>
              </a:xfrm>
            </p:grpSpPr>
            <p:grpSp>
              <p:nvGrpSpPr>
                <p:cNvPr id="21" name="Group 5"/>
                <p:cNvGrpSpPr>
                  <a:grpSpLocks/>
                </p:cNvGrpSpPr>
                <p:nvPr/>
              </p:nvGrpSpPr>
              <p:grpSpPr bwMode="auto">
                <a:xfrm flipH="1">
                  <a:off x="334532" y="-80578"/>
                  <a:ext cx="1035923" cy="1032413"/>
                  <a:chOff x="2213" y="1920"/>
                  <a:chExt cx="1426" cy="1810"/>
                </a:xfrm>
              </p:grpSpPr>
              <p:sp>
                <p:nvSpPr>
                  <p:cNvPr id="24"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25"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22" name="Oval 6"/>
                <p:cNvSpPr>
                  <a:spLocks noChangeArrowheads="1"/>
                </p:cNvSpPr>
                <p:nvPr/>
              </p:nvSpPr>
              <p:spPr bwMode="gray">
                <a:xfrm flipH="1">
                  <a:off x="10776763"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23" name="Freeform 7"/>
                <p:cNvSpPr>
                  <a:spLocks/>
                </p:cNvSpPr>
                <p:nvPr/>
              </p:nvSpPr>
              <p:spPr bwMode="gray">
                <a:xfrm flipH="1">
                  <a:off x="10930615"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grpSp>
        </p:grpSp>
      </p:grpSp>
      <p:grpSp>
        <p:nvGrpSpPr>
          <p:cNvPr id="3" name="Group 2"/>
          <p:cNvGrpSpPr/>
          <p:nvPr/>
        </p:nvGrpSpPr>
        <p:grpSpPr>
          <a:xfrm>
            <a:off x="7590057" y="940081"/>
            <a:ext cx="3629026" cy="2970213"/>
            <a:chOff x="7620952" y="1097112"/>
            <a:chExt cx="3629026" cy="2970213"/>
          </a:xfrm>
        </p:grpSpPr>
        <p:pic>
          <p:nvPicPr>
            <p:cNvPr id="2" name="Picture 1"/>
            <p:cNvPicPr>
              <a:picLocks noChangeAspect="1"/>
            </p:cNvPicPr>
            <p:nvPr/>
          </p:nvPicPr>
          <p:blipFill>
            <a:blip r:embed="rId3"/>
            <a:stretch>
              <a:fillRect/>
            </a:stretch>
          </p:blipFill>
          <p:spPr>
            <a:xfrm>
              <a:off x="8379856" y="1826318"/>
              <a:ext cx="2111217" cy="1982949"/>
            </a:xfrm>
            <a:prstGeom prst="ellipse">
              <a:avLst/>
            </a:prstGeom>
            <a:ln>
              <a:noFill/>
            </a:ln>
            <a:effectLst>
              <a:softEdge rad="112500"/>
            </a:effectLst>
          </p:spPr>
        </p:pic>
        <p:sp>
          <p:nvSpPr>
            <p:cNvPr id="26" name="5-Point Star 25"/>
            <p:cNvSpPr/>
            <p:nvPr/>
          </p:nvSpPr>
          <p:spPr>
            <a:xfrm>
              <a:off x="7620952" y="1097112"/>
              <a:ext cx="3629026" cy="2970213"/>
            </a:xfrm>
            <a:prstGeom prst="star5">
              <a:avLst/>
            </a:prstGeom>
            <a:noFill/>
            <a:ln w="57150">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2410170" y="3139960"/>
            <a:ext cx="3278591" cy="1024337"/>
          </a:xfrm>
          <a:prstGeom prst="rect">
            <a:avLst/>
          </a:prstGeom>
          <a:noFill/>
        </p:spPr>
        <p:txBody>
          <a:bodyPr wrap="none" lIns="91440" tIns="45720" rIns="91440" bIns="45720">
            <a:prstTxWarp prst="textArchUpPour">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LUẬT CHƠI</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pic>
        <p:nvPicPr>
          <p:cNvPr id="6" name="Picture 5"/>
          <p:cNvPicPr>
            <a:picLocks noChangeAspect="1"/>
          </p:cNvPicPr>
          <p:nvPr/>
        </p:nvPicPr>
        <p:blipFill>
          <a:blip r:embed="rId4"/>
          <a:stretch>
            <a:fillRect/>
          </a:stretch>
        </p:blipFill>
        <p:spPr>
          <a:xfrm>
            <a:off x="739107" y="1108302"/>
            <a:ext cx="5341457" cy="1590675"/>
          </a:xfrm>
          <a:prstGeom prst="rect">
            <a:avLst/>
          </a:prstGeom>
        </p:spPr>
      </p:pic>
      <p:sp>
        <p:nvSpPr>
          <p:cNvPr id="9" name="Rectangle 8"/>
          <p:cNvSpPr/>
          <p:nvPr/>
        </p:nvSpPr>
        <p:spPr>
          <a:xfrm>
            <a:off x="726977" y="4164297"/>
            <a:ext cx="6863079" cy="2308324"/>
          </a:xfrm>
          <a:prstGeom prst="rect">
            <a:avLst/>
          </a:prstGeom>
          <a:ln w="38100">
            <a:solidFill>
              <a:schemeClr val="bg1"/>
            </a:solidFill>
          </a:ln>
        </p:spPr>
        <p:txBody>
          <a:bodyPr wrap="square">
            <a:spAutoFit/>
          </a:bodyPr>
          <a:lstStyle/>
          <a:p>
            <a:pPr marL="342900" lvl="0" indent="-342900" algn="just">
              <a:buSzPts val="1400"/>
              <a:buFont typeface="Wingdings" panose="05000000000000000000" pitchFamily="2" charset="2"/>
              <a:buChar char="q"/>
            </a:pPr>
            <a:r>
              <a:rPr lang="en-US" sz="2400" dirty="0">
                <a:solidFill>
                  <a:schemeClr val="bg1"/>
                </a:solidFill>
                <a:latin typeface="Times New Roman" panose="02020603050405020304" pitchFamily="18" charset="0"/>
                <a:ea typeface="Times New Roman" panose="02020603050405020304" pitchFamily="18" charset="0"/>
              </a:rPr>
              <a:t>GV </a:t>
            </a:r>
            <a:r>
              <a:rPr lang="en-US" sz="2400" dirty="0" err="1">
                <a:solidFill>
                  <a:schemeClr val="bg1"/>
                </a:solidFill>
                <a:latin typeface="Times New Roman" panose="02020603050405020304" pitchFamily="18" charset="0"/>
                <a:ea typeface="Times New Roman" panose="02020603050405020304" pitchFamily="18" charset="0"/>
              </a:rPr>
              <a:t>đọc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lượt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từng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HS </a:t>
            </a:r>
            <a:r>
              <a:rPr lang="en-US" sz="2400" dirty="0" err="1">
                <a:solidFill>
                  <a:schemeClr val="bg1"/>
                </a:solidFill>
                <a:latin typeface="Times New Roman" panose="02020603050405020304" pitchFamily="18" charset="0"/>
                <a:ea typeface="Times New Roman" panose="02020603050405020304" pitchFamily="18" charset="0"/>
              </a:rPr>
              <a:t>trả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đúng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trước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đó</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sẽ</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được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quyền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bất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kì</a:t>
            </a:r>
            <a:r>
              <a:rPr lang="en-US" sz="2400" dirty="0">
                <a:solidFill>
                  <a:schemeClr val="bg1"/>
                </a:solidFill>
                <a:latin typeface="Times New Roman" panose="02020603050405020304" pitchFamily="18" charset="0"/>
                <a:ea typeface="Times New Roman" panose="02020603050405020304" pitchFamily="18" charset="0"/>
              </a:rPr>
              <a:t> HS </a:t>
            </a:r>
            <a:r>
              <a:rPr lang="en-US" sz="2400" dirty="0" err="1">
                <a:solidFill>
                  <a:schemeClr val="bg1"/>
                </a:solidFill>
                <a:latin typeface="Times New Roman" panose="02020603050405020304" pitchFamily="18" charset="0"/>
                <a:ea typeface="Times New Roman" panose="02020603050405020304" pitchFamily="18" charset="0"/>
              </a:rPr>
              <a:t>nào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tiếp</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theo.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dạng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thành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viên</a:t>
            </a:r>
            <a:r>
              <a:rPr lang="en-US" sz="2400" dirty="0">
                <a:solidFill>
                  <a:schemeClr val="bg1"/>
                </a:solidFill>
                <a:latin typeface="Times New Roman" panose="02020603050405020304" pitchFamily="18" charset="0"/>
                <a:ea typeface="Times New Roman" panose="02020603050405020304" pitchFamily="18" charset="0"/>
              </a:rPr>
              <a:t> ở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tổ</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nhóm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nhau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trong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lớp</a:t>
            </a:r>
            <a:r>
              <a:rPr lang="en-US" sz="2400" dirty="0">
                <a:solidFill>
                  <a:schemeClr val="bg1"/>
                </a:solidFill>
                <a:latin typeface="Times New Roman" panose="02020603050405020304" pitchFamily="18" charset="0"/>
                <a:ea typeface="Times New Roman" panose="02020603050405020304" pitchFamily="18" charset="0"/>
              </a:rPr>
              <a:t>)</a:t>
            </a:r>
          </a:p>
          <a:p>
            <a:pPr marL="342900" lvl="0" indent="-342900" algn="just">
              <a:buSzPts val="1400"/>
              <a:buFont typeface="Wingdings" panose="05000000000000000000" pitchFamily="2" charset="2"/>
              <a:buChar char="q"/>
            </a:pPr>
            <a:r>
              <a:rPr lang="en-US" sz="2400" dirty="0" err="1">
                <a:solidFill>
                  <a:schemeClr val="bg1"/>
                </a:solidFill>
                <a:latin typeface="Times New Roman" panose="02020603050405020304" pitchFamily="18" charset="0"/>
                <a:ea typeface="Times New Roman" panose="02020603050405020304" pitchFamily="18" charset="0"/>
              </a:rPr>
              <a:t>Sau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khi</a:t>
            </a:r>
            <a:r>
              <a:rPr lang="en-US" sz="2400" dirty="0">
                <a:solidFill>
                  <a:schemeClr val="bg1"/>
                </a:solidFill>
                <a:latin typeface="Times New Roman" panose="02020603050405020304" pitchFamily="18" charset="0"/>
                <a:ea typeface="Times New Roman" panose="02020603050405020304" pitchFamily="18" charset="0"/>
              </a:rPr>
              <a:t> GV </a:t>
            </a:r>
            <a:r>
              <a:rPr lang="en-US" sz="2400" dirty="0" err="1">
                <a:solidFill>
                  <a:schemeClr val="bg1"/>
                </a:solidFill>
                <a:latin typeface="Times New Roman" panose="02020603050405020304" pitchFamily="18" charset="0"/>
                <a:ea typeface="Times New Roman" panose="02020603050405020304" pitchFamily="18" charset="0"/>
              </a:rPr>
              <a:t>đọc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xong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HS </a:t>
            </a:r>
            <a:r>
              <a:rPr lang="en-US" sz="2400" dirty="0" err="1">
                <a:solidFill>
                  <a:schemeClr val="bg1"/>
                </a:solidFill>
                <a:latin typeface="Times New Roman" panose="02020603050405020304" pitchFamily="18" charset="0"/>
                <a:ea typeface="Times New Roman" panose="02020603050405020304" pitchFamily="18" charset="0"/>
              </a:rPr>
              <a:t>có</a:t>
            </a:r>
            <a:r>
              <a:rPr lang="en-US" sz="2400" dirty="0">
                <a:solidFill>
                  <a:schemeClr val="bg1"/>
                </a:solidFill>
                <a:latin typeface="Times New Roman" panose="02020603050405020304" pitchFamily="18" charset="0"/>
                <a:ea typeface="Times New Roman" panose="02020603050405020304" pitchFamily="18" charset="0"/>
              </a:rPr>
              <a:t> 5s </a:t>
            </a:r>
            <a:r>
              <a:rPr lang="en-US" sz="2400" dirty="0" err="1">
                <a:solidFill>
                  <a:schemeClr val="bg1"/>
                </a:solidFill>
                <a:latin typeface="Times New Roman" panose="02020603050405020304" pitchFamily="18" charset="0"/>
                <a:ea typeface="Times New Roman" panose="02020603050405020304" pitchFamily="18" charset="0"/>
              </a:rPr>
              <a:t>để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suy</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nghĩ</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và</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chọn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đáp</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án</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7793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plus(out)">
                                      <p:cBhvr>
                                        <p:cTn id="7" dur="2000"/>
                                        <p:tgtEl>
                                          <p:spTgt spid="16"/>
                                        </p:tgtEl>
                                      </p:cBhvr>
                                    </p:animEffect>
                                  </p:childTnLst>
                                </p:cTn>
                              </p:par>
                            </p:childTnLst>
                          </p:cTn>
                        </p:par>
                        <p:par>
                          <p:cTn id="8" fill="hold">
                            <p:stCondLst>
                              <p:cond delay="2250"/>
                            </p:stCondLst>
                            <p:childTnLst>
                              <p:par>
                                <p:cTn id="9" presetID="6" presetClass="emph" presetSubtype="0" repeatCount="indefinite" fill="hold" nodeType="afterEffect">
                                  <p:stCondLst>
                                    <p:cond delay="1000"/>
                                  </p:stCondLst>
                                  <p:childTnLst>
                                    <p:animScale>
                                      <p:cBhvr>
                                        <p:cTn id="10" dur="5000" fill="hold"/>
                                        <p:tgtEl>
                                          <p:spTgt spid="3"/>
                                        </p:tgtEl>
                                      </p:cBhvr>
                                      <p:by x="150000" y="150000"/>
                                    </p:animScale>
                                  </p:childTnLst>
                                </p:cTn>
                              </p:par>
                              <p:par>
                                <p:cTn id="11" presetID="49" presetClass="entr" presetSubtype="0" repeatCount="indefinite" decel="100000" fill="hold"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0" fill="hold"/>
                                        <p:tgtEl>
                                          <p:spTgt spid="3"/>
                                        </p:tgtEl>
                                        <p:attrNameLst>
                                          <p:attrName>ppt_w</p:attrName>
                                        </p:attrNameLst>
                                      </p:cBhvr>
                                      <p:tavLst>
                                        <p:tav tm="0">
                                          <p:val>
                                            <p:fltVal val="0"/>
                                          </p:val>
                                        </p:tav>
                                        <p:tav tm="100000">
                                          <p:val>
                                            <p:strVal val="#ppt_w"/>
                                          </p:val>
                                        </p:tav>
                                      </p:tavLst>
                                    </p:anim>
                                    <p:anim calcmode="lin" valueType="num">
                                      <p:cBhvr>
                                        <p:cTn id="14" dur="5000" fill="hold"/>
                                        <p:tgtEl>
                                          <p:spTgt spid="3"/>
                                        </p:tgtEl>
                                        <p:attrNameLst>
                                          <p:attrName>ppt_h</p:attrName>
                                        </p:attrNameLst>
                                      </p:cBhvr>
                                      <p:tavLst>
                                        <p:tav tm="0">
                                          <p:val>
                                            <p:fltVal val="0"/>
                                          </p:val>
                                        </p:tav>
                                        <p:tav tm="100000">
                                          <p:val>
                                            <p:strVal val="#ppt_h"/>
                                          </p:val>
                                        </p:tav>
                                      </p:tavLst>
                                    </p:anim>
                                    <p:anim calcmode="lin" valueType="num">
                                      <p:cBhvr>
                                        <p:cTn id="15" dur="5000" fill="hold"/>
                                        <p:tgtEl>
                                          <p:spTgt spid="3"/>
                                        </p:tgtEl>
                                        <p:attrNameLst>
                                          <p:attrName>style.rotation</p:attrName>
                                        </p:attrNameLst>
                                      </p:cBhvr>
                                      <p:tavLst>
                                        <p:tav tm="0">
                                          <p:val>
                                            <p:fltVal val="360"/>
                                          </p:val>
                                        </p:tav>
                                        <p:tav tm="100000">
                                          <p:val>
                                            <p:fltVal val="0"/>
                                          </p:val>
                                        </p:tav>
                                      </p:tavLst>
                                    </p:anim>
                                    <p:animEffect transition="in" filter="fade">
                                      <p:cBhvr>
                                        <p:cTn id="16"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3600" b="1" dirty="0" err="1">
                <a:solidFill>
                  <a:schemeClr val="tx1"/>
                </a:solidFill>
                <a:latin typeface="Times New Roman" panose="02020603050405020304" pitchFamily="18" charset="0"/>
                <a:ea typeface="Times New Roman" panose="02020603050405020304" pitchFamily="18" charset="0"/>
              </a:rPr>
              <a:t>Câu</a:t>
            </a:r>
            <a:r>
              <a:rPr lang="en-US" sz="3600" b="1" dirty="0">
                <a:solidFill>
                  <a:schemeClr val="tx1"/>
                </a:solidFill>
                <a:latin typeface="Times New Roman" panose="02020603050405020304" pitchFamily="18" charset="0"/>
                <a:ea typeface="Times New Roman" panose="02020603050405020304" pitchFamily="18" charset="0"/>
              </a:rPr>
              <a:t> 1: </a:t>
            </a:r>
            <a:r>
              <a:rPr lang="en-US" sz="3600" dirty="0" err="1">
                <a:solidFill>
                  <a:schemeClr val="tx1"/>
                </a:solidFill>
                <a:latin typeface="Times New Roman" panose="02020603050405020304" pitchFamily="18" charset="0"/>
                <a:ea typeface="Times New Roman" panose="02020603050405020304" pitchFamily="18" charset="0"/>
              </a:rPr>
              <a:t>Xác</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định</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phương</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thức</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biểu</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đạt</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chính</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của</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Học</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thầy</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học</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bạn</a:t>
            </a:r>
            <a:r>
              <a:rPr lang="en-US" sz="3600" dirty="0">
                <a:solidFill>
                  <a:schemeClr val="tx1"/>
                </a:solidFill>
                <a:latin typeface="Times New Roman" panose="02020603050405020304" pitchFamily="18" charset="0"/>
                <a:ea typeface="Times New Roman" panose="02020603050405020304" pitchFamily="18" charset="0"/>
              </a:rPr>
              <a:t>.</a:t>
            </a:r>
            <a:endParaRPr lang="en-US" sz="36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5"/>
            <a:ext cx="4906798" cy="1183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0"/>
              </a:spcAft>
              <a:buFont typeface="+mj-lt"/>
              <a:buAutoNum type="alphaUcPeriod"/>
              <a:tabLst>
                <a:tab pos="457200" algn="l"/>
              </a:tabLst>
            </a:pP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Nghị</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luận</a:t>
            </a:r>
            <a:r>
              <a:rPr lang="en-US" sz="3200" dirty="0">
                <a:solidFill>
                  <a:schemeClr val="tx1"/>
                </a:solidFill>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2128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1800"/>
              </a:spcBef>
              <a:spcAft>
                <a:spcPts val="0"/>
              </a:spcAft>
              <a:tabLst>
                <a:tab pos="457200" algn="l"/>
              </a:tabLst>
            </a:pPr>
            <a:r>
              <a:rPr lang="en-US" sz="3200" dirty="0" smtClean="0">
                <a:solidFill>
                  <a:schemeClr val="tx1"/>
                </a:solidFill>
                <a:latin typeface="Times New Roman" panose="02020603050405020304" pitchFamily="18" charset="0"/>
                <a:ea typeface="Times New Roman" panose="02020603050405020304" pitchFamily="18" charset="0"/>
              </a:rPr>
              <a:t>B. </a:t>
            </a:r>
            <a:r>
              <a:rPr lang="en-US" sz="3200" dirty="0" err="1" smtClean="0">
                <a:solidFill>
                  <a:schemeClr val="tx1"/>
                </a:solidFill>
                <a:latin typeface="Times New Roman" panose="02020603050405020304" pitchFamily="18" charset="0"/>
                <a:ea typeface="Times New Roman" panose="02020603050405020304" pitchFamily="18" charset="0"/>
              </a:rPr>
              <a:t>Tự</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sự</a:t>
            </a:r>
            <a:r>
              <a:rPr lang="en-US" sz="3200" dirty="0">
                <a:solidFill>
                  <a:schemeClr val="tx1"/>
                </a:solidFill>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10220" y="3423730"/>
            <a:ext cx="4906798" cy="1131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3200" dirty="0" smtClean="0">
                <a:solidFill>
                  <a:schemeClr val="tx1"/>
                </a:solidFill>
                <a:latin typeface="Times New Roman" panose="02020603050405020304" pitchFamily="18" charset="0"/>
                <a:ea typeface="Times New Roman" panose="02020603050405020304" pitchFamily="18" charset="0"/>
              </a:rPr>
              <a:t>C. </a:t>
            </a:r>
            <a:r>
              <a:rPr lang="en-US" sz="3200" dirty="0" err="1" smtClean="0">
                <a:solidFill>
                  <a:schemeClr val="tx1"/>
                </a:solidFill>
                <a:latin typeface="Times New Roman" panose="02020603050405020304" pitchFamily="18" charset="0"/>
                <a:ea typeface="Times New Roman" panose="02020603050405020304" pitchFamily="18" charset="0"/>
              </a:rPr>
              <a:t>Miêu</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tả</a:t>
            </a:r>
            <a:r>
              <a:rPr lang="en-US" sz="3200" dirty="0">
                <a:solidFill>
                  <a:schemeClr val="tx1"/>
                </a:solidFill>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57442" y="3423730"/>
            <a:ext cx="4906798" cy="1131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3200" dirty="0" smtClean="0">
                <a:solidFill>
                  <a:schemeClr val="tx1"/>
                </a:solidFill>
                <a:latin typeface="Times New Roman" panose="02020603050405020304" pitchFamily="18" charset="0"/>
                <a:ea typeface="Times New Roman" panose="02020603050405020304" pitchFamily="18" charset="0"/>
              </a:rPr>
              <a:t>D. </a:t>
            </a:r>
            <a:r>
              <a:rPr lang="en-US" sz="3200" dirty="0" err="1" smtClean="0">
                <a:solidFill>
                  <a:schemeClr val="tx1"/>
                </a:solidFill>
                <a:latin typeface="Times New Roman" panose="02020603050405020304" pitchFamily="18" charset="0"/>
                <a:ea typeface="Times New Roman" panose="02020603050405020304" pitchFamily="18" charset="0"/>
              </a:rPr>
              <a:t>Biểu</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cảm</a:t>
            </a:r>
            <a:r>
              <a:rPr lang="en-US" sz="3200" dirty="0">
                <a:solidFill>
                  <a:schemeClr val="tx1"/>
                </a:solidFill>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45478" y="227758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1464" y="3769131"/>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83946" y="368900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6" name="TextBox 5"/>
          <p:cNvSpPr txBox="1"/>
          <p:nvPr/>
        </p:nvSpPr>
        <p:spPr>
          <a:xfrm>
            <a:off x="10318236" y="651964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18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4000" b="1" dirty="0" err="1">
                <a:solidFill>
                  <a:schemeClr val="tx1"/>
                </a:solidFill>
                <a:latin typeface="Times New Roman" panose="02020603050405020304" pitchFamily="18" charset="0"/>
                <a:ea typeface="Times New Roman" panose="02020603050405020304" pitchFamily="18" charset="0"/>
              </a:rPr>
              <a:t>Câu</a:t>
            </a:r>
            <a:r>
              <a:rPr lang="en-US" sz="4000" b="1" dirty="0">
                <a:solidFill>
                  <a:schemeClr val="tx1"/>
                </a:solidFill>
                <a:latin typeface="Times New Roman" panose="02020603050405020304" pitchFamily="18" charset="0"/>
                <a:ea typeface="Times New Roman" panose="02020603050405020304" pitchFamily="18" charset="0"/>
              </a:rPr>
              <a:t> 2: </a:t>
            </a:r>
            <a:r>
              <a:rPr lang="en-US" sz="4000" dirty="0" err="1">
                <a:solidFill>
                  <a:schemeClr val="tx1"/>
                </a:solidFill>
                <a:latin typeface="Times New Roman" panose="02020603050405020304" pitchFamily="18" charset="0"/>
                <a:ea typeface="Times New Roman" panose="02020603050405020304" pitchFamily="18" charset="0"/>
              </a:rPr>
              <a:t>Tác</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giả</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đồng</a:t>
            </a:r>
            <a:r>
              <a:rPr lang="en-US" sz="4000" dirty="0">
                <a:solidFill>
                  <a:schemeClr val="tx1"/>
                </a:solidFill>
                <a:latin typeface="Times New Roman" panose="02020603050405020304" pitchFamily="18" charset="0"/>
                <a:ea typeface="Times New Roman" panose="02020603050405020304" pitchFamily="18" charset="0"/>
              </a:rPr>
              <a:t> ý </a:t>
            </a:r>
            <a:r>
              <a:rPr lang="en-US" sz="4000" dirty="0" err="1">
                <a:solidFill>
                  <a:schemeClr val="tx1"/>
                </a:solidFill>
                <a:latin typeface="Times New Roman" panose="02020603050405020304" pitchFamily="18" charset="0"/>
                <a:ea typeface="Times New Roman" panose="02020603050405020304" pitchFamily="18" charset="0"/>
              </a:rPr>
              <a:t>với</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câu</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tục</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ngữ</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nào</a:t>
            </a:r>
            <a:r>
              <a:rPr lang="en-US" sz="4000" dirty="0">
                <a:solidFill>
                  <a:schemeClr val="tx1"/>
                </a:solidFill>
                <a:latin typeface="Times New Roman" panose="02020603050405020304" pitchFamily="18" charset="0"/>
                <a:ea typeface="Times New Roman" panose="02020603050405020304" pitchFamily="18" charset="0"/>
              </a:rPr>
              <a:t>?</a:t>
            </a:r>
            <a:endParaRPr lang="en-US" sz="40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826910" y="1949345"/>
            <a:ext cx="5020189" cy="11898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Bef>
                <a:spcPts val="1800"/>
              </a:spcBef>
              <a:spcAft>
                <a:spcPts val="0"/>
              </a:spcAft>
              <a:buFont typeface="+mj-lt"/>
              <a:buAutoNum type="alphaUcPeriod"/>
              <a:tabLst>
                <a:tab pos="457200" algn="l"/>
              </a:tabLst>
            </a:pP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smtClean="0">
                <a:solidFill>
                  <a:schemeClr val="tx1"/>
                </a:solidFill>
                <a:latin typeface="Times New Roman" panose="02020603050405020304" pitchFamily="18" charset="0"/>
                <a:ea typeface="Times New Roman" panose="02020603050405020304" pitchFamily="18" charset="0"/>
              </a:rPr>
              <a:t>Học</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thầy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không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tày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học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bạn</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228749" cy="11856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2800" dirty="0" smtClean="0">
                <a:solidFill>
                  <a:schemeClr val="tx1"/>
                </a:solidFill>
                <a:latin typeface="Times New Roman" panose="02020603050405020304" pitchFamily="18" charset="0"/>
                <a:ea typeface="Times New Roman" panose="02020603050405020304" pitchFamily="18" charset="0"/>
              </a:rPr>
              <a:t>B. </a:t>
            </a:r>
            <a:r>
              <a:rPr lang="en-US" sz="2800" dirty="0" err="1" smtClean="0">
                <a:solidFill>
                  <a:schemeClr val="tx1"/>
                </a:solidFill>
                <a:latin typeface="Times New Roman" panose="02020603050405020304" pitchFamily="18" charset="0"/>
                <a:ea typeface="Times New Roman" panose="02020603050405020304" pitchFamily="18" charset="0"/>
              </a:rPr>
              <a:t>Đồng</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a:solidFill>
                  <a:schemeClr val="tx1"/>
                </a:solidFill>
                <a:latin typeface="Times New Roman" panose="02020603050405020304" pitchFamily="18" charset="0"/>
                <a:ea typeface="Times New Roman" panose="02020603050405020304" pitchFamily="18" charset="0"/>
              </a:rPr>
              <a:t>ý </a:t>
            </a:r>
            <a:r>
              <a:rPr lang="en-US" sz="2800" dirty="0" err="1">
                <a:solidFill>
                  <a:schemeClr val="tx1"/>
                </a:solidFill>
                <a:latin typeface="Times New Roman" panose="02020603050405020304" pitchFamily="18" charset="0"/>
                <a:ea typeface="Times New Roman" panose="02020603050405020304" pitchFamily="18" charset="0"/>
              </a:rPr>
              <a:t>với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hai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câu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tục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ngữ</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vì</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chúng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bổ</a:t>
            </a:r>
            <a:r>
              <a:rPr lang="en-US" sz="2800" dirty="0">
                <a:solidFill>
                  <a:schemeClr val="tx1"/>
                </a:solidFill>
                <a:latin typeface="Times New Roman" panose="02020603050405020304" pitchFamily="18" charset="0"/>
                <a:ea typeface="Times New Roman" panose="02020603050405020304" pitchFamily="18" charset="0"/>
              </a:rPr>
              <a:t> sung </a:t>
            </a:r>
            <a:r>
              <a:rPr lang="en-US" sz="2800" dirty="0" err="1">
                <a:solidFill>
                  <a:schemeClr val="tx1"/>
                </a:solidFill>
                <a:latin typeface="Times New Roman" panose="02020603050405020304" pitchFamily="18" charset="0"/>
                <a:ea typeface="Times New Roman" panose="02020603050405020304" pitchFamily="18" charset="0"/>
              </a:rPr>
              <a:t>cho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nhau</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826910" y="3438676"/>
            <a:ext cx="5076717" cy="12638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2800" dirty="0" smtClean="0">
                <a:solidFill>
                  <a:schemeClr val="tx1"/>
                </a:solidFill>
                <a:latin typeface="Times New Roman" panose="02020603050405020304" pitchFamily="18" charset="0"/>
                <a:ea typeface="Times New Roman" panose="02020603050405020304" pitchFamily="18" charset="0"/>
              </a:rPr>
              <a:t>C. </a:t>
            </a:r>
            <a:r>
              <a:rPr lang="en-US" sz="2800" dirty="0" err="1" smtClean="0">
                <a:solidFill>
                  <a:schemeClr val="tx1"/>
                </a:solidFill>
                <a:latin typeface="Times New Roman" panose="02020603050405020304" pitchFamily="18" charset="0"/>
                <a:ea typeface="Times New Roman" panose="02020603050405020304" pitchFamily="18" charset="0"/>
              </a:rPr>
              <a:t>Không</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thầy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đố</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mày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làm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nên</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044506" y="3412094"/>
            <a:ext cx="5263363" cy="12904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2400" dirty="0" smtClean="0">
                <a:solidFill>
                  <a:schemeClr val="tx1"/>
                </a:solidFill>
                <a:latin typeface="Times New Roman" panose="02020603050405020304" pitchFamily="18" charset="0"/>
                <a:ea typeface="Times New Roman" panose="02020603050405020304" pitchFamily="18" charset="0"/>
              </a:rPr>
              <a:t>D. </a:t>
            </a:r>
            <a:r>
              <a:rPr lang="en-US" sz="2400" dirty="0" err="1" smtClean="0">
                <a:solidFill>
                  <a:schemeClr val="tx1"/>
                </a:solidFill>
                <a:latin typeface="Times New Roman" panose="02020603050405020304" pitchFamily="18" charset="0"/>
                <a:ea typeface="Times New Roman" panose="02020603050405020304" pitchFamily="18" charset="0"/>
              </a:rPr>
              <a:t>Đề</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xuất</a:t>
            </a:r>
            <a:r>
              <a:rPr lang="en-US" sz="2400" dirty="0">
                <a:solidFill>
                  <a:schemeClr val="tx1"/>
                </a:solidFill>
                <a:latin typeface="Times New Roman" panose="02020603050405020304" pitchFamily="18" charset="0"/>
                <a:ea typeface="Times New Roman" panose="02020603050405020304" pitchFamily="18" charset="0"/>
              </a:rPr>
              <a:t> ý </a:t>
            </a:r>
            <a:r>
              <a:rPr lang="en-US" sz="2400" dirty="0" err="1">
                <a:solidFill>
                  <a:schemeClr val="tx1"/>
                </a:solidFill>
                <a:latin typeface="Times New Roman" panose="02020603050405020304" pitchFamily="18" charset="0"/>
                <a:ea typeface="Times New Roman" panose="02020603050405020304" pitchFamily="18" charset="0"/>
              </a:rPr>
              <a:t>kiến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khác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Học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nỗ</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lực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tự</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thân</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1377" y="2232346"/>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50584" y="3769131"/>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35042" y="3658820"/>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89826" y="2277626"/>
            <a:ext cx="804742" cy="643793"/>
          </a:xfrm>
          <a:prstGeom prst="rect">
            <a:avLst/>
          </a:prstGeom>
        </p:spPr>
      </p:pic>
    </p:spTree>
    <p:extLst>
      <p:ext uri="{BB962C8B-B14F-4D97-AF65-F5344CB8AC3E}">
        <p14:creationId xmlns:p14="http://schemas.microsoft.com/office/powerpoint/2010/main" val="304784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600" dirty="0">
                <a:solidFill>
                  <a:schemeClr val="tx1"/>
                </a:solidFill>
                <a:latin typeface="Times New Roman" panose="02020603050405020304" pitchFamily="18" charset="0"/>
                <a:ea typeface="Times New Roman" panose="02020603050405020304" pitchFamily="18" charset="0"/>
              </a:rPr>
              <a:t> </a:t>
            </a:r>
            <a:r>
              <a:rPr lang="en-US" sz="3600" b="1" dirty="0" err="1" smtClean="0">
                <a:solidFill>
                  <a:schemeClr val="tx1"/>
                </a:solidFill>
                <a:latin typeface="Times New Roman" panose="02020603050405020304" pitchFamily="18" charset="0"/>
                <a:ea typeface="Times New Roman" panose="02020603050405020304" pitchFamily="18" charset="0"/>
              </a:rPr>
              <a:t>Câu</a:t>
            </a:r>
            <a:r>
              <a:rPr lang="en-US" sz="3600" b="1" dirty="0" smtClean="0">
                <a:solidFill>
                  <a:schemeClr val="tx1"/>
                </a:solidFill>
                <a:latin typeface="Times New Roman" panose="02020603050405020304" pitchFamily="18" charset="0"/>
                <a:ea typeface="Times New Roman" panose="02020603050405020304" pitchFamily="18" charset="0"/>
              </a:rPr>
              <a:t> </a:t>
            </a:r>
            <a:r>
              <a:rPr lang="en-US" sz="3600" b="1" dirty="0">
                <a:solidFill>
                  <a:schemeClr val="tx1"/>
                </a:solidFill>
                <a:latin typeface="Times New Roman" panose="02020603050405020304" pitchFamily="18" charset="0"/>
                <a:ea typeface="Times New Roman" panose="02020603050405020304" pitchFamily="18" charset="0"/>
              </a:rPr>
              <a:t>3: </a:t>
            </a:r>
            <a:r>
              <a:rPr lang="en-US" sz="3600" dirty="0" err="1">
                <a:solidFill>
                  <a:schemeClr val="tx1"/>
                </a:solidFill>
                <a:latin typeface="Times New Roman" panose="02020603050405020304" pitchFamily="18" charset="0"/>
                <a:ea typeface="Times New Roman" panose="02020603050405020304" pitchFamily="18" charset="0"/>
              </a:rPr>
              <a:t>Tác</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giả</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lấy</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dẫn</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chứng</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nào</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cho</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lí</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lẽ</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Học</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thầy</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vô</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cùng</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quan</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trọng</a:t>
            </a:r>
            <a:r>
              <a:rPr lang="en-US" sz="3600" dirty="0">
                <a:solidFill>
                  <a:schemeClr val="tx1"/>
                </a:solidFill>
                <a:latin typeface="Times New Roman" panose="02020603050405020304" pitchFamily="18" charset="0"/>
                <a:ea typeface="Times New Roman" panose="02020603050405020304" pitchFamily="18" charset="0"/>
              </a:rPr>
              <a:t>"?</a:t>
            </a:r>
            <a:endParaRPr lang="en-US" sz="36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6"/>
            <a:ext cx="4906798" cy="9945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Bef>
                <a:spcPts val="1800"/>
              </a:spcBef>
              <a:spcAft>
                <a:spcPts val="0"/>
              </a:spcAft>
              <a:buFont typeface="+mj-lt"/>
              <a:buAutoNum type="alphaUcPeriod"/>
              <a:tabLst>
                <a:tab pos="457200" algn="l"/>
              </a:tabLst>
            </a:pPr>
            <a:r>
              <a:rPr lang="en-US" sz="2800">
                <a:solidFill>
                  <a:schemeClr val="tx1"/>
                </a:solidFill>
                <a:latin typeface="Times New Roman" panose="02020603050405020304" pitchFamily="18" charset="0"/>
                <a:ea typeface="Times New Roman" panose="02020603050405020304" pitchFamily="18" charset="0"/>
              </a:rPr>
              <a:t>Người thầy Verrocchio của danh họa Leonardo da Vinci</a:t>
            </a:r>
            <a:endParaRPr lang="en-US" sz="280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9945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2800" dirty="0" smtClean="0">
                <a:solidFill>
                  <a:schemeClr val="tx1"/>
                </a:solidFill>
                <a:latin typeface="Times New Roman" panose="02020603050405020304" pitchFamily="18" charset="0"/>
                <a:ea typeface="Times New Roman" panose="02020603050405020304" pitchFamily="18" charset="0"/>
              </a:rPr>
              <a:t>B. </a:t>
            </a:r>
            <a:r>
              <a:rPr lang="en-US" sz="2800" dirty="0" err="1" smtClean="0">
                <a:solidFill>
                  <a:schemeClr val="tx1"/>
                </a:solidFill>
                <a:latin typeface="Times New Roman" panose="02020603050405020304" pitchFamily="18" charset="0"/>
                <a:ea typeface="Times New Roman" panose="02020603050405020304" pitchFamily="18" charset="0"/>
              </a:rPr>
              <a:t>Người</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thầy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nhân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vật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tôi</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10220" y="3073871"/>
            <a:ext cx="4906798" cy="9945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2800" dirty="0" smtClean="0">
                <a:solidFill>
                  <a:schemeClr val="tx1"/>
                </a:solidFill>
                <a:latin typeface="Times New Roman" panose="02020603050405020304" pitchFamily="18" charset="0"/>
                <a:ea typeface="Times New Roman" panose="02020603050405020304" pitchFamily="18" charset="0"/>
              </a:rPr>
              <a:t>C. </a:t>
            </a:r>
            <a:r>
              <a:rPr lang="en-US" sz="2800" dirty="0" err="1" smtClean="0">
                <a:solidFill>
                  <a:schemeClr val="tx1"/>
                </a:solidFill>
                <a:latin typeface="Times New Roman" panose="02020603050405020304" pitchFamily="18" charset="0"/>
                <a:ea typeface="Times New Roman" panose="02020603050405020304" pitchFamily="18" charset="0"/>
              </a:rPr>
              <a:t>Học</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nhóm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phương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thức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không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hiệu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quả</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30615" y="3078060"/>
            <a:ext cx="4906798" cy="9945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2800" dirty="0" smtClean="0">
                <a:solidFill>
                  <a:schemeClr val="tx1"/>
                </a:solidFill>
                <a:latin typeface="Times New Roman" panose="02020603050405020304" pitchFamily="18" charset="0"/>
                <a:ea typeface="Times New Roman" panose="02020603050405020304" pitchFamily="18" charset="0"/>
              </a:rPr>
              <a:t>D. </a:t>
            </a:r>
            <a:r>
              <a:rPr lang="en-US" sz="2800" dirty="0" err="1" smtClean="0">
                <a:solidFill>
                  <a:schemeClr val="tx1"/>
                </a:solidFill>
                <a:latin typeface="Times New Roman" panose="02020603050405020304" pitchFamily="18" charset="0"/>
                <a:ea typeface="Times New Roman" panose="02020603050405020304" pitchFamily="18" charset="0"/>
              </a:rPr>
              <a:t>Những</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người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thầy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chính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bạn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bè</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960405"/>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107235"/>
            <a:ext cx="804536" cy="95501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3118832"/>
            <a:ext cx="804742" cy="959235"/>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873235"/>
          </a:xfrm>
          <a:prstGeom prst="rect">
            <a:avLst/>
          </a:prstGeom>
        </p:spPr>
      </p:pic>
      <p:sp>
        <p:nvSpPr>
          <p:cNvPr id="2" name="TextBox 1"/>
          <p:cNvSpPr txBox="1"/>
          <p:nvPr/>
        </p:nvSpPr>
        <p:spPr>
          <a:xfrm>
            <a:off x="10232671" y="6562165"/>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80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b="1">
                <a:solidFill>
                  <a:srgbClr val="0070C0"/>
                </a:solidFill>
                <a:latin typeface="Times New Roman" panose="02020603050405020304" pitchFamily="18" charset="0"/>
                <a:ea typeface="Times New Roman" panose="02020603050405020304" pitchFamily="18" charset="0"/>
              </a:rPr>
              <a:t>Câu 4: Các từ "mặt khác", "hơn nữa" trong văn bản có tác dụng gì?</a:t>
            </a:r>
            <a:endParaRPr lang="en-US" sz="2800" dirty="0">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075412" y="1969967"/>
            <a:ext cx="4906798" cy="11688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0"/>
              </a:spcAft>
              <a:buFont typeface="+mj-lt"/>
              <a:buAutoNum type="alphaUcPeriod"/>
            </a:pP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smtClean="0">
                <a:solidFill>
                  <a:schemeClr val="tx1"/>
                </a:solidFill>
                <a:latin typeface="Times New Roman" panose="02020603050405020304" pitchFamily="18" charset="0"/>
                <a:ea typeface="Times New Roman" panose="02020603050405020304" pitchFamily="18" charset="0"/>
              </a:rPr>
              <a:t>Bổ</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a:solidFill>
                  <a:schemeClr val="tx1"/>
                </a:solidFill>
                <a:latin typeface="Times New Roman" panose="02020603050405020304" pitchFamily="18" charset="0"/>
                <a:ea typeface="Times New Roman" panose="02020603050405020304" pitchFamily="18" charset="0"/>
              </a:rPr>
              <a:t>sung </a:t>
            </a:r>
            <a:r>
              <a:rPr lang="en-US" sz="2800" dirty="0" err="1">
                <a:solidFill>
                  <a:schemeClr val="tx1"/>
                </a:solidFill>
                <a:latin typeface="Times New Roman" panose="02020603050405020304" pitchFamily="18" charset="0"/>
                <a:ea typeface="Times New Roman" panose="02020603050405020304" pitchFamily="18" charset="0"/>
              </a:rPr>
              <a:t>thêm</a:t>
            </a:r>
            <a:r>
              <a:rPr lang="en-US" sz="2800" dirty="0">
                <a:solidFill>
                  <a:schemeClr val="tx1"/>
                </a:solidFill>
                <a:latin typeface="Times New Roman" panose="02020603050405020304" pitchFamily="18" charset="0"/>
                <a:ea typeface="Times New Roman" panose="02020603050405020304" pitchFamily="18" charset="0"/>
              </a:rPr>
              <a:t> ý, </a:t>
            </a:r>
            <a:r>
              <a:rPr lang="en-US" sz="2800" dirty="0" err="1">
                <a:solidFill>
                  <a:schemeClr val="tx1"/>
                </a:solidFill>
                <a:latin typeface="Times New Roman" panose="02020603050405020304" pitchFamily="18" charset="0"/>
                <a:ea typeface="Times New Roman" panose="02020603050405020304" pitchFamily="18" charset="0"/>
              </a:rPr>
              <a:t>thêm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luận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điểm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luận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cứ</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cho</a:t>
            </a:r>
            <a:r>
              <a:rPr lang="en-US" sz="2800" dirty="0">
                <a:solidFill>
                  <a:schemeClr val="tx1"/>
                </a:solidFill>
                <a:latin typeface="Times New Roman" panose="02020603050405020304" pitchFamily="18" charset="0"/>
                <a:ea typeface="Times New Roman" panose="02020603050405020304" pitchFamily="18" charset="0"/>
              </a:rPr>
              <a:t> ý </a:t>
            </a:r>
            <a:r>
              <a:rPr lang="en-US" sz="2800" dirty="0" err="1">
                <a:solidFill>
                  <a:schemeClr val="tx1"/>
                </a:solidFill>
                <a:latin typeface="Times New Roman" panose="02020603050405020304" pitchFamily="18" charset="0"/>
                <a:ea typeface="Times New Roman" panose="02020603050405020304" pitchFamily="18" charset="0"/>
              </a:rPr>
              <a:t>trước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đoạn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văn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trước</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1688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2800" dirty="0" smtClean="0">
                <a:solidFill>
                  <a:schemeClr val="tx1"/>
                </a:solidFill>
                <a:latin typeface="Times New Roman" panose="02020603050405020304" pitchFamily="18" charset="0"/>
                <a:ea typeface="Times New Roman" panose="02020603050405020304" pitchFamily="18" charset="0"/>
              </a:rPr>
              <a:t>B. </a:t>
            </a:r>
            <a:r>
              <a:rPr lang="en-US" sz="2800" dirty="0" err="1" smtClean="0">
                <a:solidFill>
                  <a:schemeClr val="tx1"/>
                </a:solidFill>
                <a:latin typeface="Times New Roman" panose="02020603050405020304" pitchFamily="18" charset="0"/>
                <a:ea typeface="Times New Roman" panose="02020603050405020304" pitchFamily="18" charset="0"/>
              </a:rPr>
              <a:t>Làm</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tăng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sức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gợi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đoạn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văn</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075412" y="3313860"/>
            <a:ext cx="4906798" cy="11396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2800" dirty="0" smtClean="0">
                <a:solidFill>
                  <a:schemeClr val="tx1"/>
                </a:solidFill>
                <a:latin typeface="Times New Roman" panose="02020603050405020304" pitchFamily="18" charset="0"/>
                <a:ea typeface="Times New Roman" panose="02020603050405020304" pitchFamily="18" charset="0"/>
              </a:rPr>
              <a:t>C. </a:t>
            </a:r>
            <a:r>
              <a:rPr lang="en-US" sz="2800" dirty="0" err="1" smtClean="0">
                <a:solidFill>
                  <a:schemeClr val="tx1"/>
                </a:solidFill>
                <a:latin typeface="Times New Roman" panose="02020603050405020304" pitchFamily="18" charset="0"/>
                <a:ea typeface="Times New Roman" panose="02020603050405020304" pitchFamily="18" charset="0"/>
              </a:rPr>
              <a:t>Nhấn</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mạnh</a:t>
            </a:r>
            <a:r>
              <a:rPr lang="en-US" sz="2800" dirty="0">
                <a:solidFill>
                  <a:schemeClr val="tx1"/>
                </a:solidFill>
                <a:latin typeface="Times New Roman" panose="02020603050405020304" pitchFamily="18" charset="0"/>
                <a:ea typeface="Times New Roman" panose="02020603050405020304" pitchFamily="18" charset="0"/>
              </a:rPr>
              <a:t> ý </a:t>
            </a:r>
            <a:r>
              <a:rPr lang="en-US" sz="2800" dirty="0" err="1">
                <a:solidFill>
                  <a:schemeClr val="tx1"/>
                </a:solidFill>
                <a:latin typeface="Times New Roman" panose="02020603050405020304" pitchFamily="18" charset="0"/>
                <a:ea typeface="Times New Roman" panose="02020603050405020304" pitchFamily="18" charset="0"/>
              </a:rPr>
              <a:t>kiến</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095807" y="3284685"/>
            <a:ext cx="4906798" cy="11688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2400" dirty="0" smtClean="0">
                <a:solidFill>
                  <a:schemeClr val="tx1"/>
                </a:solidFill>
                <a:latin typeface="Times New Roman" panose="02020603050405020304" pitchFamily="18" charset="0"/>
                <a:ea typeface="Times New Roman" panose="02020603050405020304" pitchFamily="18" charset="0"/>
              </a:rPr>
              <a:t>D. </a:t>
            </a:r>
            <a:r>
              <a:rPr lang="en-US" sz="2400" dirty="0" err="1" smtClean="0">
                <a:solidFill>
                  <a:schemeClr val="tx1"/>
                </a:solidFill>
                <a:latin typeface="Times New Roman" panose="02020603050405020304" pitchFamily="18" charset="0"/>
                <a:ea typeface="Times New Roman" panose="02020603050405020304" pitchFamily="18" charset="0"/>
              </a:rPr>
              <a:t>Cả</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a:solidFill>
                  <a:schemeClr val="tx1"/>
                </a:solidFill>
                <a:latin typeface="Times New Roman" panose="02020603050405020304" pitchFamily="18" charset="0"/>
                <a:ea typeface="Times New Roman" panose="02020603050405020304" pitchFamily="18" charset="0"/>
              </a:rPr>
              <a:t>A </a:t>
            </a:r>
            <a:r>
              <a:rPr lang="en-US" sz="2400" dirty="0" err="1">
                <a:solidFill>
                  <a:schemeClr val="tx1"/>
                </a:solidFill>
                <a:latin typeface="Times New Roman" panose="02020603050405020304" pitchFamily="18" charset="0"/>
                <a:ea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rPr>
              <a:t> B</a:t>
            </a:r>
            <a:endParaRPr lang="en-US" sz="20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1073690"/>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77674" y="3313859"/>
            <a:ext cx="804536" cy="1067669"/>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97863" y="3325457"/>
            <a:ext cx="804742" cy="1072383"/>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1072383"/>
          </a:xfrm>
          <a:prstGeom prst="rect">
            <a:avLst/>
          </a:prstGeom>
        </p:spPr>
      </p:pic>
      <p:sp>
        <p:nvSpPr>
          <p:cNvPr id="2" name="TextBox 1"/>
          <p:cNvSpPr txBox="1"/>
          <p:nvPr/>
        </p:nvSpPr>
        <p:spPr>
          <a:xfrm>
            <a:off x="10361978" y="656216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00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150237" y="825466"/>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400" b="1" dirty="0" smtClean="0">
                <a:solidFill>
                  <a:srgbClr val="FF0000"/>
                </a:solidFill>
                <a:latin typeface="Times New Roman" panose="02020603050405020304" pitchFamily="18" charset="0"/>
                <a:ea typeface="Times New Roman" panose="02020603050405020304" pitchFamily="18" charset="0"/>
              </a:rPr>
              <a:t>BÀI HỌC 8: NHỮNG GÓC NHÌN CUỘC SỐNG </a:t>
            </a:r>
            <a:endParaRPr lang="en-US" sz="2400" dirty="0">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p:cNvGrpSpPr/>
          <p:nvPr/>
        </p:nvGrpSpPr>
        <p:grpSpPr>
          <a:xfrm>
            <a:off x="753903" y="1427166"/>
            <a:ext cx="10100204" cy="4165917"/>
            <a:chOff x="1530024" y="1139984"/>
            <a:chExt cx="8616576" cy="4165917"/>
          </a:xfrm>
        </p:grpSpPr>
        <p:sp>
          <p:nvSpPr>
            <p:cNvPr id="12" name="Rectangle 11"/>
            <p:cNvSpPr/>
            <p:nvPr/>
          </p:nvSpPr>
          <p:spPr>
            <a:xfrm>
              <a:off x="6333078" y="1223906"/>
              <a:ext cx="3711083" cy="3180837"/>
            </a:xfrm>
            <a:prstGeom prst="rect">
              <a:avLst/>
            </a:prstGeom>
            <a:blipFill>
              <a:blip r:embed="rId7"/>
              <a:srcRect/>
              <a:stretch>
                <a:fillRect l="-9000" r="-9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6435517" y="4542500"/>
              <a:ext cx="3711083" cy="763401"/>
            </a:xfrm>
            <a:custGeom>
              <a:avLst/>
              <a:gdLst>
                <a:gd name="connsiteX0" fmla="*/ 0 w 3711083"/>
                <a:gd name="connsiteY0" fmla="*/ 0 h 763401"/>
                <a:gd name="connsiteX1" fmla="*/ 3711083 w 3711083"/>
                <a:gd name="connsiteY1" fmla="*/ 0 h 763401"/>
                <a:gd name="connsiteX2" fmla="*/ 3711083 w 3711083"/>
                <a:gd name="connsiteY2" fmla="*/ 763401 h 763401"/>
                <a:gd name="connsiteX3" fmla="*/ 0 w 3711083"/>
                <a:gd name="connsiteY3" fmla="*/ 763401 h 763401"/>
                <a:gd name="connsiteX4" fmla="*/ 0 w 3711083"/>
                <a:gd name="connsiteY4" fmla="*/ 0 h 76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1083" h="763401">
                  <a:moveTo>
                    <a:pt x="0" y="0"/>
                  </a:moveTo>
                  <a:lnTo>
                    <a:pt x="3711083" y="0"/>
                  </a:lnTo>
                  <a:lnTo>
                    <a:pt x="3711083" y="763401"/>
                  </a:lnTo>
                  <a:lnTo>
                    <a:pt x="0" y="763401"/>
                  </a:lnTo>
                  <a:lnTo>
                    <a:pt x="0" y="0"/>
                  </a:lnTo>
                  <a:close/>
                </a:path>
              </a:pathLst>
            </a:custGeom>
            <a:gradFill flip="none" rotWithShape="0">
              <a:gsLst>
                <a:gs pos="0">
                  <a:schemeClr val="accent1">
                    <a:tint val="50000"/>
                    <a:hueOff val="0"/>
                    <a:satOff val="0"/>
                    <a:lumOff val="0"/>
                    <a:shade val="30000"/>
                    <a:satMod val="115000"/>
                  </a:schemeClr>
                </a:gs>
                <a:gs pos="50000">
                  <a:schemeClr val="accent1">
                    <a:tint val="50000"/>
                    <a:hueOff val="0"/>
                    <a:satOff val="0"/>
                    <a:lumOff val="0"/>
                    <a:shade val="67500"/>
                    <a:satMod val="115000"/>
                  </a:schemeClr>
                </a:gs>
                <a:gs pos="100000">
                  <a:schemeClr val="accent1">
                    <a:tint val="50000"/>
                    <a:hueOff val="0"/>
                    <a:satOff val="0"/>
                    <a:lumOff val="0"/>
                    <a:shade val="100000"/>
                    <a:satMod val="115000"/>
                  </a:schemeClr>
                </a:gs>
              </a:gsLst>
              <a:lin ang="8100000" scaled="1"/>
              <a:tileRect/>
            </a:gra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dirty="0" err="1" smtClean="0">
                  <a:solidFill>
                    <a:schemeClr val="tx1"/>
                  </a:solidFill>
                  <a:latin typeface="Times New Roman" panose="02020603050405020304" pitchFamily="18" charset="0"/>
                  <a:cs typeface="Times New Roman" panose="02020603050405020304" pitchFamily="18" charset="0"/>
                </a:rPr>
                <a:t>Đ</a:t>
              </a:r>
              <a:r>
                <a:rPr lang="en-US" sz="2400" kern="1200" dirty="0" err="1" smtClean="0">
                  <a:solidFill>
                    <a:schemeClr val="tx1"/>
                  </a:solidFill>
                  <a:latin typeface="Times New Roman" panose="02020603050405020304" pitchFamily="18" charset="0"/>
                  <a:cs typeface="Times New Roman" panose="02020603050405020304" pitchFamily="18" charset="0"/>
                </a:rPr>
                <a:t>ầu</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tiên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em</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nhìn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thấy</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là</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sư</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tử</a:t>
              </a:r>
              <a:r>
                <a:rPr lang="en-US" sz="2400" kern="1200" dirty="0" smtClean="0">
                  <a:solidFill>
                    <a:schemeClr val="tx1"/>
                  </a:solidFill>
                  <a:latin typeface="Times New Roman" panose="02020603050405020304" pitchFamily="18" charset="0"/>
                  <a:cs typeface="Times New Roman" panose="02020603050405020304" pitchFamily="18" charset="0"/>
                </a:rPr>
                <a:t> hay con </a:t>
              </a:r>
              <a:r>
                <a:rPr lang="en-US" sz="2400" kern="1200" dirty="0" err="1" smtClean="0">
                  <a:solidFill>
                    <a:schemeClr val="tx1"/>
                  </a:solidFill>
                  <a:latin typeface="Times New Roman" panose="02020603050405020304" pitchFamily="18" charset="0"/>
                  <a:cs typeface="Times New Roman" panose="02020603050405020304" pitchFamily="18" charset="0"/>
                </a:rPr>
                <a:t>chim</a:t>
              </a:r>
              <a:r>
                <a:rPr lang="en-US" sz="2400" kern="1200" dirty="0" smtClean="0">
                  <a:solidFill>
                    <a:schemeClr val="tx1"/>
                  </a:solidFill>
                  <a:latin typeface="Times New Roman" panose="02020603050405020304" pitchFamily="18" charset="0"/>
                  <a:cs typeface="Times New Roman" panose="02020603050405020304" pitchFamily="18" charset="0"/>
                </a:rPr>
                <a:t>?</a:t>
              </a:r>
              <a:endParaRPr lang="en-US" sz="2400" kern="1200" dirty="0">
                <a:solidFill>
                  <a:schemeClr val="tx1"/>
                </a:solidFill>
                <a:latin typeface="Times New Roman" panose="02020603050405020304" pitchFamily="18" charset="0"/>
                <a:cs typeface="Times New Roman" panose="02020603050405020304" pitchFamily="18" charset="0"/>
              </a:endParaRPr>
            </a:p>
          </p:txBody>
        </p:sp>
        <p:sp>
          <p:nvSpPr>
            <p:cNvPr id="18" name="Rectangle 17" descr="https://anh.eva.vn/upload/4-2017/images/2017-11-16/1510805330-621-2.jpg"/>
            <p:cNvSpPr/>
            <p:nvPr/>
          </p:nvSpPr>
          <p:spPr>
            <a:xfrm>
              <a:off x="1608730" y="1139984"/>
              <a:ext cx="3711083" cy="3180837"/>
            </a:xfrm>
            <a:prstGeom prst="rect">
              <a:avLst/>
            </a:prstGeom>
            <a:blipFill>
              <a:blip r:embed="rId8">
                <a:extLst>
                  <a:ext uri="{28A0092B-C50C-407E-A947-70E740481C1C}">
                    <a14:useLocalDpi xmlns:a14="http://schemas.microsoft.com/office/drawing/2010/main" val="0"/>
                  </a:ext>
                </a:extLst>
              </a:blip>
              <a:srcRect/>
              <a:stretch>
                <a:fillRect t="-8000" b="-8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9" name="Freeform 18"/>
            <p:cNvSpPr/>
            <p:nvPr/>
          </p:nvSpPr>
          <p:spPr>
            <a:xfrm>
              <a:off x="1530024" y="4542500"/>
              <a:ext cx="3711083" cy="763401"/>
            </a:xfrm>
            <a:custGeom>
              <a:avLst/>
              <a:gdLst>
                <a:gd name="connsiteX0" fmla="*/ 0 w 3711083"/>
                <a:gd name="connsiteY0" fmla="*/ 0 h 763401"/>
                <a:gd name="connsiteX1" fmla="*/ 3711083 w 3711083"/>
                <a:gd name="connsiteY1" fmla="*/ 0 h 763401"/>
                <a:gd name="connsiteX2" fmla="*/ 3711083 w 3711083"/>
                <a:gd name="connsiteY2" fmla="*/ 763401 h 763401"/>
                <a:gd name="connsiteX3" fmla="*/ 0 w 3711083"/>
                <a:gd name="connsiteY3" fmla="*/ 763401 h 763401"/>
                <a:gd name="connsiteX4" fmla="*/ 0 w 3711083"/>
                <a:gd name="connsiteY4" fmla="*/ 0 h 76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1083" h="763401">
                  <a:moveTo>
                    <a:pt x="0" y="0"/>
                  </a:moveTo>
                  <a:lnTo>
                    <a:pt x="3711083" y="0"/>
                  </a:lnTo>
                  <a:lnTo>
                    <a:pt x="3711083" y="763401"/>
                  </a:lnTo>
                  <a:lnTo>
                    <a:pt x="0" y="763401"/>
                  </a:lnTo>
                  <a:lnTo>
                    <a:pt x="0" y="0"/>
                  </a:lnTo>
                  <a:close/>
                </a:path>
              </a:pathLst>
            </a:custGeom>
            <a:gradFill flip="none" rotWithShape="0">
              <a:gsLst>
                <a:gs pos="0">
                  <a:schemeClr val="accent1">
                    <a:tint val="50000"/>
                    <a:hueOff val="0"/>
                    <a:satOff val="0"/>
                    <a:lumOff val="0"/>
                    <a:shade val="30000"/>
                    <a:satMod val="115000"/>
                  </a:schemeClr>
                </a:gs>
                <a:gs pos="50000">
                  <a:schemeClr val="accent1">
                    <a:tint val="50000"/>
                    <a:hueOff val="0"/>
                    <a:satOff val="0"/>
                    <a:lumOff val="0"/>
                    <a:shade val="67500"/>
                    <a:satMod val="115000"/>
                  </a:schemeClr>
                </a:gs>
                <a:gs pos="100000">
                  <a:schemeClr val="accent1">
                    <a:tint val="50000"/>
                    <a:hueOff val="0"/>
                    <a:satOff val="0"/>
                    <a:lumOff val="0"/>
                    <a:shade val="100000"/>
                    <a:satMod val="115000"/>
                  </a:schemeClr>
                </a:gs>
              </a:gsLst>
              <a:lin ang="5400000" scaled="1"/>
              <a:tileRect/>
            </a:gra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Em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nhìn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ra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đây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là</a:t>
              </a:r>
              <a:r>
                <a:rPr lang="en-US" sz="2800" kern="1200" dirty="0" smtClean="0">
                  <a:solidFill>
                    <a:schemeClr val="tx1"/>
                  </a:solidFill>
                  <a:latin typeface="Times New Roman" panose="02020603050405020304" pitchFamily="18" charset="0"/>
                  <a:cs typeface="Times New Roman" panose="02020603050405020304" pitchFamily="18" charset="0"/>
                </a:rPr>
                <a:t> con </a:t>
              </a:r>
              <a:r>
                <a:rPr lang="en-US" sz="2800" kern="1200" dirty="0" err="1" smtClean="0">
                  <a:solidFill>
                    <a:schemeClr val="tx1"/>
                  </a:solidFill>
                  <a:latin typeface="Times New Roman" panose="02020603050405020304" pitchFamily="18" charset="0"/>
                  <a:cs typeface="Times New Roman" panose="02020603050405020304" pitchFamily="18" charset="0"/>
                </a:rPr>
                <a:t>vịt</a:t>
              </a:r>
              <a:r>
                <a:rPr lang="en-US" sz="2800" kern="1200" dirty="0" smtClean="0">
                  <a:solidFill>
                    <a:schemeClr val="tx1"/>
                  </a:solidFill>
                  <a:latin typeface="Times New Roman" panose="02020603050405020304" pitchFamily="18" charset="0"/>
                  <a:cs typeface="Times New Roman" panose="02020603050405020304" pitchFamily="18" charset="0"/>
                </a:rPr>
                <a:t> hay con </a:t>
              </a:r>
              <a:r>
                <a:rPr lang="en-US" sz="2800" kern="1200" dirty="0" err="1" smtClean="0">
                  <a:solidFill>
                    <a:schemeClr val="tx1"/>
                  </a:solidFill>
                  <a:latin typeface="Times New Roman" panose="02020603050405020304" pitchFamily="18" charset="0"/>
                  <a:cs typeface="Times New Roman" panose="02020603050405020304" pitchFamily="18" charset="0"/>
                </a:rPr>
                <a:t>thỏ</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p:txBody>
        </p:sp>
      </p:grpSp>
      <p:sp>
        <p:nvSpPr>
          <p:cNvPr id="4" name="TextBox 3"/>
          <p:cNvSpPr txBox="1"/>
          <p:nvPr/>
        </p:nvSpPr>
        <p:spPr>
          <a:xfrm>
            <a:off x="4656406" y="835818"/>
            <a:ext cx="2349305" cy="400110"/>
          </a:xfrm>
          <a:prstGeom prst="rect">
            <a:avLst/>
          </a:prstGeom>
          <a:noFill/>
        </p:spPr>
        <p:txBody>
          <a:bodyPr wrap="square" rtlCol="0">
            <a:spAutoFit/>
          </a:bodyPr>
          <a:lstStyle/>
          <a:p>
            <a:pPr algn="ctr"/>
            <a:r>
              <a:rPr lang="en-US" sz="2000" b="1" dirty="0" smtClean="0">
                <a:solidFill>
                  <a:srgbClr val="0070C0"/>
                </a:solidFill>
                <a:latin typeface="Times New Roman" panose="02020603050405020304" pitchFamily="18" charset="0"/>
                <a:cs typeface="Times New Roman" panose="02020603050405020304" pitchFamily="18" charset="0"/>
              </a:rPr>
              <a:t>KHỞI ĐỘNG</a:t>
            </a:r>
            <a:endParaRPr lang="en-US" sz="2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65080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324465" y="199869"/>
            <a:ext cx="11680722" cy="223240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b="1" dirty="0" err="1">
                <a:solidFill>
                  <a:schemeClr val="tx1"/>
                </a:solidFill>
                <a:latin typeface="Times New Roman" panose="02020603050405020304" pitchFamily="18" charset="0"/>
                <a:ea typeface="Times New Roman" panose="02020603050405020304" pitchFamily="18" charset="0"/>
              </a:rPr>
              <a:t>Câu</a:t>
            </a:r>
            <a:r>
              <a:rPr lang="en-US" sz="2400" b="1" dirty="0">
                <a:solidFill>
                  <a:schemeClr val="tx1"/>
                </a:solidFill>
                <a:latin typeface="Times New Roman" panose="02020603050405020304" pitchFamily="18" charset="0"/>
                <a:ea typeface="Times New Roman" panose="02020603050405020304" pitchFamily="18" charset="0"/>
              </a:rPr>
              <a:t> 5: </a:t>
            </a:r>
            <a:r>
              <a:rPr lang="en-US" sz="2400" b="1" dirty="0" err="1">
                <a:solidFill>
                  <a:schemeClr val="tx1"/>
                </a:solidFill>
                <a:latin typeface="Times New Roman" panose="02020603050405020304" pitchFamily="18" charset="0"/>
                <a:ea typeface="Times New Roman" panose="02020603050405020304" pitchFamily="18" charset="0"/>
              </a:rPr>
              <a:t>Đọc</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đoạn</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văn</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sau</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xác</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định</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câu</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chủ</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đề</a:t>
            </a:r>
            <a:r>
              <a:rPr lang="en-US" sz="2400" b="1"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latin typeface="Times New Roman" panose="02020603050405020304" pitchFamily="18" charset="0"/>
              <a:ea typeface="Times New Roman" panose="02020603050405020304" pitchFamily="18" charset="0"/>
            </a:endParaRPr>
          </a:p>
          <a:p>
            <a:pPr algn="just"/>
            <a:r>
              <a:rPr lang="en-US" sz="2400" i="1" dirty="0" err="1">
                <a:solidFill>
                  <a:schemeClr val="tx1"/>
                </a:solidFill>
                <a:latin typeface="Times New Roman" panose="02020603050405020304" pitchFamily="18" charset="0"/>
                <a:ea typeface="Times New Roman" panose="02020603050405020304" pitchFamily="18" charset="0"/>
              </a:rPr>
              <a:t>Trong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cuộc</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đời</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của</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mỗi</a:t>
            </a:r>
            <a:r>
              <a:rPr lang="en-US" sz="2400" i="1" dirty="0">
                <a:solidFill>
                  <a:schemeClr val="tx1"/>
                </a:solidFill>
                <a:latin typeface="Times New Roman" panose="02020603050405020304" pitchFamily="18" charset="0"/>
                <a:ea typeface="Times New Roman" panose="02020603050405020304" pitchFamily="18" charset="0"/>
              </a:rPr>
              <a:t> con </a:t>
            </a:r>
            <a:r>
              <a:rPr lang="en-US" sz="2400" i="1" dirty="0" err="1">
                <a:solidFill>
                  <a:schemeClr val="tx1"/>
                </a:solidFill>
                <a:latin typeface="Times New Roman" panose="02020603050405020304" pitchFamily="18" charset="0"/>
                <a:ea typeface="Times New Roman" panose="02020603050405020304" pitchFamily="18" charset="0"/>
              </a:rPr>
              <a:t>người</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học</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từ</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thầy</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là</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quan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trọng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nhất</a:t>
            </a:r>
            <a:r>
              <a:rPr lang="en-US" sz="2400" i="1" dirty="0">
                <a:solidFill>
                  <a:schemeClr val="tx1"/>
                </a:solidFill>
                <a:latin typeface="Times New Roman" panose="02020603050405020304" pitchFamily="18" charset="0"/>
                <a:ea typeface="Times New Roman" panose="02020603050405020304" pitchFamily="18" charset="0"/>
              </a:rPr>
              <a:t> (1). </a:t>
            </a:r>
            <a:r>
              <a:rPr lang="en-US" sz="2400" i="1" dirty="0" err="1">
                <a:solidFill>
                  <a:schemeClr val="tx1"/>
                </a:solidFill>
                <a:latin typeface="Times New Roman" panose="02020603050405020304" pitchFamily="18" charset="0"/>
                <a:ea typeface="Times New Roman" panose="02020603050405020304" pitchFamily="18" charset="0"/>
              </a:rPr>
              <a:t>Nhân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dân</a:t>
            </a:r>
            <a:r>
              <a:rPr lang="en-US" sz="2400" i="1" dirty="0">
                <a:solidFill>
                  <a:schemeClr val="tx1"/>
                </a:solidFill>
                <a:latin typeface="Times New Roman" panose="02020603050405020304" pitchFamily="18" charset="0"/>
                <a:ea typeface="Times New Roman" panose="02020603050405020304" pitchFamily="18" charset="0"/>
              </a:rPr>
              <a:t> ta </a:t>
            </a:r>
            <a:r>
              <a:rPr lang="en-US" sz="2400" i="1" dirty="0" err="1">
                <a:solidFill>
                  <a:schemeClr val="tx1"/>
                </a:solidFill>
                <a:latin typeface="Times New Roman" panose="02020603050405020304" pitchFamily="18" charset="0"/>
                <a:ea typeface="Times New Roman" panose="02020603050405020304" pitchFamily="18" charset="0"/>
              </a:rPr>
              <a:t>có</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truyền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thống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tôn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sư</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trọng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đạo</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luôn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luôn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đề</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cao</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vai</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trò</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của</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người</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thầy</a:t>
            </a:r>
            <a:r>
              <a:rPr lang="en-US" sz="2400" i="1" dirty="0">
                <a:solidFill>
                  <a:schemeClr val="tx1"/>
                </a:solidFill>
                <a:latin typeface="Times New Roman" panose="02020603050405020304" pitchFamily="18" charset="0"/>
                <a:ea typeface="Times New Roman" panose="02020603050405020304" pitchFamily="18" charset="0"/>
              </a:rPr>
              <a:t>(2). </a:t>
            </a:r>
            <a:r>
              <a:rPr lang="en-US" sz="2400" i="1" dirty="0" err="1">
                <a:solidFill>
                  <a:schemeClr val="tx1"/>
                </a:solidFill>
                <a:latin typeface="Times New Roman" panose="02020603050405020304" pitchFamily="18" charset="0"/>
                <a:ea typeface="Times New Roman" panose="02020603050405020304" pitchFamily="18" charset="0"/>
              </a:rPr>
              <a:t>Mỗi</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người</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trong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đời</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nếu</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không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có</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một</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người</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thầy</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hiểu</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biết</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giàu</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kinh</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nghiệm</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truyền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thụ</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dìu</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dắt</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thì</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khó</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làm</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nên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một</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việc</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gì</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xứng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đáng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dù</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đó</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là</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nghề</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nông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nghề</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rèn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nghề</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khắc</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chạm</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hoặc</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nghiên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cứu</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khoa</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học</a:t>
            </a:r>
            <a:r>
              <a:rPr lang="en-US" sz="2400" i="1" dirty="0">
                <a:solidFill>
                  <a:schemeClr val="tx1"/>
                </a:solidFill>
                <a:latin typeface="Times New Roman" panose="02020603050405020304" pitchFamily="18" charset="0"/>
                <a:ea typeface="Times New Roman" panose="02020603050405020304" pitchFamily="18" charset="0"/>
              </a:rPr>
              <a:t>(3).</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2490347"/>
            <a:ext cx="4906798" cy="10115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494536"/>
            <a:ext cx="4906798" cy="10115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prstClr val="black"/>
                </a:solidFill>
                <a:latin typeface="Times New Roman" panose="02020603050405020304" pitchFamily="18" charset="0"/>
                <a:cs typeface="Times New Roman" panose="02020603050405020304" pitchFamily="18" charset="0"/>
              </a:rPr>
              <a:t>B. </a:t>
            </a:r>
            <a:r>
              <a:rPr lang="en-US" sz="3200" dirty="0" err="1" smtClean="0">
                <a:solidFill>
                  <a:prstClr val="black"/>
                </a:solidFill>
                <a:latin typeface="Times New Roman" panose="02020603050405020304" pitchFamily="18" charset="0"/>
                <a:cs typeface="Times New Roman" panose="02020603050405020304" pitchFamily="18" charset="0"/>
              </a:rPr>
              <a:t>Câu</a:t>
            </a:r>
            <a:r>
              <a:rPr lang="en-US" sz="3200" dirty="0" smtClean="0">
                <a:solidFill>
                  <a:prstClr val="black"/>
                </a:solidFill>
                <a:latin typeface="Times New Roman" panose="02020603050405020304" pitchFamily="18" charset="0"/>
                <a:cs typeface="Times New Roman" panose="02020603050405020304" pitchFamily="18" charset="0"/>
              </a:rPr>
              <a:t> 3</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3540159"/>
            <a:ext cx="4906798" cy="10115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nào</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544348"/>
            <a:ext cx="4906798" cy="10115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D.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1</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495809"/>
            <a:ext cx="805722" cy="929161"/>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4" y="3563190"/>
            <a:ext cx="732404" cy="84461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3576313"/>
            <a:ext cx="804742" cy="84482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526985"/>
            <a:ext cx="732592" cy="844827"/>
          </a:xfrm>
          <a:prstGeom prst="rect">
            <a:avLst/>
          </a:prstGeom>
        </p:spPr>
      </p:pic>
      <p:sp>
        <p:nvSpPr>
          <p:cNvPr id="3" name="TextBox 2"/>
          <p:cNvSpPr txBox="1"/>
          <p:nvPr/>
        </p:nvSpPr>
        <p:spPr>
          <a:xfrm>
            <a:off x="10232671" y="6521824"/>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24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4000" b="1" dirty="0" err="1" smtClean="0">
                <a:solidFill>
                  <a:prstClr val="black"/>
                </a:solidFill>
                <a:latin typeface="Times New Roman" panose="02020603050405020304" pitchFamily="18" charset="0"/>
                <a:ea typeface="Times New Roman" panose="02020603050405020304" pitchFamily="18" charset="0"/>
              </a:rPr>
              <a:t>Câu</a:t>
            </a:r>
            <a:r>
              <a:rPr lang="en-US" sz="4000" b="1" dirty="0" smtClean="0">
                <a:solidFill>
                  <a:prstClr val="black"/>
                </a:solidFill>
                <a:latin typeface="Times New Roman" panose="02020603050405020304" pitchFamily="18" charset="0"/>
                <a:ea typeface="Times New Roman" panose="02020603050405020304" pitchFamily="18" charset="0"/>
              </a:rPr>
              <a:t> 6: VB </a:t>
            </a:r>
            <a:r>
              <a:rPr lang="en-US" sz="4000" b="1" i="1" dirty="0" err="1" smtClean="0">
                <a:solidFill>
                  <a:prstClr val="black"/>
                </a:solidFill>
                <a:latin typeface="Times New Roman" panose="02020603050405020304" pitchFamily="18" charset="0"/>
                <a:ea typeface="Times New Roman" panose="02020603050405020304" pitchFamily="18" charset="0"/>
              </a:rPr>
              <a:t>Học</a:t>
            </a:r>
            <a:r>
              <a:rPr lang="en-US" sz="4000" b="1" i="1" dirty="0" smtClean="0">
                <a:solidFill>
                  <a:prstClr val="black"/>
                </a:solidFill>
                <a:latin typeface="Times New Roman" panose="02020603050405020304" pitchFamily="18" charset="0"/>
                <a:ea typeface="Times New Roman" panose="02020603050405020304" pitchFamily="18" charset="0"/>
              </a:rPr>
              <a:t> </a:t>
            </a:r>
            <a:r>
              <a:rPr lang="en-US" sz="4000" b="1" i="1" dirty="0" err="1" smtClean="0">
                <a:solidFill>
                  <a:prstClr val="black"/>
                </a:solidFill>
                <a:latin typeface="Times New Roman" panose="02020603050405020304" pitchFamily="18" charset="0"/>
                <a:ea typeface="Times New Roman" panose="02020603050405020304" pitchFamily="18" charset="0"/>
              </a:rPr>
              <a:t>thầy</a:t>
            </a:r>
            <a:r>
              <a:rPr lang="en-US" sz="4000" b="1" i="1" dirty="0" smtClean="0">
                <a:solidFill>
                  <a:prstClr val="black"/>
                </a:solidFill>
                <a:latin typeface="Times New Roman" panose="02020603050405020304" pitchFamily="18" charset="0"/>
                <a:ea typeface="Times New Roman" panose="02020603050405020304" pitchFamily="18" charset="0"/>
              </a:rPr>
              <a:t>, </a:t>
            </a:r>
            <a:r>
              <a:rPr lang="en-US" sz="4000" b="1" i="1" dirty="0" err="1" smtClean="0">
                <a:solidFill>
                  <a:prstClr val="black"/>
                </a:solidFill>
                <a:latin typeface="Times New Roman" panose="02020603050405020304" pitchFamily="18" charset="0"/>
                <a:ea typeface="Times New Roman" panose="02020603050405020304" pitchFamily="18" charset="0"/>
              </a:rPr>
              <a:t>học</a:t>
            </a:r>
            <a:r>
              <a:rPr lang="en-US" sz="4000" b="1" i="1" dirty="0" smtClean="0">
                <a:solidFill>
                  <a:prstClr val="black"/>
                </a:solidFill>
                <a:latin typeface="Times New Roman" panose="02020603050405020304" pitchFamily="18" charset="0"/>
                <a:ea typeface="Times New Roman" panose="02020603050405020304" pitchFamily="18" charset="0"/>
              </a:rPr>
              <a:t> </a:t>
            </a:r>
            <a:r>
              <a:rPr lang="en-US" sz="4000" b="1" i="1" dirty="0" err="1" smtClean="0">
                <a:solidFill>
                  <a:prstClr val="black"/>
                </a:solidFill>
                <a:latin typeface="Times New Roman" panose="02020603050405020304" pitchFamily="18" charset="0"/>
                <a:ea typeface="Times New Roman" panose="02020603050405020304" pitchFamily="18" charset="0"/>
              </a:rPr>
              <a:t>bạn</a:t>
            </a:r>
            <a:r>
              <a:rPr lang="en-US" sz="4000" b="1" i="1" dirty="0" smtClean="0">
                <a:solidFill>
                  <a:prstClr val="black"/>
                </a:solidFill>
                <a:latin typeface="Times New Roman" panose="02020603050405020304" pitchFamily="18" charset="0"/>
                <a:ea typeface="Times New Roman" panose="02020603050405020304" pitchFamily="18" charset="0"/>
              </a:rPr>
              <a:t> </a:t>
            </a:r>
            <a:r>
              <a:rPr lang="en-US" sz="4000" b="1" dirty="0" smtClean="0">
                <a:solidFill>
                  <a:prstClr val="black"/>
                </a:solidFill>
                <a:latin typeface="Times New Roman" panose="02020603050405020304" pitchFamily="18" charset="0"/>
                <a:ea typeface="Times New Roman" panose="02020603050405020304" pitchFamily="18" charset="0"/>
              </a:rPr>
              <a:t>có </a:t>
            </a:r>
            <a:r>
              <a:rPr lang="en-US" sz="4000" b="1" dirty="0" err="1" smtClean="0">
                <a:solidFill>
                  <a:prstClr val="black"/>
                </a:solidFill>
                <a:latin typeface="Times New Roman" panose="02020603050405020304" pitchFamily="18" charset="0"/>
                <a:ea typeface="Times New Roman" panose="02020603050405020304" pitchFamily="18" charset="0"/>
              </a:rPr>
              <a:t>mấy</a:t>
            </a:r>
            <a:r>
              <a:rPr lang="en-US" sz="4000" b="1" dirty="0" smtClean="0">
                <a:solidFill>
                  <a:prstClr val="black"/>
                </a:solidFill>
                <a:latin typeface="Times New Roman" panose="02020603050405020304" pitchFamily="18" charset="0"/>
                <a:ea typeface="Times New Roman" panose="02020603050405020304" pitchFamily="18" charset="0"/>
              </a:rPr>
              <a:t> </a:t>
            </a:r>
            <a:r>
              <a:rPr lang="en-US" sz="4000" b="1" dirty="0" err="1" smtClean="0">
                <a:solidFill>
                  <a:prstClr val="black"/>
                </a:solidFill>
                <a:latin typeface="Times New Roman" panose="02020603050405020304" pitchFamily="18" charset="0"/>
                <a:ea typeface="Times New Roman" panose="02020603050405020304" pitchFamily="18" charset="0"/>
              </a:rPr>
              <a:t>đoạn</a:t>
            </a:r>
            <a:r>
              <a:rPr lang="en-US" sz="4000" b="1" dirty="0" smtClean="0">
                <a:solidFill>
                  <a:prstClr val="black"/>
                </a:solidFill>
                <a:latin typeface="Times New Roman" panose="02020603050405020304" pitchFamily="18" charset="0"/>
                <a:ea typeface="Times New Roman" panose="02020603050405020304" pitchFamily="18" charset="0"/>
              </a:rPr>
              <a:t> </a:t>
            </a:r>
            <a:r>
              <a:rPr lang="en-US" sz="4000" b="1" dirty="0" err="1" smtClean="0">
                <a:solidFill>
                  <a:prstClr val="black"/>
                </a:solidFill>
                <a:latin typeface="Times New Roman" panose="02020603050405020304" pitchFamily="18" charset="0"/>
                <a:ea typeface="Times New Roman" panose="02020603050405020304" pitchFamily="18" charset="0"/>
              </a:rPr>
              <a:t>văn</a:t>
            </a:r>
            <a:r>
              <a:rPr lang="en-US" sz="4000" b="1" dirty="0" smtClean="0">
                <a:solidFill>
                  <a:prstClr val="black"/>
                </a:solidFill>
                <a:latin typeface="Times New Roman" panose="02020603050405020304" pitchFamily="18"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p:txBody>
      </p:sp>
      <p:sp>
        <p:nvSpPr>
          <p:cNvPr id="26" name="Rectangle 25"/>
          <p:cNvSpPr/>
          <p:nvPr/>
        </p:nvSpPr>
        <p:spPr>
          <a:xfrm>
            <a:off x="826910" y="1949345"/>
            <a:ext cx="5020189" cy="11898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ts val="1800"/>
              </a:spcBef>
              <a:buFont typeface="+mj-lt"/>
              <a:buAutoNum type="alphaUcPeriod"/>
              <a:tabLst>
                <a:tab pos="457200" algn="l"/>
              </a:tabLst>
            </a:pPr>
            <a:r>
              <a:rPr lang="en-US" sz="2800" b="1" dirty="0" smtClean="0">
                <a:solidFill>
                  <a:prstClr val="black"/>
                </a:solidFill>
                <a:latin typeface="Times New Roman" panose="02020603050405020304" pitchFamily="18" charset="0"/>
                <a:ea typeface="Times New Roman" panose="02020603050405020304" pitchFamily="18" charset="0"/>
              </a:rPr>
              <a:t> 3</a:t>
            </a:r>
            <a:endParaRPr lang="en-US" sz="2800" b="1" dirty="0">
              <a:solidFill>
                <a:prstClr val="black"/>
              </a:solidFill>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6079120" y="1953535"/>
            <a:ext cx="5228749" cy="11856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457200" algn="l"/>
              </a:tabLst>
            </a:pPr>
            <a:r>
              <a:rPr lang="en-US" sz="2800" b="1" dirty="0" smtClean="0">
                <a:solidFill>
                  <a:prstClr val="black"/>
                </a:solidFill>
                <a:latin typeface="Times New Roman" panose="02020603050405020304" pitchFamily="18" charset="0"/>
                <a:ea typeface="Times New Roman" panose="02020603050405020304" pitchFamily="18" charset="0"/>
              </a:rPr>
              <a:t>B. 4</a:t>
            </a:r>
            <a:endParaRPr lang="en-US" sz="2800" b="1" dirty="0">
              <a:solidFill>
                <a:prstClr val="black"/>
              </a:solidFill>
              <a:latin typeface="Times New Roman" panose="02020603050405020304" pitchFamily="18" charset="0"/>
              <a:ea typeface="Times New Roman" panose="02020603050405020304" pitchFamily="18" charset="0"/>
            </a:endParaRPr>
          </a:p>
        </p:txBody>
      </p:sp>
      <p:sp>
        <p:nvSpPr>
          <p:cNvPr id="43" name="Rectangle 42"/>
          <p:cNvSpPr/>
          <p:nvPr/>
        </p:nvSpPr>
        <p:spPr>
          <a:xfrm>
            <a:off x="798645" y="3412094"/>
            <a:ext cx="5076717" cy="12638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457200" algn="l"/>
              </a:tabLst>
            </a:pPr>
            <a:r>
              <a:rPr lang="en-US" sz="2800" b="1" dirty="0" smtClean="0">
                <a:solidFill>
                  <a:prstClr val="black"/>
                </a:solidFill>
                <a:latin typeface="Times New Roman" panose="02020603050405020304" pitchFamily="18" charset="0"/>
                <a:ea typeface="Times New Roman" panose="02020603050405020304" pitchFamily="18" charset="0"/>
              </a:rPr>
              <a:t>C. 5</a:t>
            </a:r>
            <a:endParaRPr lang="en-US" sz="2800" b="1" dirty="0">
              <a:solidFill>
                <a:prstClr val="black"/>
              </a:solidFill>
              <a:latin typeface="Times New Roman" panose="02020603050405020304" pitchFamily="18" charset="0"/>
              <a:ea typeface="Times New Roman" panose="02020603050405020304" pitchFamily="18" charset="0"/>
            </a:endParaRPr>
          </a:p>
        </p:txBody>
      </p:sp>
      <p:sp>
        <p:nvSpPr>
          <p:cNvPr id="44" name="Rectangle 43"/>
          <p:cNvSpPr/>
          <p:nvPr/>
        </p:nvSpPr>
        <p:spPr>
          <a:xfrm>
            <a:off x="5970731" y="3385512"/>
            <a:ext cx="5263363" cy="12904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457200" algn="l"/>
              </a:tabLst>
            </a:pPr>
            <a:r>
              <a:rPr lang="en-US" sz="2400" b="1" dirty="0" smtClean="0">
                <a:solidFill>
                  <a:prstClr val="black"/>
                </a:solidFill>
                <a:latin typeface="Times New Roman" panose="02020603050405020304" pitchFamily="18" charset="0"/>
                <a:ea typeface="Times New Roman" panose="02020603050405020304" pitchFamily="18" charset="0"/>
              </a:rPr>
              <a:t>D. 6</a:t>
            </a:r>
            <a:endParaRPr lang="en-US" sz="2400" b="1" dirty="0">
              <a:solidFill>
                <a:prstClr val="black"/>
              </a:solidFill>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41377" y="2232346"/>
            <a:ext cx="805722" cy="708059"/>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35042" y="3658820"/>
            <a:ext cx="804742" cy="707197"/>
          </a:xfrm>
          <a:prstGeom prst="rect">
            <a:avLst/>
          </a:prstGeom>
        </p:spPr>
      </p:pic>
      <p:pic>
        <p:nvPicPr>
          <p:cNvPr id="2" name="Picture 1"/>
          <p:cNvPicPr>
            <a:picLocks noChangeAspect="1"/>
          </p:cNvPicPr>
          <p:nvPr/>
        </p:nvPicPr>
        <p:blipFill>
          <a:blip r:embed="rId11"/>
          <a:stretch>
            <a:fillRect/>
          </a:stretch>
        </p:blipFill>
        <p:spPr>
          <a:xfrm>
            <a:off x="4948612" y="3692350"/>
            <a:ext cx="804742" cy="640135"/>
          </a:xfrm>
          <a:prstGeom prst="rect">
            <a:avLst/>
          </a:prstGeom>
        </p:spPr>
      </p:pic>
      <p:pic>
        <p:nvPicPr>
          <p:cNvPr id="3" name="Picture 2"/>
          <p:cNvPicPr>
            <a:picLocks noChangeAspect="1"/>
          </p:cNvPicPr>
          <p:nvPr/>
        </p:nvPicPr>
        <p:blipFill>
          <a:blip r:embed="rId12"/>
          <a:stretch>
            <a:fillRect/>
          </a:stretch>
        </p:blipFill>
        <p:spPr>
          <a:xfrm>
            <a:off x="10456667" y="2153017"/>
            <a:ext cx="804742" cy="707197"/>
          </a:xfrm>
          <a:prstGeom prst="rect">
            <a:avLst/>
          </a:prstGeom>
        </p:spPr>
      </p:pic>
    </p:spTree>
    <p:extLst>
      <p:ext uri="{BB962C8B-B14F-4D97-AF65-F5344CB8AC3E}">
        <p14:creationId xmlns:p14="http://schemas.microsoft.com/office/powerpoint/2010/main" val="376608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1" presetClass="emph" presetSubtype="2" fill="hold" nodeType="withEffect">
                                  <p:stCondLst>
                                    <p:cond delay="1000"/>
                                  </p:stCondLst>
                                  <p:childTnLst>
                                    <p:animClr clrSpc="rgb" dir="cw">
                                      <p:cBhvr>
                                        <p:cTn id="67" dur="250" fill="hold"/>
                                        <p:tgtEl>
                                          <p:spTgt spid="42"/>
                                        </p:tgtEl>
                                        <p:attrNameLst>
                                          <p:attrName>fillcolor</p:attrName>
                                        </p:attrNameLst>
                                      </p:cBhvr>
                                      <p:to>
                                        <a:srgbClr val="00B050"/>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0" restart="whenNotActive" fill="hold" evtFilter="cancelBubble" nodeType="interactiveSeq">
                <p:stCondLst>
                  <p:cond evt="onClick" delay="0">
                    <p:tgtEl>
                      <p:spTgt spid="43"/>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43"/>
                                        </p:tgtEl>
                                        <p:attrNameLst>
                                          <p:attrName>fillcolor</p:attrName>
                                        </p:attrNameLst>
                                      </p:cBhvr>
                                      <p:to>
                                        <a:srgbClr val="FFF2CC"/>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FFFF0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FFFF0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155643" y="625690"/>
            <a:ext cx="1973617" cy="584775"/>
          </a:xfrm>
          <a:prstGeom prst="rect">
            <a:avLst/>
          </a:prstGeom>
        </p:spPr>
        <p:txBody>
          <a:bodyPr wrap="none">
            <a:spAutoFit/>
          </a:bodyPr>
          <a:lstStyle/>
          <a:p>
            <a:pPr algn="ctr">
              <a:spcBef>
                <a:spcPts val="600"/>
              </a:spcBef>
              <a:spcAft>
                <a:spcPts val="0"/>
              </a:spcAft>
            </a:pPr>
            <a:r>
              <a:rPr lang="en-US" sz="3200" b="1" dirty="0" err="1">
                <a:solidFill>
                  <a:srgbClr val="7030A0"/>
                </a:solidFill>
                <a:latin typeface="Times New Roman" panose="02020603050405020304" pitchFamily="18" charset="0"/>
                <a:ea typeface="Times New Roman" panose="02020603050405020304" pitchFamily="18" charset="0"/>
              </a:rPr>
              <a:t>Luyện</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tập</a:t>
            </a:r>
            <a:endParaRPr lang="en-US" sz="32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423789" y="1216872"/>
            <a:ext cx="11282510" cy="523220"/>
          </a:xfrm>
          <a:prstGeom prst="rect">
            <a:avLst/>
          </a:prstGeom>
        </p:spPr>
        <p:txBody>
          <a:bodyPr wrap="square">
            <a:spAutoFit/>
          </a:bodyPr>
          <a:lstStyle/>
          <a:p>
            <a:pPr>
              <a:spcAft>
                <a:spcPts val="0"/>
              </a:spcAft>
            </a:pP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Nhiệm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vụ</a:t>
            </a:r>
            <a:r>
              <a:rPr lang="en-US" sz="2800" b="1" dirty="0">
                <a:solidFill>
                  <a:srgbClr val="0070C0"/>
                </a:solidFill>
                <a:latin typeface="Times New Roman" panose="02020603050405020304" pitchFamily="18" charset="0"/>
                <a:ea typeface="Times New Roman" panose="02020603050405020304" pitchFamily="18" charset="0"/>
              </a:rPr>
              <a:t> 2: </a:t>
            </a:r>
            <a:r>
              <a:rPr lang="en-US" sz="2800" b="1" dirty="0" err="1">
                <a:solidFill>
                  <a:srgbClr val="000000"/>
                </a:solidFill>
                <a:latin typeface="Times New Roman" panose="02020603050405020304" pitchFamily="18" charset="0"/>
                <a:ea typeface="Times New Roman" panose="02020603050405020304" pitchFamily="18" charset="0"/>
              </a:rPr>
              <a:t>Vẽ</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sơ</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đồ</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tư</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duy</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trình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bày</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ngắn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gọn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nội</a:t>
            </a:r>
            <a:r>
              <a:rPr lang="en-US" sz="2800" b="1" dirty="0">
                <a:solidFill>
                  <a:srgbClr val="000000"/>
                </a:solidFill>
                <a:latin typeface="Times New Roman" panose="02020603050405020304" pitchFamily="18" charset="0"/>
                <a:ea typeface="Times New Roman" panose="02020603050405020304" pitchFamily="18" charset="0"/>
              </a:rPr>
              <a:t> dung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66750" y="1610332"/>
            <a:ext cx="10858500" cy="4862870"/>
          </a:xfrm>
          <a:prstGeom prst="rect">
            <a:avLst/>
          </a:prstGeom>
        </p:spPr>
        <p:txBody>
          <a:bodyPr>
            <a:spAutoFit/>
          </a:bodyPr>
          <a:lstStyle/>
          <a:p>
            <a:pPr>
              <a:spcBef>
                <a:spcPts val="65"/>
              </a:spcBef>
              <a:spcAft>
                <a:spcPts val="0"/>
              </a:spcAft>
            </a:pP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gợi</a:t>
            </a:r>
            <a:r>
              <a:rPr lang="en-US" sz="2400" dirty="0">
                <a:latin typeface="Times New Roman" panose="02020603050405020304" pitchFamily="18" charset="0"/>
                <a:ea typeface="Times New Roman" panose="02020603050405020304" pitchFamily="18" charset="0"/>
              </a:rPr>
              <a:t> ý: </a:t>
            </a:r>
          </a:p>
          <a:p>
            <a:pPr marL="342900" indent="-342900" algn="just">
              <a:spcAft>
                <a:spcPts val="1200"/>
              </a:spcAft>
              <a:buFont typeface="Wingdings" panose="05000000000000000000" pitchFamily="2" charset="2"/>
              <a:buChar char="v"/>
            </a:pPr>
            <a:r>
              <a:rPr lang="en-US" sz="2400" dirty="0" err="1" smtClean="0">
                <a:solidFill>
                  <a:srgbClr val="000000"/>
                </a:solidFill>
                <a:latin typeface="Times New Roman" panose="02020603050405020304" pitchFamily="18" charset="0"/>
                <a:ea typeface="Times New Roman" panose="02020603050405020304" pitchFamily="18" charset="0"/>
              </a:rPr>
              <a:t>Lí</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lẽ</a:t>
            </a:r>
            <a:r>
              <a:rPr lang="en-US" sz="2400" dirty="0">
                <a:solidFill>
                  <a:srgbClr val="000000"/>
                </a:solidFill>
                <a:latin typeface="Times New Roman" panose="02020603050405020304" pitchFamily="18" charset="0"/>
                <a:ea typeface="Times New Roman" panose="02020603050405020304" pitchFamily="18" charset="0"/>
              </a:rPr>
              <a:t> 1: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thầy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trọng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nhất</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lgn="just">
              <a:spcAft>
                <a:spcPts val="1200"/>
              </a:spcAft>
              <a:buFont typeface="Wingdings" panose="05000000000000000000" pitchFamily="2" charset="2"/>
              <a:buChar char="ü"/>
            </a:pPr>
            <a:r>
              <a:rPr lang="en-US" sz="2400" dirty="0" err="1" smtClean="0">
                <a:solidFill>
                  <a:srgbClr val="000000"/>
                </a:solidFill>
                <a:latin typeface="Times New Roman" panose="02020603050405020304" pitchFamily="18" charset="0"/>
                <a:ea typeface="Times New Roman" panose="02020603050405020304" pitchFamily="18" charset="0"/>
              </a:rPr>
              <a:t>Truyền</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tôn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sư</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trọng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trò</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thầy</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lgn="just">
              <a:spcAft>
                <a:spcPts val="1200"/>
              </a:spcAft>
              <a:buFont typeface="Wingdings" panose="05000000000000000000" pitchFamily="2" charset="2"/>
              <a:buChar char="ü"/>
            </a:pPr>
            <a:r>
              <a:rPr lang="en-US" sz="2400" dirty="0" err="1" smtClean="0">
                <a:solidFill>
                  <a:srgbClr val="000000"/>
                </a:solidFill>
                <a:latin typeface="Times New Roman" panose="02020603050405020304" pitchFamily="18" charset="0"/>
                <a:ea typeface="Times New Roman" panose="02020603050405020304" pitchFamily="18" charset="0"/>
              </a:rPr>
              <a:t>Nếu</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thầy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đáng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lgn="just">
              <a:spcAft>
                <a:spcPts val="1200"/>
              </a:spcAft>
              <a:buFont typeface="Wingdings" panose="05000000000000000000" pitchFamily="2" charset="2"/>
              <a:buChar char="v"/>
            </a:pPr>
            <a:r>
              <a:rPr lang="en-US" sz="2400" dirty="0" err="1" smtClean="0">
                <a:solidFill>
                  <a:srgbClr val="000000"/>
                </a:solidFill>
                <a:latin typeface="Times New Roman" panose="02020603050405020304" pitchFamily="18" charset="0"/>
                <a:ea typeface="Times New Roman" panose="02020603050405020304" pitchFamily="18" charset="0"/>
              </a:rPr>
              <a:t>Dẫn</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chứng</a:t>
            </a:r>
            <a:r>
              <a:rPr lang="en-US" sz="2400" dirty="0">
                <a:solidFill>
                  <a:srgbClr val="000000"/>
                </a:solidFill>
                <a:latin typeface="Times New Roman" panose="02020603050405020304" pitchFamily="18" charset="0"/>
                <a:ea typeface="Times New Roman" panose="02020603050405020304" pitchFamily="18" charset="0"/>
              </a:rPr>
              <a:t> 1: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thầy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Lê</a:t>
            </a:r>
            <a:r>
              <a:rPr lang="en-US" sz="2400" dirty="0">
                <a:solidFill>
                  <a:srgbClr val="000000"/>
                </a:solidFill>
                <a:latin typeface="Times New Roman" panose="02020603050405020304" pitchFamily="18" charset="0"/>
                <a:ea typeface="Times New Roman" panose="02020603050405020304" pitchFamily="18" charset="0"/>
              </a:rPr>
              <a:t>-ô-</a:t>
            </a:r>
            <a:r>
              <a:rPr lang="en-US" sz="2400" dirty="0" err="1">
                <a:solidFill>
                  <a:srgbClr val="000000"/>
                </a:solidFill>
                <a:latin typeface="Times New Roman" panose="02020603050405020304" pitchFamily="18" charset="0"/>
                <a:ea typeface="Times New Roman" panose="02020603050405020304" pitchFamily="18" charset="0"/>
              </a:rPr>
              <a:t>na</a:t>
            </a:r>
            <a:r>
              <a:rPr lang="en-US" sz="2400" dirty="0">
                <a:solidFill>
                  <a:srgbClr val="000000"/>
                </a:solidFill>
                <a:latin typeface="Times New Roman" panose="02020603050405020304" pitchFamily="18" charset="0"/>
                <a:ea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rPr>
              <a:t>rơ-đô</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Đa</a:t>
            </a:r>
            <a:r>
              <a:rPr lang="en-US" sz="2400" dirty="0">
                <a:solidFill>
                  <a:srgbClr val="000000"/>
                </a:solidFill>
                <a:latin typeface="Times New Roman" panose="02020603050405020304" pitchFamily="18" charset="0"/>
                <a:ea typeface="Times New Roman" panose="02020603050405020304" pitchFamily="18" charset="0"/>
              </a:rPr>
              <a:t> Vin-chi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trứng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lgn="just">
              <a:spcAft>
                <a:spcPts val="1200"/>
              </a:spcAft>
              <a:buFont typeface="Wingdings" panose="05000000000000000000" pitchFamily="2" charset="2"/>
              <a:buChar char="v"/>
            </a:pPr>
            <a:r>
              <a:rPr lang="en-US" sz="2400" dirty="0" err="1" smtClean="0">
                <a:solidFill>
                  <a:srgbClr val="000000"/>
                </a:solidFill>
                <a:latin typeface="Times New Roman" panose="02020603050405020304" pitchFamily="18" charset="0"/>
                <a:ea typeface="Times New Roman" panose="02020603050405020304" pitchFamily="18" charset="0"/>
              </a:rPr>
              <a:t>Lí</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lẽ</a:t>
            </a:r>
            <a:r>
              <a:rPr lang="en-US" sz="2400" dirty="0">
                <a:solidFill>
                  <a:srgbClr val="000000"/>
                </a:solidFill>
                <a:latin typeface="Times New Roman" panose="02020603050405020304" pitchFamily="18" charset="0"/>
                <a:ea typeface="Times New Roman" panose="02020603050405020304" pitchFamily="18" charset="0"/>
              </a:rPr>
              <a:t> 2: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hỏi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bè</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thiết</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lgn="just">
              <a:spcAft>
                <a:spcPts val="1200"/>
              </a:spcAft>
              <a:buFont typeface="Wingdings" panose="05000000000000000000" pitchFamily="2" charset="2"/>
              <a:buChar char="ü"/>
            </a:pPr>
            <a:r>
              <a:rPr lang="en-US" sz="2400" dirty="0" err="1" smtClean="0">
                <a:solidFill>
                  <a:srgbClr val="000000"/>
                </a:solidFill>
                <a:latin typeface="Times New Roman" panose="02020603050405020304" pitchFamily="18" charset="0"/>
                <a:ea typeface="Times New Roman" panose="02020603050405020304" pitchFamily="18" charset="0"/>
              </a:rPr>
              <a:t>Muốn</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đạt</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còn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tập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mọi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mọi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ai</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lgn="just">
              <a:spcAft>
                <a:spcPts val="1200"/>
              </a:spcAft>
              <a:buFont typeface="Wingdings" panose="05000000000000000000" pitchFamily="2" charset="2"/>
              <a:buChar char="ü"/>
            </a:pPr>
            <a:r>
              <a:rPr lang="en-US" sz="2400" dirty="0" err="1" smtClean="0">
                <a:solidFill>
                  <a:srgbClr val="000000"/>
                </a:solidFill>
                <a:latin typeface="Times New Roman" panose="02020603050405020304" pitchFamily="18" charset="0"/>
                <a:ea typeface="Times New Roman" panose="02020603050405020304" pitchFamily="18" charset="0"/>
              </a:rPr>
              <a:t>Học</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trang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lứa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thú</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tâm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thoải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dễ</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dàng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lgn="just">
              <a:spcAft>
                <a:spcPts val="1200"/>
              </a:spcAft>
              <a:buFont typeface="Wingdings" panose="05000000000000000000" pitchFamily="2" charset="2"/>
              <a:buChar char="v"/>
            </a:pPr>
            <a:r>
              <a:rPr lang="en-US" sz="2400" dirty="0" err="1" smtClean="0">
                <a:solidFill>
                  <a:srgbClr val="000000"/>
                </a:solidFill>
                <a:latin typeface="Times New Roman" panose="02020603050405020304" pitchFamily="18" charset="0"/>
                <a:ea typeface="Times New Roman" panose="02020603050405020304" pitchFamily="18" charset="0"/>
              </a:rPr>
              <a:t>Dẫn</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chứng</a:t>
            </a:r>
            <a:r>
              <a:rPr lang="en-US" sz="2400" dirty="0">
                <a:solidFill>
                  <a:srgbClr val="000000"/>
                </a:solidFill>
                <a:latin typeface="Times New Roman" panose="02020603050405020304" pitchFamily="18" charset="0"/>
                <a:ea typeface="Times New Roman" panose="02020603050405020304" pitchFamily="18" charset="0"/>
              </a:rPr>
              <a:t> 2: </a:t>
            </a:r>
            <a:r>
              <a:rPr lang="en-US" sz="2400" dirty="0" err="1">
                <a:solidFill>
                  <a:srgbClr val="000000"/>
                </a:solidFill>
                <a:latin typeface="Times New Roman" panose="02020603050405020304" pitchFamily="18" charset="0"/>
                <a:ea typeface="Times New Roman" panose="02020603050405020304" pitchFamily="18" charset="0"/>
              </a:rPr>
              <a:t>Thảo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nhóm</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5293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1000"/>
                                        <p:tgtEl>
                                          <p:spTgt spid="7">
                                            <p:txEl>
                                              <p:pRg st="4" end="4"/>
                                            </p:txEl>
                                          </p:spTgt>
                                        </p:tgtEl>
                                      </p:cBhvr>
                                    </p:animEffect>
                                    <p:anim calcmode="lin" valueType="num">
                                      <p:cBhvr>
                                        <p:cTn id="2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1000"/>
                                        <p:tgtEl>
                                          <p:spTgt spid="7">
                                            <p:txEl>
                                              <p:pRg st="5" end="5"/>
                                            </p:txEl>
                                          </p:spTgt>
                                        </p:tgtEl>
                                      </p:cBhvr>
                                    </p:animEffect>
                                    <p:anim calcmode="lin" valueType="num">
                                      <p:cBhvr>
                                        <p:cTn id="3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anim calcmode="lin" valueType="num">
                                      <p:cBhvr>
                                        <p:cTn id="4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Effect transition="in" filter="fade">
                                      <p:cBhvr>
                                        <p:cTn id="49" dur="1000"/>
                                        <p:tgtEl>
                                          <p:spTgt spid="7">
                                            <p:txEl>
                                              <p:pRg st="7" end="7"/>
                                            </p:txEl>
                                          </p:spTgt>
                                        </p:tgtEl>
                                      </p:cBhvr>
                                    </p:animEffect>
                                    <p:anim calcmode="lin" valueType="num">
                                      <p:cBhvr>
                                        <p:cTn id="50"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8" end="8"/>
                                            </p:txEl>
                                          </p:spTgt>
                                        </p:tgtEl>
                                        <p:attrNameLst>
                                          <p:attrName>style.visibility</p:attrName>
                                        </p:attrNameLst>
                                      </p:cBhvr>
                                      <p:to>
                                        <p:strVal val="visible"/>
                                      </p:to>
                                    </p:set>
                                    <p:animEffect transition="in" filter="fade">
                                      <p:cBhvr>
                                        <p:cTn id="56" dur="1000"/>
                                        <p:tgtEl>
                                          <p:spTgt spid="7">
                                            <p:txEl>
                                              <p:pRg st="8" end="8"/>
                                            </p:txEl>
                                          </p:spTgt>
                                        </p:tgtEl>
                                      </p:cBhvr>
                                    </p:animEffect>
                                    <p:anim calcmode="lin" valueType="num">
                                      <p:cBhvr>
                                        <p:cTn id="57"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197418" y="699459"/>
            <a:ext cx="1784463"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Vận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dụng</a:t>
            </a:r>
            <a:r>
              <a:rPr lang="en-US" sz="2800" b="1" dirty="0">
                <a:solidFill>
                  <a:srgbClr val="7030A0"/>
                </a:solidFill>
                <a:latin typeface="Times New Roman" panose="02020603050405020304" pitchFamily="18" charset="0"/>
                <a:ea typeface="Times New Roman" panose="02020603050405020304" pitchFamily="18" charset="0"/>
              </a:rPr>
              <a:t>.</a:t>
            </a:r>
            <a:endParaRPr lang="en-US" sz="2800" dirty="0"/>
          </a:p>
        </p:txBody>
      </p:sp>
      <p:pic>
        <p:nvPicPr>
          <p:cNvPr id="9" name="Picture 8"/>
          <p:cNvPicPr>
            <a:picLocks noChangeAspect="1"/>
          </p:cNvPicPr>
          <p:nvPr/>
        </p:nvPicPr>
        <p:blipFill>
          <a:blip r:embed="rId7"/>
          <a:stretch>
            <a:fillRect/>
          </a:stretch>
        </p:blipFill>
        <p:spPr>
          <a:xfrm>
            <a:off x="1515109" y="1754547"/>
            <a:ext cx="4163833" cy="3110723"/>
          </a:xfrm>
          <a:prstGeom prst="rect">
            <a:avLst/>
          </a:prstGeom>
        </p:spPr>
      </p:pic>
      <p:pic>
        <p:nvPicPr>
          <p:cNvPr id="10" name="Picture 9"/>
          <p:cNvPicPr>
            <a:picLocks noChangeAspect="1"/>
          </p:cNvPicPr>
          <p:nvPr/>
        </p:nvPicPr>
        <p:blipFill>
          <a:blip r:embed="rId8"/>
          <a:stretch>
            <a:fillRect/>
          </a:stretch>
        </p:blipFill>
        <p:spPr>
          <a:xfrm>
            <a:off x="591783" y="4537249"/>
            <a:ext cx="1839384" cy="1839936"/>
          </a:xfrm>
          <a:prstGeom prst="rect">
            <a:avLst/>
          </a:prstGeom>
        </p:spPr>
      </p:pic>
      <p:pic>
        <p:nvPicPr>
          <p:cNvPr id="11" name="Picture 10"/>
          <p:cNvPicPr>
            <a:picLocks noChangeAspect="1"/>
          </p:cNvPicPr>
          <p:nvPr/>
        </p:nvPicPr>
        <p:blipFill>
          <a:blip r:embed="rId9"/>
          <a:stretch>
            <a:fillRect/>
          </a:stretch>
        </p:blipFill>
        <p:spPr>
          <a:xfrm>
            <a:off x="5547602" y="1764773"/>
            <a:ext cx="5116589" cy="3376435"/>
          </a:xfrm>
          <a:prstGeom prst="rect">
            <a:avLst/>
          </a:prstGeom>
        </p:spPr>
      </p:pic>
      <p:sp>
        <p:nvSpPr>
          <p:cNvPr id="12" name="Rectangle 11"/>
          <p:cNvSpPr/>
          <p:nvPr/>
        </p:nvSpPr>
        <p:spPr>
          <a:xfrm>
            <a:off x="6270052" y="2599565"/>
            <a:ext cx="3940933" cy="1754326"/>
          </a:xfrm>
          <a:prstGeom prst="rect">
            <a:avLst/>
          </a:prstGeom>
        </p:spPr>
        <p:txBody>
          <a:bodyPr wrap="square">
            <a:spAutoFit/>
          </a:bodyPr>
          <a:lstStyle/>
          <a:p>
            <a:pPr>
              <a:spcAft>
                <a:spcPts val="0"/>
              </a:spcAft>
            </a:pPr>
            <a:r>
              <a:rPr lang="en-US" sz="3600" dirty="0" err="1">
                <a:solidFill>
                  <a:srgbClr val="000000"/>
                </a:solidFill>
                <a:latin typeface="Times New Roman" panose="02020603050405020304" pitchFamily="18" charset="0"/>
                <a:ea typeface="Times New Roman" panose="02020603050405020304" pitchFamily="18" charset="0"/>
              </a:rPr>
              <a:t>Làm</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thế</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nào</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để</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việc</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học</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thầy</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học</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bạn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được</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hiệu</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quả</a:t>
            </a:r>
            <a:r>
              <a:rPr lang="en-US" sz="3600" dirty="0">
                <a:solidFill>
                  <a:srgbClr val="000000"/>
                </a:solidFill>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604729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197418" y="699459"/>
            <a:ext cx="178446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7"/>
          <a:stretch>
            <a:fillRect/>
          </a:stretch>
        </p:blipFill>
        <p:spPr>
          <a:xfrm>
            <a:off x="647699" y="1605244"/>
            <a:ext cx="3301997" cy="3785651"/>
          </a:xfrm>
          <a:prstGeom prst="rect">
            <a:avLst/>
          </a:prstGeom>
        </p:spPr>
      </p:pic>
      <p:sp>
        <p:nvSpPr>
          <p:cNvPr id="3" name="Rectangle 2"/>
          <p:cNvSpPr/>
          <p:nvPr/>
        </p:nvSpPr>
        <p:spPr>
          <a:xfrm>
            <a:off x="4006402" y="1467690"/>
            <a:ext cx="7426049" cy="4154984"/>
          </a:xfrm>
          <a:prstGeom prst="rect">
            <a:avLst/>
          </a:prstGeom>
        </p:spPr>
        <p:txBody>
          <a:bodyPr wrap="square">
            <a:spAutoFit/>
          </a:bodyPr>
          <a:lstStyle/>
          <a:p>
            <a:pPr marL="342900" indent="-342900">
              <a:spcAft>
                <a:spcPts val="0"/>
              </a:spcAft>
              <a:buFont typeface="Wingdings" panose="05000000000000000000" pitchFamily="2" charset="2"/>
              <a:buChar char="q"/>
              <a:tabLst>
                <a:tab pos="1386840" algn="l"/>
              </a:tabLst>
            </a:pPr>
            <a:r>
              <a:rPr lang="en-US" sz="2400" dirty="0" err="1">
                <a:solidFill>
                  <a:srgbClr val="000000"/>
                </a:solidFill>
                <a:latin typeface="Times New Roman" panose="02020603050405020304" pitchFamily="18" charset="0"/>
                <a:ea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thầy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chúng</a:t>
            </a:r>
            <a:r>
              <a:rPr lang="en-US" sz="2400" dirty="0">
                <a:solidFill>
                  <a:srgbClr val="000000"/>
                </a:solidFill>
                <a:latin typeface="Times New Roman" panose="02020603050405020304" pitchFamily="18" charset="0"/>
                <a:ea typeface="Times New Roman" panose="02020603050405020304" pitchFamily="18" charset="0"/>
              </a:rPr>
              <a:t> ta </a:t>
            </a:r>
            <a:r>
              <a:rPr lang="en-US" sz="2400" dirty="0" err="1">
                <a:solidFill>
                  <a:srgbClr val="000000"/>
                </a:solidFill>
                <a:latin typeface="Times New Roman" panose="02020603050405020304" pitchFamily="18" charset="0"/>
                <a:ea typeface="Times New Roman" panose="02020603050405020304" pitchFamily="18" charset="0"/>
              </a:rPr>
              <a:t>phải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spcAft>
                <a:spcPts val="0"/>
              </a:spcAft>
              <a:buFont typeface="Wingdings" panose="05000000000000000000" pitchFamily="2" charset="2"/>
              <a:buChar char="ü"/>
              <a:tabLst>
                <a:tab pos="1386840" algn="l"/>
              </a:tabLst>
            </a:pPr>
            <a:r>
              <a:rPr lang="en-US" sz="2400" dirty="0" err="1" smtClean="0">
                <a:solidFill>
                  <a:srgbClr val="000000"/>
                </a:solidFill>
                <a:latin typeface="Times New Roman" panose="02020603050405020304" pitchFamily="18" charset="0"/>
                <a:ea typeface="Times New Roman" panose="02020603050405020304" pitchFamily="18" charset="0"/>
              </a:rPr>
              <a:t>Lắng</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nghe</a:t>
            </a:r>
            <a:r>
              <a:rPr lang="en-US" sz="2400" dirty="0">
                <a:solidFill>
                  <a:srgbClr val="000000"/>
                </a:solidFill>
                <a:latin typeface="Times New Roman" panose="02020603050405020304" pitchFamily="18" charset="0"/>
                <a:ea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rPr>
              <a:t>kiến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thầy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trọng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spcAft>
                <a:spcPts val="0"/>
              </a:spcAft>
              <a:buFont typeface="Wingdings" panose="05000000000000000000" pitchFamily="2" charset="2"/>
              <a:buChar char="ü"/>
              <a:tabLst>
                <a:tab pos="1386840" algn="l"/>
              </a:tabLst>
            </a:pPr>
            <a:r>
              <a:rPr lang="en-US" sz="2400" dirty="0" err="1" smtClean="0">
                <a:solidFill>
                  <a:srgbClr val="000000"/>
                </a:solidFill>
                <a:latin typeface="Times New Roman" panose="02020603050405020304" pitchFamily="18" charset="0"/>
                <a:ea typeface="Times New Roman" panose="02020603050405020304" pitchFamily="18" charset="0"/>
              </a:rPr>
              <a:t>Học</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vừa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thuyết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vừa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áp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thuyết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thực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tế</a:t>
            </a:r>
            <a:endParaRPr lang="en-US" sz="2400" dirty="0">
              <a:latin typeface="Times New Roman" panose="02020603050405020304" pitchFamily="18" charset="0"/>
              <a:ea typeface="Times New Roman" panose="02020603050405020304" pitchFamily="18" charset="0"/>
            </a:endParaRPr>
          </a:p>
          <a:p>
            <a:pPr marL="342900" indent="-342900">
              <a:spcAft>
                <a:spcPts val="0"/>
              </a:spcAft>
              <a:buFont typeface="Wingdings" panose="05000000000000000000" pitchFamily="2" charset="2"/>
              <a:buChar char="ü"/>
              <a:tabLst>
                <a:tab pos="1386840" algn="l"/>
              </a:tabLst>
            </a:pPr>
            <a:r>
              <a:rPr lang="en-US" sz="2400" dirty="0" err="1" smtClean="0">
                <a:solidFill>
                  <a:srgbClr val="000000"/>
                </a:solidFill>
                <a:latin typeface="Times New Roman" panose="02020603050405020304" pitchFamily="18" charset="0"/>
                <a:ea typeface="Times New Roman" panose="02020603050405020304" pitchFamily="18" charset="0"/>
              </a:rPr>
              <a:t>Vừa</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tuân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theo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hướng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thầy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vừa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tập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bè</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spcAft>
                <a:spcPts val="0"/>
              </a:spcAft>
              <a:buFont typeface="Wingdings" panose="05000000000000000000" pitchFamily="2" charset="2"/>
              <a:buChar char="ü"/>
              <a:tabLst>
                <a:tab pos="1386840" algn="l"/>
              </a:tabLst>
            </a:pPr>
            <a:r>
              <a:rPr lang="en-US" sz="2400" dirty="0" err="1" smtClean="0">
                <a:solidFill>
                  <a:srgbClr val="000000"/>
                </a:solidFill>
                <a:latin typeface="Times New Roman" panose="02020603050405020304" pitchFamily="18" charset="0"/>
                <a:ea typeface="Times New Roman" panose="02020603050405020304" pitchFamily="18" charset="0"/>
              </a:rPr>
              <a:t>Tránh</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ỉ </a:t>
            </a:r>
            <a:r>
              <a:rPr lang="en-US" sz="2400" dirty="0" err="1">
                <a:solidFill>
                  <a:srgbClr val="000000"/>
                </a:solidFill>
                <a:latin typeface="Times New Roman" panose="02020603050405020304" pitchFamily="18" charset="0"/>
                <a:ea typeface="Times New Roman" panose="02020603050405020304" pitchFamily="18" charset="0"/>
              </a:rPr>
              <a:t>nại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dựa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dẫm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thiếu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giác</a:t>
            </a:r>
            <a:endParaRPr lang="en-US" sz="2400" dirty="0">
              <a:latin typeface="Times New Roman" panose="02020603050405020304" pitchFamily="18" charset="0"/>
              <a:ea typeface="Times New Roman" panose="02020603050405020304" pitchFamily="18" charset="0"/>
            </a:endParaRPr>
          </a:p>
          <a:p>
            <a:pPr marL="342900" indent="-342900">
              <a:spcAft>
                <a:spcPts val="0"/>
              </a:spcAft>
              <a:buFont typeface="Wingdings" panose="05000000000000000000" pitchFamily="2" charset="2"/>
              <a:buChar char="ü"/>
              <a:tabLst>
                <a:tab pos="1386840" algn="l"/>
              </a:tabLst>
            </a:pPr>
            <a:r>
              <a:rPr lang="en-US" sz="2400" dirty="0" err="1" smtClean="0">
                <a:solidFill>
                  <a:srgbClr val="000000"/>
                </a:solidFill>
                <a:latin typeface="Times New Roman" panose="02020603050405020304" pitchFamily="18" charset="0"/>
                <a:ea typeface="Times New Roman" panose="02020603050405020304" pitchFamily="18" charset="0"/>
              </a:rPr>
              <a:t>Phải</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ham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hỏi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khổ</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dấu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dốt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dám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hỏi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trọng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cao</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092928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62954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pl-PL" sz="2400" b="1" dirty="0">
                <a:solidFill>
                  <a:srgbClr val="FF0000"/>
                </a:solidFill>
                <a:latin typeface="Times New Roman" panose="02020603050405020304" pitchFamily="18" charset="0"/>
                <a:ea typeface="Times New Roman" panose="02020603050405020304" pitchFamily="18" charset="0"/>
              </a:rPr>
              <a:t>VĂN BẢN 2: BÀN VỀ NHÂN VẬT </a:t>
            </a:r>
            <a:r>
              <a:rPr lang="pl-PL" sz="2400" b="1" dirty="0" smtClean="0">
                <a:solidFill>
                  <a:srgbClr val="FF0000"/>
                </a:solidFill>
                <a:latin typeface="Times New Roman" panose="02020603050405020304" pitchFamily="18" charset="0"/>
                <a:ea typeface="Times New Roman" panose="02020603050405020304" pitchFamily="18" charset="0"/>
              </a:rPr>
              <a:t>THÁN</a:t>
            </a:r>
            <a:r>
              <a:rPr lang="en-US" sz="2400" b="1" dirty="0" smtClean="0">
                <a:solidFill>
                  <a:srgbClr val="FF0000"/>
                </a:solidFill>
                <a:latin typeface="Times New Roman" panose="02020603050405020304" pitchFamily="18" charset="0"/>
                <a:ea typeface="Times New Roman" panose="02020603050405020304" pitchFamily="18" charset="0"/>
              </a:rPr>
              <a:t>H GIÓNG </a:t>
            </a:r>
            <a:r>
              <a:rPr lang="pl-PL" sz="2400" b="1" dirty="0" smtClean="0">
                <a:solidFill>
                  <a:srgbClr val="FF0000"/>
                </a:solidFill>
                <a:latin typeface="Times New Roman" panose="02020603050405020304" pitchFamily="18" charset="0"/>
                <a:ea typeface="Times New Roman" panose="02020603050405020304" pitchFamily="18" charset="0"/>
              </a:rPr>
              <a:t>(Hoàng Tiến Tựu)</a:t>
            </a:r>
            <a:endParaRPr lang="en-US" sz="2000" dirty="0">
              <a:effectLst/>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968189" y="699459"/>
            <a:ext cx="2242922"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Chuẩn bị đọc</a:t>
            </a:r>
            <a:endParaRPr lang="en-US" sz="2800" dirty="0"/>
          </a:p>
        </p:txBody>
      </p:sp>
      <p:pic>
        <p:nvPicPr>
          <p:cNvPr id="3" name="Picture 2"/>
          <p:cNvPicPr>
            <a:picLocks noChangeAspect="1"/>
          </p:cNvPicPr>
          <p:nvPr/>
        </p:nvPicPr>
        <p:blipFill>
          <a:blip r:embed="rId7"/>
          <a:stretch>
            <a:fillRect/>
          </a:stretch>
        </p:blipFill>
        <p:spPr>
          <a:xfrm>
            <a:off x="4272466" y="2137269"/>
            <a:ext cx="3403602" cy="2421103"/>
          </a:xfrm>
          <a:prstGeom prst="round2DiagRect">
            <a:avLst>
              <a:gd name="adj1" fmla="val 50000"/>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ight Arrow 3"/>
          <p:cNvSpPr/>
          <p:nvPr/>
        </p:nvSpPr>
        <p:spPr>
          <a:xfrm>
            <a:off x="507555" y="1755059"/>
            <a:ext cx="3642682" cy="3347885"/>
          </a:xfrm>
          <a:prstGeom prst="rightArrow">
            <a:avLst>
              <a:gd name="adj1" fmla="val 77907"/>
              <a:gd name="adj2" fmla="val 25000"/>
            </a:avLst>
          </a:prstGeom>
          <a:blipFill>
            <a:blip r:embed="rId6"/>
            <a:tile tx="0" ty="0" sx="100000" sy="100000" flip="none" algn="tl"/>
          </a:blip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b="1" i="1" dirty="0" err="1">
                <a:solidFill>
                  <a:schemeClr val="tx1"/>
                </a:solidFill>
                <a:latin typeface="Times New Roman" panose="02020603050405020304" pitchFamily="18" charset="0"/>
                <a:ea typeface="Times New Roman" panose="02020603050405020304" pitchFamily="18" charset="0"/>
              </a:rPr>
              <a:t>Câu</a:t>
            </a:r>
            <a:r>
              <a:rPr lang="en-US" sz="2400" b="1" i="1" dirty="0">
                <a:solidFill>
                  <a:schemeClr val="tx1"/>
                </a:solidFill>
                <a:latin typeface="Times New Roman" panose="02020603050405020304" pitchFamily="18" charset="0"/>
                <a:ea typeface="Times New Roman" panose="02020603050405020304" pitchFamily="18" charset="0"/>
              </a:rPr>
              <a:t> 1</a:t>
            </a:r>
            <a:r>
              <a:rPr lang="en-US" sz="2400" b="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Em</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đã</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đọc</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truyện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Thánh</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Gióng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trong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bài</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Lắng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nghe</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lịch</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sử</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nước</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mình</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Hãy</a:t>
            </a:r>
            <a:r>
              <a:rPr lang="en-US" sz="2400" i="1" dirty="0">
                <a:solidFill>
                  <a:schemeClr val="tx1"/>
                </a:solidFill>
                <a:latin typeface="Times New Roman" panose="02020603050405020304" pitchFamily="18" charset="0"/>
                <a:ea typeface="Times New Roman" panose="02020603050405020304" pitchFamily="18" charset="0"/>
              </a:rPr>
              <a:t> chia </a:t>
            </a:r>
            <a:r>
              <a:rPr lang="en-US" sz="2400" i="1" dirty="0" err="1">
                <a:solidFill>
                  <a:schemeClr val="tx1"/>
                </a:solidFill>
                <a:latin typeface="Times New Roman" panose="02020603050405020304" pitchFamily="18" charset="0"/>
                <a:ea typeface="Times New Roman" panose="02020603050405020304" pitchFamily="18" charset="0"/>
              </a:rPr>
              <a:t>sẻ</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ấn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tượng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của</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em</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về</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nhân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vật</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Thánh</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Gióng</a:t>
            </a:r>
            <a:r>
              <a:rPr lang="en-US" sz="2400" i="1"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7" name="Left Arrow 6"/>
          <p:cNvSpPr/>
          <p:nvPr/>
        </p:nvSpPr>
        <p:spPr>
          <a:xfrm>
            <a:off x="7798297" y="1755059"/>
            <a:ext cx="3820873" cy="3524863"/>
          </a:xfrm>
          <a:prstGeom prst="leftArrow">
            <a:avLst>
              <a:gd name="adj1" fmla="val 78509"/>
              <a:gd name="adj2" fmla="val 33370"/>
            </a:avLst>
          </a:prstGeom>
          <a:blipFill>
            <a:blip r:embed="rId6"/>
            <a:tile tx="0" ty="0" sx="100000" sy="100000" flip="none" algn="tl"/>
          </a:blip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400" b="1" i="1" dirty="0" err="1">
                <a:solidFill>
                  <a:schemeClr val="tx1"/>
                </a:solidFill>
                <a:latin typeface="Times New Roman" panose="02020603050405020304" pitchFamily="18" charset="0"/>
                <a:ea typeface="Times New Roman" panose="02020603050405020304" pitchFamily="18" charset="0"/>
              </a:rPr>
              <a:t>Câu</a:t>
            </a:r>
            <a:r>
              <a:rPr lang="en-US" sz="2400" b="1" i="1" dirty="0">
                <a:solidFill>
                  <a:schemeClr val="tx1"/>
                </a:solidFill>
                <a:latin typeface="Times New Roman" panose="02020603050405020304" pitchFamily="18" charset="0"/>
                <a:ea typeface="Times New Roman" panose="02020603050405020304" pitchFamily="18" charset="0"/>
              </a:rPr>
              <a:t> 2: </a:t>
            </a:r>
            <a:r>
              <a:rPr lang="en-US" sz="2400" i="1" dirty="0" err="1">
                <a:solidFill>
                  <a:schemeClr val="tx1"/>
                </a:solidFill>
                <a:latin typeface="Times New Roman" panose="02020603050405020304" pitchFamily="18" charset="0"/>
                <a:ea typeface="Times New Roman" panose="02020603050405020304" pitchFamily="18" charset="0"/>
              </a:rPr>
              <a:t>Đọc</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nhan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đề</a:t>
            </a:r>
            <a:r>
              <a:rPr lang="en-US" sz="2400" i="1" dirty="0">
                <a:solidFill>
                  <a:schemeClr val="tx1"/>
                </a:solidFill>
                <a:latin typeface="Times New Roman" panose="02020603050405020304" pitchFamily="18" charset="0"/>
                <a:ea typeface="Times New Roman" panose="02020603050405020304" pitchFamily="18" charset="0"/>
              </a:rPr>
              <a:t> VB </a:t>
            </a:r>
            <a:r>
              <a:rPr lang="en-US" sz="2400" i="1" dirty="0" err="1">
                <a:solidFill>
                  <a:schemeClr val="tx1"/>
                </a:solidFill>
                <a:latin typeface="Times New Roman" panose="02020603050405020304" pitchFamily="18" charset="0"/>
                <a:ea typeface="Times New Roman" panose="02020603050405020304" pitchFamily="18" charset="0"/>
              </a:rPr>
              <a:t>Bàn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về</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nhân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vật</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Thánh</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Gióng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em</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thử</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dự</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đoán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Vb</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viết</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về</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điều</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gì</a:t>
            </a:r>
            <a:r>
              <a:rPr lang="en-US" sz="2400" i="1"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534460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968189" y="699459"/>
            <a:ext cx="224292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đọc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647700" y="1064515"/>
            <a:ext cx="10858500" cy="4616648"/>
          </a:xfrm>
          <a:prstGeom prst="rect">
            <a:avLst/>
          </a:prstGeom>
        </p:spPr>
        <p:txBody>
          <a:bodyPr>
            <a:spAutoFit/>
          </a:bodyPr>
          <a:lstStyle/>
          <a:p>
            <a:pPr algn="just">
              <a:lnSpc>
                <a:spcPct val="150000"/>
              </a:lnSpc>
              <a:spcAft>
                <a:spcPts val="0"/>
              </a:spcAft>
            </a:pPr>
            <a:r>
              <a:rPr lang="de-DE" sz="2800" b="1" dirty="0" smtClean="0">
                <a:solidFill>
                  <a:srgbClr val="0D0D0D"/>
                </a:solidFill>
                <a:latin typeface="Times New Roman" panose="02020603050405020304" pitchFamily="18" charset="0"/>
                <a:ea typeface="Times New Roman" panose="02020603050405020304" pitchFamily="18" charset="0"/>
              </a:rPr>
              <a:t>Câu 1</a:t>
            </a:r>
            <a:r>
              <a:rPr lang="de-DE" sz="2800" dirty="0" smtClean="0">
                <a:solidFill>
                  <a:srgbClr val="0D0D0D"/>
                </a:solidFill>
                <a:latin typeface="Times New Roman" panose="02020603050405020304" pitchFamily="18" charset="0"/>
                <a:ea typeface="Times New Roman" panose="02020603050405020304" pitchFamily="18" charset="0"/>
              </a:rPr>
              <a:t>:</a:t>
            </a:r>
            <a:endParaRPr lang="en-US" sz="2800" dirty="0" smtClean="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Ø"/>
            </a:pPr>
            <a:r>
              <a:rPr lang="en-US" sz="2800" dirty="0" err="1" smtClean="0">
                <a:solidFill>
                  <a:srgbClr val="0D0D0D"/>
                </a:solidFill>
                <a:latin typeface="Times New Roman" panose="02020603050405020304" pitchFamily="18" charset="0"/>
                <a:ea typeface="Times New Roman" panose="02020603050405020304" pitchFamily="18" charset="0"/>
              </a:rPr>
              <a:t>Niềm</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yêu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khâm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phục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phách</a:t>
            </a:r>
            <a:r>
              <a:rPr lang="en-US" sz="2800" dirty="0">
                <a:solidFill>
                  <a:srgbClr val="0D0D0D"/>
                </a:solidFill>
                <a:latin typeface="Times New Roman" panose="02020603050405020304" pitchFamily="18" charset="0"/>
                <a:ea typeface="Times New Roman" panose="02020603050405020304" pitchFamily="18" charset="0"/>
              </a:rPr>
              <a:t> phi </a:t>
            </a:r>
            <a:r>
              <a:rPr lang="en-US" sz="2800" dirty="0" err="1">
                <a:solidFill>
                  <a:srgbClr val="0D0D0D"/>
                </a:solidFill>
                <a:latin typeface="Times New Roman" panose="02020603050405020304" pitchFamily="18" charset="0"/>
                <a:ea typeface="Times New Roman" panose="02020603050405020304" pitchFamily="18" charset="0"/>
              </a:rPr>
              <a:t>thường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Gióng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smtClean="0">
                <a:solidFill>
                  <a:srgbClr val="0D0D0D"/>
                </a:solidFill>
                <a:latin typeface="Times New Roman" panose="02020603050405020304" pitchFamily="18" charset="0"/>
                <a:ea typeface="Times New Roman" panose="02020603050405020304" pitchFamily="18" charset="0"/>
              </a:rPr>
              <a:t>..</a:t>
            </a:r>
            <a:endParaRPr lang="en-US" sz="2800" dirty="0" smtClean="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Ø"/>
            </a:pPr>
            <a:r>
              <a:rPr lang="en-US" sz="2800" dirty="0" err="1" smtClean="0">
                <a:solidFill>
                  <a:srgbClr val="0D0D0D"/>
                </a:solidFill>
                <a:latin typeface="Times New Roman" panose="02020603050405020304" pitchFamily="18" charset="0"/>
                <a:ea typeface="Times New Roman" panose="02020603050405020304" pitchFamily="18" charset="0"/>
              </a:rPr>
              <a:t>Sự</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Gióng</a:t>
            </a:r>
            <a:r>
              <a:rPr lang="en-US" sz="2800" dirty="0" smtClean="0">
                <a:solidFill>
                  <a:srgbClr val="0D0D0D"/>
                </a:solidFill>
                <a:latin typeface="Times New Roman" panose="02020603050405020304" pitchFamily="18" charset="0"/>
                <a:ea typeface="Times New Roman" panose="02020603050405020304" pitchFamily="18" charset="0"/>
              </a:rPr>
              <a:t>.</a:t>
            </a:r>
            <a:endParaRPr lang="en-US" sz="2800" dirty="0" smtClean="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Ø"/>
            </a:pPr>
            <a:r>
              <a:rPr lang="en-US" sz="2800" dirty="0" err="1" smtClean="0">
                <a:solidFill>
                  <a:srgbClr val="0D0D0D"/>
                </a:solidFill>
                <a:latin typeface="Times New Roman" panose="02020603050405020304" pitchFamily="18" charset="0"/>
                <a:ea typeface="Times New Roman" panose="02020603050405020304" pitchFamily="18" charset="0"/>
              </a:rPr>
              <a:t>Ấn</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tượng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nói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đầu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Gióng</a:t>
            </a:r>
            <a:endParaRPr lang="en-US" sz="2800" dirty="0" smtClean="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Ø"/>
            </a:pPr>
            <a:r>
              <a:rPr lang="en-US" sz="2800" dirty="0" err="1" smtClean="0">
                <a:solidFill>
                  <a:srgbClr val="0D0D0D"/>
                </a:solidFill>
                <a:latin typeface="Times New Roman" panose="02020603050405020304" pitchFamily="18" charset="0"/>
                <a:ea typeface="Times New Roman" panose="02020603050405020304" pitchFamily="18" charset="0"/>
              </a:rPr>
              <a:t>Biết</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anh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Gióng</a:t>
            </a:r>
            <a:endParaRPr lang="en-US" sz="2800" dirty="0" smtClean="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Ø"/>
            </a:pPr>
            <a:r>
              <a:rPr lang="en-US" sz="2800" dirty="0" smtClean="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612735" y="5724025"/>
            <a:ext cx="1842171" cy="523220"/>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a:t>
            </a:r>
            <a:r>
              <a:rPr lang="en-US" sz="2800" dirty="0">
                <a:latin typeface="Times New Roman" panose="02020603050405020304" pitchFamily="18" charset="0"/>
                <a:ea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313557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fade">
                                      <p:cBhvr>
                                        <p:cTn id="28" dur="1000"/>
                                        <p:tgtEl>
                                          <p:spTgt spid="9">
                                            <p:txEl>
                                              <p:pRg st="4" end="4"/>
                                            </p:txEl>
                                          </p:spTgt>
                                        </p:tgtEl>
                                      </p:cBhvr>
                                    </p:animEffect>
                                    <p:anim calcmode="lin" valueType="num">
                                      <p:cBhvr>
                                        <p:cTn id="2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Effect transition="in" filter="fade">
                                      <p:cBhvr>
                                        <p:cTn id="35" dur="1000"/>
                                        <p:tgtEl>
                                          <p:spTgt spid="9">
                                            <p:txEl>
                                              <p:pRg st="5" end="5"/>
                                            </p:txEl>
                                          </p:spTgt>
                                        </p:tgtEl>
                                      </p:cBhvr>
                                    </p:animEffect>
                                    <p:anim calcmode="lin" valueType="num">
                                      <p:cBhvr>
                                        <p:cTn id="36"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3887188" y="641211"/>
            <a:ext cx="4032514" cy="523220"/>
          </a:xfrm>
          <a:prstGeom prst="rect">
            <a:avLst/>
          </a:prstGeom>
        </p:spPr>
        <p:txBody>
          <a:bodyPr wrap="none">
            <a:spAutoFit/>
          </a:bodyPr>
          <a:lstStyle/>
          <a:p>
            <a:pPr marL="270510" indent="269875">
              <a:spcAft>
                <a:spcPts val="0"/>
              </a:spcAft>
            </a:pPr>
            <a:r>
              <a:rPr lang="en-US" sz="2800" b="1" dirty="0" err="1">
                <a:solidFill>
                  <a:srgbClr val="0000FF"/>
                </a:solidFill>
                <a:latin typeface="Times New Roman" panose="02020603050405020304" pitchFamily="18" charset="0"/>
                <a:ea typeface="Times New Roman" panose="02020603050405020304" pitchFamily="18" charset="0"/>
              </a:rPr>
              <a:t>Hình</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thành</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kiến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thức</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442458" y="1641034"/>
            <a:ext cx="4497065" cy="523220"/>
          </a:xfrm>
          <a:prstGeom prst="rect">
            <a:avLst/>
          </a:prstGeom>
        </p:spPr>
        <p:txBody>
          <a:bodyPr wrap="none">
            <a:spAutoFit/>
          </a:bodyPr>
          <a:lstStyle/>
          <a:p>
            <a:pPr marR="30480" algn="just">
              <a:spcAft>
                <a:spcPts val="120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Đọc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tìm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hiểu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chú</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thích</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444570" y="1171573"/>
            <a:ext cx="4732899" cy="523220"/>
          </a:xfrm>
          <a:prstGeom prst="rect">
            <a:avLst/>
          </a:prstGeom>
        </p:spPr>
        <p:txBody>
          <a:bodyPr wrap="none">
            <a:spAutoFit/>
          </a:bodyPr>
          <a:lstStyle/>
          <a:p>
            <a:pPr>
              <a:spcAft>
                <a:spcPts val="0"/>
              </a:spcAft>
            </a:pPr>
            <a:r>
              <a:rPr lang="en-US" sz="2800" b="1" dirty="0">
                <a:latin typeface="Times New Roman" panose="02020603050405020304" pitchFamily="18" charset="0"/>
                <a:ea typeface="Times New Roman" panose="02020603050405020304" pitchFamily="18" charset="0"/>
              </a:rPr>
              <a:t>I. </a:t>
            </a:r>
            <a:r>
              <a:rPr lang="pt-BR" sz="2800" b="1" dirty="0">
                <a:latin typeface="Times New Roman" panose="02020603050405020304" pitchFamily="18" charset="0"/>
                <a:ea typeface="Times New Roman" panose="02020603050405020304" pitchFamily="18" charset="0"/>
              </a:rPr>
              <a:t>Trải nghiệm cùng văn bản: </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7"/>
          <a:stretch>
            <a:fillRect/>
          </a:stretch>
        </p:blipFill>
        <p:spPr>
          <a:xfrm>
            <a:off x="853659" y="4264419"/>
            <a:ext cx="1886565" cy="1886565"/>
          </a:xfrm>
          <a:prstGeom prst="rect">
            <a:avLst/>
          </a:prstGeom>
        </p:spPr>
      </p:pic>
      <p:sp>
        <p:nvSpPr>
          <p:cNvPr id="12" name="Cloud Callout 11"/>
          <p:cNvSpPr/>
          <p:nvPr/>
        </p:nvSpPr>
        <p:spPr>
          <a:xfrm>
            <a:off x="1770264" y="2207116"/>
            <a:ext cx="5448147" cy="2291991"/>
          </a:xfrm>
          <a:prstGeom prst="cloudCallout">
            <a:avLst>
              <a:gd name="adj1" fmla="val -47091"/>
              <a:gd name="adj2" fmla="val 79380"/>
            </a:avLst>
          </a:prstGeom>
        </p:spPr>
        <p:style>
          <a:lnRef idx="2">
            <a:schemeClr val="accent2"/>
          </a:lnRef>
          <a:fillRef idx="1">
            <a:schemeClr val="lt1"/>
          </a:fillRef>
          <a:effectRef idx="0">
            <a:schemeClr val="accent2"/>
          </a:effectRef>
          <a:fontRef idx="minor">
            <a:schemeClr val="dk1"/>
          </a:fontRef>
        </p:style>
        <p:txBody>
          <a:bodyPr rtlCol="0" anchor="ctr"/>
          <a:lstStyle/>
          <a:p>
            <a:pPr marR="30480" algn="just">
              <a:spcAft>
                <a:spcPts val="1200"/>
              </a:spcAft>
            </a:pPr>
            <a:r>
              <a:rPr lang="vi-VN" dirty="0">
                <a:latin typeface="Times New Roman" panose="02020603050405020304" pitchFamily="18" charset="0"/>
                <a:ea typeface="Times New Roman" panose="02020603050405020304" pitchFamily="18" charset="0"/>
              </a:rPr>
              <a:t>Đọc giọng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phù</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hợp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với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văn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nghị</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luận</a:t>
            </a:r>
            <a:r>
              <a:rPr lang="vi-VN"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nhấn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mạnh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hơn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lí</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lẽ</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dẫn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chứng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quan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trọng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Giọng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đọc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niềm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tự</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hào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về</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vẻ</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đẹp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của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nhân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vật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Thánh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Gióng</a:t>
            </a:r>
            <a:r>
              <a:rPr lang="en-US" dirty="0">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16" name="Round Diagonal Corner Rectangle 15"/>
          <p:cNvSpPr/>
          <p:nvPr/>
        </p:nvSpPr>
        <p:spPr>
          <a:xfrm>
            <a:off x="8194388" y="1830541"/>
            <a:ext cx="3141405" cy="752168"/>
          </a:xfrm>
          <a:prstGeom prst="round2DiagRect">
            <a:avLst>
              <a:gd name="adj1" fmla="val 50000"/>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chemeClr val="tx1"/>
                </a:solidFill>
                <a:latin typeface="Times New Roman" panose="02020603050405020304" pitchFamily="18" charset="0"/>
                <a:ea typeface="Times New Roman" panose="02020603050405020304" pitchFamily="18" charset="0"/>
              </a:rPr>
              <a:t>Vẻ</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đẹp</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lí</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tưởng</a:t>
            </a:r>
            <a:endParaRPr lang="en-US" sz="2800" dirty="0">
              <a:solidFill>
                <a:schemeClr val="tx1"/>
              </a:solidFill>
            </a:endParaRPr>
          </a:p>
        </p:txBody>
      </p:sp>
      <p:sp>
        <p:nvSpPr>
          <p:cNvPr id="23" name="Round Diagonal Corner Rectangle 22"/>
          <p:cNvSpPr/>
          <p:nvPr/>
        </p:nvSpPr>
        <p:spPr>
          <a:xfrm>
            <a:off x="8171535" y="4239715"/>
            <a:ext cx="3141405" cy="752168"/>
          </a:xfrm>
          <a:prstGeom prst="round2DiagRect">
            <a:avLst>
              <a:gd name="adj1" fmla="val 50000"/>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a:solidFill>
                  <a:schemeClr val="tx1"/>
                </a:solidFill>
                <a:latin typeface="Times New Roman" panose="02020603050405020304" pitchFamily="18" charset="0"/>
                <a:ea typeface="Times New Roman" panose="02020603050405020304" pitchFamily="18" charset="0"/>
              </a:rPr>
              <a:t>Tiềm ẩn</a:t>
            </a:r>
            <a:endParaRPr lang="en-US" sz="2800" dirty="0">
              <a:solidFill>
                <a:schemeClr val="tx1"/>
              </a:solidFill>
            </a:endParaRPr>
          </a:p>
        </p:txBody>
      </p:sp>
      <p:sp>
        <p:nvSpPr>
          <p:cNvPr id="17" name="Rounded Rectangle 16"/>
          <p:cNvSpPr/>
          <p:nvPr/>
        </p:nvSpPr>
        <p:spPr>
          <a:xfrm>
            <a:off x="8474608" y="3068971"/>
            <a:ext cx="2580967" cy="67692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Từ</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khó</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Up Arrow 2"/>
          <p:cNvSpPr/>
          <p:nvPr/>
        </p:nvSpPr>
        <p:spPr>
          <a:xfrm>
            <a:off x="9335729" y="2745073"/>
            <a:ext cx="973394" cy="23438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9387898" y="3900591"/>
            <a:ext cx="869055" cy="2210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62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3" grpId="0" animBg="1"/>
      <p:bldP spid="17" grpId="0" animBg="1"/>
      <p:bldP spid="3"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3887188" y="641211"/>
            <a:ext cx="4032514" cy="523220"/>
          </a:xfrm>
          <a:prstGeom prst="rect">
            <a:avLst/>
          </a:prstGeom>
        </p:spPr>
        <p:txBody>
          <a:bodyPr wrap="none">
            <a:spAutoFit/>
          </a:bodyPr>
          <a:lstStyle/>
          <a:p>
            <a:pPr marL="270510" marR="0" lvl="0" indent="26987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47700" y="1171573"/>
            <a:ext cx="2983766" cy="523220"/>
          </a:xfrm>
          <a:prstGeom prst="rect">
            <a:avLst/>
          </a:prstGeom>
        </p:spPr>
        <p:txBody>
          <a:bodyPr wrap="none">
            <a:spAutoFit/>
          </a:bodyPr>
          <a:lstStyle/>
          <a:p>
            <a:pPr marR="30480" algn="just">
              <a:spcAft>
                <a:spcPts val="1200"/>
              </a:spcAf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Tìm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hiểu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chung</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7"/>
          <a:stretch>
            <a:fillRect/>
          </a:stretch>
        </p:blipFill>
        <p:spPr>
          <a:xfrm>
            <a:off x="7442000" y="1735756"/>
            <a:ext cx="3381014" cy="3627942"/>
          </a:xfrm>
          <a:prstGeom prst="rect">
            <a:avLst/>
          </a:prstGeom>
        </p:spPr>
      </p:pic>
      <p:sp>
        <p:nvSpPr>
          <p:cNvPr id="9" name="Rectangle 8"/>
          <p:cNvSpPr/>
          <p:nvPr/>
        </p:nvSpPr>
        <p:spPr>
          <a:xfrm>
            <a:off x="660400" y="1730513"/>
            <a:ext cx="1872564" cy="523220"/>
          </a:xfrm>
          <a:prstGeom prst="rect">
            <a:avLst/>
          </a:prstGeom>
        </p:spPr>
        <p:txBody>
          <a:bodyPr wrap="none">
            <a:spAutoFit/>
          </a:bodyPr>
          <a:lstStyle/>
          <a:p>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Tác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giả</a:t>
            </a:r>
            <a:r>
              <a:rPr lang="en-US" sz="2800" b="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endParaRPr lang="en-US" sz="2800" dirty="0"/>
          </a:p>
        </p:txBody>
      </p:sp>
      <p:sp>
        <p:nvSpPr>
          <p:cNvPr id="12" name="Hexagon 11"/>
          <p:cNvSpPr/>
          <p:nvPr/>
        </p:nvSpPr>
        <p:spPr>
          <a:xfrm>
            <a:off x="2275250" y="2307915"/>
            <a:ext cx="3982256" cy="827363"/>
          </a:xfrm>
          <a:prstGeom prst="hexagon">
            <a:avLst>
              <a:gd name="adj" fmla="val 22196"/>
              <a:gd name="vf" fmla="val 11547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ea typeface="Times New Roman" panose="02020603050405020304" pitchFamily="18" charset="0"/>
              </a:rPr>
              <a:t>Hoàng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Tiến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Tựu</a:t>
            </a:r>
            <a:r>
              <a:rPr lang="en-US" sz="2800" dirty="0">
                <a:solidFill>
                  <a:srgbClr val="FF0000"/>
                </a:solidFill>
                <a:latin typeface="Times New Roman" panose="02020603050405020304" pitchFamily="18" charset="0"/>
                <a:ea typeface="Times New Roman" panose="02020603050405020304" pitchFamily="18" charset="0"/>
              </a:rPr>
              <a:t> (1933 - 1998)</a:t>
            </a:r>
            <a:endParaRPr lang="en-US" sz="2800" dirty="0">
              <a:solidFill>
                <a:srgbClr val="FF0000"/>
              </a:solidFill>
            </a:endParaRPr>
          </a:p>
        </p:txBody>
      </p:sp>
      <p:sp>
        <p:nvSpPr>
          <p:cNvPr id="17" name="Rounded Rectangle 16"/>
          <p:cNvSpPr/>
          <p:nvPr/>
        </p:nvSpPr>
        <p:spPr>
          <a:xfrm>
            <a:off x="2107225" y="3406891"/>
            <a:ext cx="4203291" cy="929148"/>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Quê quán</a:t>
            </a:r>
            <a:r>
              <a:rPr lang="vi-VN" sz="2800" dirty="0">
                <a:solidFill>
                  <a:srgbClr val="FF0000"/>
                </a:solidFill>
                <a:latin typeface="Times New Roman" panose="02020603050405020304" pitchFamily="18" charset="0"/>
                <a:ea typeface="Times New Roman" panose="02020603050405020304" pitchFamily="18" charset="0"/>
              </a:rPr>
              <a:t>: Thanh Hóa.</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18" name="Left-Right Arrow 17"/>
          <p:cNvSpPr/>
          <p:nvPr/>
        </p:nvSpPr>
        <p:spPr>
          <a:xfrm>
            <a:off x="1340617" y="4438747"/>
            <a:ext cx="5638031" cy="1284505"/>
          </a:xfrm>
          <a:prstGeom prst="leftRightArrow">
            <a:avLst>
              <a:gd name="adj1" fmla="val 76668"/>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Vị trí</a:t>
            </a:r>
            <a:r>
              <a:rPr lang="vi-VN" sz="2800" dirty="0">
                <a:solidFill>
                  <a:srgbClr val="FF0000"/>
                </a:solidFill>
                <a:latin typeface="Times New Roman" panose="02020603050405020304" pitchFamily="18" charset="0"/>
                <a:ea typeface="Times New Roman" panose="02020603050405020304" pitchFamily="18" charset="0"/>
              </a:rPr>
              <a:t>: Là nhà nghiên cứu hàng đầu về chuyên ngành Văn học dân gian.</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5652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92100" algn="ctr">
              <a:lnSpc>
                <a:spcPct val="115000"/>
              </a:lnSpc>
              <a:spcBef>
                <a:spcPts val="600"/>
              </a:spcBef>
              <a:spcAft>
                <a:spcPts val="200"/>
              </a:spcAft>
            </a:pPr>
            <a:r>
              <a:rPr lang="en-US" sz="2400" b="1" dirty="0" err="1">
                <a:solidFill>
                  <a:srgbClr val="FF0000"/>
                </a:solidFill>
                <a:latin typeface="Times New Roman" panose="02020603050405020304" pitchFamily="18" charset="0"/>
                <a:ea typeface="Times New Roman" panose="02020603050405020304" pitchFamily="18" charset="0"/>
              </a:rPr>
              <a:t>Văn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bản</a:t>
            </a:r>
            <a:r>
              <a:rPr lang="en-US" sz="2400" b="1" dirty="0">
                <a:solidFill>
                  <a:srgbClr val="FF0000"/>
                </a:solidFill>
                <a:latin typeface="Times New Roman" panose="02020603050405020304" pitchFamily="18" charset="0"/>
                <a:ea typeface="Times New Roman" panose="02020603050405020304" pitchFamily="18" charset="0"/>
              </a:rPr>
              <a:t> 1: HỌC THẦY, HỌC BẠN (</a:t>
            </a:r>
            <a:r>
              <a:rPr lang="en-US" sz="2400" b="1" dirty="0" err="1">
                <a:solidFill>
                  <a:srgbClr val="FF0000"/>
                </a:solidFill>
                <a:latin typeface="Times New Roman" panose="02020603050405020304" pitchFamily="18" charset="0"/>
                <a:ea typeface="Times New Roman" panose="02020603050405020304" pitchFamily="18" charset="0"/>
              </a:rPr>
              <a:t>Nguyễn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Thanh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Tú</a:t>
            </a:r>
            <a:r>
              <a:rPr lang="en-US" sz="2400" b="1" dirty="0" smtClean="0">
                <a:solidFill>
                  <a:srgbClr val="FF0000"/>
                </a:solidFill>
                <a:latin typeface="Times New Roman" panose="02020603050405020304" pitchFamily="18" charset="0"/>
                <a:ea typeface="Times New Roman" panose="02020603050405020304" pitchFamily="18" charset="0"/>
              </a:rPr>
              <a:t>)</a:t>
            </a:r>
            <a:endParaRPr lang="en-US" sz="2400" b="1" dirty="0">
              <a:latin typeface="Segoe UI" panose="020B0502040204020203" pitchFamily="34"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183794" y="684766"/>
            <a:ext cx="1811713" cy="548099"/>
          </a:xfrm>
          <a:prstGeom prst="rect">
            <a:avLst/>
          </a:prstGeom>
        </p:spPr>
        <p:txBody>
          <a:bodyPr wrap="none">
            <a:spAutoFit/>
          </a:bodyPr>
          <a:lstStyle/>
          <a:p>
            <a:pPr algn="ctr">
              <a:lnSpc>
                <a:spcPct val="115000"/>
              </a:lnSpc>
              <a:spcBef>
                <a:spcPts val="600"/>
              </a:spcBef>
              <a:spcAft>
                <a:spcPts val="0"/>
              </a:spcAft>
            </a:pPr>
            <a:r>
              <a:rPr lang="en-US" sz="2800" b="1" dirty="0" err="1">
                <a:latin typeface="Times New Roman" panose="02020603050405020304" pitchFamily="18" charset="0"/>
                <a:ea typeface="Times New Roman" panose="02020603050405020304" pitchFamily="18" charset="0"/>
              </a:rPr>
              <a:t>Khởi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động</a:t>
            </a:r>
            <a:endParaRPr lang="en-US" sz="2800" dirty="0">
              <a:effectLst/>
              <a:latin typeface="Times New Roman" panose="02020603050405020304" pitchFamily="18" charset="0"/>
              <a:ea typeface="Times New Roman" panose="02020603050405020304" pitchFamily="18" charset="0"/>
            </a:endParaRPr>
          </a:p>
        </p:txBody>
      </p:sp>
      <p:pic>
        <p:nvPicPr>
          <p:cNvPr id="29" name="Picture 28"/>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1936" t="12645" r="11032" b="63006"/>
          <a:stretch/>
        </p:blipFill>
        <p:spPr>
          <a:xfrm>
            <a:off x="7832495" y="1485830"/>
            <a:ext cx="2934929" cy="927690"/>
          </a:xfrm>
          <a:custGeom>
            <a:avLst/>
            <a:gdLst>
              <a:gd name="connsiteX0" fmla="*/ 0 w 2934929"/>
              <a:gd name="connsiteY0" fmla="*/ 0 h 927690"/>
              <a:gd name="connsiteX1" fmla="*/ 2934929 w 2934929"/>
              <a:gd name="connsiteY1" fmla="*/ 0 h 927690"/>
              <a:gd name="connsiteX2" fmla="*/ 2934929 w 2934929"/>
              <a:gd name="connsiteY2" fmla="*/ 927690 h 927690"/>
              <a:gd name="connsiteX3" fmla="*/ 0 w 2934929"/>
              <a:gd name="connsiteY3" fmla="*/ 927690 h 927690"/>
              <a:gd name="connsiteX4" fmla="*/ 0 w 2934929"/>
              <a:gd name="connsiteY4" fmla="*/ 0 h 927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929" h="927690">
                <a:moveTo>
                  <a:pt x="0" y="0"/>
                </a:moveTo>
                <a:lnTo>
                  <a:pt x="2934929" y="0"/>
                </a:lnTo>
                <a:lnTo>
                  <a:pt x="2934929" y="927690"/>
                </a:lnTo>
                <a:lnTo>
                  <a:pt x="0" y="927690"/>
                </a:lnTo>
                <a:lnTo>
                  <a:pt x="0" y="0"/>
                </a:lnTo>
                <a:close/>
              </a:path>
            </a:pathLst>
          </a:custGeom>
        </p:spPr>
      </p:pic>
      <p:pic>
        <p:nvPicPr>
          <p:cNvPr id="26" name="Picture 25"/>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1936" t="38194" r="11032" b="37862"/>
          <a:stretch/>
        </p:blipFill>
        <p:spPr>
          <a:xfrm>
            <a:off x="8561674" y="3173253"/>
            <a:ext cx="2934929" cy="912285"/>
          </a:xfrm>
          <a:custGeom>
            <a:avLst/>
            <a:gdLst>
              <a:gd name="connsiteX0" fmla="*/ 0 w 2934929"/>
              <a:gd name="connsiteY0" fmla="*/ 0 h 912285"/>
              <a:gd name="connsiteX1" fmla="*/ 2934929 w 2934929"/>
              <a:gd name="connsiteY1" fmla="*/ 0 h 912285"/>
              <a:gd name="connsiteX2" fmla="*/ 2934929 w 2934929"/>
              <a:gd name="connsiteY2" fmla="*/ 912285 h 912285"/>
              <a:gd name="connsiteX3" fmla="*/ 0 w 2934929"/>
              <a:gd name="connsiteY3" fmla="*/ 912285 h 912285"/>
              <a:gd name="connsiteX4" fmla="*/ 0 w 2934929"/>
              <a:gd name="connsiteY4" fmla="*/ 0 h 912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929" h="912285">
                <a:moveTo>
                  <a:pt x="0" y="0"/>
                </a:moveTo>
                <a:lnTo>
                  <a:pt x="2934929" y="0"/>
                </a:lnTo>
                <a:lnTo>
                  <a:pt x="2934929" y="912285"/>
                </a:lnTo>
                <a:lnTo>
                  <a:pt x="0" y="912285"/>
                </a:lnTo>
                <a:lnTo>
                  <a:pt x="0" y="0"/>
                </a:lnTo>
                <a:close/>
              </a:path>
            </a:pathLst>
          </a:custGeom>
        </p:spPr>
      </p:pic>
      <p:pic>
        <p:nvPicPr>
          <p:cNvPr id="23" name="Picture 22"/>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1936" t="63338" r="11032" b="11871"/>
          <a:stretch/>
        </p:blipFill>
        <p:spPr>
          <a:xfrm>
            <a:off x="7925593" y="4845272"/>
            <a:ext cx="2934929" cy="944522"/>
          </a:xfrm>
          <a:custGeom>
            <a:avLst/>
            <a:gdLst>
              <a:gd name="connsiteX0" fmla="*/ 0 w 2934929"/>
              <a:gd name="connsiteY0" fmla="*/ 0 h 944522"/>
              <a:gd name="connsiteX1" fmla="*/ 2934929 w 2934929"/>
              <a:gd name="connsiteY1" fmla="*/ 0 h 944522"/>
              <a:gd name="connsiteX2" fmla="*/ 2934929 w 2934929"/>
              <a:gd name="connsiteY2" fmla="*/ 944522 h 944522"/>
              <a:gd name="connsiteX3" fmla="*/ 0 w 2934929"/>
              <a:gd name="connsiteY3" fmla="*/ 944522 h 944522"/>
              <a:gd name="connsiteX4" fmla="*/ 0 w 2934929"/>
              <a:gd name="connsiteY4" fmla="*/ 0 h 944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929" h="944522">
                <a:moveTo>
                  <a:pt x="0" y="0"/>
                </a:moveTo>
                <a:lnTo>
                  <a:pt x="2934929" y="0"/>
                </a:lnTo>
                <a:lnTo>
                  <a:pt x="2934929" y="944522"/>
                </a:lnTo>
                <a:lnTo>
                  <a:pt x="0" y="944522"/>
                </a:lnTo>
                <a:lnTo>
                  <a:pt x="0" y="0"/>
                </a:lnTo>
                <a:close/>
              </a:path>
            </a:pathLst>
          </a:custGeom>
        </p:spPr>
      </p:pic>
      <p:pic>
        <p:nvPicPr>
          <p:cNvPr id="9" name="Picture 8"/>
          <p:cNvPicPr>
            <a:picLocks noChangeAspect="1"/>
          </p:cNvPicPr>
          <p:nvPr/>
        </p:nvPicPr>
        <p:blipFill>
          <a:blip r:embed="rId9"/>
          <a:stretch>
            <a:fillRect/>
          </a:stretch>
        </p:blipFill>
        <p:spPr>
          <a:xfrm>
            <a:off x="851153" y="3483453"/>
            <a:ext cx="2361230" cy="2357350"/>
          </a:xfrm>
          <a:prstGeom prst="rect">
            <a:avLst/>
          </a:prstGeom>
        </p:spPr>
      </p:pic>
      <p:pic>
        <p:nvPicPr>
          <p:cNvPr id="10" name="Picture 9"/>
          <p:cNvPicPr>
            <a:picLocks noChangeAspect="1"/>
          </p:cNvPicPr>
          <p:nvPr/>
        </p:nvPicPr>
        <p:blipFill>
          <a:blip r:embed="rId10"/>
          <a:stretch>
            <a:fillRect/>
          </a:stretch>
        </p:blipFill>
        <p:spPr>
          <a:xfrm>
            <a:off x="806906" y="1395573"/>
            <a:ext cx="2361230" cy="2416493"/>
          </a:xfrm>
          <a:prstGeom prst="rect">
            <a:avLst/>
          </a:prstGeom>
        </p:spPr>
      </p:pic>
      <p:sp>
        <p:nvSpPr>
          <p:cNvPr id="17" name="Oval 16"/>
          <p:cNvSpPr/>
          <p:nvPr/>
        </p:nvSpPr>
        <p:spPr>
          <a:xfrm>
            <a:off x="3834936" y="1769300"/>
            <a:ext cx="3849329" cy="358692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224653" y="2210765"/>
            <a:ext cx="3158796" cy="3065455"/>
          </a:xfrm>
          <a:prstGeom prst="rect">
            <a:avLst/>
          </a:prstGeom>
        </p:spPr>
        <p:txBody>
          <a:bodyPr wrap="square">
            <a:spAutoFit/>
          </a:bodyPr>
          <a:lstStyle/>
          <a:p>
            <a:pPr lvl="0" algn="ctr">
              <a:lnSpc>
                <a:spcPct val="115000"/>
              </a:lnSpc>
              <a:spcAft>
                <a:spcPts val="0"/>
              </a:spcAft>
            </a:pP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nghiệm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hỏi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thầy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bè</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rPr>
              <a:t> ta?</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77983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3887188" y="641211"/>
            <a:ext cx="4032514" cy="523220"/>
          </a:xfrm>
          <a:prstGeom prst="rect">
            <a:avLst/>
          </a:prstGeom>
        </p:spPr>
        <p:txBody>
          <a:bodyPr wrap="none">
            <a:spAutoFit/>
          </a:bodyPr>
          <a:lstStyle/>
          <a:p>
            <a:pPr marL="270510" marR="0" lvl="0" indent="26987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47700" y="1171573"/>
            <a:ext cx="2983766" cy="523220"/>
          </a:xfrm>
          <a:prstGeom prst="rect">
            <a:avLst/>
          </a:prstGeom>
        </p:spPr>
        <p:txBody>
          <a:bodyPr wrap="non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60400" y="1730513"/>
            <a:ext cx="187256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47700" y="2249094"/>
            <a:ext cx="7773629" cy="954107"/>
          </a:xfrm>
          <a:prstGeom prst="rect">
            <a:avLst/>
          </a:prstGeom>
        </p:spPr>
        <p:txBody>
          <a:bodyPr wrap="square">
            <a:spAutoFit/>
          </a:bodyPr>
          <a:lstStyle/>
          <a:p>
            <a:pPr>
              <a:spcAft>
                <a:spcPts val="120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b.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Xuất xứ</a:t>
            </a:r>
            <a:r>
              <a:rPr lang="vi-VN" sz="2800" dirty="0">
                <a:latin typeface="Times New Roman" panose="02020603050405020304" pitchFamily="18" charset="0"/>
                <a:ea typeface="Times New Roman" panose="02020603050405020304" pitchFamily="18" charset="0"/>
              </a:rPr>
              <a:t>: Trích </a:t>
            </a: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Bình giảng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 (NXB Giáo dục 2003).</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507555" y="3329229"/>
            <a:ext cx="7554459" cy="1969770"/>
          </a:xfrm>
          <a:prstGeom prst="rect">
            <a:avLst/>
          </a:prstGeom>
        </p:spPr>
        <p:txBody>
          <a:bodyPr wrap="square">
            <a:spAutoFit/>
          </a:bodyPr>
          <a:lstStyle/>
          <a:p>
            <a:pPr>
              <a:spcAft>
                <a:spcPts val="1200"/>
              </a:spcAft>
            </a:pPr>
            <a:r>
              <a:rPr lang="en-US" sz="2800" b="1" dirty="0">
                <a:latin typeface="Times New Roman" panose="02020603050405020304" pitchFamily="18" charset="0"/>
                <a:ea typeface="Times New Roman" panose="02020603050405020304" pitchFamily="18" charset="0"/>
              </a:rPr>
              <a:t>c.</a:t>
            </a:r>
            <a:r>
              <a:rPr lang="vi-VN" sz="2800"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r>
              <a:rPr lang="vi-VN" sz="2800" dirty="0">
                <a:latin typeface="Times New Roman" panose="02020603050405020304" pitchFamily="18" charset="0"/>
                <a:ea typeface="Times New Roman" panose="02020603050405020304" pitchFamily="18" charset="0"/>
              </a:rPr>
              <a:t>: Nghị 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a:t>
            </a:r>
          </a:p>
          <a:p>
            <a:pPr>
              <a:spcAft>
                <a:spcPts val="1200"/>
              </a:spcAft>
            </a:pP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thuyết</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7"/>
          <a:stretch>
            <a:fillRect/>
          </a:stretch>
        </p:blipFill>
        <p:spPr>
          <a:xfrm>
            <a:off x="8228028" y="1653061"/>
            <a:ext cx="3012165" cy="20081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05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anim calcmode="lin" valueType="num">
                                      <p:cBhvr>
                                        <p:cTn id="2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3887188" y="641211"/>
            <a:ext cx="4032514" cy="523220"/>
          </a:xfrm>
          <a:prstGeom prst="rect">
            <a:avLst/>
          </a:prstGeom>
        </p:spPr>
        <p:txBody>
          <a:bodyPr wrap="none">
            <a:spAutoFit/>
          </a:bodyPr>
          <a:lstStyle/>
          <a:p>
            <a:pPr marL="270510" marR="0" lvl="0" indent="26987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47700" y="1171573"/>
            <a:ext cx="2983766" cy="523220"/>
          </a:xfrm>
          <a:prstGeom prst="rect">
            <a:avLst/>
          </a:prstGeom>
        </p:spPr>
        <p:txBody>
          <a:bodyPr wrap="non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1730513"/>
            <a:ext cx="2836033" cy="523220"/>
          </a:xfrm>
          <a:prstGeom prst="rect">
            <a:avLst/>
          </a:prstGeom>
        </p:spPr>
        <p:txBody>
          <a:bodyPr wrap="none">
            <a:spAutoFit/>
          </a:bodyPr>
          <a:lstStyle/>
          <a:p>
            <a:pPr>
              <a:spcAft>
                <a:spcPts val="1200"/>
              </a:spcAft>
            </a:pPr>
            <a:r>
              <a:rPr lang="vi-VN" sz="2800" b="1" dirty="0">
                <a:latin typeface="Times New Roman" panose="02020603050405020304" pitchFamily="18" charset="0"/>
                <a:ea typeface="Times New Roman" panose="02020603050405020304" pitchFamily="18" charset="0"/>
              </a:rPr>
              <a:t>d.</a:t>
            </a:r>
            <a:r>
              <a:rPr lang="vi-VN" sz="2800"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Bố cục</a:t>
            </a:r>
            <a:r>
              <a:rPr lang="vi-VN" sz="2800" dirty="0">
                <a:latin typeface="Times New Roman" panose="02020603050405020304" pitchFamily="18" charset="0"/>
                <a:ea typeface="Times New Roman" panose="02020603050405020304" pitchFamily="18" charset="0"/>
              </a:rPr>
              <a:t>: 3 phần </a:t>
            </a:r>
            <a:endParaRPr lang="en-US" sz="2800" dirty="0">
              <a:effectLst/>
              <a:latin typeface="Times New Roman" panose="02020603050405020304" pitchFamily="18" charset="0"/>
              <a:ea typeface="Times New Roman" panose="02020603050405020304" pitchFamily="18" charset="0"/>
            </a:endParaRPr>
          </a:p>
        </p:txBody>
      </p:sp>
      <p:sp>
        <p:nvSpPr>
          <p:cNvPr id="16" name="Freeform 15"/>
          <p:cNvSpPr/>
          <p:nvPr/>
        </p:nvSpPr>
        <p:spPr>
          <a:xfrm>
            <a:off x="442046" y="2528628"/>
            <a:ext cx="4029467" cy="2505947"/>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36238" tIns="18669" rIns="598900" bIns="18669" numCol="1" spcCol="1270" anchor="ctr" anchorCtr="0">
            <a:noAutofit/>
          </a:bodyPr>
          <a:lstStyle/>
          <a:p>
            <a:pPr lvl="0" algn="ctr" defTabSz="6223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Phần</a:t>
            </a:r>
            <a:r>
              <a:rPr lang="en-US" sz="2800" b="1" kern="1200" dirty="0" smtClean="0">
                <a:latin typeface="Times New Roman" panose="02020603050405020304" pitchFamily="18" charset="0"/>
                <a:cs typeface="Times New Roman" panose="02020603050405020304" pitchFamily="18" charset="0"/>
              </a:rPr>
              <a:t> 1</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1: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quát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Vẻ</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đẹp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Gióng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4068566" y="2528628"/>
            <a:ext cx="4029467" cy="2505947"/>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636238" tIns="18669" rIns="598900" bIns="18669" numCol="1" spcCol="1270" anchor="ctr" anchorCtr="0">
            <a:noAutofit/>
          </a:bodyPr>
          <a:lstStyle/>
          <a:p>
            <a:pPr lvl="0" algn="ctr" defTabSz="6223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Phần</a:t>
            </a:r>
            <a:r>
              <a:rPr lang="en-US" sz="2800" b="1" kern="1200" dirty="0" smtClean="0">
                <a:latin typeface="Times New Roman" panose="02020603050405020304" pitchFamily="18" charset="0"/>
                <a:cs typeface="Times New Roman" panose="02020603050405020304" pitchFamily="18" charset="0"/>
              </a:rPr>
              <a:t> 2</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i="1" kern="1200" dirty="0" smtClean="0">
                <a:latin typeface="Times New Roman" panose="02020603050405020304" pitchFamily="18" charset="0"/>
                <a:cs typeface="Times New Roman" panose="02020603050405020304" pitchFamily="18" charset="0"/>
              </a:rPr>
              <a:t>“</a:t>
            </a:r>
            <a:r>
              <a:rPr lang="en-US" sz="2800" i="1" kern="1200" dirty="0" err="1" smtClean="0">
                <a:latin typeface="Times New Roman" panose="02020603050405020304" pitchFamily="18" charset="0"/>
                <a:cs typeface="Times New Roman" panose="02020603050405020304" pitchFamily="18" charset="0"/>
              </a:rPr>
              <a:t>Trước</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hết</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đến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và</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làm</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nên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Thánh</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Gióng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vẻ</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đẹp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Gióng</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7695088" y="2528628"/>
            <a:ext cx="4029467" cy="2505947"/>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36238" tIns="18669" rIns="598900" bIns="18669" numCol="1" spcCol="1270" anchor="ctr" anchorCtr="0">
            <a:noAutofit/>
          </a:bodyPr>
          <a:lstStyle/>
          <a:p>
            <a:pPr lvl="0" algn="ctr" defTabSz="6223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Phần</a:t>
            </a:r>
            <a:r>
              <a:rPr lang="en-US" sz="2800" b="1" kern="1200" dirty="0" smtClean="0">
                <a:latin typeface="Times New Roman" panose="02020603050405020304" pitchFamily="18" charset="0"/>
                <a:cs typeface="Times New Roman" panose="02020603050405020304" pitchFamily="18" charset="0"/>
              </a:rPr>
              <a:t> 3</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777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3887188" y="641211"/>
            <a:ext cx="4032514" cy="523220"/>
          </a:xfrm>
          <a:prstGeom prst="rect">
            <a:avLst/>
          </a:prstGeom>
        </p:spPr>
        <p:txBody>
          <a:bodyPr wrap="none">
            <a:spAutoFit/>
          </a:bodyPr>
          <a:lstStyle/>
          <a:p>
            <a:pPr marL="270510" marR="0" lvl="0" indent="26987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60400" y="1234408"/>
            <a:ext cx="4060727" cy="523220"/>
          </a:xfrm>
          <a:prstGeom prst="rect">
            <a:avLst/>
          </a:prstGeom>
        </p:spPr>
        <p:txBody>
          <a:bodyPr wrap="none">
            <a:spAutoFit/>
          </a:bodyPr>
          <a:lstStyle/>
          <a:p>
            <a:pPr>
              <a:spcAft>
                <a:spcPts val="0"/>
              </a:spcAft>
              <a:tabLst>
                <a:tab pos="1386840" algn="l"/>
              </a:tabLst>
            </a:pPr>
            <a:r>
              <a:rPr lang="de-DE" sz="2800" b="1">
                <a:solidFill>
                  <a:srgbClr val="0000FF"/>
                </a:solidFill>
                <a:latin typeface="Times New Roman" panose="02020603050405020304" pitchFamily="18" charset="0"/>
                <a:ea typeface="Times New Roman" panose="02020603050405020304" pitchFamily="18" charset="0"/>
              </a:rPr>
              <a:t>II. </a:t>
            </a:r>
            <a:r>
              <a:rPr lang="de-DE" sz="2800" b="1" dirty="0">
                <a:solidFill>
                  <a:srgbClr val="0000FF"/>
                </a:solidFill>
                <a:latin typeface="Times New Roman" panose="02020603050405020304" pitchFamily="18" charset="0"/>
                <a:ea typeface="Times New Roman" panose="02020603050405020304" pitchFamily="18" charset="0"/>
              </a:rPr>
              <a:t>Suy ngẫm và phản hồi</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566549" y="1793348"/>
            <a:ext cx="3799438" cy="523220"/>
          </a:xfrm>
          <a:prstGeom prst="rect">
            <a:avLst/>
          </a:prstGeom>
        </p:spPr>
        <p:txBody>
          <a:bodyPr wrap="none">
            <a:spAutoFit/>
          </a:bodyPr>
          <a:lstStyle/>
          <a:p>
            <a:pPr>
              <a:spcAft>
                <a:spcPts val="0"/>
              </a:spcAft>
            </a:pPr>
            <a:r>
              <a:rPr lang="pt-BR" sz="2800" b="1" dirty="0">
                <a:latin typeface="Times New Roman" panose="02020603050405020304" pitchFamily="18" charset="0"/>
                <a:ea typeface="Times New Roman" panose="02020603050405020304" pitchFamily="18" charset="0"/>
              </a:rPr>
              <a:t>1. Nêu vấn đề nghị luận</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rotWithShape="1">
          <a:blip r:embed="rId7"/>
          <a:srcRect l="27663"/>
          <a:stretch/>
        </p:blipFill>
        <p:spPr>
          <a:xfrm>
            <a:off x="6434387" y="1339289"/>
            <a:ext cx="4095962" cy="2760764"/>
          </a:xfrm>
          <a:prstGeom prst="rect">
            <a:avLst/>
          </a:prstGeom>
          <a:ln>
            <a:noFill/>
          </a:ln>
          <a:effectLst>
            <a:outerShdw blurRad="190500" algn="tl" rotWithShape="0">
              <a:srgbClr val="000000">
                <a:alpha val="70000"/>
              </a:srgbClr>
            </a:outerShdw>
          </a:effectLst>
        </p:spPr>
      </p:pic>
      <p:sp>
        <p:nvSpPr>
          <p:cNvPr id="11" name="Rectangle 10"/>
          <p:cNvSpPr/>
          <p:nvPr/>
        </p:nvSpPr>
        <p:spPr>
          <a:xfrm>
            <a:off x="708874" y="2385134"/>
            <a:ext cx="5245239" cy="3539430"/>
          </a:xfrm>
          <a:prstGeom prst="rect">
            <a:avLst/>
          </a:prstGeom>
        </p:spPr>
        <p:txBody>
          <a:bodyPr wrap="square">
            <a:spAutoFit/>
          </a:bodyPr>
          <a:lstStyle/>
          <a:p>
            <a:pPr algn="just">
              <a:spcAft>
                <a:spcPts val="0"/>
              </a:spcAft>
            </a:pP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vừa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hùng</a:t>
            </a:r>
            <a:r>
              <a:rPr lang="en-US" sz="2800" dirty="0">
                <a:latin typeface="Times New Roman" panose="02020603050405020304" pitchFamily="18" charset="0"/>
                <a:ea typeface="Times New Roman" panose="02020603050405020304" pitchFamily="18" charset="0"/>
              </a:rPr>
              <a:t> phi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vừa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gũi</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solidFill>
                  <a:srgbClr val="0D0D0D"/>
                </a:solidFill>
                <a:latin typeface="Times New Roman" panose="02020603050405020304" pitchFamily="18" charset="0"/>
                <a:ea typeface="Times New Roman" panose="02020603050405020304" pitchFamily="18" charset="0"/>
              </a:rPr>
              <a:t>-&gt;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trực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tiếp</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6434387" y="4373165"/>
            <a:ext cx="4226989" cy="1815882"/>
          </a:xfrm>
          <a:prstGeom prst="rect">
            <a:avLst/>
          </a:prstGeom>
        </p:spPr>
        <p:txBody>
          <a:bodyPr wrap="square">
            <a:spAutoFit/>
          </a:bodyPr>
          <a:lstStyle/>
          <a:p>
            <a:pPr algn="just"/>
            <a:r>
              <a:rPr lang="en-US" sz="2800" dirty="0" err="1">
                <a:solidFill>
                  <a:srgbClr val="0D0D0D"/>
                </a:solidFill>
                <a:latin typeface="Times New Roman" panose="02020603050405020304" pitchFamily="18" charset="0"/>
                <a:ea typeface="Times New Roman" panose="02020603050405020304" pitchFamily="18" charset="0"/>
              </a:rPr>
              <a:t>Khẳng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định</a:t>
            </a:r>
            <a:r>
              <a:rPr lang="en-US" sz="2800" dirty="0">
                <a:solidFill>
                  <a:srgbClr val="0D0D0D"/>
                </a:solidFill>
                <a:latin typeface="Times New Roman" panose="02020603050405020304" pitchFamily="18" charset="0"/>
                <a:ea typeface="Times New Roman" panose="02020603050405020304" pitchFamily="18" charset="0"/>
              </a:rPr>
              <a:t>: 2 </a:t>
            </a:r>
            <a:r>
              <a:rPr lang="en-US" sz="2800" dirty="0" err="1">
                <a:solidFill>
                  <a:srgbClr val="0D0D0D"/>
                </a:solidFill>
                <a:latin typeface="Times New Roman" panose="02020603050405020304" pitchFamily="18" charset="0"/>
                <a:ea typeface="Times New Roman" panose="02020603050405020304" pitchFamily="18" charset="0"/>
              </a:rPr>
              <a:t>vẻ</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đẹp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tồn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tại</a:t>
            </a:r>
            <a:r>
              <a:rPr lang="en-US" sz="2800" dirty="0">
                <a:solidFill>
                  <a:srgbClr val="0D0D0D"/>
                </a:solidFill>
                <a:latin typeface="Times New Roman" panose="02020603050405020304" pitchFamily="18" charset="0"/>
                <a:ea typeface="Times New Roman" panose="02020603050405020304" pitchFamily="18" charset="0"/>
              </a:rPr>
              <a:t> ở </a:t>
            </a:r>
            <a:r>
              <a:rPr lang="en-US" sz="2800" dirty="0" err="1">
                <a:solidFill>
                  <a:srgbClr val="0D0D0D"/>
                </a:solidFill>
                <a:latin typeface="Times New Roman" panose="02020603050405020304" pitchFamily="18" charset="0"/>
                <a:ea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Gióng</a:t>
            </a:r>
            <a:r>
              <a:rPr lang="en-US" sz="2800" dirty="0">
                <a:solidFill>
                  <a:srgbClr val="0D0D0D"/>
                </a:solidFill>
                <a:latin typeface="Times New Roman" panose="02020603050405020304" pitchFamily="18" charset="0"/>
                <a:ea typeface="Times New Roman" panose="02020603050405020304" pitchFamily="18" charset="0"/>
              </a:rPr>
              <a:t>: phi </a:t>
            </a:r>
            <a:r>
              <a:rPr lang="en-US" sz="2800" dirty="0" err="1">
                <a:solidFill>
                  <a:srgbClr val="0D0D0D"/>
                </a:solidFill>
                <a:latin typeface="Times New Roman" panose="02020603050405020304" pitchFamily="18" charset="0"/>
                <a:ea typeface="Times New Roman" panose="02020603050405020304" pitchFamily="18" charset="0"/>
              </a:rPr>
              <a:t>thường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tưởng</a:t>
            </a:r>
            <a:r>
              <a:rPr lang="en-US" sz="2800" dirty="0">
                <a:solidFill>
                  <a:srgbClr val="0D0D0D"/>
                </a:solidFill>
                <a:latin typeface="Times New Roman" panose="02020603050405020304" pitchFamily="18" charset="0"/>
                <a:ea typeface="Times New Roman" panose="02020603050405020304" pitchFamily="18" charset="0"/>
              </a:rPr>
              <a:t> &gt;&lt; </a:t>
            </a:r>
            <a:r>
              <a:rPr lang="en-US" sz="2800" dirty="0" err="1">
                <a:solidFill>
                  <a:srgbClr val="0D0D0D"/>
                </a:solidFill>
                <a:latin typeface="Times New Roman" panose="02020603050405020304" pitchFamily="18" charset="0"/>
                <a:ea typeface="Times New Roman" panose="02020603050405020304" pitchFamily="18" charset="0"/>
              </a:rPr>
              <a:t>giản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gũi</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36763225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507555" y="1143000"/>
            <a:ext cx="3119765" cy="523220"/>
          </a:xfrm>
          <a:prstGeom prst="rect">
            <a:avLst/>
          </a:prstGeom>
        </p:spPr>
        <p:txBody>
          <a:bodyPr wrap="none">
            <a:spAutoFit/>
          </a:bodyPr>
          <a:lstStyle/>
          <a:p>
            <a:pPr algn="just">
              <a:spcBef>
                <a:spcPts val="300"/>
              </a:spcBef>
              <a:spcAft>
                <a:spcPts val="300"/>
              </a:spcAf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Bàn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luận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vấn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đề</a:t>
            </a:r>
            <a:r>
              <a:rPr lang="en-US" sz="2800" b="1"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3887188" y="641211"/>
            <a:ext cx="4032514" cy="523220"/>
          </a:xfrm>
          <a:prstGeom prst="rect">
            <a:avLst/>
          </a:prstGeom>
        </p:spPr>
        <p:txBody>
          <a:bodyPr wrap="none">
            <a:spAutoFit/>
          </a:bodyPr>
          <a:lstStyle/>
          <a:p>
            <a:pPr marL="270510" marR="0" lvl="0" indent="26987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Rectangle 16"/>
          <p:cNvSpPr/>
          <p:nvPr/>
        </p:nvSpPr>
        <p:spPr>
          <a:xfrm>
            <a:off x="442458" y="1666220"/>
            <a:ext cx="7901522" cy="523220"/>
          </a:xfrm>
          <a:prstGeom prst="rect">
            <a:avLst/>
          </a:prstGeom>
        </p:spPr>
        <p:txBody>
          <a:bodyPr wrap="none">
            <a:spAutoFit/>
          </a:bodyPr>
          <a:lstStyle/>
          <a:p>
            <a:pPr algn="just">
              <a:spcAft>
                <a:spcPts val="0"/>
              </a:spcAft>
            </a:pPr>
            <a:r>
              <a:rPr lang="vi-VN" sz="2800" i="1" dirty="0">
                <a:latin typeface="Times New Roman" panose="02020603050405020304" pitchFamily="18" charset="0"/>
                <a:ea typeface="Arial" panose="020B0604020202020204" pitchFamily="34" charset="0"/>
              </a:rPr>
              <a:t>a. Ý kiến 1: Thánh Gióng là một nhân vật phi thường.</a:t>
            </a:r>
            <a:endParaRPr lang="en-US" sz="2800" dirty="0">
              <a:effectLst/>
              <a:latin typeface="Times New Roman" panose="02020603050405020304" pitchFamily="18" charset="0"/>
              <a:ea typeface="Times New Roman" panose="02020603050405020304" pitchFamily="18" charset="0"/>
            </a:endParaRPr>
          </a:p>
        </p:txBody>
      </p:sp>
      <p:pic>
        <p:nvPicPr>
          <p:cNvPr id="18" name="Picture 17"/>
          <p:cNvPicPr>
            <a:picLocks noChangeAspect="1"/>
          </p:cNvPicPr>
          <p:nvPr/>
        </p:nvPicPr>
        <p:blipFill>
          <a:blip r:embed="rId7"/>
          <a:stretch>
            <a:fillRect/>
          </a:stretch>
        </p:blipFill>
        <p:spPr>
          <a:xfrm>
            <a:off x="583219" y="3838575"/>
            <a:ext cx="3810000" cy="2419350"/>
          </a:xfrm>
          <a:prstGeom prst="rect">
            <a:avLst/>
          </a:prstGeom>
        </p:spPr>
      </p:pic>
      <p:pic>
        <p:nvPicPr>
          <p:cNvPr id="19" name="Picture 18"/>
          <p:cNvPicPr>
            <a:picLocks noChangeAspect="1"/>
          </p:cNvPicPr>
          <p:nvPr/>
        </p:nvPicPr>
        <p:blipFill>
          <a:blip r:embed="rId8"/>
          <a:stretch>
            <a:fillRect/>
          </a:stretch>
        </p:blipFill>
        <p:spPr>
          <a:xfrm>
            <a:off x="1421955" y="2200142"/>
            <a:ext cx="2158386" cy="1208696"/>
          </a:xfrm>
          <a:prstGeom prst="rect">
            <a:avLst/>
          </a:prstGeom>
        </p:spPr>
      </p:pic>
      <p:sp>
        <p:nvSpPr>
          <p:cNvPr id="20" name="Down Arrow 19"/>
          <p:cNvSpPr/>
          <p:nvPr/>
        </p:nvSpPr>
        <p:spPr>
          <a:xfrm>
            <a:off x="1873046" y="3423111"/>
            <a:ext cx="929148" cy="429737"/>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561181" y="3399561"/>
            <a:ext cx="1662635" cy="523220"/>
          </a:xfrm>
          <a:prstGeom prst="rect">
            <a:avLst/>
          </a:prstGeom>
        </p:spPr>
        <p:txBody>
          <a:bodyPr wrap="none">
            <a:spAutoFit/>
          </a:bodyPr>
          <a:lstStyle/>
          <a:p>
            <a:pPr>
              <a:spcBef>
                <a:spcPts val="300"/>
              </a:spcBef>
              <a:spcAft>
                <a:spcPts val="300"/>
              </a:spcAft>
              <a:tabLst>
                <a:tab pos="382270" algn="l"/>
              </a:tabLst>
            </a:pPr>
            <a:r>
              <a:rPr lang="en-US" sz="2800" b="1" dirty="0" err="1">
                <a:solidFill>
                  <a:srgbClr val="FF0000"/>
                </a:solidFill>
                <a:latin typeface="Times New Roman" panose="02020603050405020304" pitchFamily="18" charset="0"/>
                <a:ea typeface="Times New Roman" panose="02020603050405020304" pitchFamily="18" charset="0"/>
              </a:rPr>
              <a:t>Nhóm</a:t>
            </a:r>
            <a:r>
              <a:rPr lang="en-US" sz="2800" b="1" dirty="0">
                <a:solidFill>
                  <a:srgbClr val="FF0000"/>
                </a:solidFill>
                <a:latin typeface="Times New Roman" panose="02020603050405020304" pitchFamily="18" charset="0"/>
                <a:ea typeface="Times New Roman" panose="02020603050405020304" pitchFamily="18" charset="0"/>
              </a:rPr>
              <a:t> 1,2</a:t>
            </a:r>
            <a:endParaRPr lang="en-US" sz="2800" dirty="0">
              <a:effectLst/>
              <a:latin typeface="Times New Roman" panose="02020603050405020304" pitchFamily="18" charset="0"/>
              <a:ea typeface="Times New Roman" panose="02020603050405020304" pitchFamily="18" charset="0"/>
            </a:endParaRPr>
          </a:p>
        </p:txBody>
      </p:sp>
      <p:graphicFrame>
        <p:nvGraphicFramePr>
          <p:cNvPr id="24" name="Table 23"/>
          <p:cNvGraphicFramePr>
            <a:graphicFrameLocks noGrp="1"/>
          </p:cNvGraphicFramePr>
          <p:nvPr>
            <p:extLst>
              <p:ext uri="{D42A27DB-BD31-4B8C-83A1-F6EECF244321}">
                <p14:modId xmlns:p14="http://schemas.microsoft.com/office/powerpoint/2010/main" val="1236578287"/>
              </p:ext>
            </p:extLst>
          </p:nvPr>
        </p:nvGraphicFramePr>
        <p:xfrm>
          <a:off x="6223818" y="3057395"/>
          <a:ext cx="5228541" cy="1174052"/>
        </p:xfrm>
        <a:graphic>
          <a:graphicData uri="http://schemas.openxmlformats.org/drawingml/2006/table">
            <a:tbl>
              <a:tblPr firstRow="1" firstCol="1" bandRow="1" bandCol="1"/>
              <a:tblGrid>
                <a:gridCol w="2741272">
                  <a:extLst>
                    <a:ext uri="{9D8B030D-6E8A-4147-A177-3AD203B41FA5}">
                      <a16:colId xmlns:a16="http://schemas.microsoft.com/office/drawing/2014/main" val="2545756314"/>
                    </a:ext>
                  </a:extLst>
                </a:gridCol>
                <a:gridCol w="1223345">
                  <a:extLst>
                    <a:ext uri="{9D8B030D-6E8A-4147-A177-3AD203B41FA5}">
                      <a16:colId xmlns:a16="http://schemas.microsoft.com/office/drawing/2014/main" val="271135217"/>
                    </a:ext>
                  </a:extLst>
                </a:gridCol>
                <a:gridCol w="1263924">
                  <a:extLst>
                    <a:ext uri="{9D8B030D-6E8A-4147-A177-3AD203B41FA5}">
                      <a16:colId xmlns:a16="http://schemas.microsoft.com/office/drawing/2014/main" val="361188064"/>
                    </a:ext>
                  </a:extLst>
                </a:gridCol>
              </a:tblGrid>
              <a:tr h="624205">
                <a:tc>
                  <a:txBody>
                    <a:bodyPr/>
                    <a:lstStyle/>
                    <a:p>
                      <a:pPr algn="ctr">
                        <a:lnSpc>
                          <a:spcPct val="107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về nhân vật Thánh Gióng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1675154"/>
                  </a:ext>
                </a:extLst>
              </a:tr>
              <a:tr h="312420">
                <a:tc>
                  <a:txBody>
                    <a:bodyPr/>
                    <a:lstStyle/>
                    <a:p>
                      <a:pPr algn="just">
                        <a:lnSpc>
                          <a:spcPct val="107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635" algn="just">
                        <a:lnSpc>
                          <a:spcPct val="107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935753"/>
                  </a:ext>
                </a:extLst>
              </a:tr>
            </a:tbl>
          </a:graphicData>
        </a:graphic>
      </p:graphicFrame>
      <p:sp>
        <p:nvSpPr>
          <p:cNvPr id="25" name="Rectangle 24"/>
          <p:cNvSpPr/>
          <p:nvPr/>
        </p:nvSpPr>
        <p:spPr>
          <a:xfrm>
            <a:off x="4561182" y="4648167"/>
            <a:ext cx="1662635" cy="523220"/>
          </a:xfrm>
          <a:prstGeom prst="rect">
            <a:avLst/>
          </a:prstGeom>
        </p:spPr>
        <p:txBody>
          <a:bodyPr wrap="none">
            <a:spAutoFit/>
          </a:bodyPr>
          <a:lstStyle/>
          <a:p>
            <a:pPr>
              <a:spcAft>
                <a:spcPts val="0"/>
              </a:spcAft>
            </a:pPr>
            <a:r>
              <a:rPr lang="pt-BR" sz="2800" b="1" dirty="0">
                <a:solidFill>
                  <a:srgbClr val="FF0000"/>
                </a:solidFill>
                <a:latin typeface="Times New Roman" panose="02020603050405020304" pitchFamily="18" charset="0"/>
                <a:ea typeface="Times New Roman" panose="02020603050405020304" pitchFamily="18" charset="0"/>
              </a:rPr>
              <a:t>Nhóm 3,4</a:t>
            </a:r>
            <a:endParaRPr lang="en-US" sz="2800" dirty="0">
              <a:effectLst/>
              <a:latin typeface="Times New Roman" panose="02020603050405020304" pitchFamily="18" charset="0"/>
              <a:ea typeface="Times New Roman" panose="02020603050405020304" pitchFamily="18"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57094420"/>
              </p:ext>
            </p:extLst>
          </p:nvPr>
        </p:nvGraphicFramePr>
        <p:xfrm>
          <a:off x="6223817" y="4331142"/>
          <a:ext cx="5201264" cy="1174052"/>
        </p:xfrm>
        <a:graphic>
          <a:graphicData uri="http://schemas.openxmlformats.org/drawingml/2006/table">
            <a:tbl>
              <a:tblPr firstRow="1" firstCol="1" bandRow="1" bandCol="1"/>
              <a:tblGrid>
                <a:gridCol w="3268430">
                  <a:extLst>
                    <a:ext uri="{9D8B030D-6E8A-4147-A177-3AD203B41FA5}">
                      <a16:colId xmlns:a16="http://schemas.microsoft.com/office/drawing/2014/main" val="2580193823"/>
                    </a:ext>
                  </a:extLst>
                </a:gridCol>
                <a:gridCol w="887644">
                  <a:extLst>
                    <a:ext uri="{9D8B030D-6E8A-4147-A177-3AD203B41FA5}">
                      <a16:colId xmlns:a16="http://schemas.microsoft.com/office/drawing/2014/main" val="3079199632"/>
                    </a:ext>
                  </a:extLst>
                </a:gridCol>
                <a:gridCol w="1045190">
                  <a:extLst>
                    <a:ext uri="{9D8B030D-6E8A-4147-A177-3AD203B41FA5}">
                      <a16:colId xmlns:a16="http://schemas.microsoft.com/office/drawing/2014/main" val="1469789523"/>
                    </a:ext>
                  </a:extLst>
                </a:gridCol>
              </a:tblGrid>
              <a:tr h="624205">
                <a:tc>
                  <a:txBody>
                    <a:bodyPr/>
                    <a:lstStyle/>
                    <a:p>
                      <a:pPr algn="ctr">
                        <a:lnSpc>
                          <a:spcPct val="107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về nhân vật Thánh Gióng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315190"/>
                  </a:ext>
                </a:extLst>
              </a:tr>
              <a:tr h="304800">
                <a:tc>
                  <a:txBody>
                    <a:bodyPr/>
                    <a:lstStyle/>
                    <a:p>
                      <a:pPr algn="just">
                        <a:lnSpc>
                          <a:spcPct val="107000"/>
                        </a:lnSpc>
                        <a:spcAft>
                          <a:spcPts val="0"/>
                        </a:spcAft>
                      </a:pP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2091119"/>
                  </a:ext>
                </a:extLst>
              </a:tr>
            </a:tbl>
          </a:graphicData>
        </a:graphic>
      </p:graphicFrame>
      <p:sp>
        <p:nvSpPr>
          <p:cNvPr id="27" name="Rectangle 26"/>
          <p:cNvSpPr/>
          <p:nvPr/>
        </p:nvSpPr>
        <p:spPr>
          <a:xfrm>
            <a:off x="4737177" y="5452973"/>
            <a:ext cx="5966511" cy="954107"/>
          </a:xfrm>
          <a:prstGeom prst="rect">
            <a:avLst/>
          </a:prstGeom>
        </p:spPr>
        <p:txBody>
          <a:bodyPr wrap="square">
            <a:spAutoFit/>
          </a:bodyPr>
          <a:lstStyle/>
          <a:p>
            <a:pPr algn="just">
              <a:spcBef>
                <a:spcPts val="300"/>
              </a:spcBef>
              <a:spcAft>
                <a:spcPts val="300"/>
              </a:spcAft>
            </a:pPr>
            <a:r>
              <a:rPr lang="en-US" sz="2800" dirty="0">
                <a:solidFill>
                  <a:srgbClr val="363636"/>
                </a:solidFill>
                <a:latin typeface="Times New Roman" panose="02020603050405020304" pitchFamily="18" charset="0"/>
                <a:ea typeface="Times New Roman" panose="02020603050405020304" pitchFamily="18" charset="0"/>
              </a:rPr>
              <a:t>2</a:t>
            </a:r>
            <a:r>
              <a:rPr lang="en-US" sz="2800" b="1" i="1" dirty="0">
                <a:solidFill>
                  <a:srgbClr val="363636"/>
                </a:solidFill>
                <a:latin typeface="Arial" panose="020B0604020202020204" pitchFamily="34" charset="0"/>
                <a:ea typeface="Times New Roman" panose="02020603050405020304" pitchFamily="18" charset="0"/>
              </a:rPr>
              <a:t>.</a:t>
            </a:r>
            <a:r>
              <a:rPr lang="vi-VN" sz="2800" i="1" dirty="0">
                <a:solidFill>
                  <a:srgbClr val="000000"/>
                </a:solidFill>
                <a:latin typeface="Times New Roman" panose="02020603050405020304" pitchFamily="18" charset="0"/>
                <a:ea typeface="Times New Roman" panose="02020603050405020304" pitchFamily="18" charset="0"/>
              </a:rPr>
              <a:t> Em có nhận xét gì về những lí lẽ và dẫn chứng mà tác giả đưa ra?</a:t>
            </a:r>
            <a:endParaRPr lang="en-US" sz="2800" dirty="0">
              <a:effectLst/>
              <a:latin typeface="Times New Roman" panose="02020603050405020304" pitchFamily="18" charset="0"/>
              <a:ea typeface="Times New Roman" panose="02020603050405020304" pitchFamily="18" charset="0"/>
            </a:endParaRPr>
          </a:p>
        </p:txBody>
      </p:sp>
      <p:sp>
        <p:nvSpPr>
          <p:cNvPr id="28" name="Rectangle 27"/>
          <p:cNvSpPr/>
          <p:nvPr/>
        </p:nvSpPr>
        <p:spPr>
          <a:xfrm>
            <a:off x="4747838" y="2118590"/>
            <a:ext cx="6771061" cy="830997"/>
          </a:xfrm>
          <a:prstGeom prst="rect">
            <a:avLst/>
          </a:prstGeom>
        </p:spPr>
        <p:txBody>
          <a:bodyPr wrap="square">
            <a:spAutoFit/>
          </a:bodyPr>
          <a:lstStyle/>
          <a:p>
            <a:pPr algn="just">
              <a:spcBef>
                <a:spcPts val="300"/>
              </a:spcBef>
              <a:spcAft>
                <a:spcPts val="300"/>
              </a:spcAft>
            </a:pPr>
            <a:r>
              <a:rPr lang="en-US" sz="2400" i="1" dirty="0">
                <a:latin typeface="Times New Roman" panose="02020603050405020304" pitchFamily="18" charset="0"/>
                <a:ea typeface="Times New Roman" panose="02020603050405020304" pitchFamily="18" charset="0"/>
              </a:rPr>
              <a:t>1. </a:t>
            </a:r>
            <a:r>
              <a:rPr lang="en-US" sz="2400" i="1" dirty="0" err="1">
                <a:latin typeface="Times New Roman" panose="02020603050405020304" pitchFamily="18" charset="0"/>
                <a:ea typeface="Times New Roman" panose="02020603050405020304" pitchFamily="18" charset="0"/>
              </a:rPr>
              <a:t>Hãy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xác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định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lí</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lẽ</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bằng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chứng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tác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giả</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đưa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để</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củng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cố</a:t>
            </a:r>
            <a:r>
              <a:rPr lang="en-US" sz="2400" i="1" dirty="0">
                <a:latin typeface="Times New Roman" panose="02020603050405020304" pitchFamily="18" charset="0"/>
                <a:ea typeface="Times New Roman" panose="02020603050405020304" pitchFamily="18" charset="0"/>
              </a:rPr>
              <a:t> ý </a:t>
            </a:r>
            <a:r>
              <a:rPr lang="en-US" sz="2400" i="1" dirty="0" err="1">
                <a:latin typeface="Times New Roman" panose="02020603050405020304" pitchFamily="18" charset="0"/>
                <a:ea typeface="Times New Roman" panose="02020603050405020304" pitchFamily="18" charset="0"/>
              </a:rPr>
              <a:t>kiến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của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mình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điền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vào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bảng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9938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22"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5" grpId="0"/>
      <p:bldP spid="27" grpId="0"/>
      <p:bldP spid="2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507555" y="1143000"/>
            <a:ext cx="3119765" cy="523220"/>
          </a:xfrm>
          <a:prstGeom prst="rect">
            <a:avLst/>
          </a:prstGeom>
        </p:spPr>
        <p:txBody>
          <a:bodyPr wrap="non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3" name="Rectangle 22"/>
          <p:cNvSpPr/>
          <p:nvPr/>
        </p:nvSpPr>
        <p:spPr>
          <a:xfrm>
            <a:off x="3887188" y="641211"/>
            <a:ext cx="4032514" cy="523220"/>
          </a:xfrm>
          <a:prstGeom prst="rect">
            <a:avLst/>
          </a:prstGeom>
        </p:spPr>
        <p:txBody>
          <a:bodyPr wrap="none">
            <a:spAutoFit/>
          </a:bodyPr>
          <a:lstStyle/>
          <a:p>
            <a:pPr marL="270510" marR="0" lvl="0" indent="26987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Rectangle 16"/>
          <p:cNvSpPr/>
          <p:nvPr/>
        </p:nvSpPr>
        <p:spPr>
          <a:xfrm>
            <a:off x="442458" y="1666220"/>
            <a:ext cx="790152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 Ý kiến 1: Thánh Gióng là một nhân vật phi thường.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4" name="Group 3"/>
          <p:cNvGrpSpPr/>
          <p:nvPr/>
        </p:nvGrpSpPr>
        <p:grpSpPr>
          <a:xfrm>
            <a:off x="804749" y="2300311"/>
            <a:ext cx="5214650" cy="3784443"/>
            <a:chOff x="463479" y="2312091"/>
            <a:chExt cx="5214650" cy="3784443"/>
          </a:xfrm>
          <a:scene3d>
            <a:camera prst="orthographicFront">
              <a:rot lat="0" lon="0" rev="0"/>
            </a:camera>
            <a:lightRig rig="soft" dir="t">
              <a:rot lat="0" lon="0" rev="0"/>
            </a:lightRig>
          </a:scene3d>
        </p:grpSpPr>
        <p:sp>
          <p:nvSpPr>
            <p:cNvPr id="6" name="Bent-Up Arrow 5"/>
            <p:cNvSpPr/>
            <p:nvPr/>
          </p:nvSpPr>
          <p:spPr>
            <a:xfrm rot="5400000">
              <a:off x="1396927" y="3988809"/>
              <a:ext cx="1512573" cy="1722011"/>
            </a:xfrm>
            <a:prstGeom prst="bentUpArrow">
              <a:avLst>
                <a:gd name="adj1" fmla="val 32840"/>
                <a:gd name="adj2" fmla="val 25000"/>
                <a:gd name="adj3" fmla="val 35780"/>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a:off x="463479" y="2312091"/>
              <a:ext cx="3872547" cy="1840737"/>
            </a:xfrm>
            <a:custGeom>
              <a:avLst/>
              <a:gdLst>
                <a:gd name="connsiteX0" fmla="*/ 0 w 3611699"/>
                <a:gd name="connsiteY0" fmla="*/ 297112 h 1782315"/>
                <a:gd name="connsiteX1" fmla="*/ 297112 w 3611699"/>
                <a:gd name="connsiteY1" fmla="*/ 0 h 1782315"/>
                <a:gd name="connsiteX2" fmla="*/ 3314587 w 3611699"/>
                <a:gd name="connsiteY2" fmla="*/ 0 h 1782315"/>
                <a:gd name="connsiteX3" fmla="*/ 3611699 w 3611699"/>
                <a:gd name="connsiteY3" fmla="*/ 297112 h 1782315"/>
                <a:gd name="connsiteX4" fmla="*/ 3611699 w 3611699"/>
                <a:gd name="connsiteY4" fmla="*/ 1485203 h 1782315"/>
                <a:gd name="connsiteX5" fmla="*/ 3314587 w 3611699"/>
                <a:gd name="connsiteY5" fmla="*/ 1782315 h 1782315"/>
                <a:gd name="connsiteX6" fmla="*/ 297112 w 3611699"/>
                <a:gd name="connsiteY6" fmla="*/ 1782315 h 1782315"/>
                <a:gd name="connsiteX7" fmla="*/ 0 w 3611699"/>
                <a:gd name="connsiteY7" fmla="*/ 1485203 h 1782315"/>
                <a:gd name="connsiteX8" fmla="*/ 0 w 3611699"/>
                <a:gd name="connsiteY8" fmla="*/ 297112 h 178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699" h="1782315">
                  <a:moveTo>
                    <a:pt x="0" y="297112"/>
                  </a:moveTo>
                  <a:cubicBezTo>
                    <a:pt x="0" y="133022"/>
                    <a:pt x="133022" y="0"/>
                    <a:pt x="297112" y="0"/>
                  </a:cubicBezTo>
                  <a:lnTo>
                    <a:pt x="3314587" y="0"/>
                  </a:lnTo>
                  <a:cubicBezTo>
                    <a:pt x="3478677" y="0"/>
                    <a:pt x="3611699" y="133022"/>
                    <a:pt x="3611699" y="297112"/>
                  </a:cubicBezTo>
                  <a:lnTo>
                    <a:pt x="3611699" y="1485203"/>
                  </a:lnTo>
                  <a:cubicBezTo>
                    <a:pt x="3611699" y="1649293"/>
                    <a:pt x="3478677" y="1782315"/>
                    <a:pt x="3314587" y="1782315"/>
                  </a:cubicBezTo>
                  <a:lnTo>
                    <a:pt x="297112" y="1782315"/>
                  </a:lnTo>
                  <a:cubicBezTo>
                    <a:pt x="133022" y="1782315"/>
                    <a:pt x="0" y="1649293"/>
                    <a:pt x="0" y="1485203"/>
                  </a:cubicBezTo>
                  <a:lnTo>
                    <a:pt x="0" y="297112"/>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3221" tIns="163221" rIns="163221" bIns="163221" numCol="1" spcCol="1270" anchor="ctr" anchorCtr="0">
              <a:noAutofit/>
            </a:bodyPr>
            <a:lstStyle/>
            <a:p>
              <a:pPr lvl="0" algn="ctr" defTabSz="889000">
                <a:lnSpc>
                  <a:spcPct val="90000"/>
                </a:lnSpc>
                <a:spcBef>
                  <a:spcPct val="0"/>
                </a:spcBef>
                <a:spcAft>
                  <a:spcPct val="35000"/>
                </a:spcAft>
              </a:pPr>
              <a:r>
                <a:rPr lang="vi-VN" sz="2400" b="1" kern="1200" dirty="0" smtClean="0">
                  <a:latin typeface="Times New Roman" panose="02020603050405020304" pitchFamily="18" charset="0"/>
                  <a:cs typeface="Times New Roman" panose="02020603050405020304" pitchFamily="18" charset="0"/>
                </a:rPr>
                <a:t>Lí lẽ</a:t>
              </a:r>
              <a:r>
                <a:rPr lang="en-US" sz="2400" b="1" kern="1200" dirty="0" smtClean="0">
                  <a:latin typeface="Times New Roman" panose="02020603050405020304" pitchFamily="18" charset="0"/>
                  <a:cs typeface="Times New Roman" panose="02020603050405020304" pitchFamily="18" charset="0"/>
                </a:rPr>
                <a:t> 1: </a:t>
              </a:r>
              <a:r>
                <a:rPr lang="en-US" sz="2400" kern="1200" dirty="0" err="1" smtClean="0">
                  <a:latin typeface="Times New Roman" panose="02020603050405020304" pitchFamily="18" charset="0"/>
                  <a:cs typeface="Times New Roman" panose="02020603050405020304" pitchFamily="18" charset="0"/>
                </a:rPr>
                <a:t>Thánh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Gióng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hội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tụ</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a:t>
              </a:r>
              <a:r>
                <a:rPr lang="en-US" sz="2400" kern="1200" dirty="0" smtClean="0">
                  <a:latin typeface="Times New Roman" panose="02020603050405020304" pitchFamily="18" charset="0"/>
                  <a:cs typeface="Times New Roman" panose="02020603050405020304" pitchFamily="18" charset="0"/>
                </a:rPr>
                <a:t> phi </a:t>
              </a:r>
              <a:r>
                <a:rPr lang="en-US" sz="2400" kern="1200" dirty="0" err="1" smtClean="0">
                  <a:latin typeface="Times New Roman" panose="02020603050405020304" pitchFamily="18" charset="0"/>
                  <a:cs typeface="Times New Roman" panose="02020603050405020304" pitchFamily="18" charset="0"/>
                </a:rPr>
                <a:t>thường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tưởng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anh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cứu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nước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9" name="Rectangle 8"/>
            <p:cNvSpPr/>
            <p:nvPr/>
          </p:nvSpPr>
          <p:spPr>
            <a:xfrm>
              <a:off x="3542470" y="2482075"/>
              <a:ext cx="1851924" cy="1440546"/>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Freeform 9"/>
            <p:cNvSpPr/>
            <p:nvPr/>
          </p:nvSpPr>
          <p:spPr>
            <a:xfrm>
              <a:off x="2830318" y="4314219"/>
              <a:ext cx="2847811" cy="1782315"/>
            </a:xfrm>
            <a:custGeom>
              <a:avLst/>
              <a:gdLst>
                <a:gd name="connsiteX0" fmla="*/ 0 w 2546283"/>
                <a:gd name="connsiteY0" fmla="*/ 297112 h 1782315"/>
                <a:gd name="connsiteX1" fmla="*/ 297112 w 2546283"/>
                <a:gd name="connsiteY1" fmla="*/ 0 h 1782315"/>
                <a:gd name="connsiteX2" fmla="*/ 2249171 w 2546283"/>
                <a:gd name="connsiteY2" fmla="*/ 0 h 1782315"/>
                <a:gd name="connsiteX3" fmla="*/ 2546283 w 2546283"/>
                <a:gd name="connsiteY3" fmla="*/ 297112 h 1782315"/>
                <a:gd name="connsiteX4" fmla="*/ 2546283 w 2546283"/>
                <a:gd name="connsiteY4" fmla="*/ 1485203 h 1782315"/>
                <a:gd name="connsiteX5" fmla="*/ 2249171 w 2546283"/>
                <a:gd name="connsiteY5" fmla="*/ 1782315 h 1782315"/>
                <a:gd name="connsiteX6" fmla="*/ 297112 w 2546283"/>
                <a:gd name="connsiteY6" fmla="*/ 1782315 h 1782315"/>
                <a:gd name="connsiteX7" fmla="*/ 0 w 2546283"/>
                <a:gd name="connsiteY7" fmla="*/ 1485203 h 1782315"/>
                <a:gd name="connsiteX8" fmla="*/ 0 w 2546283"/>
                <a:gd name="connsiteY8" fmla="*/ 297112 h 178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6283" h="1782315">
                  <a:moveTo>
                    <a:pt x="0" y="297112"/>
                  </a:moveTo>
                  <a:cubicBezTo>
                    <a:pt x="0" y="133022"/>
                    <a:pt x="133022" y="0"/>
                    <a:pt x="297112" y="0"/>
                  </a:cubicBezTo>
                  <a:lnTo>
                    <a:pt x="2249171" y="0"/>
                  </a:lnTo>
                  <a:cubicBezTo>
                    <a:pt x="2413261" y="0"/>
                    <a:pt x="2546283" y="133022"/>
                    <a:pt x="2546283" y="297112"/>
                  </a:cubicBezTo>
                  <a:lnTo>
                    <a:pt x="2546283" y="1485203"/>
                  </a:lnTo>
                  <a:cubicBezTo>
                    <a:pt x="2546283" y="1649293"/>
                    <a:pt x="2413261" y="1782315"/>
                    <a:pt x="2249171" y="1782315"/>
                  </a:cubicBezTo>
                  <a:lnTo>
                    <a:pt x="297112" y="1782315"/>
                  </a:lnTo>
                  <a:cubicBezTo>
                    <a:pt x="133022" y="1782315"/>
                    <a:pt x="0" y="1649293"/>
                    <a:pt x="0" y="1485203"/>
                  </a:cubicBezTo>
                  <a:lnTo>
                    <a:pt x="0" y="297112"/>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63221" tIns="163221" rIns="163221" bIns="163221" numCol="1" spcCol="1270" anchor="ctr" anchorCtr="0">
              <a:noAutofit/>
            </a:bodyPr>
            <a:lstStyle/>
            <a:p>
              <a:pPr lvl="0" algn="ctr" defTabSz="8890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Bằng chứng: chi tiết về sự thụ thai thần kì của mẹ Gióng</a:t>
              </a:r>
              <a:endParaRPr lang="en-US" sz="2800" kern="1200" dirty="0">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6383615" y="2307100"/>
            <a:ext cx="4978236" cy="3748538"/>
            <a:chOff x="5872345" y="2290374"/>
            <a:chExt cx="4978236" cy="3748538"/>
          </a:xfrm>
          <a:scene3d>
            <a:camera prst="orthographicFront">
              <a:rot lat="0" lon="0" rev="0"/>
            </a:camera>
            <a:lightRig rig="soft" dir="t">
              <a:rot lat="0" lon="0" rev="0"/>
            </a:lightRig>
          </a:scene3d>
        </p:grpSpPr>
        <p:sp>
          <p:nvSpPr>
            <p:cNvPr id="27" name="Bent-Up Arrow 26"/>
            <p:cNvSpPr/>
            <p:nvPr/>
          </p:nvSpPr>
          <p:spPr>
            <a:xfrm rot="5400000">
              <a:off x="6275851" y="3978659"/>
              <a:ext cx="1523007" cy="1733890"/>
            </a:xfrm>
            <a:prstGeom prst="bentUpArrow">
              <a:avLst>
                <a:gd name="adj1" fmla="val 32840"/>
                <a:gd name="adj2" fmla="val 25000"/>
                <a:gd name="adj3" fmla="val 35780"/>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28" name="Freeform 27"/>
            <p:cNvSpPr/>
            <p:nvPr/>
          </p:nvSpPr>
          <p:spPr>
            <a:xfrm>
              <a:off x="5872345" y="2290374"/>
              <a:ext cx="3666087" cy="1794610"/>
            </a:xfrm>
            <a:custGeom>
              <a:avLst/>
              <a:gdLst>
                <a:gd name="connsiteX0" fmla="*/ 0 w 2563848"/>
                <a:gd name="connsiteY0" fmla="*/ 299161 h 1794610"/>
                <a:gd name="connsiteX1" fmla="*/ 299161 w 2563848"/>
                <a:gd name="connsiteY1" fmla="*/ 0 h 1794610"/>
                <a:gd name="connsiteX2" fmla="*/ 2264687 w 2563848"/>
                <a:gd name="connsiteY2" fmla="*/ 0 h 1794610"/>
                <a:gd name="connsiteX3" fmla="*/ 2563848 w 2563848"/>
                <a:gd name="connsiteY3" fmla="*/ 299161 h 1794610"/>
                <a:gd name="connsiteX4" fmla="*/ 2563848 w 2563848"/>
                <a:gd name="connsiteY4" fmla="*/ 1495449 h 1794610"/>
                <a:gd name="connsiteX5" fmla="*/ 2264687 w 2563848"/>
                <a:gd name="connsiteY5" fmla="*/ 1794610 h 1794610"/>
                <a:gd name="connsiteX6" fmla="*/ 299161 w 2563848"/>
                <a:gd name="connsiteY6" fmla="*/ 1794610 h 1794610"/>
                <a:gd name="connsiteX7" fmla="*/ 0 w 2563848"/>
                <a:gd name="connsiteY7" fmla="*/ 1495449 h 1794610"/>
                <a:gd name="connsiteX8" fmla="*/ 0 w 2563848"/>
                <a:gd name="connsiteY8" fmla="*/ 299161 h 179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3848" h="1794610">
                  <a:moveTo>
                    <a:pt x="0" y="299161"/>
                  </a:moveTo>
                  <a:cubicBezTo>
                    <a:pt x="0" y="133939"/>
                    <a:pt x="133939" y="0"/>
                    <a:pt x="299161" y="0"/>
                  </a:cubicBezTo>
                  <a:lnTo>
                    <a:pt x="2264687" y="0"/>
                  </a:lnTo>
                  <a:cubicBezTo>
                    <a:pt x="2429909" y="0"/>
                    <a:pt x="2563848" y="133939"/>
                    <a:pt x="2563848" y="299161"/>
                  </a:cubicBezTo>
                  <a:lnTo>
                    <a:pt x="2563848" y="1495449"/>
                  </a:lnTo>
                  <a:cubicBezTo>
                    <a:pt x="2563848" y="1660671"/>
                    <a:pt x="2429909" y="1794610"/>
                    <a:pt x="2264687" y="1794610"/>
                  </a:cubicBezTo>
                  <a:lnTo>
                    <a:pt x="299161" y="1794610"/>
                  </a:lnTo>
                  <a:cubicBezTo>
                    <a:pt x="133939" y="1794610"/>
                    <a:pt x="0" y="1660671"/>
                    <a:pt x="0" y="1495449"/>
                  </a:cubicBezTo>
                  <a:lnTo>
                    <a:pt x="0" y="299161"/>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1441" tIns="171441" rIns="171441" bIns="171441" numCol="1" spcCol="1270" anchor="ctr" anchorCtr="0">
              <a:noAutofit/>
            </a:bodyPr>
            <a:lstStyle/>
            <a:p>
              <a:pPr lvl="0" algn="ctr" defTabSz="977900">
                <a:lnSpc>
                  <a:spcPct val="90000"/>
                </a:lnSpc>
                <a:spcBef>
                  <a:spcPct val="0"/>
                </a:spcBef>
                <a:spcAft>
                  <a:spcPct val="35000"/>
                </a:spcAft>
              </a:pPr>
              <a:r>
                <a:rPr lang="vi-VN" sz="2800" b="1" kern="1200" dirty="0" smtClean="0">
                  <a:latin typeface="Times New Roman" panose="02020603050405020304" pitchFamily="18" charset="0"/>
                  <a:cs typeface="Times New Roman" panose="02020603050405020304" pitchFamily="18" charset="0"/>
                </a:rPr>
                <a:t>Lí lẽ</a:t>
              </a:r>
              <a:r>
                <a:rPr lang="en-US" sz="2800" b="1" kern="1200" dirty="0" smtClean="0">
                  <a:latin typeface="Times New Roman" panose="02020603050405020304" pitchFamily="18" charset="0"/>
                  <a:cs typeface="Times New Roman" panose="02020603050405020304" pitchFamily="18" charset="0"/>
                </a:rPr>
                <a:t> 2: </a:t>
              </a:r>
              <a:r>
                <a:rPr lang="vi-VN" sz="2800" kern="1200" dirty="0" smtClean="0">
                  <a:latin typeface="Times New Roman" panose="02020603050405020304" pitchFamily="18" charset="0"/>
                  <a:cs typeface="Times New Roman" panose="02020603050405020304" pitchFamily="18" charset="0"/>
                </a:rPr>
                <a:t>Ở Gióng có cả sức mạnh của thể lực và sức mạnh của tinh thần, ý chí</a:t>
              </a:r>
              <a:endParaRPr lang="en-US" sz="2800" kern="1200" dirty="0">
                <a:latin typeface="Times New Roman" panose="02020603050405020304" pitchFamily="18" charset="0"/>
                <a:cs typeface="Times New Roman" panose="02020603050405020304" pitchFamily="18" charset="0"/>
              </a:endParaRPr>
            </a:p>
          </p:txBody>
        </p:sp>
        <p:sp>
          <p:nvSpPr>
            <p:cNvPr id="29" name="Rectangle 28"/>
            <p:cNvSpPr/>
            <p:nvPr/>
          </p:nvSpPr>
          <p:spPr>
            <a:xfrm>
              <a:off x="8436194" y="2461531"/>
              <a:ext cx="1864698" cy="1450483"/>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4" name="Freeform 33"/>
            <p:cNvSpPr/>
            <p:nvPr/>
          </p:nvSpPr>
          <p:spPr>
            <a:xfrm>
              <a:off x="7886505" y="4244302"/>
              <a:ext cx="2964076" cy="1794610"/>
            </a:xfrm>
            <a:custGeom>
              <a:avLst/>
              <a:gdLst>
                <a:gd name="connsiteX0" fmla="*/ 0 w 2563848"/>
                <a:gd name="connsiteY0" fmla="*/ 299161 h 1794610"/>
                <a:gd name="connsiteX1" fmla="*/ 299161 w 2563848"/>
                <a:gd name="connsiteY1" fmla="*/ 0 h 1794610"/>
                <a:gd name="connsiteX2" fmla="*/ 2264687 w 2563848"/>
                <a:gd name="connsiteY2" fmla="*/ 0 h 1794610"/>
                <a:gd name="connsiteX3" fmla="*/ 2563848 w 2563848"/>
                <a:gd name="connsiteY3" fmla="*/ 299161 h 1794610"/>
                <a:gd name="connsiteX4" fmla="*/ 2563848 w 2563848"/>
                <a:gd name="connsiteY4" fmla="*/ 1495449 h 1794610"/>
                <a:gd name="connsiteX5" fmla="*/ 2264687 w 2563848"/>
                <a:gd name="connsiteY5" fmla="*/ 1794610 h 1794610"/>
                <a:gd name="connsiteX6" fmla="*/ 299161 w 2563848"/>
                <a:gd name="connsiteY6" fmla="*/ 1794610 h 1794610"/>
                <a:gd name="connsiteX7" fmla="*/ 0 w 2563848"/>
                <a:gd name="connsiteY7" fmla="*/ 1495449 h 1794610"/>
                <a:gd name="connsiteX8" fmla="*/ 0 w 2563848"/>
                <a:gd name="connsiteY8" fmla="*/ 299161 h 179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3848" h="1794610">
                  <a:moveTo>
                    <a:pt x="0" y="299161"/>
                  </a:moveTo>
                  <a:cubicBezTo>
                    <a:pt x="0" y="133939"/>
                    <a:pt x="133939" y="0"/>
                    <a:pt x="299161" y="0"/>
                  </a:cubicBezTo>
                  <a:lnTo>
                    <a:pt x="2264687" y="0"/>
                  </a:lnTo>
                  <a:cubicBezTo>
                    <a:pt x="2429909" y="0"/>
                    <a:pt x="2563848" y="133939"/>
                    <a:pt x="2563848" y="299161"/>
                  </a:cubicBezTo>
                  <a:lnTo>
                    <a:pt x="2563848" y="1495449"/>
                  </a:lnTo>
                  <a:cubicBezTo>
                    <a:pt x="2563848" y="1660671"/>
                    <a:pt x="2429909" y="1794610"/>
                    <a:pt x="2264687" y="1794610"/>
                  </a:cubicBezTo>
                  <a:lnTo>
                    <a:pt x="299161" y="1794610"/>
                  </a:lnTo>
                  <a:cubicBezTo>
                    <a:pt x="133939" y="1794610"/>
                    <a:pt x="0" y="1660671"/>
                    <a:pt x="0" y="1495449"/>
                  </a:cubicBezTo>
                  <a:lnTo>
                    <a:pt x="0" y="299161"/>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71441" tIns="171441" rIns="171441" bIns="171441" numCol="1" spcCol="1270" anchor="ctr" anchorCtr="0">
              <a:noAutofit/>
            </a:bodyPr>
            <a:lstStyle/>
            <a:p>
              <a:pPr lvl="0" algn="ctr" defTabSz="9779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Bằng chứng: Nhổ từng bụi tre đằng ngà để truy kích, đánh giặc.</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8382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633241" y="1143000"/>
            <a:ext cx="3119765" cy="523220"/>
          </a:xfrm>
          <a:prstGeom prst="rect">
            <a:avLst/>
          </a:prstGeom>
        </p:spPr>
        <p:txBody>
          <a:bodyPr wrap="non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3" name="Rectangle 22"/>
          <p:cNvSpPr/>
          <p:nvPr/>
        </p:nvSpPr>
        <p:spPr>
          <a:xfrm>
            <a:off x="3887188" y="641211"/>
            <a:ext cx="4032514" cy="523220"/>
          </a:xfrm>
          <a:prstGeom prst="rect">
            <a:avLst/>
          </a:prstGeom>
        </p:spPr>
        <p:txBody>
          <a:bodyPr wrap="none">
            <a:spAutoFit/>
          </a:bodyPr>
          <a:lstStyle/>
          <a:p>
            <a:pPr marL="270510" marR="0" lvl="0" indent="26987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612461"/>
            <a:ext cx="10845800" cy="954107"/>
          </a:xfrm>
          <a:prstGeom prst="rect">
            <a:avLst/>
          </a:prstGeom>
        </p:spPr>
        <p:txBody>
          <a:bodyPr wrap="square">
            <a:spAutoFit/>
          </a:bodyPr>
          <a:lstStyle/>
          <a:p>
            <a:pPr algn="just">
              <a:spcAft>
                <a:spcPts val="0"/>
              </a:spcAft>
            </a:pPr>
            <a:r>
              <a:rPr lang="vi-VN" sz="2800" i="1" dirty="0">
                <a:latin typeface="Times New Roman" panose="02020603050405020304" pitchFamily="18" charset="0"/>
                <a:ea typeface="Arial" panose="020B0604020202020204" pitchFamily="34" charset="0"/>
              </a:rPr>
              <a:t>b. Ý kiến 2: Thánh Gióng cũng mang những nét bình thường của con người trần thế.</a:t>
            </a:r>
            <a:endParaRPr lang="en-US" sz="2800" dirty="0">
              <a:effectLst/>
              <a:latin typeface="Times New Roman" panose="02020603050405020304" pitchFamily="18" charset="0"/>
              <a:ea typeface="Times New Roman" panose="02020603050405020304" pitchFamily="18" charset="0"/>
            </a:endParaRPr>
          </a:p>
        </p:txBody>
      </p:sp>
      <p:grpSp>
        <p:nvGrpSpPr>
          <p:cNvPr id="18" name="Group 17"/>
          <p:cNvGrpSpPr/>
          <p:nvPr/>
        </p:nvGrpSpPr>
        <p:grpSpPr>
          <a:xfrm>
            <a:off x="951485" y="2645149"/>
            <a:ext cx="4306529" cy="3438074"/>
            <a:chOff x="2981844" y="2443299"/>
            <a:chExt cx="3297485" cy="3525573"/>
          </a:xfrm>
        </p:grpSpPr>
        <p:sp>
          <p:nvSpPr>
            <p:cNvPr id="19" name="Freeform 18"/>
            <p:cNvSpPr/>
            <p:nvPr/>
          </p:nvSpPr>
          <p:spPr>
            <a:xfrm>
              <a:off x="3411719" y="2443299"/>
              <a:ext cx="2571042" cy="1428357"/>
            </a:xfrm>
            <a:custGeom>
              <a:avLst/>
              <a:gdLst>
                <a:gd name="connsiteX0" fmla="*/ 0 w 2571042"/>
                <a:gd name="connsiteY0" fmla="*/ 142836 h 1428357"/>
                <a:gd name="connsiteX1" fmla="*/ 142836 w 2571042"/>
                <a:gd name="connsiteY1" fmla="*/ 0 h 1428357"/>
                <a:gd name="connsiteX2" fmla="*/ 2428206 w 2571042"/>
                <a:gd name="connsiteY2" fmla="*/ 0 h 1428357"/>
                <a:gd name="connsiteX3" fmla="*/ 2571042 w 2571042"/>
                <a:gd name="connsiteY3" fmla="*/ 142836 h 1428357"/>
                <a:gd name="connsiteX4" fmla="*/ 2571042 w 2571042"/>
                <a:gd name="connsiteY4" fmla="*/ 1285521 h 1428357"/>
                <a:gd name="connsiteX5" fmla="*/ 2428206 w 2571042"/>
                <a:gd name="connsiteY5" fmla="*/ 1428357 h 1428357"/>
                <a:gd name="connsiteX6" fmla="*/ 142836 w 2571042"/>
                <a:gd name="connsiteY6" fmla="*/ 1428357 h 1428357"/>
                <a:gd name="connsiteX7" fmla="*/ 0 w 2571042"/>
                <a:gd name="connsiteY7" fmla="*/ 1285521 h 1428357"/>
                <a:gd name="connsiteX8" fmla="*/ 0 w 2571042"/>
                <a:gd name="connsiteY8" fmla="*/ 142836 h 142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042" h="1428357">
                  <a:moveTo>
                    <a:pt x="0" y="142836"/>
                  </a:moveTo>
                  <a:cubicBezTo>
                    <a:pt x="0" y="63950"/>
                    <a:pt x="63950" y="0"/>
                    <a:pt x="142836" y="0"/>
                  </a:cubicBezTo>
                  <a:lnTo>
                    <a:pt x="2428206" y="0"/>
                  </a:lnTo>
                  <a:cubicBezTo>
                    <a:pt x="2507092" y="0"/>
                    <a:pt x="2571042" y="63950"/>
                    <a:pt x="2571042" y="142836"/>
                  </a:cubicBezTo>
                  <a:lnTo>
                    <a:pt x="2571042" y="1285521"/>
                  </a:lnTo>
                  <a:cubicBezTo>
                    <a:pt x="2571042" y="1364407"/>
                    <a:pt x="2507092" y="1428357"/>
                    <a:pt x="2428206" y="1428357"/>
                  </a:cubicBezTo>
                  <a:lnTo>
                    <a:pt x="142836" y="1428357"/>
                  </a:lnTo>
                  <a:cubicBezTo>
                    <a:pt x="63950" y="1428357"/>
                    <a:pt x="0" y="1364407"/>
                    <a:pt x="0" y="1285521"/>
                  </a:cubicBezTo>
                  <a:lnTo>
                    <a:pt x="0" y="14283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1845" tIns="121845" rIns="121845" bIns="121845" numCol="1" spcCol="1270" anchor="ctr" anchorCtr="0">
              <a:noAutofit/>
            </a:bodyPr>
            <a:lstStyle/>
            <a:p>
              <a:pPr lvl="0" algn="ctr" defTabSz="933450">
                <a:lnSpc>
                  <a:spcPct val="90000"/>
                </a:lnSpc>
                <a:spcBef>
                  <a:spcPct val="0"/>
                </a:spcBef>
                <a:spcAft>
                  <a:spcPct val="35000"/>
                </a:spcAft>
              </a:pPr>
              <a:r>
                <a:rPr lang="vi-VN" sz="2400" b="1" kern="1200" dirty="0" smtClean="0">
                  <a:latin typeface="Times New Roman" panose="02020603050405020304" pitchFamily="18" charset="0"/>
                  <a:cs typeface="Times New Roman" panose="02020603050405020304" pitchFamily="18" charset="0"/>
                </a:rPr>
                <a:t>Lí lẽ 1: </a:t>
              </a:r>
              <a:r>
                <a:rPr lang="vi-VN" sz="2400" kern="1200" dirty="0" smtClean="0">
                  <a:latin typeface="Times New Roman" panose="02020603050405020304" pitchFamily="18" charset="0"/>
                  <a:cs typeface="Times New Roman" panose="02020603050405020304" pitchFamily="18" charset="0"/>
                </a:rPr>
                <a:t>Nguồn gốc, lai lịch của Gióng thật rõ ràng, cụ thể và xác định.</a:t>
              </a:r>
              <a:endParaRPr lang="en-US" sz="24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4375860" y="3960928"/>
              <a:ext cx="642761" cy="535634"/>
            </a:xfrm>
            <a:custGeom>
              <a:avLst/>
              <a:gdLst>
                <a:gd name="connsiteX0" fmla="*/ 0 w 535633"/>
                <a:gd name="connsiteY0" fmla="*/ 128552 h 642760"/>
                <a:gd name="connsiteX1" fmla="*/ 267817 w 535633"/>
                <a:gd name="connsiteY1" fmla="*/ 128552 h 642760"/>
                <a:gd name="connsiteX2" fmla="*/ 267817 w 535633"/>
                <a:gd name="connsiteY2" fmla="*/ 0 h 642760"/>
                <a:gd name="connsiteX3" fmla="*/ 535633 w 535633"/>
                <a:gd name="connsiteY3" fmla="*/ 321380 h 642760"/>
                <a:gd name="connsiteX4" fmla="*/ 267817 w 535633"/>
                <a:gd name="connsiteY4" fmla="*/ 642760 h 642760"/>
                <a:gd name="connsiteX5" fmla="*/ 267817 w 535633"/>
                <a:gd name="connsiteY5" fmla="*/ 514208 h 642760"/>
                <a:gd name="connsiteX6" fmla="*/ 0 w 535633"/>
                <a:gd name="connsiteY6" fmla="*/ 514208 h 642760"/>
                <a:gd name="connsiteX7" fmla="*/ 0 w 535633"/>
                <a:gd name="connsiteY7" fmla="*/ 128552 h 64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633" h="642760">
                  <a:moveTo>
                    <a:pt x="428506" y="1"/>
                  </a:moveTo>
                  <a:lnTo>
                    <a:pt x="428506" y="321381"/>
                  </a:lnTo>
                  <a:lnTo>
                    <a:pt x="535633" y="321381"/>
                  </a:lnTo>
                  <a:lnTo>
                    <a:pt x="267817" y="642759"/>
                  </a:lnTo>
                  <a:lnTo>
                    <a:pt x="0" y="321381"/>
                  </a:lnTo>
                  <a:lnTo>
                    <a:pt x="107127" y="321381"/>
                  </a:lnTo>
                  <a:lnTo>
                    <a:pt x="107127" y="1"/>
                  </a:lnTo>
                  <a:lnTo>
                    <a:pt x="428506"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8553" tIns="0" rIns="128552" bIns="160691" numCol="1" spcCol="1270" anchor="ctr" anchorCtr="0">
              <a:noAutofit/>
            </a:bodyPr>
            <a:lstStyle/>
            <a:p>
              <a:pPr lvl="0" algn="ctr" defTabSz="755650">
                <a:lnSpc>
                  <a:spcPct val="90000"/>
                </a:lnSpc>
                <a:spcBef>
                  <a:spcPct val="0"/>
                </a:spcBef>
                <a:spcAft>
                  <a:spcPct val="35000"/>
                </a:spcAft>
              </a:pPr>
              <a:endParaRPr lang="en-US" sz="1700" kern="1200"/>
            </a:p>
          </p:txBody>
        </p:sp>
        <p:sp>
          <p:nvSpPr>
            <p:cNvPr id="21" name="Freeform 20"/>
            <p:cNvSpPr/>
            <p:nvPr/>
          </p:nvSpPr>
          <p:spPr>
            <a:xfrm>
              <a:off x="2981844" y="4540516"/>
              <a:ext cx="3297485" cy="1428356"/>
            </a:xfrm>
            <a:custGeom>
              <a:avLst/>
              <a:gdLst>
                <a:gd name="connsiteX0" fmla="*/ 0 w 2571042"/>
                <a:gd name="connsiteY0" fmla="*/ 142836 h 1428357"/>
                <a:gd name="connsiteX1" fmla="*/ 142836 w 2571042"/>
                <a:gd name="connsiteY1" fmla="*/ 0 h 1428357"/>
                <a:gd name="connsiteX2" fmla="*/ 2428206 w 2571042"/>
                <a:gd name="connsiteY2" fmla="*/ 0 h 1428357"/>
                <a:gd name="connsiteX3" fmla="*/ 2571042 w 2571042"/>
                <a:gd name="connsiteY3" fmla="*/ 142836 h 1428357"/>
                <a:gd name="connsiteX4" fmla="*/ 2571042 w 2571042"/>
                <a:gd name="connsiteY4" fmla="*/ 1285521 h 1428357"/>
                <a:gd name="connsiteX5" fmla="*/ 2428206 w 2571042"/>
                <a:gd name="connsiteY5" fmla="*/ 1428357 h 1428357"/>
                <a:gd name="connsiteX6" fmla="*/ 142836 w 2571042"/>
                <a:gd name="connsiteY6" fmla="*/ 1428357 h 1428357"/>
                <a:gd name="connsiteX7" fmla="*/ 0 w 2571042"/>
                <a:gd name="connsiteY7" fmla="*/ 1285521 h 1428357"/>
                <a:gd name="connsiteX8" fmla="*/ 0 w 2571042"/>
                <a:gd name="connsiteY8" fmla="*/ 142836 h 142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042" h="1428357">
                  <a:moveTo>
                    <a:pt x="0" y="142836"/>
                  </a:moveTo>
                  <a:cubicBezTo>
                    <a:pt x="0" y="63950"/>
                    <a:pt x="63950" y="0"/>
                    <a:pt x="142836" y="0"/>
                  </a:cubicBezTo>
                  <a:lnTo>
                    <a:pt x="2428206" y="0"/>
                  </a:lnTo>
                  <a:cubicBezTo>
                    <a:pt x="2507092" y="0"/>
                    <a:pt x="2571042" y="63950"/>
                    <a:pt x="2571042" y="142836"/>
                  </a:cubicBezTo>
                  <a:lnTo>
                    <a:pt x="2571042" y="1285521"/>
                  </a:lnTo>
                  <a:cubicBezTo>
                    <a:pt x="2571042" y="1364407"/>
                    <a:pt x="2507092" y="1428357"/>
                    <a:pt x="2428206" y="1428357"/>
                  </a:cubicBezTo>
                  <a:lnTo>
                    <a:pt x="142836" y="1428357"/>
                  </a:lnTo>
                  <a:cubicBezTo>
                    <a:pt x="63950" y="1428357"/>
                    <a:pt x="0" y="1364407"/>
                    <a:pt x="0" y="1285521"/>
                  </a:cubicBezTo>
                  <a:lnTo>
                    <a:pt x="0" y="14283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1845" tIns="121845" rIns="121845" bIns="121845" numCol="1" spcCol="1270" anchor="ctr" anchorCtr="0">
              <a:noAutofit/>
            </a:bodyPr>
            <a:lstStyle/>
            <a:p>
              <a:pPr lvl="0" algn="ctr" defTabSz="9334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Bằng chứng</a:t>
              </a:r>
              <a:r>
                <a:rPr lang="en-US" sz="2400" kern="1200" dirty="0" smtClean="0">
                  <a:latin typeface="Times New Roman" panose="02020603050405020304" pitchFamily="18" charset="0"/>
                  <a:cs typeface="Times New Roman" panose="02020603050405020304" pitchFamily="18" charset="0"/>
                </a:rPr>
                <a:t>:</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Phù</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Đổng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nước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Lang, </a:t>
              </a:r>
              <a:r>
                <a:rPr lang="en-US" sz="2400" kern="1200" dirty="0" err="1" smtClean="0">
                  <a:latin typeface="Times New Roman" panose="02020603050405020304" pitchFamily="18" charset="0"/>
                  <a:cs typeface="Times New Roman" panose="02020603050405020304" pitchFamily="18" charset="0"/>
                </a:rPr>
                <a:t>đời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Vương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sáu</a:t>
              </a:r>
              <a:endParaRPr lang="en-US" sz="2400" kern="1200" dirty="0">
                <a:latin typeface="Times New Roman" panose="02020603050405020304" pitchFamily="18" charset="0"/>
                <a:cs typeface="Times New Roman" panose="02020603050405020304" pitchFamily="18" charset="0"/>
              </a:endParaRPr>
            </a:p>
          </p:txBody>
        </p:sp>
      </p:grpSp>
      <p:grpSp>
        <p:nvGrpSpPr>
          <p:cNvPr id="25" name="Group 24"/>
          <p:cNvGrpSpPr/>
          <p:nvPr/>
        </p:nvGrpSpPr>
        <p:grpSpPr>
          <a:xfrm>
            <a:off x="5883577" y="2496558"/>
            <a:ext cx="5331539" cy="3532767"/>
            <a:chOff x="3770541" y="582432"/>
            <a:chExt cx="5331539" cy="5555240"/>
          </a:xfrm>
        </p:grpSpPr>
        <p:sp>
          <p:nvSpPr>
            <p:cNvPr id="26" name="Freeform 25"/>
            <p:cNvSpPr/>
            <p:nvPr/>
          </p:nvSpPr>
          <p:spPr>
            <a:xfrm>
              <a:off x="4351354" y="582432"/>
              <a:ext cx="3900487" cy="2166936"/>
            </a:xfrm>
            <a:custGeom>
              <a:avLst/>
              <a:gdLst>
                <a:gd name="connsiteX0" fmla="*/ 0 w 3900487"/>
                <a:gd name="connsiteY0" fmla="*/ 216694 h 2166937"/>
                <a:gd name="connsiteX1" fmla="*/ 216694 w 3900487"/>
                <a:gd name="connsiteY1" fmla="*/ 0 h 2166937"/>
                <a:gd name="connsiteX2" fmla="*/ 3683793 w 3900487"/>
                <a:gd name="connsiteY2" fmla="*/ 0 h 2166937"/>
                <a:gd name="connsiteX3" fmla="*/ 3900487 w 3900487"/>
                <a:gd name="connsiteY3" fmla="*/ 216694 h 2166937"/>
                <a:gd name="connsiteX4" fmla="*/ 3900487 w 3900487"/>
                <a:gd name="connsiteY4" fmla="*/ 1950243 h 2166937"/>
                <a:gd name="connsiteX5" fmla="*/ 3683793 w 3900487"/>
                <a:gd name="connsiteY5" fmla="*/ 2166937 h 2166937"/>
                <a:gd name="connsiteX6" fmla="*/ 216694 w 3900487"/>
                <a:gd name="connsiteY6" fmla="*/ 2166937 h 2166937"/>
                <a:gd name="connsiteX7" fmla="*/ 0 w 3900487"/>
                <a:gd name="connsiteY7" fmla="*/ 1950243 h 2166937"/>
                <a:gd name="connsiteX8" fmla="*/ 0 w 3900487"/>
                <a:gd name="connsiteY8" fmla="*/ 216694 h 216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487" h="2166937">
                  <a:moveTo>
                    <a:pt x="0" y="216694"/>
                  </a:moveTo>
                  <a:cubicBezTo>
                    <a:pt x="0" y="97017"/>
                    <a:pt x="97017" y="0"/>
                    <a:pt x="216694" y="0"/>
                  </a:cubicBezTo>
                  <a:lnTo>
                    <a:pt x="3683793" y="0"/>
                  </a:lnTo>
                  <a:cubicBezTo>
                    <a:pt x="3803470" y="0"/>
                    <a:pt x="3900487" y="97017"/>
                    <a:pt x="3900487" y="216694"/>
                  </a:cubicBezTo>
                  <a:lnTo>
                    <a:pt x="3900487" y="1950243"/>
                  </a:lnTo>
                  <a:cubicBezTo>
                    <a:pt x="3900487" y="2069920"/>
                    <a:pt x="3803470" y="2166937"/>
                    <a:pt x="3683793" y="2166937"/>
                  </a:cubicBezTo>
                  <a:lnTo>
                    <a:pt x="216694" y="2166937"/>
                  </a:lnTo>
                  <a:cubicBezTo>
                    <a:pt x="97017" y="2166937"/>
                    <a:pt x="0" y="2069920"/>
                    <a:pt x="0" y="1950243"/>
                  </a:cubicBezTo>
                  <a:lnTo>
                    <a:pt x="0" y="21669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2527" tIns="162527" rIns="162527" bIns="162527" numCol="1" spcCol="1270" anchor="ctr" anchorCtr="0">
              <a:noAutofit/>
            </a:bodyPr>
            <a:lstStyle/>
            <a:p>
              <a:pPr lvl="0" algn="ctr" defTabSz="1155700">
                <a:lnSpc>
                  <a:spcPct val="90000"/>
                </a:lnSpc>
                <a:spcBef>
                  <a:spcPct val="0"/>
                </a:spcBef>
                <a:spcAft>
                  <a:spcPct val="35000"/>
                </a:spcAft>
              </a:pPr>
              <a:r>
                <a:rPr lang="vi-VN" sz="2600" b="1" kern="1200" dirty="0" smtClean="0">
                  <a:latin typeface="Times New Roman" panose="02020603050405020304" pitchFamily="18" charset="0"/>
                  <a:cs typeface="Times New Roman" panose="02020603050405020304" pitchFamily="18" charset="0"/>
                </a:rPr>
                <a:t>Lí lẽ 2: </a:t>
              </a:r>
              <a:r>
                <a:rPr lang="en-US" sz="2600" kern="1200" dirty="0" err="1" smtClean="0">
                  <a:latin typeface="Times New Roman" panose="02020603050405020304" pitchFamily="18" charset="0"/>
                  <a:cs typeface="Times New Roman" panose="02020603050405020304" pitchFamily="18" charset="0"/>
                </a:rPr>
                <a:t>Quá</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trình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ra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đời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trưởng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thành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đều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gắn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với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người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dân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bình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dị</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
          <p:nvSpPr>
            <p:cNvPr id="35" name="Freeform 34"/>
            <p:cNvSpPr/>
            <p:nvPr/>
          </p:nvSpPr>
          <p:spPr>
            <a:xfrm>
              <a:off x="5933595" y="2905378"/>
              <a:ext cx="975121" cy="812601"/>
            </a:xfrm>
            <a:custGeom>
              <a:avLst/>
              <a:gdLst>
                <a:gd name="connsiteX0" fmla="*/ 0 w 812601"/>
                <a:gd name="connsiteY0" fmla="*/ 195024 h 975121"/>
                <a:gd name="connsiteX1" fmla="*/ 406301 w 812601"/>
                <a:gd name="connsiteY1" fmla="*/ 195024 h 975121"/>
                <a:gd name="connsiteX2" fmla="*/ 406301 w 812601"/>
                <a:gd name="connsiteY2" fmla="*/ 0 h 975121"/>
                <a:gd name="connsiteX3" fmla="*/ 812601 w 812601"/>
                <a:gd name="connsiteY3" fmla="*/ 487561 h 975121"/>
                <a:gd name="connsiteX4" fmla="*/ 406301 w 812601"/>
                <a:gd name="connsiteY4" fmla="*/ 975121 h 975121"/>
                <a:gd name="connsiteX5" fmla="*/ 406301 w 812601"/>
                <a:gd name="connsiteY5" fmla="*/ 780097 h 975121"/>
                <a:gd name="connsiteX6" fmla="*/ 0 w 812601"/>
                <a:gd name="connsiteY6" fmla="*/ 780097 h 975121"/>
                <a:gd name="connsiteX7" fmla="*/ 0 w 812601"/>
                <a:gd name="connsiteY7" fmla="*/ 195024 h 97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601" h="975121">
                  <a:moveTo>
                    <a:pt x="650081" y="1"/>
                  </a:moveTo>
                  <a:lnTo>
                    <a:pt x="650081" y="487561"/>
                  </a:lnTo>
                  <a:lnTo>
                    <a:pt x="812601" y="487561"/>
                  </a:lnTo>
                  <a:lnTo>
                    <a:pt x="406300" y="975120"/>
                  </a:lnTo>
                  <a:lnTo>
                    <a:pt x="0" y="487561"/>
                  </a:lnTo>
                  <a:lnTo>
                    <a:pt x="162520" y="487561"/>
                  </a:lnTo>
                  <a:lnTo>
                    <a:pt x="162520" y="1"/>
                  </a:lnTo>
                  <a:lnTo>
                    <a:pt x="650081"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5024" tIns="0" rIns="195024" bIns="243780" numCol="1" spcCol="1270" anchor="ctr" anchorCtr="0">
              <a:noAutofit/>
            </a:bodyPr>
            <a:lstStyle/>
            <a:p>
              <a:pPr lvl="0" algn="ctr" defTabSz="933450">
                <a:lnSpc>
                  <a:spcPct val="90000"/>
                </a:lnSpc>
                <a:spcBef>
                  <a:spcPct val="0"/>
                </a:spcBef>
                <a:spcAft>
                  <a:spcPct val="35000"/>
                </a:spcAft>
              </a:pPr>
              <a:endParaRPr lang="en-US" sz="2100" kern="1200"/>
            </a:p>
          </p:txBody>
        </p:sp>
        <p:sp>
          <p:nvSpPr>
            <p:cNvPr id="36" name="Freeform 35"/>
            <p:cNvSpPr/>
            <p:nvPr/>
          </p:nvSpPr>
          <p:spPr>
            <a:xfrm>
              <a:off x="3770541" y="3835302"/>
              <a:ext cx="5331539" cy="2302370"/>
            </a:xfrm>
            <a:custGeom>
              <a:avLst/>
              <a:gdLst>
                <a:gd name="connsiteX0" fmla="*/ 0 w 3900487"/>
                <a:gd name="connsiteY0" fmla="*/ 216694 h 2166937"/>
                <a:gd name="connsiteX1" fmla="*/ 216694 w 3900487"/>
                <a:gd name="connsiteY1" fmla="*/ 0 h 2166937"/>
                <a:gd name="connsiteX2" fmla="*/ 3683793 w 3900487"/>
                <a:gd name="connsiteY2" fmla="*/ 0 h 2166937"/>
                <a:gd name="connsiteX3" fmla="*/ 3900487 w 3900487"/>
                <a:gd name="connsiteY3" fmla="*/ 216694 h 2166937"/>
                <a:gd name="connsiteX4" fmla="*/ 3900487 w 3900487"/>
                <a:gd name="connsiteY4" fmla="*/ 1950243 h 2166937"/>
                <a:gd name="connsiteX5" fmla="*/ 3683793 w 3900487"/>
                <a:gd name="connsiteY5" fmla="*/ 2166937 h 2166937"/>
                <a:gd name="connsiteX6" fmla="*/ 216694 w 3900487"/>
                <a:gd name="connsiteY6" fmla="*/ 2166937 h 2166937"/>
                <a:gd name="connsiteX7" fmla="*/ 0 w 3900487"/>
                <a:gd name="connsiteY7" fmla="*/ 1950243 h 2166937"/>
                <a:gd name="connsiteX8" fmla="*/ 0 w 3900487"/>
                <a:gd name="connsiteY8" fmla="*/ 216694 h 216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487" h="2166937">
                  <a:moveTo>
                    <a:pt x="0" y="216694"/>
                  </a:moveTo>
                  <a:cubicBezTo>
                    <a:pt x="0" y="97017"/>
                    <a:pt x="97017" y="0"/>
                    <a:pt x="216694" y="0"/>
                  </a:cubicBezTo>
                  <a:lnTo>
                    <a:pt x="3683793" y="0"/>
                  </a:lnTo>
                  <a:cubicBezTo>
                    <a:pt x="3803470" y="0"/>
                    <a:pt x="3900487" y="97017"/>
                    <a:pt x="3900487" y="216694"/>
                  </a:cubicBezTo>
                  <a:lnTo>
                    <a:pt x="3900487" y="1950243"/>
                  </a:lnTo>
                  <a:cubicBezTo>
                    <a:pt x="3900487" y="2069920"/>
                    <a:pt x="3803470" y="2166937"/>
                    <a:pt x="3683793" y="2166937"/>
                  </a:cubicBezTo>
                  <a:lnTo>
                    <a:pt x="216694" y="2166937"/>
                  </a:lnTo>
                  <a:cubicBezTo>
                    <a:pt x="97017" y="2166937"/>
                    <a:pt x="0" y="2069920"/>
                    <a:pt x="0" y="1950243"/>
                  </a:cubicBezTo>
                  <a:lnTo>
                    <a:pt x="0" y="21669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62527" tIns="162527" rIns="162527" bIns="162527" numCol="1" spcCol="1270" anchor="ctr" anchorCtr="0">
              <a:noAutofit/>
            </a:bodyPr>
            <a:lstStyle/>
            <a:p>
              <a:pPr lvl="0" algn="ctr" defTabSz="11557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nằm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bụng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mẹ</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uống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nước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cơm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cũng</a:t>
              </a:r>
              <a:r>
                <a:rPr lang="en-US" sz="2400" kern="1200" dirty="0" smtClean="0">
                  <a:latin typeface="Times New Roman" panose="02020603050405020304" pitchFamily="18" charset="0"/>
                  <a:cs typeface="Times New Roman" panose="02020603050405020304" pitchFamily="18" charset="0"/>
                </a:rPr>
                <a:t> do </a:t>
              </a:r>
              <a:r>
                <a:rPr lang="en-US" sz="2400" kern="1200" dirty="0" err="1" smtClean="0">
                  <a:latin typeface="Times New Roman" panose="02020603050405020304" pitchFamily="18" charset="0"/>
                  <a:cs typeface="Times New Roman" panose="02020603050405020304" pitchFamily="18" charset="0"/>
                </a:rPr>
                <a:t>thợ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thủ</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rèn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5521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898" y="1130300"/>
            <a:ext cx="3119765" cy="523220"/>
          </a:xfrm>
          <a:prstGeom prst="rect">
            <a:avLst/>
          </a:prstGeom>
        </p:spPr>
        <p:txBody>
          <a:bodyPr wrap="non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3" name="Rectangle 22"/>
          <p:cNvSpPr/>
          <p:nvPr/>
        </p:nvSpPr>
        <p:spPr>
          <a:xfrm>
            <a:off x="3887188" y="641211"/>
            <a:ext cx="4032514" cy="523220"/>
          </a:xfrm>
          <a:prstGeom prst="rect">
            <a:avLst/>
          </a:prstGeom>
        </p:spPr>
        <p:txBody>
          <a:bodyPr wrap="none">
            <a:spAutoFit/>
          </a:bodyPr>
          <a:lstStyle/>
          <a:p>
            <a:pPr marL="270510" marR="0" lvl="0" indent="26987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612461"/>
            <a:ext cx="6005870"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b. Ý kiến 2: Thánh Gióng cũng mang những nét bình thường của con người trần thế.</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6" name="Group 5"/>
          <p:cNvGrpSpPr/>
          <p:nvPr/>
        </p:nvGrpSpPr>
        <p:grpSpPr>
          <a:xfrm>
            <a:off x="519744" y="2662890"/>
            <a:ext cx="5793907" cy="3484962"/>
            <a:chOff x="2033587" y="2413396"/>
            <a:chExt cx="7851668" cy="2039253"/>
          </a:xfrm>
        </p:grpSpPr>
        <p:sp>
          <p:nvSpPr>
            <p:cNvPr id="7" name="Freeform 6"/>
            <p:cNvSpPr/>
            <p:nvPr/>
          </p:nvSpPr>
          <p:spPr>
            <a:xfrm>
              <a:off x="2033587" y="2413396"/>
              <a:ext cx="2993151" cy="2031206"/>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5692" tIns="135692" rIns="135692" bIns="135692" numCol="1" spcCol="1270" anchor="ctr" anchorCtr="0">
              <a:noAutofit/>
            </a:bodyPr>
            <a:lstStyle/>
            <a:p>
              <a:pPr lvl="0" algn="ctr" defTabSz="889000">
                <a:lnSpc>
                  <a:spcPct val="90000"/>
                </a:lnSpc>
                <a:spcBef>
                  <a:spcPct val="0"/>
                </a:spcBef>
                <a:spcAft>
                  <a:spcPct val="35000"/>
                </a:spcAft>
              </a:pPr>
              <a:r>
                <a:rPr lang="vi-VN" sz="2800" b="1" kern="1200" dirty="0" smtClean="0">
                  <a:latin typeface="Times New Roman" panose="02020603050405020304" pitchFamily="18" charset="0"/>
                  <a:cs typeface="Times New Roman" panose="02020603050405020304" pitchFamily="18" charset="0"/>
                </a:rPr>
                <a:t>Lí lẽ </a:t>
              </a:r>
              <a:r>
                <a:rPr lang="en-US" sz="2800" b="1" kern="1200" dirty="0" smtClean="0">
                  <a:latin typeface="Times New Roman" panose="02020603050405020304" pitchFamily="18" charset="0"/>
                  <a:cs typeface="Times New Roman" panose="02020603050405020304" pitchFamily="18" charset="0"/>
                </a:rPr>
                <a:t>3</a:t>
              </a:r>
              <a:r>
                <a:rPr lang="vi-VN" sz="2800" b="1"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sức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nước</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5161626" y="3009216"/>
              <a:ext cx="717692" cy="839565"/>
            </a:xfrm>
            <a:custGeom>
              <a:avLst/>
              <a:gdLst>
                <a:gd name="connsiteX0" fmla="*/ 0 w 717692"/>
                <a:gd name="connsiteY0" fmla="*/ 167913 h 839565"/>
                <a:gd name="connsiteX1" fmla="*/ 358846 w 717692"/>
                <a:gd name="connsiteY1" fmla="*/ 167913 h 839565"/>
                <a:gd name="connsiteX2" fmla="*/ 358846 w 717692"/>
                <a:gd name="connsiteY2" fmla="*/ 0 h 839565"/>
                <a:gd name="connsiteX3" fmla="*/ 717692 w 717692"/>
                <a:gd name="connsiteY3" fmla="*/ 419783 h 839565"/>
                <a:gd name="connsiteX4" fmla="*/ 358846 w 717692"/>
                <a:gd name="connsiteY4" fmla="*/ 839565 h 839565"/>
                <a:gd name="connsiteX5" fmla="*/ 358846 w 717692"/>
                <a:gd name="connsiteY5" fmla="*/ 671652 h 839565"/>
                <a:gd name="connsiteX6" fmla="*/ 0 w 717692"/>
                <a:gd name="connsiteY6" fmla="*/ 671652 h 839565"/>
                <a:gd name="connsiteX7" fmla="*/ 0 w 717692"/>
                <a:gd name="connsiteY7" fmla="*/ 167913 h 8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692" h="839565">
                  <a:moveTo>
                    <a:pt x="0" y="167913"/>
                  </a:moveTo>
                  <a:lnTo>
                    <a:pt x="358846" y="167913"/>
                  </a:lnTo>
                  <a:lnTo>
                    <a:pt x="358846" y="0"/>
                  </a:lnTo>
                  <a:lnTo>
                    <a:pt x="717692" y="419783"/>
                  </a:lnTo>
                  <a:lnTo>
                    <a:pt x="358846" y="839565"/>
                  </a:lnTo>
                  <a:lnTo>
                    <a:pt x="358846" y="671652"/>
                  </a:lnTo>
                  <a:lnTo>
                    <a:pt x="0" y="671652"/>
                  </a:lnTo>
                  <a:lnTo>
                    <a:pt x="0" y="16791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167913" rIns="215308" bIns="167913" numCol="1" spcCol="1270" anchor="ctr" anchorCtr="0">
              <a:noAutofit/>
            </a:bodyPr>
            <a:lstStyle/>
            <a:p>
              <a:pPr lvl="0" algn="ctr" defTabSz="711200">
                <a:lnSpc>
                  <a:spcPct val="90000"/>
                </a:lnSpc>
                <a:spcBef>
                  <a:spcPct val="0"/>
                </a:spcBef>
                <a:spcAft>
                  <a:spcPct val="35000"/>
                </a:spcAft>
              </a:pPr>
              <a:endParaRPr lang="en-US" sz="1600" kern="1200"/>
            </a:p>
          </p:txBody>
        </p:sp>
        <p:sp>
          <p:nvSpPr>
            <p:cNvPr id="10" name="Freeform 9"/>
            <p:cNvSpPr/>
            <p:nvPr/>
          </p:nvSpPr>
          <p:spPr>
            <a:xfrm>
              <a:off x="5879318" y="2421443"/>
              <a:ext cx="4005937" cy="2031206"/>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35692" tIns="135692" rIns="135692" bIns="135692" numCol="1" spcCol="1270" anchor="ctr" anchorCtr="0">
              <a:noAutofit/>
            </a:bodyPr>
            <a:lstStyle/>
            <a:p>
              <a:pPr lvl="0" algn="ctr" defTabSz="889000">
                <a:lnSpc>
                  <a:spcPct val="90000"/>
                </a:lnSpc>
                <a:spcBef>
                  <a:spcPct val="0"/>
                </a:spcBef>
                <a:spcAft>
                  <a:spcPct val="35000"/>
                </a:spcAft>
              </a:pPr>
              <a:r>
                <a:rPr lang="vi-VN" sz="2800" b="1" kern="1200" dirty="0" smtClean="0">
                  <a:latin typeface="Times New Roman" panose="02020603050405020304" pitchFamily="18" charset="0"/>
                  <a:cs typeface="Times New Roman" panose="02020603050405020304" pitchFamily="18" charset="0"/>
                </a:rPr>
                <a:t>Bằng chứng</a:t>
              </a:r>
              <a:r>
                <a:rPr lang="en-US" sz="2800" b="1"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thường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tiềm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ẩm</a:t>
              </a:r>
              <a:r>
                <a:rPr lang="en-US" sz="2800" kern="1200" dirty="0" smtClean="0">
                  <a:latin typeface="Times New Roman" panose="02020603050405020304" pitchFamily="18" charset="0"/>
                  <a:cs typeface="Times New Roman" panose="02020603050405020304" pitchFamily="18" charset="0"/>
                </a:rPr>
                <a:t>&lt;=&gt; </a:t>
              </a:r>
              <a:r>
                <a:rPr lang="en-US" sz="2800" kern="1200" dirty="0" err="1" smtClean="0">
                  <a:latin typeface="Times New Roman" panose="02020603050405020304" pitchFamily="18" charset="0"/>
                  <a:cs typeface="Times New Roman" panose="02020603050405020304" pitchFamily="18" charset="0"/>
                </a:rPr>
                <a:t>Gióng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tập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hợp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thức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tỉnh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lượng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Gióng</a:t>
              </a:r>
              <a:endParaRPr lang="en-US" sz="2800" kern="1200" dirty="0">
                <a:latin typeface="Times New Roman" panose="02020603050405020304" pitchFamily="18" charset="0"/>
                <a:cs typeface="Times New Roman" panose="02020603050405020304" pitchFamily="18" charset="0"/>
              </a:endParaRPr>
            </a:p>
          </p:txBody>
        </p:sp>
      </p:grpSp>
      <p:sp>
        <p:nvSpPr>
          <p:cNvPr id="11" name="Horizontal Scroll 10"/>
          <p:cNvSpPr/>
          <p:nvPr/>
        </p:nvSpPr>
        <p:spPr>
          <a:xfrm>
            <a:off x="6693431" y="1554809"/>
            <a:ext cx="4939465" cy="4680891"/>
          </a:xfrm>
          <a:prstGeom prst="horizontalScroll">
            <a:avLst>
              <a:gd name="adj" fmla="val 7477"/>
            </a:avLst>
          </a:prstGeom>
        </p:spPr>
        <p:style>
          <a:lnRef idx="2">
            <a:schemeClr val="accent2"/>
          </a:lnRef>
          <a:fillRef idx="1">
            <a:schemeClr val="lt1"/>
          </a:fillRef>
          <a:effectRef idx="0">
            <a:schemeClr val="accent2"/>
          </a:effectRef>
          <a:fontRef idx="minor">
            <a:schemeClr val="dk1"/>
          </a:fontRef>
        </p:style>
        <p:txBody>
          <a:bodyPr rtlCol="0" anchor="ctr"/>
          <a:lstStyle/>
          <a:p>
            <a:pPr algn="just">
              <a:spcAft>
                <a:spcPts val="0"/>
              </a:spcAft>
            </a:pPr>
            <a:r>
              <a:rPr lang="vi-VN" sz="2800" b="1" dirty="0">
                <a:latin typeface="Times New Roman" panose="02020603050405020304" pitchFamily="18" charset="0"/>
                <a:ea typeface="Arial" panose="020B0604020202020204" pitchFamily="34" charset="0"/>
              </a:rPr>
              <a:t>Nhận xét: </a:t>
            </a:r>
            <a:r>
              <a:rPr lang="vi-VN" sz="2800" dirty="0">
                <a:latin typeface="Times New Roman" panose="02020603050405020304" pitchFamily="18" charset="0"/>
                <a:ea typeface="Arial" panose="020B0604020202020204" pitchFamily="34" charset="0"/>
              </a:rPr>
              <a:t>hệ thống các ý kiến, lí lẽ, bằng chứng được sắp xếp logic, rõ ràng, thể hiện được những nhận định của tác giả về nhân vật Thánh Gióng mang vẻ đẹp: phi thường nhưng cũng rất đời thường.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9419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out)">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3887188" y="641211"/>
            <a:ext cx="4032514" cy="523220"/>
          </a:xfrm>
          <a:prstGeom prst="rect">
            <a:avLst/>
          </a:prstGeom>
        </p:spPr>
        <p:txBody>
          <a:bodyPr wrap="none">
            <a:spAutoFit/>
          </a:bodyPr>
          <a:lstStyle/>
          <a:p>
            <a:pPr marL="270510" marR="0" lvl="0" indent="26987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42073" y="1243012"/>
            <a:ext cx="3058851" cy="523220"/>
          </a:xfrm>
          <a:prstGeom prst="rect">
            <a:avLst/>
          </a:prstGeom>
        </p:spPr>
        <p:txBody>
          <a:bodyPr wrap="none">
            <a:spAutoFit/>
          </a:bodyPr>
          <a:lstStyle/>
          <a:p>
            <a:pPr algn="just">
              <a:spcBef>
                <a:spcPts val="300"/>
              </a:spcBef>
              <a:spcAft>
                <a:spcPts val="300"/>
              </a:spcAft>
            </a:pPr>
            <a:r>
              <a:rPr lang="en-US" sz="2800" b="1" dirty="0">
                <a:latin typeface="Times New Roman" panose="02020603050405020304" pitchFamily="18" charset="0"/>
                <a:ea typeface="Times New Roman" panose="02020603050405020304" pitchFamily="18" charset="0"/>
              </a:rPr>
              <a:t>3.</a:t>
            </a:r>
            <a:r>
              <a:rPr lang="en-US" sz="2800"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rPr>
              <a:t>Kết thúc vấn đề.</a:t>
            </a:r>
            <a:endParaRPr lang="en-US" sz="2800" dirty="0">
              <a:effectLst/>
              <a:latin typeface="Times New Roman" panose="02020603050405020304" pitchFamily="18" charset="0"/>
              <a:ea typeface="Times New Roman" panose="02020603050405020304" pitchFamily="18" charset="0"/>
            </a:endParaRPr>
          </a:p>
        </p:txBody>
      </p:sp>
      <p:grpSp>
        <p:nvGrpSpPr>
          <p:cNvPr id="17" name="Group 16"/>
          <p:cNvGrpSpPr/>
          <p:nvPr/>
        </p:nvGrpSpPr>
        <p:grpSpPr>
          <a:xfrm>
            <a:off x="2021582" y="1801952"/>
            <a:ext cx="8123435" cy="3227248"/>
            <a:chOff x="2034282" y="1802764"/>
            <a:chExt cx="8123435" cy="3159357"/>
          </a:xfrm>
        </p:grpSpPr>
        <p:sp>
          <p:nvSpPr>
            <p:cNvPr id="18" name="Right Arrow 17"/>
            <p:cNvSpPr/>
            <p:nvPr/>
          </p:nvSpPr>
          <p:spPr>
            <a:xfrm>
              <a:off x="2034282" y="1802764"/>
              <a:ext cx="8123435" cy="3159357"/>
            </a:xfrm>
            <a:prstGeom prst="rightArrow">
              <a:avLst>
                <a:gd name="adj1" fmla="val 69559"/>
                <a:gd name="adj2" fmla="val 39320"/>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9" name="Freeform 18"/>
            <p:cNvSpPr/>
            <p:nvPr/>
          </p:nvSpPr>
          <p:spPr>
            <a:xfrm>
              <a:off x="2034282" y="2345266"/>
              <a:ext cx="3888878" cy="2167466"/>
            </a:xfrm>
            <a:custGeom>
              <a:avLst/>
              <a:gdLst>
                <a:gd name="connsiteX0" fmla="*/ 0 w 3888878"/>
                <a:gd name="connsiteY0" fmla="*/ 361252 h 2167466"/>
                <a:gd name="connsiteX1" fmla="*/ 361252 w 3888878"/>
                <a:gd name="connsiteY1" fmla="*/ 0 h 2167466"/>
                <a:gd name="connsiteX2" fmla="*/ 3527626 w 3888878"/>
                <a:gd name="connsiteY2" fmla="*/ 0 h 2167466"/>
                <a:gd name="connsiteX3" fmla="*/ 3888878 w 3888878"/>
                <a:gd name="connsiteY3" fmla="*/ 361252 h 2167466"/>
                <a:gd name="connsiteX4" fmla="*/ 3888878 w 3888878"/>
                <a:gd name="connsiteY4" fmla="*/ 1806214 h 2167466"/>
                <a:gd name="connsiteX5" fmla="*/ 3527626 w 3888878"/>
                <a:gd name="connsiteY5" fmla="*/ 2167466 h 2167466"/>
                <a:gd name="connsiteX6" fmla="*/ 361252 w 3888878"/>
                <a:gd name="connsiteY6" fmla="*/ 2167466 h 2167466"/>
                <a:gd name="connsiteX7" fmla="*/ 0 w 3888878"/>
                <a:gd name="connsiteY7" fmla="*/ 1806214 h 2167466"/>
                <a:gd name="connsiteX8" fmla="*/ 0 w 3888878"/>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8878" h="2167466">
                  <a:moveTo>
                    <a:pt x="0" y="361252"/>
                  </a:moveTo>
                  <a:cubicBezTo>
                    <a:pt x="0" y="161738"/>
                    <a:pt x="161738" y="0"/>
                    <a:pt x="361252" y="0"/>
                  </a:cubicBezTo>
                  <a:lnTo>
                    <a:pt x="3527626" y="0"/>
                  </a:lnTo>
                  <a:cubicBezTo>
                    <a:pt x="3727140" y="0"/>
                    <a:pt x="3888878" y="161738"/>
                    <a:pt x="3888878" y="361252"/>
                  </a:cubicBezTo>
                  <a:lnTo>
                    <a:pt x="3888878" y="1806214"/>
                  </a:lnTo>
                  <a:cubicBezTo>
                    <a:pt x="3888878" y="2005728"/>
                    <a:pt x="3727140" y="2167466"/>
                    <a:pt x="3527626" y="2167466"/>
                  </a:cubicBezTo>
                  <a:lnTo>
                    <a:pt x="361252" y="2167466"/>
                  </a:lnTo>
                  <a:cubicBezTo>
                    <a:pt x="161738" y="2167466"/>
                    <a:pt x="0" y="2005728"/>
                    <a:pt x="0" y="1806214"/>
                  </a:cubicBezTo>
                  <a:lnTo>
                    <a:pt x="0" y="36125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12487" tIns="212487" rIns="212487" bIns="212487" numCol="1" spcCol="1270" anchor="ctr" anchorCtr="0">
              <a:noAutofit/>
            </a:bodyPr>
            <a:lstStyle/>
            <a:p>
              <a:pPr lvl="0" algn="ctr"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Quá trình phát triển của nhân vật Thánh Gióng mang ý nghĩa nhân sinh và nên thơ -&gt; Quan điểm riêng.</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6268839" y="2345266"/>
              <a:ext cx="3888878" cy="2167466"/>
            </a:xfrm>
            <a:custGeom>
              <a:avLst/>
              <a:gdLst>
                <a:gd name="connsiteX0" fmla="*/ 0 w 3888878"/>
                <a:gd name="connsiteY0" fmla="*/ 361252 h 2167466"/>
                <a:gd name="connsiteX1" fmla="*/ 361252 w 3888878"/>
                <a:gd name="connsiteY1" fmla="*/ 0 h 2167466"/>
                <a:gd name="connsiteX2" fmla="*/ 3527626 w 3888878"/>
                <a:gd name="connsiteY2" fmla="*/ 0 h 2167466"/>
                <a:gd name="connsiteX3" fmla="*/ 3888878 w 3888878"/>
                <a:gd name="connsiteY3" fmla="*/ 361252 h 2167466"/>
                <a:gd name="connsiteX4" fmla="*/ 3888878 w 3888878"/>
                <a:gd name="connsiteY4" fmla="*/ 1806214 h 2167466"/>
                <a:gd name="connsiteX5" fmla="*/ 3527626 w 3888878"/>
                <a:gd name="connsiteY5" fmla="*/ 2167466 h 2167466"/>
                <a:gd name="connsiteX6" fmla="*/ 361252 w 3888878"/>
                <a:gd name="connsiteY6" fmla="*/ 2167466 h 2167466"/>
                <a:gd name="connsiteX7" fmla="*/ 0 w 3888878"/>
                <a:gd name="connsiteY7" fmla="*/ 1806214 h 2167466"/>
                <a:gd name="connsiteX8" fmla="*/ 0 w 3888878"/>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8878" h="2167466">
                  <a:moveTo>
                    <a:pt x="0" y="361252"/>
                  </a:moveTo>
                  <a:cubicBezTo>
                    <a:pt x="0" y="161738"/>
                    <a:pt x="161738" y="0"/>
                    <a:pt x="361252" y="0"/>
                  </a:cubicBezTo>
                  <a:lnTo>
                    <a:pt x="3527626" y="0"/>
                  </a:lnTo>
                  <a:cubicBezTo>
                    <a:pt x="3727140" y="0"/>
                    <a:pt x="3888878" y="161738"/>
                    <a:pt x="3888878" y="361252"/>
                  </a:cubicBezTo>
                  <a:lnTo>
                    <a:pt x="3888878" y="1806214"/>
                  </a:lnTo>
                  <a:cubicBezTo>
                    <a:pt x="3888878" y="2005728"/>
                    <a:pt x="3727140" y="2167466"/>
                    <a:pt x="3527626" y="2167466"/>
                  </a:cubicBezTo>
                  <a:lnTo>
                    <a:pt x="361252" y="2167466"/>
                  </a:lnTo>
                  <a:cubicBezTo>
                    <a:pt x="161738" y="2167466"/>
                    <a:pt x="0" y="2005728"/>
                    <a:pt x="0" y="1806214"/>
                  </a:cubicBezTo>
                  <a:lnTo>
                    <a:pt x="0" y="36125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212487" tIns="212487" rIns="212487" bIns="212487" numCol="1" spcCol="1270" anchor="ctr" anchorCtr="0">
              <a:noAutofit/>
            </a:bodyPr>
            <a:lstStyle/>
            <a:p>
              <a:pPr lvl="0" algn="ctr"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Những góc nhìn, cách hiểu khác nhau giúp chúng ta hiểu tác phẩm sâu hơn.</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7595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3887188" y="641211"/>
            <a:ext cx="4032514" cy="523220"/>
          </a:xfrm>
          <a:prstGeom prst="rect">
            <a:avLst/>
          </a:prstGeom>
        </p:spPr>
        <p:txBody>
          <a:bodyPr wrap="none">
            <a:spAutoFit/>
          </a:bodyPr>
          <a:lstStyle/>
          <a:p>
            <a:pPr marL="270510" marR="0" lvl="0" indent="26987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07555" y="1243012"/>
            <a:ext cx="4262642" cy="523220"/>
          </a:xfrm>
          <a:prstGeom prst="rect">
            <a:avLst/>
          </a:prstGeom>
        </p:spPr>
        <p:txBody>
          <a:bodyPr wrap="none">
            <a:spAutoFit/>
          </a:bodyPr>
          <a:lstStyle/>
          <a:p>
            <a:pPr>
              <a:spcAft>
                <a:spcPts val="120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800" dirty="0">
              <a:effectLst/>
              <a:latin typeface="Times New Roman" panose="02020603050405020304" pitchFamily="18" charset="0"/>
              <a:ea typeface="Times New Roman" panose="02020603050405020304" pitchFamily="18" charset="0"/>
            </a:endParaRPr>
          </a:p>
        </p:txBody>
      </p:sp>
      <p:grpSp>
        <p:nvGrpSpPr>
          <p:cNvPr id="7" name="Group 6"/>
          <p:cNvGrpSpPr/>
          <p:nvPr/>
        </p:nvGrpSpPr>
        <p:grpSpPr>
          <a:xfrm>
            <a:off x="1700568" y="2052459"/>
            <a:ext cx="8765465" cy="3176589"/>
            <a:chOff x="1977551" y="1840704"/>
            <a:chExt cx="8181833" cy="3176589"/>
          </a:xfrm>
          <a:scene3d>
            <a:camera prst="orthographicFront">
              <a:rot lat="0" lon="0" rev="0"/>
            </a:camera>
            <a:lightRig rig="soft" dir="t">
              <a:rot lat="0" lon="0" rev="0"/>
            </a:lightRig>
          </a:scene3d>
        </p:grpSpPr>
        <p:sp>
          <p:nvSpPr>
            <p:cNvPr id="9" name="Freeform 8"/>
            <p:cNvSpPr/>
            <p:nvPr/>
          </p:nvSpPr>
          <p:spPr>
            <a:xfrm rot="16200000">
              <a:off x="1539802" y="2278453"/>
              <a:ext cx="3176588" cy="2301090"/>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1785" tIns="102869" rIns="133351" bIns="2117726" numCol="1" spcCol="1270" anchor="t" anchorCtr="0">
              <a:noAutofit/>
            </a:bodyPr>
            <a:lstStyle/>
            <a:p>
              <a:pPr lvl="0" algn="r" defTabSz="1333500">
                <a:lnSpc>
                  <a:spcPct val="90000"/>
                </a:lnSpc>
                <a:spcBef>
                  <a:spcPct val="0"/>
                </a:spcBef>
                <a:spcAft>
                  <a:spcPct val="35000"/>
                </a:spcAft>
              </a:pPr>
              <a:endParaRPr lang="en-US" sz="3000" kern="1200"/>
            </a:p>
          </p:txBody>
        </p:sp>
        <p:sp>
          <p:nvSpPr>
            <p:cNvPr id="10" name="Freeform 9"/>
            <p:cNvSpPr/>
            <p:nvPr/>
          </p:nvSpPr>
          <p:spPr>
            <a:xfrm>
              <a:off x="2151736" y="1840705"/>
              <a:ext cx="2008966"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0" tIns="68580" rIns="0" bIns="0" numCol="1" spcCol="1270" anchor="t" anchorCtr="0">
              <a:noAutofit/>
            </a:bodyPr>
            <a:lstStyle/>
            <a:p>
              <a:pPr lvl="0" algn="l" defTabSz="889000">
                <a:lnSpc>
                  <a:spcPct val="90000"/>
                </a:lnSpc>
                <a:spcBef>
                  <a:spcPct val="0"/>
                </a:spcBef>
                <a:spcAft>
                  <a:spcPct val="35000"/>
                </a:spcAft>
              </a:pPr>
              <a:r>
                <a:rPr lang="en-US" sz="2400" b="0" kern="1200" dirty="0" err="1" smtClean="0">
                  <a:latin typeface="Times New Roman" panose="02020603050405020304" pitchFamily="18" charset="0"/>
                  <a:cs typeface="Times New Roman" panose="02020603050405020304" pitchFamily="18" charset="0"/>
                </a:rPr>
                <a:t>Niềm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yêu</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mến</a:t>
              </a:r>
              <a:r>
                <a:rPr lang="en-US" sz="2400" b="0" kern="1200" dirty="0" smtClean="0">
                  <a:latin typeface="Times New Roman" panose="02020603050405020304" pitchFamily="18" charset="0"/>
                  <a:cs typeface="Times New Roman" panose="02020603050405020304" pitchFamily="18" charset="0"/>
                </a:rPr>
                <a:t>, say </a:t>
              </a:r>
              <a:r>
                <a:rPr lang="en-US" sz="2400" b="0" kern="1200" dirty="0" err="1" smtClean="0">
                  <a:latin typeface="Times New Roman" panose="02020603050405020304" pitchFamily="18" charset="0"/>
                  <a:cs typeface="Times New Roman" panose="02020603050405020304" pitchFamily="18" charset="0"/>
                </a:rPr>
                <a:t>mê</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tìm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tòi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khám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phá</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giải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mã</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những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giá</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trị</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văn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học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dân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gian</a:t>
              </a:r>
              <a:r>
                <a:rPr lang="en-US" sz="2400" b="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rot="16200000">
              <a:off x="4288347" y="1886062"/>
              <a:ext cx="3176588" cy="3085873"/>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571785" tIns="102870" rIns="133351" bIns="2117726" numCol="1" spcCol="1270" anchor="t" anchorCtr="0">
              <a:noAutofit/>
            </a:bodyPr>
            <a:lstStyle/>
            <a:p>
              <a:pPr lvl="0" algn="r" defTabSz="1333500">
                <a:lnSpc>
                  <a:spcPct val="90000"/>
                </a:lnSpc>
                <a:spcBef>
                  <a:spcPct val="0"/>
                </a:spcBef>
                <a:spcAft>
                  <a:spcPct val="35000"/>
                </a:spcAft>
              </a:pPr>
              <a:endParaRPr lang="en-US" sz="3000" kern="1200"/>
            </a:p>
          </p:txBody>
        </p:sp>
        <p:sp>
          <p:nvSpPr>
            <p:cNvPr id="12" name="Flowchart: Extract 11"/>
            <p:cNvSpPr/>
            <p:nvPr/>
          </p:nvSpPr>
          <p:spPr>
            <a:xfrm rot="5400000">
              <a:off x="4111253" y="4352041"/>
              <a:ext cx="466715" cy="397073"/>
            </a:xfrm>
            <a:prstGeom prst="flowChartExtract">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15"/>
            <p:cNvSpPr/>
            <p:nvPr/>
          </p:nvSpPr>
          <p:spPr>
            <a:xfrm>
              <a:off x="4579239" y="1981553"/>
              <a:ext cx="2840339" cy="3035739"/>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hemeClr val="accent3">
                <a:hueOff val="1355300"/>
                <a:satOff val="50000"/>
                <a:lumOff val="-7353"/>
                <a:alphaOff val="0"/>
              </a:schemeClr>
            </a:effectRef>
            <a:fontRef idx="minor">
              <a:schemeClr val="lt1"/>
            </a:fontRef>
          </p:style>
          <p:txBody>
            <a:bodyPr spcFirstLastPara="0" vert="horz" wrap="square" lIns="0" tIns="68580" rIns="0" bIns="0" numCol="1" spcCol="1270" anchor="t" anchorCtr="0">
              <a:noAutofit/>
            </a:bodyPr>
            <a:lstStyle/>
            <a:p>
              <a:pPr lvl="0" algn="l" defTabSz="889000">
                <a:lnSpc>
                  <a:spcPct val="90000"/>
                </a:lnSpc>
                <a:spcBef>
                  <a:spcPct val="0"/>
                </a:spcBef>
                <a:spcAft>
                  <a:spcPct val="35000"/>
                </a:spcAft>
              </a:pPr>
              <a:r>
                <a:rPr lang="en-US" sz="2400" b="0" kern="1200" dirty="0" err="1" smtClean="0">
                  <a:latin typeface="Times New Roman" panose="02020603050405020304" pitchFamily="18" charset="0"/>
                  <a:cs typeface="Times New Roman" panose="02020603050405020304" pitchFamily="18" charset="0"/>
                </a:rPr>
                <a:t>Phát</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biểu</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quan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niệm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của</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nhân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dân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về</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hình</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mẫu</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người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anh</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hùng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về</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sức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mạnh</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đoàn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kết</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dân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tộc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trong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chống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giặc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ngoại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xâm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từ</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đó</a:t>
              </a:r>
              <a:r>
                <a:rPr lang="en-US" sz="2400" b="0" kern="1200" dirty="0" smtClean="0">
                  <a:latin typeface="Times New Roman" panose="02020603050405020304" pitchFamily="18" charset="0"/>
                  <a:cs typeface="Times New Roman" panose="02020603050405020304" pitchFamily="18" charset="0"/>
                </a:rPr>
                <a:t> ca </a:t>
              </a:r>
              <a:r>
                <a:rPr lang="en-US" sz="2400" b="0" kern="1200" dirty="0" err="1" smtClean="0">
                  <a:latin typeface="Times New Roman" panose="02020603050405020304" pitchFamily="18" charset="0"/>
                  <a:cs typeface="Times New Roman" panose="02020603050405020304" pitchFamily="18" charset="0"/>
                </a:rPr>
                <a:t>ngợi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truyền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thống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yêu</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nước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của</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dân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tộc</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rot="16200000">
              <a:off x="7247512"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571785" tIns="102870" rIns="133351" bIns="2117725" numCol="1" spcCol="1270" anchor="t" anchorCtr="0">
              <a:noAutofit/>
            </a:bodyPr>
            <a:lstStyle/>
            <a:p>
              <a:pPr lvl="0" algn="r" defTabSz="1333500">
                <a:lnSpc>
                  <a:spcPct val="90000"/>
                </a:lnSpc>
                <a:spcBef>
                  <a:spcPct val="0"/>
                </a:spcBef>
                <a:spcAft>
                  <a:spcPct val="35000"/>
                </a:spcAft>
              </a:pPr>
              <a:endParaRPr lang="en-US" sz="3000" kern="1200"/>
            </a:p>
          </p:txBody>
        </p:sp>
        <p:sp>
          <p:nvSpPr>
            <p:cNvPr id="24" name="Flowchart: Extract 23"/>
            <p:cNvSpPr/>
            <p:nvPr/>
          </p:nvSpPr>
          <p:spPr>
            <a:xfrm rot="5400000">
              <a:off x="7292106" y="4364677"/>
              <a:ext cx="466715" cy="397073"/>
            </a:xfrm>
            <a:prstGeom prst="flowChartExtract">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3">
                <a:hueOff val="2710599"/>
                <a:satOff val="100000"/>
                <a:lumOff val="-1470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Freeform 24"/>
            <p:cNvSpPr/>
            <p:nvPr/>
          </p:nvSpPr>
          <p:spPr>
            <a:xfrm>
              <a:off x="7665111" y="2122401"/>
              <a:ext cx="2401625" cy="2894891"/>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hemeClr val="accent3">
                <a:hueOff val="2710599"/>
                <a:satOff val="100000"/>
                <a:lumOff val="-14706"/>
                <a:alphaOff val="0"/>
              </a:schemeClr>
            </a:effectRef>
            <a:fontRef idx="minor">
              <a:schemeClr val="lt1"/>
            </a:fontRef>
          </p:style>
          <p:txBody>
            <a:bodyPr spcFirstLastPara="0" vert="horz" wrap="square" lIns="0" tIns="68580" rIns="0" bIns="0" numCol="1" spcCol="1270" anchor="t" anchorCtr="0">
              <a:noAutofit/>
            </a:bodyPr>
            <a:lstStyle/>
            <a:p>
              <a:pPr lvl="0" algn="l" defTabSz="889000">
                <a:lnSpc>
                  <a:spcPct val="90000"/>
                </a:lnSpc>
                <a:spcBef>
                  <a:spcPct val="0"/>
                </a:spcBef>
                <a:spcAft>
                  <a:spcPct val="35000"/>
                </a:spcAft>
              </a:pPr>
              <a:r>
                <a:rPr lang="en-US" sz="2400" b="0" kern="1200" dirty="0" err="1" smtClean="0">
                  <a:latin typeface="Times New Roman" panose="02020603050405020304" pitchFamily="18" charset="0"/>
                  <a:cs typeface="Times New Roman" panose="02020603050405020304" pitchFamily="18" charset="0"/>
                </a:rPr>
                <a:t>Bài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học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rút</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ra</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Các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thế</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hệ</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người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đọc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sẽ</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lưu</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giữ</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phát</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huy</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giá</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trị</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của</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các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sáng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tác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văn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học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dân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gian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trong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cuộc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sống</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9688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3887188" y="641211"/>
            <a:ext cx="4032514" cy="523220"/>
          </a:xfrm>
          <a:prstGeom prst="rect">
            <a:avLst/>
          </a:prstGeom>
        </p:spPr>
        <p:txBody>
          <a:bodyPr wrap="none">
            <a:spAutoFit/>
          </a:bodyPr>
          <a:lstStyle/>
          <a:p>
            <a:pPr marL="270510" marR="0" lvl="0" indent="26987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708480" y="1143000"/>
            <a:ext cx="2077941" cy="523220"/>
          </a:xfrm>
          <a:prstGeom prst="rect">
            <a:avLst/>
          </a:prstGeom>
        </p:spPr>
        <p:txBody>
          <a:bodyPr wrap="none">
            <a:spAutoFit/>
          </a:bodyPr>
          <a:lstStyle/>
          <a:p>
            <a:r>
              <a:rPr lang="vi-VN" sz="2800" b="1" dirty="0">
                <a:solidFill>
                  <a:srgbClr val="0000FF"/>
                </a:solidFill>
                <a:latin typeface="Times New Roman" panose="02020603050405020304" pitchFamily="18" charset="0"/>
                <a:ea typeface="Times New Roman" panose="02020603050405020304" pitchFamily="18" charset="0"/>
              </a:rPr>
              <a:t>I</a:t>
            </a:r>
            <a:r>
              <a:rPr lang="en-US" sz="2800" b="1" dirty="0">
                <a:solidFill>
                  <a:srgbClr val="0000FF"/>
                </a:solidFill>
                <a:latin typeface="Times New Roman" panose="02020603050405020304" pitchFamily="18" charset="0"/>
                <a:ea typeface="Times New Roman" panose="02020603050405020304" pitchFamily="18" charset="0"/>
              </a:rPr>
              <a:t>V.</a:t>
            </a:r>
            <a:r>
              <a:rPr lang="vi-VN" sz="2800" b="1" dirty="0">
                <a:solidFill>
                  <a:srgbClr val="0000FF"/>
                </a:solidFill>
                <a:latin typeface="Times New Roman" panose="02020603050405020304" pitchFamily="18" charset="0"/>
                <a:ea typeface="Times New Roman" panose="02020603050405020304" pitchFamily="18" charset="0"/>
              </a:rPr>
              <a:t> Tổng kết</a:t>
            </a:r>
            <a:endParaRPr lang="en-US" sz="2800" dirty="0"/>
          </a:p>
        </p:txBody>
      </p:sp>
      <p:grpSp>
        <p:nvGrpSpPr>
          <p:cNvPr id="27" name="Group 26"/>
          <p:cNvGrpSpPr/>
          <p:nvPr/>
        </p:nvGrpSpPr>
        <p:grpSpPr>
          <a:xfrm>
            <a:off x="708480" y="1912430"/>
            <a:ext cx="4745942" cy="3512234"/>
            <a:chOff x="708480" y="1912430"/>
            <a:chExt cx="4745942" cy="3512234"/>
          </a:xfrm>
        </p:grpSpPr>
        <p:sp>
          <p:nvSpPr>
            <p:cNvPr id="18" name="Freeform 17"/>
            <p:cNvSpPr/>
            <p:nvPr/>
          </p:nvSpPr>
          <p:spPr>
            <a:xfrm>
              <a:off x="2403350" y="2378799"/>
              <a:ext cx="3051072" cy="3045865"/>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2" tIns="99568" rIns="99567" bIns="99568" numCol="1" spcCol="1270" anchor="ctr" anchorCtr="0">
              <a:noAutofit/>
            </a:bodyPr>
            <a:lstStyle/>
            <a:p>
              <a:pPr lvl="0" algn="l" defTabSz="6223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Lập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chặt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thuyết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chọn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biểu</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708480" y="1912430"/>
              <a:ext cx="2034048" cy="1093985"/>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8905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1. </a:t>
              </a:r>
              <a:r>
                <a:rPr lang="en-US" sz="2800" b="1" kern="1200" dirty="0" err="1" smtClean="0">
                  <a:latin typeface="Times New Roman" panose="02020603050405020304" pitchFamily="18" charset="0"/>
                  <a:cs typeface="Times New Roman" panose="02020603050405020304" pitchFamily="18" charset="0"/>
                </a:rPr>
                <a:t>Nghệ</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thuật</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grpSp>
        <p:nvGrpSpPr>
          <p:cNvPr id="28" name="Group 27"/>
          <p:cNvGrpSpPr/>
          <p:nvPr/>
        </p:nvGrpSpPr>
        <p:grpSpPr>
          <a:xfrm>
            <a:off x="5529569" y="1383859"/>
            <a:ext cx="5733054" cy="4419423"/>
            <a:chOff x="5529569" y="1383859"/>
            <a:chExt cx="5733054" cy="4419423"/>
          </a:xfrm>
        </p:grpSpPr>
        <p:sp>
          <p:nvSpPr>
            <p:cNvPr id="20" name="Freeform 19"/>
            <p:cNvSpPr/>
            <p:nvPr/>
          </p:nvSpPr>
          <p:spPr>
            <a:xfrm>
              <a:off x="7488471" y="2222190"/>
              <a:ext cx="3774152" cy="3581092"/>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849226"/>
                <a:satOff val="-75346"/>
                <a:lumOff val="-769"/>
                <a:alphaOff val="0"/>
              </a:schemeClr>
            </a:lnRef>
            <a:fillRef idx="1">
              <a:schemeClr val="accent2">
                <a:tint val="40000"/>
                <a:alpha val="90000"/>
                <a:hueOff val="-849226"/>
                <a:satOff val="-75346"/>
                <a:lumOff val="-769"/>
                <a:alphaOff val="0"/>
              </a:schemeClr>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txBody>
            <a:bodyPr spcFirstLastPara="0" vert="horz" wrap="square" lIns="406241" tIns="99568" rIns="99568" bIns="99568" numCol="1" spcCol="1270" anchor="ctr" anchorCtr="0">
              <a:noAutofit/>
            </a:bodyPr>
            <a:lstStyle/>
            <a:p>
              <a:pPr lvl="0" algn="l" defTabSz="6223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xây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sắc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vừa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anh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hùng</a:t>
              </a:r>
              <a:r>
                <a:rPr lang="en-US" sz="2800" kern="1200" dirty="0" smtClean="0">
                  <a:latin typeface="Times New Roman" panose="02020603050405020304" pitchFamily="18" charset="0"/>
                  <a:cs typeface="Times New Roman" panose="02020603050405020304" pitchFamily="18" charset="0"/>
                </a:rPr>
                <a:t> phi </a:t>
              </a:r>
              <a:r>
                <a:rPr lang="en-US" sz="2800" kern="1200" dirty="0" err="1" smtClean="0">
                  <a:latin typeface="Times New Roman" panose="02020603050405020304" pitchFamily="18" charset="0"/>
                  <a:cs typeface="Times New Roman" panose="02020603050405020304" pitchFamily="18" charset="0"/>
                </a:rPr>
                <a:t>thường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vẻ</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đẹp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tưởng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vừa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vẻ</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đẹp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gũi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5529569" y="1383859"/>
              <a:ext cx="2440860" cy="1207512"/>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8905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 </a:t>
              </a:r>
              <a:r>
                <a:rPr lang="en-US" sz="2800" b="1" kern="1200" dirty="0" err="1" smtClean="0">
                  <a:latin typeface="Times New Roman" panose="02020603050405020304" pitchFamily="18" charset="0"/>
                  <a:cs typeface="Times New Roman" panose="02020603050405020304" pitchFamily="18" charset="0"/>
                </a:rPr>
                <a:t>Nội</a:t>
              </a:r>
              <a:r>
                <a:rPr lang="en-US" sz="2800" b="1" kern="1200" dirty="0" smtClean="0">
                  <a:latin typeface="Times New Roman" panose="02020603050405020304" pitchFamily="18" charset="0"/>
                  <a:cs typeface="Times New Roman" panose="02020603050405020304" pitchFamily="18" charset="0"/>
                </a:rPr>
                <a:t> dung, ý </a:t>
              </a:r>
              <a:r>
                <a:rPr lang="en-US" sz="2800" b="1" kern="1200" dirty="0" err="1" smtClean="0">
                  <a:latin typeface="Times New Roman" panose="02020603050405020304" pitchFamily="18" charset="0"/>
                  <a:cs typeface="Times New Roman" panose="02020603050405020304" pitchFamily="18" charset="0"/>
                </a:rPr>
                <a:t>nghĩa</a:t>
              </a:r>
              <a:r>
                <a:rPr lang="en-US" sz="2800" b="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363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183794" y="684766"/>
            <a:ext cx="1811713"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Khởi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1930605" y="1814331"/>
            <a:ext cx="8318090" cy="3155875"/>
          </a:xfrm>
          <a:prstGeom prst="rect">
            <a:avLst/>
          </a:prstGeom>
        </p:spPr>
      </p:pic>
      <p:sp>
        <p:nvSpPr>
          <p:cNvPr id="6" name="Rectangle 5"/>
          <p:cNvSpPr/>
          <p:nvPr/>
        </p:nvSpPr>
        <p:spPr>
          <a:xfrm>
            <a:off x="3093014" y="2360683"/>
            <a:ext cx="6347054" cy="1815882"/>
          </a:xfrm>
          <a:prstGeom prst="rect">
            <a:avLst/>
          </a:prstGeom>
        </p:spPr>
        <p:txBody>
          <a:bodyPr wrap="square">
            <a:spAutoFit/>
          </a:bodyPr>
          <a:lstStyle/>
          <a:p>
            <a:pPr marL="30480" marR="30480" algn="just">
              <a:spcAft>
                <a:spcPts val="1200"/>
              </a:spcAft>
            </a:pP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hỏi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bè</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nâng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 ham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hỏi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nữa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nâng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gũi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bè</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263921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5219798" y="655151"/>
            <a:ext cx="1752403"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Luyện tập</a:t>
            </a:r>
            <a:endParaRPr lang="en-US" sz="2800" dirty="0"/>
          </a:p>
        </p:txBody>
      </p:sp>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3227" t="18186" r="1935" b="16008"/>
          <a:stretch/>
        </p:blipFill>
        <p:spPr>
          <a:xfrm>
            <a:off x="660400" y="1339288"/>
            <a:ext cx="10845800" cy="5147237"/>
          </a:xfrm>
          <a:prstGeom prst="rect">
            <a:avLst/>
          </a:prstGeom>
        </p:spPr>
      </p:pic>
      <p:sp>
        <p:nvSpPr>
          <p:cNvPr id="29" name="Rectangle 28"/>
          <p:cNvSpPr/>
          <p:nvPr/>
        </p:nvSpPr>
        <p:spPr>
          <a:xfrm>
            <a:off x="593901" y="1003628"/>
            <a:ext cx="274434" cy="523220"/>
          </a:xfrm>
          <a:prstGeom prst="rect">
            <a:avLst/>
          </a:prstGeom>
        </p:spPr>
        <p:txBody>
          <a:bodyPr wrap="none">
            <a:spAutoFit/>
          </a:bodyPr>
          <a:lstStyle/>
          <a:p>
            <a:r>
              <a:rPr lang="pt-BR" sz="2800" b="1" dirty="0" smtClean="0">
                <a:solidFill>
                  <a:srgbClr val="0000FF"/>
                </a:solidFill>
                <a:latin typeface="Times New Roman" panose="02020603050405020304" pitchFamily="18" charset="0"/>
                <a:ea typeface="Times New Roman" panose="02020603050405020304" pitchFamily="18" charset="0"/>
              </a:rPr>
              <a:t> </a:t>
            </a:r>
            <a:endParaRPr lang="en-US" sz="2800" dirty="0"/>
          </a:p>
        </p:txBody>
      </p:sp>
      <p:sp>
        <p:nvSpPr>
          <p:cNvPr id="34" name="Rectangle 33"/>
          <p:cNvSpPr/>
          <p:nvPr/>
        </p:nvSpPr>
        <p:spPr>
          <a:xfrm>
            <a:off x="1828798" y="2221582"/>
            <a:ext cx="8981769" cy="3570208"/>
          </a:xfrm>
          <a:prstGeom prst="rect">
            <a:avLst/>
          </a:prstGeom>
        </p:spPr>
        <p:txBody>
          <a:bodyPr wrap="square">
            <a:spAutoFit/>
          </a:bodyPr>
          <a:lstStyle/>
          <a:p>
            <a:pPr algn="just">
              <a:spcAft>
                <a:spcPts val="1200"/>
              </a:spcAft>
            </a:pPr>
            <a:r>
              <a:rPr lang="en-US" sz="2400" b="1" dirty="0" err="1" smtClean="0">
                <a:solidFill>
                  <a:srgbClr val="000000"/>
                </a:solidFill>
                <a:latin typeface="Times New Roman" panose="02020603050405020304" pitchFamily="18" charset="0"/>
                <a:ea typeface="Times New Roman" panose="02020603050405020304" pitchFamily="18" charset="0"/>
              </a:rPr>
              <a:t>Bài</a:t>
            </a:r>
            <a:r>
              <a:rPr lang="en-US" sz="2400" b="1" dirty="0" smtClean="0">
                <a:solidFill>
                  <a:srgbClr val="000000"/>
                </a:solidFill>
                <a:latin typeface="Times New Roman" panose="02020603050405020304" pitchFamily="18" charset="0"/>
                <a:ea typeface="Times New Roman" panose="02020603050405020304" pitchFamily="18" charset="0"/>
              </a:rPr>
              <a:t> </a:t>
            </a:r>
            <a:r>
              <a:rPr lang="en-US" sz="2400" b="1" dirty="0" err="1" smtClean="0">
                <a:solidFill>
                  <a:srgbClr val="000000"/>
                </a:solidFill>
                <a:latin typeface="Times New Roman" panose="02020603050405020304" pitchFamily="18" charset="0"/>
                <a:ea typeface="Times New Roman" panose="02020603050405020304" pitchFamily="18" charset="0"/>
              </a:rPr>
              <a:t>tập</a:t>
            </a:r>
            <a:r>
              <a:rPr lang="en-US" sz="2400" b="1" dirty="0" smtClean="0">
                <a:solidFill>
                  <a:srgbClr val="000000"/>
                </a:solidFill>
                <a:latin typeface="Times New Roman" panose="02020603050405020304" pitchFamily="18" charset="0"/>
                <a:ea typeface="Times New Roman" panose="02020603050405020304" pitchFamily="18" charset="0"/>
              </a:rPr>
              <a:t>: </a:t>
            </a:r>
            <a:r>
              <a:rPr lang="vi-VN" sz="2400" dirty="0" smtClean="0">
                <a:solidFill>
                  <a:srgbClr val="000000"/>
                </a:solidFill>
                <a:latin typeface="Times New Roman" panose="02020603050405020304" pitchFamily="18" charset="0"/>
                <a:ea typeface="Times New Roman" panose="02020603050405020304" pitchFamily="18" charset="0"/>
              </a:rPr>
              <a:t>Trong </a:t>
            </a:r>
            <a:r>
              <a:rPr lang="vi-VN" sz="2400" dirty="0">
                <a:solidFill>
                  <a:srgbClr val="000000"/>
                </a:solidFill>
                <a:latin typeface="Times New Roman" panose="02020603050405020304" pitchFamily="18" charset="0"/>
                <a:ea typeface="Times New Roman" panose="02020603050405020304" pitchFamily="18" charset="0"/>
              </a:rPr>
              <a:t>đoạn văn sau, câu nào thê hiện lí lẽ, câu nào thể hiện bằng chứng?</a:t>
            </a:r>
            <a:endParaRPr lang="en-US" sz="2400" dirty="0">
              <a:latin typeface="Times New Roman" panose="02020603050405020304" pitchFamily="18" charset="0"/>
              <a:ea typeface="Times New Roman" panose="02020603050405020304" pitchFamily="18" charset="0"/>
            </a:endParaRPr>
          </a:p>
          <a:p>
            <a:pPr algn="just">
              <a:spcAft>
                <a:spcPts val="1200"/>
              </a:spcAft>
            </a:pPr>
            <a:r>
              <a:rPr lang="en-US" sz="2400" i="1" dirty="0">
                <a:solidFill>
                  <a:srgbClr val="000000"/>
                </a:solidFill>
                <a:latin typeface="Times New Roman" panose="02020603050405020304" pitchFamily="18" charset="0"/>
                <a:ea typeface="Times New Roman" panose="02020603050405020304" pitchFamily="18" charset="0"/>
              </a:rPr>
              <a:t>“</a:t>
            </a:r>
            <a:r>
              <a:rPr lang="en-US" sz="2400" i="1" dirty="0" err="1">
                <a:solidFill>
                  <a:srgbClr val="000000"/>
                </a:solidFill>
                <a:latin typeface="Times New Roman" panose="02020603050405020304" pitchFamily="18" charset="0"/>
                <a:ea typeface="Times New Roman" panose="02020603050405020304" pitchFamily="18" charset="0"/>
              </a:rPr>
              <a:t>Quá</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trình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ra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đời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trưởng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thành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chiến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thắng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giặc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ngoại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xâm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Gióng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đều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gắn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với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người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dân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bình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dị</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Dù</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có</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siêu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nhiên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kì</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ảo</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đến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đâu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Giỏng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vẫn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phải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nằm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trong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bụng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mẹ</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dù</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mấy</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tháng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vẫn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phải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uống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nước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ăn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cơm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với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dù</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mấy</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nong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vẫn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phải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mặc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quần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áo</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bằng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vải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dân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làng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Phù</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Đông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dù</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cỡ</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rộng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đến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đâu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ngay</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cả</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ngựa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sắt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roi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sắt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áo</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giáp</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sắt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Gióng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cũng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là</a:t>
            </a:r>
            <a:r>
              <a:rPr lang="en-US" sz="2400" i="1" dirty="0">
                <a:solidFill>
                  <a:srgbClr val="000000"/>
                </a:solidFill>
                <a:latin typeface="Times New Roman" panose="02020603050405020304" pitchFamily="18" charset="0"/>
                <a:ea typeface="Times New Roman" panose="02020603050405020304" pitchFamily="18" charset="0"/>
              </a:rPr>
              <a:t> do </a:t>
            </a:r>
            <a:r>
              <a:rPr lang="en-US" sz="2400" i="1" dirty="0" err="1">
                <a:solidFill>
                  <a:srgbClr val="000000"/>
                </a:solidFill>
                <a:latin typeface="Times New Roman" panose="02020603050405020304" pitchFamily="18" charset="0"/>
                <a:ea typeface="Times New Roman" panose="02020603050405020304" pitchFamily="18" charset="0"/>
              </a:rPr>
              <a:t>vua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Hùng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tập</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hợp</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người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thợ</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rèn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tài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giỏi</a:t>
            </a:r>
            <a:r>
              <a:rPr lang="en-US" sz="2400" i="1" dirty="0">
                <a:solidFill>
                  <a:srgbClr val="000000"/>
                </a:solidFill>
                <a:latin typeface="Times New Roman" panose="02020603050405020304" pitchFamily="18" charset="0"/>
                <a:ea typeface="Times New Roman" panose="02020603050405020304" pitchFamily="18" charset="0"/>
              </a:rPr>
              <a:t> ở </a:t>
            </a:r>
            <a:r>
              <a:rPr lang="en-US" sz="2400" i="1" dirty="0" err="1">
                <a:solidFill>
                  <a:srgbClr val="000000"/>
                </a:solidFill>
                <a:latin typeface="Times New Roman" panose="02020603050405020304" pitchFamily="18" charset="0"/>
                <a:ea typeface="Times New Roman" panose="02020603050405020304" pitchFamily="18" charset="0"/>
              </a:rPr>
              <a:t>trong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nước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đúc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nên</a:t>
            </a:r>
            <a:r>
              <a:rPr lang="en-US" sz="2400" i="1"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872081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4847144" y="734455"/>
            <a:ext cx="1752403"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Luyện tập</a:t>
            </a:r>
            <a:endParaRPr lang="en-US" sz="2800" dirty="0"/>
          </a:p>
        </p:txBody>
      </p:sp>
      <p:sp>
        <p:nvSpPr>
          <p:cNvPr id="3" name="Rectangle 2"/>
          <p:cNvSpPr/>
          <p:nvPr/>
        </p:nvSpPr>
        <p:spPr>
          <a:xfrm>
            <a:off x="614589" y="1469577"/>
            <a:ext cx="10845800" cy="4447371"/>
          </a:xfrm>
          <a:prstGeom prst="rect">
            <a:avLst/>
          </a:prstGeom>
        </p:spPr>
        <p:txBody>
          <a:bodyPr>
            <a:spAutoFit/>
          </a:bodyPr>
          <a:lstStyle/>
          <a:p>
            <a:pPr algn="just">
              <a:lnSpc>
                <a:spcPct val="150000"/>
              </a:lnSpc>
              <a:spcAft>
                <a:spcPts val="1200"/>
              </a:spcAft>
            </a:pPr>
            <a:r>
              <a:rPr lang="en-US" sz="2600" dirty="0">
                <a:latin typeface="Times New Roman" panose="02020603050405020304" pitchFamily="18" charset="0"/>
                <a:ea typeface="Times New Roman" panose="02020603050405020304" pitchFamily="18" charset="0"/>
              </a:rPr>
              <a:t> </a:t>
            </a:r>
            <a:r>
              <a:rPr lang="en-US" sz="2600" dirty="0" smtClean="0">
                <a:latin typeface="Times New Roman" panose="02020603050405020304" pitchFamily="18" charset="0"/>
                <a:ea typeface="Times New Roman" panose="02020603050405020304" pitchFamily="18" charset="0"/>
              </a:rPr>
              <a:t>- </a:t>
            </a:r>
            <a:r>
              <a:rPr lang="vi-VN" sz="2600" b="1" dirty="0" smtClean="0">
                <a:latin typeface="Times New Roman" panose="02020603050405020304" pitchFamily="18" charset="0"/>
                <a:ea typeface="Times New Roman" panose="02020603050405020304" pitchFamily="18" charset="0"/>
              </a:rPr>
              <a:t>Câu </a:t>
            </a:r>
            <a:r>
              <a:rPr lang="vi-VN" sz="2600" b="1" dirty="0">
                <a:latin typeface="Times New Roman" panose="02020603050405020304" pitchFamily="18" charset="0"/>
                <a:ea typeface="Times New Roman" panose="02020603050405020304" pitchFamily="18" charset="0"/>
              </a:rPr>
              <a:t>thể hiện lí lẽ </a:t>
            </a:r>
            <a:r>
              <a:rPr lang="vi-VN" sz="2600" dirty="0">
                <a:latin typeface="Times New Roman" panose="02020603050405020304" pitchFamily="18" charset="0"/>
                <a:ea typeface="Times New Roman" panose="02020603050405020304" pitchFamily="18" charset="0"/>
              </a:rPr>
              <a:t>là: Quá trình ra đời, trưởng thành và chiến thắng giặc ngoại xâm của Gióng đều gắn với những người dân bình dị.</a:t>
            </a:r>
            <a:endParaRPr lang="en-US" sz="2600" dirty="0">
              <a:latin typeface="Times New Roman" panose="02020603050405020304" pitchFamily="18" charset="0"/>
              <a:ea typeface="Times New Roman" panose="02020603050405020304" pitchFamily="18" charset="0"/>
            </a:endParaRPr>
          </a:p>
          <a:p>
            <a:pPr algn="just">
              <a:lnSpc>
                <a:spcPct val="150000"/>
              </a:lnSpc>
              <a:spcAft>
                <a:spcPts val="1200"/>
              </a:spcAft>
            </a:pPr>
            <a:r>
              <a:rPr lang="en-US" sz="2600" dirty="0">
                <a:latin typeface="Times New Roman" panose="02020603050405020304" pitchFamily="18" charset="0"/>
                <a:ea typeface="Times New Roman" panose="02020603050405020304" pitchFamily="18" charset="0"/>
              </a:rPr>
              <a:t> </a:t>
            </a:r>
            <a:r>
              <a:rPr lang="en-US" sz="2600" dirty="0" smtClean="0">
                <a:latin typeface="Times New Roman" panose="02020603050405020304" pitchFamily="18" charset="0"/>
                <a:ea typeface="Times New Roman" panose="02020603050405020304" pitchFamily="18" charset="0"/>
              </a:rPr>
              <a:t>- </a:t>
            </a:r>
            <a:r>
              <a:rPr lang="vi-VN" sz="2600" b="1" dirty="0" smtClean="0">
                <a:latin typeface="Times New Roman" panose="02020603050405020304" pitchFamily="18" charset="0"/>
                <a:ea typeface="Times New Roman" panose="02020603050405020304" pitchFamily="18" charset="0"/>
              </a:rPr>
              <a:t>Câu </a:t>
            </a:r>
            <a:r>
              <a:rPr lang="vi-VN" sz="2600" b="1" dirty="0">
                <a:latin typeface="Times New Roman" panose="02020603050405020304" pitchFamily="18" charset="0"/>
                <a:ea typeface="Times New Roman" panose="02020603050405020304" pitchFamily="18" charset="0"/>
              </a:rPr>
              <a:t>thể hiện bằng chứng </a:t>
            </a:r>
            <a:r>
              <a:rPr lang="vi-VN" sz="2600" dirty="0">
                <a:latin typeface="Times New Roman" panose="02020603050405020304" pitchFamily="18" charset="0"/>
                <a:ea typeface="Times New Roman" panose="02020603050405020304" pitchFamily="18" charset="0"/>
              </a:rPr>
              <a:t>là: Dù có siêu nhiên kì ảo đến đâu, Giỏng vẫn phải “nằm trong bụng mẹ” (dù là mấy tháng), vẫn phải “uống nước, ăn cơm với cà” (dù là mấy nong), vẫn phải mặc quần áo bằng vải của dân làng Phù Đồng (dù là cỡ rộng đến đâu). Và ngay cả ngựa sắt, roi sắt, áo giáp sắt, của Gióng cũng là do vua Hùng tập hợp những người thợ rèn tài giỏi ở trong nước đúc nên.</a:t>
            </a:r>
            <a:endParaRPr lang="en-US" sz="2600" dirty="0"/>
          </a:p>
        </p:txBody>
      </p:sp>
    </p:spTree>
    <p:extLst>
      <p:ext uri="{BB962C8B-B14F-4D97-AF65-F5344CB8AC3E}">
        <p14:creationId xmlns:p14="http://schemas.microsoft.com/office/powerpoint/2010/main" val="14631689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219885" y="680824"/>
            <a:ext cx="1694695" cy="523220"/>
          </a:xfrm>
          <a:prstGeom prst="rect">
            <a:avLst/>
          </a:prstGeom>
        </p:spPr>
        <p:txBody>
          <a:bodyPr wrap="none">
            <a:spAutoFit/>
          </a:bodyPr>
          <a:lstStyle/>
          <a:p>
            <a:r>
              <a:rPr lang="en-US" sz="2800" b="1" dirty="0" err="1">
                <a:solidFill>
                  <a:srgbClr val="0000FF"/>
                </a:solidFill>
                <a:latin typeface="Times New Roman" panose="02020603050405020304" pitchFamily="18" charset="0"/>
                <a:ea typeface="Times New Roman" panose="02020603050405020304" pitchFamily="18" charset="0"/>
              </a:rPr>
              <a:t>Vận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dụng</a:t>
            </a:r>
            <a:endParaRPr lang="en-US" sz="2800" dirty="0"/>
          </a:p>
        </p:txBody>
      </p:sp>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6390" t="16833" r="6991" b="12120"/>
          <a:stretch/>
        </p:blipFill>
        <p:spPr>
          <a:xfrm>
            <a:off x="2484489" y="1578356"/>
            <a:ext cx="7197623" cy="3554362"/>
          </a:xfrm>
          <a:prstGeom prst="rect">
            <a:avLst/>
          </a:prstGeom>
        </p:spPr>
      </p:pic>
      <p:sp>
        <p:nvSpPr>
          <p:cNvPr id="7" name="Rectangle 6"/>
          <p:cNvSpPr/>
          <p:nvPr/>
        </p:nvSpPr>
        <p:spPr>
          <a:xfrm>
            <a:off x="3439236" y="2716467"/>
            <a:ext cx="5708757" cy="2062103"/>
          </a:xfrm>
          <a:prstGeom prst="rect">
            <a:avLst/>
          </a:prstGeom>
        </p:spPr>
        <p:txBody>
          <a:bodyPr wrap="square">
            <a:spAutoFit/>
          </a:bodyPr>
          <a:lstStyle/>
          <a:p>
            <a:r>
              <a:rPr lang="en-US" sz="3200" b="1" dirty="0" err="1" smtClean="0">
                <a:latin typeface="Times New Roman" panose="02020603050405020304" pitchFamily="18" charset="0"/>
                <a:ea typeface="Times New Roman" panose="02020603050405020304" pitchFamily="18" charset="0"/>
              </a:rPr>
              <a:t>Bài</a:t>
            </a:r>
            <a:r>
              <a:rPr lang="en-US" sz="3200" b="1" dirty="0" smtClean="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tập</a:t>
            </a:r>
            <a:r>
              <a:rPr lang="en-US" sz="3200" b="1" dirty="0" smtClean="0">
                <a:latin typeface="Times New Roman" panose="02020603050405020304" pitchFamily="18" charset="0"/>
                <a:ea typeface="Times New Roman" panose="02020603050405020304" pitchFamily="18" charset="0"/>
              </a:rPr>
              <a:t>:</a:t>
            </a:r>
            <a:r>
              <a:rPr lang="en-US" sz="3200" dirty="0" smtClean="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Hãy</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tóm</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tắt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nội</a:t>
            </a:r>
            <a:r>
              <a:rPr lang="en-US" sz="3200" i="1" dirty="0">
                <a:latin typeface="Times New Roman" panose="02020603050405020304" pitchFamily="18" charset="0"/>
                <a:ea typeface="Times New Roman" panose="02020603050405020304" pitchFamily="18" charset="0"/>
              </a:rPr>
              <a:t> dung </a:t>
            </a:r>
            <a:r>
              <a:rPr lang="en-US" sz="3200" i="1" dirty="0" err="1">
                <a:latin typeface="Times New Roman" panose="02020603050405020304" pitchFamily="18" charset="0"/>
                <a:ea typeface="Times New Roman" panose="02020603050405020304" pitchFamily="18" charset="0"/>
              </a:rPr>
              <a:t>văn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bản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bằng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một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đoạn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văn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khoảng</a:t>
            </a:r>
            <a:r>
              <a:rPr lang="en-US" sz="3200" i="1" dirty="0">
                <a:latin typeface="Times New Roman" panose="02020603050405020304" pitchFamily="18" charset="0"/>
                <a:ea typeface="Times New Roman" panose="02020603050405020304" pitchFamily="18" charset="0"/>
              </a:rPr>
              <a:t> 150 </a:t>
            </a:r>
            <a:r>
              <a:rPr lang="en-US" sz="3200" i="1" dirty="0" err="1">
                <a:latin typeface="Times New Roman" panose="02020603050405020304" pitchFamily="18" charset="0"/>
                <a:ea typeface="Times New Roman" panose="02020603050405020304" pitchFamily="18" charset="0"/>
              </a:rPr>
              <a:t>chữ</a:t>
            </a:r>
            <a:r>
              <a:rPr lang="en-US" sz="3200" i="1" dirty="0">
                <a:latin typeface="Times New Roman" panose="02020603050405020304" pitchFamily="18" charset="0"/>
                <a:ea typeface="Times New Roman" panose="02020603050405020304" pitchFamily="18" charset="0"/>
              </a:rPr>
              <a:t>).</a:t>
            </a:r>
            <a:r>
              <a:rPr lang="en-US" sz="3200" dirty="0">
                <a:latin typeface="Times New Roman" panose="02020603050405020304" pitchFamily="18" charset="0"/>
                <a:ea typeface="Times New Roman" panose="02020603050405020304" pitchFamily="18" charset="0"/>
              </a:rPr>
              <a:t/>
            </a:r>
            <a:br>
              <a:rPr lang="en-US" sz="3200" dirty="0">
                <a:latin typeface="Times New Roman" panose="02020603050405020304" pitchFamily="18" charset="0"/>
                <a:ea typeface="Times New Roman" panose="02020603050405020304" pitchFamily="18" charset="0"/>
              </a:rPr>
            </a:br>
            <a:endParaRPr lang="en-US" sz="3200" dirty="0"/>
          </a:p>
        </p:txBody>
      </p:sp>
    </p:spTree>
    <p:extLst>
      <p:ext uri="{BB962C8B-B14F-4D97-AF65-F5344CB8AC3E}">
        <p14:creationId xmlns:p14="http://schemas.microsoft.com/office/powerpoint/2010/main" val="530824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219885" y="680824"/>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60400" y="1112016"/>
            <a:ext cx="10845800" cy="5262979"/>
          </a:xfrm>
          <a:prstGeom prst="rect">
            <a:avLst/>
          </a:prstGeom>
        </p:spPr>
        <p:txBody>
          <a:bodyPr>
            <a:spAutoFit/>
          </a:bodyPr>
          <a:lstStyle/>
          <a:p>
            <a:pPr>
              <a:lnSpc>
                <a:spcPct val="150000"/>
              </a:lnSpc>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L="457200" indent="-457200">
              <a:lnSpc>
                <a:spcPct val="150000"/>
              </a:lnSpc>
              <a:buFont typeface="Wingdings" panose="05000000000000000000" pitchFamily="2" charset="2"/>
              <a:buChar char="v"/>
            </a:pPr>
            <a:r>
              <a:rPr lang="en-US" sz="2800" dirty="0" err="1" smtClean="0">
                <a:solidFill>
                  <a:srgbClr val="000000"/>
                </a:solidFill>
                <a:latin typeface="Times New Roman" panose="02020603050405020304" pitchFamily="18" charset="0"/>
                <a:ea typeface="Times New Roman" panose="02020603050405020304" pitchFamily="18" charset="0"/>
              </a:rPr>
              <a:t>Xác</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vấn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văn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bản</a:t>
            </a:r>
            <a:r>
              <a:rPr lang="en-US" sz="2800" dirty="0" smtClean="0">
                <a:solidFill>
                  <a:srgbClr val="000000"/>
                </a:solidFill>
                <a:latin typeface="Times New Roman" panose="02020603050405020304" pitchFamily="18" charset="0"/>
                <a:ea typeface="Times New Roman" panose="02020603050405020304" pitchFamily="18" charset="0"/>
              </a:rPr>
              <a:t>:</a:t>
            </a:r>
            <a:r>
              <a:rPr lang="vi-VN" sz="2800" dirty="0" smtClean="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nhân vật Thánh Gióng được xây dựng rất đặc sắc, vừa là một anh hùng phi thường với vẻ đẹp lí tưởng, vừa là một con người trần thế với những vẻ đẹp giản dị, gần gũi</a:t>
            </a:r>
            <a:endParaRPr lang="en-US" sz="2800" dirty="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v"/>
            </a:pPr>
            <a:r>
              <a:rPr lang="en-US" sz="2800" dirty="0" smtClean="0">
                <a:solidFill>
                  <a:srgbClr val="000000"/>
                </a:solidFill>
                <a:latin typeface="Times New Roman" panose="02020603050405020304" pitchFamily="18" charset="0"/>
                <a:ea typeface="Times New Roman" panose="02020603050405020304" pitchFamily="18" charset="0"/>
              </a:rPr>
              <a:t>Ý </a:t>
            </a:r>
            <a:r>
              <a:rPr lang="en-US" sz="2800" dirty="0" err="1" smtClean="0">
                <a:solidFill>
                  <a:srgbClr val="000000"/>
                </a:solidFill>
                <a:latin typeface="Times New Roman" panose="02020603050405020304" pitchFamily="18" charset="0"/>
                <a:ea typeface="Times New Roman" panose="02020603050405020304" pitchFamily="18" charset="0"/>
              </a:rPr>
              <a:t>kiến</a:t>
            </a:r>
            <a:r>
              <a:rPr lang="en-US" sz="2800" dirty="0" smtClean="0">
                <a:solidFill>
                  <a:srgbClr val="000000"/>
                </a:solidFill>
                <a:latin typeface="Times New Roman" panose="02020603050405020304" pitchFamily="18" charset="0"/>
                <a:ea typeface="Times New Roman" panose="02020603050405020304" pitchFamily="18" charset="0"/>
              </a:rPr>
              <a:t> 1: </a:t>
            </a:r>
            <a:r>
              <a:rPr lang="vi-VN" sz="2800" i="1" dirty="0" smtClean="0">
                <a:latin typeface="Times New Roman" panose="02020603050405020304" pitchFamily="18" charset="0"/>
                <a:ea typeface="Arial" panose="020B0604020202020204" pitchFamily="34" charset="0"/>
              </a:rPr>
              <a:t>Thánh Gióng là một nhân vật phi thường.</a:t>
            </a:r>
            <a:endParaRPr lang="en-US" sz="2800" dirty="0" smtClean="0">
              <a:latin typeface="Times New Roman" panose="02020603050405020304" pitchFamily="18" charset="0"/>
              <a:ea typeface="Times New Roman" panose="02020603050405020304" pitchFamily="18" charset="0"/>
            </a:endParaRPr>
          </a:p>
          <a:p>
            <a:pPr marL="457200" indent="-457200" algn="just">
              <a:lnSpc>
                <a:spcPct val="150000"/>
              </a:lnSpc>
              <a:buFont typeface="Wingdings" panose="05000000000000000000" pitchFamily="2" charset="2"/>
              <a:buChar char="v"/>
            </a:pPr>
            <a:r>
              <a:rPr lang="vi-VN" sz="2800" i="1" dirty="0" smtClean="0">
                <a:latin typeface="Times New Roman" panose="02020603050405020304" pitchFamily="18" charset="0"/>
                <a:ea typeface="Arial" panose="020B0604020202020204" pitchFamily="34" charset="0"/>
              </a:rPr>
              <a:t> </a:t>
            </a:r>
            <a:r>
              <a:rPr lang="vi-VN" sz="2800" dirty="0" smtClean="0">
                <a:latin typeface="Times New Roman" panose="02020603050405020304" pitchFamily="18" charset="0"/>
                <a:ea typeface="Arial" panose="020B0604020202020204" pitchFamily="34" charset="0"/>
              </a:rPr>
              <a:t>Lí lẽ</a:t>
            </a:r>
            <a:r>
              <a:rPr lang="en-US" sz="2800" dirty="0" smtClean="0">
                <a:latin typeface="Times New Roman" panose="02020603050405020304" pitchFamily="18" charset="0"/>
                <a:ea typeface="Arial" panose="020B0604020202020204" pitchFamily="34" charset="0"/>
              </a:rPr>
              <a:t> 1: </a:t>
            </a:r>
            <a:r>
              <a:rPr lang="en-US" sz="2800" dirty="0" err="1" smtClean="0">
                <a:latin typeface="Times New Roman" panose="02020603050405020304" pitchFamily="18" charset="0"/>
                <a:ea typeface="Times New Roman" panose="02020603050405020304" pitchFamily="18" charset="0"/>
              </a:rPr>
              <a:t>Thánh</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Gióng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hội</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tụ</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những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đặc</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điểm</a:t>
            </a:r>
            <a:r>
              <a:rPr lang="en-US" sz="2800" dirty="0" smtClean="0">
                <a:latin typeface="Times New Roman" panose="02020603050405020304" pitchFamily="18" charset="0"/>
                <a:ea typeface="Times New Roman" panose="02020603050405020304" pitchFamily="18" charset="0"/>
              </a:rPr>
              <a:t> phi </a:t>
            </a:r>
            <a:r>
              <a:rPr lang="en-US" sz="2800" dirty="0" err="1" smtClean="0">
                <a:latin typeface="Times New Roman" panose="02020603050405020304" pitchFamily="18" charset="0"/>
                <a:ea typeface="Times New Roman" panose="02020603050405020304" pitchFamily="18" charset="0"/>
              </a:rPr>
              <a:t>thường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thể</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hiện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lý</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tưởng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của</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nhân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dân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về</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người</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anh</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hùng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đánh</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giặc</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cứu</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nước</a:t>
            </a:r>
            <a:r>
              <a:rPr lang="en-US" sz="2800" dirty="0" smtClean="0">
                <a:latin typeface="Times New Roman" panose="02020603050405020304" pitchFamily="18" charset="0"/>
                <a:ea typeface="Times New Roman" panose="02020603050405020304" pitchFamily="18" charset="0"/>
              </a:rPr>
              <a:t>.</a:t>
            </a:r>
          </a:p>
          <a:p>
            <a:pPr marL="457200" indent="-457200" algn="just">
              <a:lnSpc>
                <a:spcPct val="150000"/>
              </a:lnSpc>
              <a:spcAft>
                <a:spcPts val="1200"/>
              </a:spcAft>
              <a:buFont typeface="Wingdings" panose="05000000000000000000" pitchFamily="2" charset="2"/>
              <a:buChar char="ü"/>
            </a:pPr>
            <a:r>
              <a:rPr lang="vi-VN" sz="2800" dirty="0" smtClean="0">
                <a:latin typeface="Times New Roman" panose="02020603050405020304" pitchFamily="18" charset="0"/>
                <a:ea typeface="Arial" panose="020B0604020202020204" pitchFamily="34" charset="0"/>
              </a:rPr>
              <a:t>Bằng </a:t>
            </a:r>
            <a:r>
              <a:rPr lang="vi-VN" sz="2800" dirty="0">
                <a:latin typeface="Times New Roman" panose="02020603050405020304" pitchFamily="18" charset="0"/>
                <a:ea typeface="Arial" panose="020B0604020202020204" pitchFamily="34" charset="0"/>
              </a:rPr>
              <a:t>chứng:</a:t>
            </a:r>
            <a:r>
              <a:rPr lang="vi-VN" sz="2800" dirty="0">
                <a:latin typeface="Times New Roman" panose="02020603050405020304" pitchFamily="18" charset="0"/>
                <a:ea typeface="Times New Roman" panose="02020603050405020304" pitchFamily="18" charset="0"/>
              </a:rPr>
              <a:t> chi tiết về sự thụ thai thần kì của mẹ Gióng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196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219885" y="680824"/>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855345" y="1459069"/>
            <a:ext cx="10455910" cy="4704320"/>
            <a:chOff x="3977486" y="1459069"/>
            <a:chExt cx="4075782" cy="4704320"/>
          </a:xfrm>
        </p:grpSpPr>
        <p:sp>
          <p:nvSpPr>
            <p:cNvPr id="9" name="Freeform 8"/>
            <p:cNvSpPr/>
            <p:nvPr/>
          </p:nvSpPr>
          <p:spPr>
            <a:xfrm>
              <a:off x="7056358" y="4268824"/>
              <a:ext cx="91440" cy="526681"/>
            </a:xfrm>
            <a:custGeom>
              <a:avLst/>
              <a:gdLst/>
              <a:ahLst/>
              <a:cxnLst/>
              <a:rect l="0" t="0" r="0" b="0"/>
              <a:pathLst>
                <a:path>
                  <a:moveTo>
                    <a:pt x="45720" y="0"/>
                  </a:moveTo>
                  <a:lnTo>
                    <a:pt x="45720" y="526681"/>
                  </a:lnTo>
                </a:path>
              </a:pathLst>
            </a:custGeom>
            <a:noFill/>
            <a:ln w="28575"/>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6548735" y="2576545"/>
              <a:ext cx="1106685" cy="526681"/>
            </a:xfrm>
            <a:custGeom>
              <a:avLst/>
              <a:gdLst/>
              <a:ahLst/>
              <a:cxnLst/>
              <a:rect l="0" t="0" r="0" b="0"/>
              <a:pathLst>
                <a:path>
                  <a:moveTo>
                    <a:pt x="0" y="0"/>
                  </a:moveTo>
                  <a:lnTo>
                    <a:pt x="0" y="358918"/>
                  </a:lnTo>
                  <a:lnTo>
                    <a:pt x="1106685" y="358918"/>
                  </a:lnTo>
                  <a:lnTo>
                    <a:pt x="1106685" y="52668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4842986" y="4268824"/>
              <a:ext cx="91440" cy="526681"/>
            </a:xfrm>
            <a:custGeom>
              <a:avLst/>
              <a:gdLst/>
              <a:ahLst/>
              <a:cxnLst/>
              <a:rect l="0" t="0" r="0" b="0"/>
              <a:pathLst>
                <a:path>
                  <a:moveTo>
                    <a:pt x="45720" y="0"/>
                  </a:moveTo>
                  <a:lnTo>
                    <a:pt x="45720" y="526681"/>
                  </a:lnTo>
                </a:path>
              </a:pathLst>
            </a:custGeom>
            <a:noFill/>
            <a:ln w="28575"/>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5003865" y="2592195"/>
              <a:ext cx="1458812" cy="526681"/>
            </a:xfrm>
            <a:custGeom>
              <a:avLst/>
              <a:gdLst/>
              <a:ahLst/>
              <a:cxnLst/>
              <a:rect l="0" t="0" r="0" b="0"/>
              <a:pathLst>
                <a:path>
                  <a:moveTo>
                    <a:pt x="1106685" y="0"/>
                  </a:moveTo>
                  <a:lnTo>
                    <a:pt x="1106685" y="358918"/>
                  </a:lnTo>
                  <a:lnTo>
                    <a:pt x="0" y="358918"/>
                  </a:lnTo>
                  <a:lnTo>
                    <a:pt x="0" y="52668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Rounded Rectangle 15"/>
            <p:cNvSpPr/>
            <p:nvPr/>
          </p:nvSpPr>
          <p:spPr>
            <a:xfrm>
              <a:off x="5164658" y="1459069"/>
              <a:ext cx="1810940" cy="1149947"/>
            </a:xfrm>
            <a:prstGeom prst="roundRect">
              <a:avLst>
                <a:gd name="adj" fmla="val 10000"/>
              </a:avLst>
            </a:prstGeom>
            <a:solidFill>
              <a:schemeClr val="accent1">
                <a:lumMod val="40000"/>
                <a:lumOff val="6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5291137" y="1633402"/>
              <a:ext cx="1810940" cy="1149947"/>
            </a:xfrm>
            <a:custGeom>
              <a:avLst/>
              <a:gdLst>
                <a:gd name="connsiteX0" fmla="*/ 0 w 1810940"/>
                <a:gd name="connsiteY0" fmla="*/ 114995 h 1149947"/>
                <a:gd name="connsiteX1" fmla="*/ 114995 w 1810940"/>
                <a:gd name="connsiteY1" fmla="*/ 0 h 1149947"/>
                <a:gd name="connsiteX2" fmla="*/ 1695945 w 1810940"/>
                <a:gd name="connsiteY2" fmla="*/ 0 h 1149947"/>
                <a:gd name="connsiteX3" fmla="*/ 1810940 w 1810940"/>
                <a:gd name="connsiteY3" fmla="*/ 114995 h 1149947"/>
                <a:gd name="connsiteX4" fmla="*/ 1810940 w 1810940"/>
                <a:gd name="connsiteY4" fmla="*/ 1034952 h 1149947"/>
                <a:gd name="connsiteX5" fmla="*/ 1695945 w 1810940"/>
                <a:gd name="connsiteY5" fmla="*/ 1149947 h 1149947"/>
                <a:gd name="connsiteX6" fmla="*/ 114995 w 1810940"/>
                <a:gd name="connsiteY6" fmla="*/ 1149947 h 1149947"/>
                <a:gd name="connsiteX7" fmla="*/ 0 w 1810940"/>
                <a:gd name="connsiteY7" fmla="*/ 1034952 h 1149947"/>
                <a:gd name="connsiteX8" fmla="*/ 0 w 1810940"/>
                <a:gd name="connsiteY8" fmla="*/ 114995 h 11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0940" h="1149947">
                  <a:moveTo>
                    <a:pt x="0" y="114995"/>
                  </a:moveTo>
                  <a:cubicBezTo>
                    <a:pt x="0" y="51485"/>
                    <a:pt x="51485" y="0"/>
                    <a:pt x="114995" y="0"/>
                  </a:cubicBezTo>
                  <a:lnTo>
                    <a:pt x="1695945" y="0"/>
                  </a:lnTo>
                  <a:cubicBezTo>
                    <a:pt x="1759455" y="0"/>
                    <a:pt x="1810940" y="51485"/>
                    <a:pt x="1810940" y="114995"/>
                  </a:cubicBezTo>
                  <a:lnTo>
                    <a:pt x="1810940" y="1034952"/>
                  </a:lnTo>
                  <a:cubicBezTo>
                    <a:pt x="1810940" y="1098462"/>
                    <a:pt x="1759455" y="1149947"/>
                    <a:pt x="1695945" y="1149947"/>
                  </a:cubicBezTo>
                  <a:lnTo>
                    <a:pt x="114995" y="1149947"/>
                  </a:lnTo>
                  <a:cubicBezTo>
                    <a:pt x="51485" y="1149947"/>
                    <a:pt x="0" y="1098462"/>
                    <a:pt x="0" y="1034952"/>
                  </a:cubicBezTo>
                  <a:lnTo>
                    <a:pt x="0" y="114995"/>
                  </a:lnTo>
                  <a:close/>
                </a:path>
              </a:pathLst>
            </a:custGeom>
            <a:ln w="28575">
              <a:solidFill>
                <a:srgbClr val="00206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5121" tIns="125121" rIns="125121" bIns="125121" numCol="1" spcCol="1270" anchor="ctr" anchorCtr="0">
              <a:noAutofit/>
            </a:bodyPr>
            <a:lstStyle/>
            <a:p>
              <a:pPr lvl="0" algn="ctr" defTabSz="10668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Ý </a:t>
              </a:r>
              <a:r>
                <a:rPr lang="en-US" sz="2800" kern="1200" dirty="0" err="1" smtClean="0">
                  <a:latin typeface="Times New Roman" panose="02020603050405020304" pitchFamily="18" charset="0"/>
                  <a:cs typeface="Times New Roman" panose="02020603050405020304" pitchFamily="18" charset="0"/>
                </a:rPr>
                <a:t>kiến</a:t>
              </a:r>
              <a:r>
                <a:rPr lang="en-US" sz="2800" kern="1200" dirty="0" smtClean="0">
                  <a:latin typeface="Times New Roman" panose="02020603050405020304" pitchFamily="18" charset="0"/>
                  <a:cs typeface="Times New Roman" panose="02020603050405020304" pitchFamily="18" charset="0"/>
                </a:rPr>
                <a:t> 1: </a:t>
              </a:r>
              <a:r>
                <a:rPr lang="vi-VN" sz="2800" i="1" kern="1200" dirty="0" smtClean="0">
                  <a:latin typeface="Times New Roman" panose="02020603050405020304" pitchFamily="18" charset="0"/>
                  <a:cs typeface="Times New Roman" panose="02020603050405020304" pitchFamily="18" charset="0"/>
                </a:rPr>
                <a:t>Thánh Gióng là một nhân vật phi thường.</a:t>
              </a:r>
              <a:endParaRPr lang="en-US" sz="2800" kern="1200" dirty="0">
                <a:latin typeface="Times New Roman" panose="02020603050405020304" pitchFamily="18" charset="0"/>
                <a:cs typeface="Times New Roman" panose="02020603050405020304" pitchFamily="18" charset="0"/>
              </a:endParaRPr>
            </a:p>
          </p:txBody>
        </p:sp>
        <p:sp>
          <p:nvSpPr>
            <p:cNvPr id="18" name="Rounded Rectangle 17"/>
            <p:cNvSpPr/>
            <p:nvPr/>
          </p:nvSpPr>
          <p:spPr>
            <a:xfrm>
              <a:off x="3977486" y="3044607"/>
              <a:ext cx="1810940" cy="1149947"/>
            </a:xfrm>
            <a:prstGeom prst="roundRect">
              <a:avLst>
                <a:gd name="adj" fmla="val 10000"/>
              </a:avLst>
            </a:prstGeom>
            <a:solidFill>
              <a:schemeClr val="accent1">
                <a:lumMod val="40000"/>
                <a:lumOff val="6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Freeform 18"/>
            <p:cNvSpPr/>
            <p:nvPr/>
          </p:nvSpPr>
          <p:spPr>
            <a:xfrm>
              <a:off x="4028956" y="3219928"/>
              <a:ext cx="1810940" cy="1411203"/>
            </a:xfrm>
            <a:custGeom>
              <a:avLst/>
              <a:gdLst>
                <a:gd name="connsiteX0" fmla="*/ 0 w 1810940"/>
                <a:gd name="connsiteY0" fmla="*/ 114995 h 1149947"/>
                <a:gd name="connsiteX1" fmla="*/ 114995 w 1810940"/>
                <a:gd name="connsiteY1" fmla="*/ 0 h 1149947"/>
                <a:gd name="connsiteX2" fmla="*/ 1695945 w 1810940"/>
                <a:gd name="connsiteY2" fmla="*/ 0 h 1149947"/>
                <a:gd name="connsiteX3" fmla="*/ 1810940 w 1810940"/>
                <a:gd name="connsiteY3" fmla="*/ 114995 h 1149947"/>
                <a:gd name="connsiteX4" fmla="*/ 1810940 w 1810940"/>
                <a:gd name="connsiteY4" fmla="*/ 1034952 h 1149947"/>
                <a:gd name="connsiteX5" fmla="*/ 1695945 w 1810940"/>
                <a:gd name="connsiteY5" fmla="*/ 1149947 h 1149947"/>
                <a:gd name="connsiteX6" fmla="*/ 114995 w 1810940"/>
                <a:gd name="connsiteY6" fmla="*/ 1149947 h 1149947"/>
                <a:gd name="connsiteX7" fmla="*/ 0 w 1810940"/>
                <a:gd name="connsiteY7" fmla="*/ 1034952 h 1149947"/>
                <a:gd name="connsiteX8" fmla="*/ 0 w 1810940"/>
                <a:gd name="connsiteY8" fmla="*/ 114995 h 11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0940" h="1149947">
                  <a:moveTo>
                    <a:pt x="0" y="114995"/>
                  </a:moveTo>
                  <a:cubicBezTo>
                    <a:pt x="0" y="51485"/>
                    <a:pt x="51485" y="0"/>
                    <a:pt x="114995" y="0"/>
                  </a:cubicBezTo>
                  <a:lnTo>
                    <a:pt x="1695945" y="0"/>
                  </a:lnTo>
                  <a:cubicBezTo>
                    <a:pt x="1759455" y="0"/>
                    <a:pt x="1810940" y="51485"/>
                    <a:pt x="1810940" y="114995"/>
                  </a:cubicBezTo>
                  <a:lnTo>
                    <a:pt x="1810940" y="1034952"/>
                  </a:lnTo>
                  <a:cubicBezTo>
                    <a:pt x="1810940" y="1098462"/>
                    <a:pt x="1759455" y="1149947"/>
                    <a:pt x="1695945" y="1149947"/>
                  </a:cubicBezTo>
                  <a:lnTo>
                    <a:pt x="114995" y="1149947"/>
                  </a:lnTo>
                  <a:cubicBezTo>
                    <a:pt x="51485" y="1149947"/>
                    <a:pt x="0" y="1098462"/>
                    <a:pt x="0" y="1034952"/>
                  </a:cubicBezTo>
                  <a:lnTo>
                    <a:pt x="0" y="114995"/>
                  </a:lnTo>
                  <a:close/>
                </a:path>
              </a:pathLst>
            </a:custGeom>
            <a:ln w="28575">
              <a:solidFill>
                <a:srgbClr val="00206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5121" tIns="125121" rIns="125121" bIns="125121" numCol="1" spcCol="1270" anchor="ctr" anchorCtr="0">
              <a:noAutofit/>
            </a:bodyPr>
            <a:lstStyle/>
            <a:p>
              <a:pPr lvl="0" algn="ctr"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Lí lẽ</a:t>
              </a:r>
              <a:r>
                <a:rPr lang="en-US" sz="2400" kern="1200" dirty="0" smtClean="0">
                  <a:latin typeface="Times New Roman" panose="02020603050405020304" pitchFamily="18" charset="0"/>
                  <a:cs typeface="Times New Roman" panose="02020603050405020304" pitchFamily="18" charset="0"/>
                </a:rPr>
                <a:t> 1: </a:t>
              </a:r>
              <a:r>
                <a:rPr lang="en-US" sz="2400" kern="1200" dirty="0" err="1" smtClean="0">
                  <a:latin typeface="Times New Roman" panose="02020603050405020304" pitchFamily="18" charset="0"/>
                  <a:cs typeface="Times New Roman" panose="02020603050405020304" pitchFamily="18" charset="0"/>
                </a:rPr>
                <a:t>Thánh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Gióng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hội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tụ</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a:t>
              </a:r>
              <a:r>
                <a:rPr lang="en-US" sz="2400" kern="1200" dirty="0" smtClean="0">
                  <a:latin typeface="Times New Roman" panose="02020603050405020304" pitchFamily="18" charset="0"/>
                  <a:cs typeface="Times New Roman" panose="02020603050405020304" pitchFamily="18" charset="0"/>
                </a:rPr>
                <a:t> phi </a:t>
              </a:r>
              <a:r>
                <a:rPr lang="en-US" sz="2400" kern="1200" dirty="0" err="1" smtClean="0">
                  <a:latin typeface="Times New Roman" panose="02020603050405020304" pitchFamily="18" charset="0"/>
                  <a:cs typeface="Times New Roman" panose="02020603050405020304" pitchFamily="18" charset="0"/>
                </a:rPr>
                <a:t>thường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tưởng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anh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cứu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nước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0" name="Rounded Rectangle 19"/>
            <p:cNvSpPr/>
            <p:nvPr/>
          </p:nvSpPr>
          <p:spPr>
            <a:xfrm>
              <a:off x="3983235" y="4795506"/>
              <a:ext cx="1810940" cy="1149947"/>
            </a:xfrm>
            <a:prstGeom prst="roundRect">
              <a:avLst>
                <a:gd name="adj" fmla="val 10000"/>
              </a:avLst>
            </a:prstGeom>
            <a:solidFill>
              <a:schemeClr val="accent1">
                <a:lumMod val="40000"/>
                <a:lumOff val="6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Freeform 20"/>
            <p:cNvSpPr/>
            <p:nvPr/>
          </p:nvSpPr>
          <p:spPr>
            <a:xfrm>
              <a:off x="4028956" y="5013442"/>
              <a:ext cx="1810940" cy="1149947"/>
            </a:xfrm>
            <a:custGeom>
              <a:avLst/>
              <a:gdLst>
                <a:gd name="connsiteX0" fmla="*/ 0 w 1810940"/>
                <a:gd name="connsiteY0" fmla="*/ 114995 h 1149947"/>
                <a:gd name="connsiteX1" fmla="*/ 114995 w 1810940"/>
                <a:gd name="connsiteY1" fmla="*/ 0 h 1149947"/>
                <a:gd name="connsiteX2" fmla="*/ 1695945 w 1810940"/>
                <a:gd name="connsiteY2" fmla="*/ 0 h 1149947"/>
                <a:gd name="connsiteX3" fmla="*/ 1810940 w 1810940"/>
                <a:gd name="connsiteY3" fmla="*/ 114995 h 1149947"/>
                <a:gd name="connsiteX4" fmla="*/ 1810940 w 1810940"/>
                <a:gd name="connsiteY4" fmla="*/ 1034952 h 1149947"/>
                <a:gd name="connsiteX5" fmla="*/ 1695945 w 1810940"/>
                <a:gd name="connsiteY5" fmla="*/ 1149947 h 1149947"/>
                <a:gd name="connsiteX6" fmla="*/ 114995 w 1810940"/>
                <a:gd name="connsiteY6" fmla="*/ 1149947 h 1149947"/>
                <a:gd name="connsiteX7" fmla="*/ 0 w 1810940"/>
                <a:gd name="connsiteY7" fmla="*/ 1034952 h 1149947"/>
                <a:gd name="connsiteX8" fmla="*/ 0 w 1810940"/>
                <a:gd name="connsiteY8" fmla="*/ 114995 h 11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0940" h="1149947">
                  <a:moveTo>
                    <a:pt x="0" y="114995"/>
                  </a:moveTo>
                  <a:cubicBezTo>
                    <a:pt x="0" y="51485"/>
                    <a:pt x="51485" y="0"/>
                    <a:pt x="114995" y="0"/>
                  </a:cubicBezTo>
                  <a:lnTo>
                    <a:pt x="1695945" y="0"/>
                  </a:lnTo>
                  <a:cubicBezTo>
                    <a:pt x="1759455" y="0"/>
                    <a:pt x="1810940" y="51485"/>
                    <a:pt x="1810940" y="114995"/>
                  </a:cubicBezTo>
                  <a:lnTo>
                    <a:pt x="1810940" y="1034952"/>
                  </a:lnTo>
                  <a:cubicBezTo>
                    <a:pt x="1810940" y="1098462"/>
                    <a:pt x="1759455" y="1149947"/>
                    <a:pt x="1695945" y="1149947"/>
                  </a:cubicBezTo>
                  <a:lnTo>
                    <a:pt x="114995" y="1149947"/>
                  </a:lnTo>
                  <a:cubicBezTo>
                    <a:pt x="51485" y="1149947"/>
                    <a:pt x="0" y="1098462"/>
                    <a:pt x="0" y="1034952"/>
                  </a:cubicBezTo>
                  <a:lnTo>
                    <a:pt x="0" y="114995"/>
                  </a:lnTo>
                  <a:close/>
                </a:path>
              </a:pathLst>
            </a:custGeom>
            <a:ln w="28575">
              <a:solidFill>
                <a:srgbClr val="00206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5121" tIns="125121" rIns="125121" bIns="125121" numCol="1" spcCol="1270" anchor="ctr" anchorCtr="0">
              <a:noAutofit/>
            </a:bodyPr>
            <a:lstStyle/>
            <a:p>
              <a:pPr lvl="0" algn="ctr" defTabSz="10668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vi-VN" sz="2800" kern="1200" dirty="0" smtClean="0">
                  <a:latin typeface="Times New Roman" panose="02020603050405020304" pitchFamily="18" charset="0"/>
                  <a:cs typeface="Times New Roman" panose="02020603050405020304" pitchFamily="18" charset="0"/>
                </a:rPr>
                <a:t>Bằng chứng: chi tiết về sự thụ thai thần kì của mẹ Gióng</a:t>
              </a:r>
              <a:endParaRPr lang="en-US" sz="2800" kern="1200" dirty="0">
                <a:latin typeface="Times New Roman" panose="02020603050405020304" pitchFamily="18" charset="0"/>
                <a:cs typeface="Times New Roman" panose="02020603050405020304" pitchFamily="18" charset="0"/>
              </a:endParaRPr>
            </a:p>
          </p:txBody>
        </p:sp>
        <p:sp>
          <p:nvSpPr>
            <p:cNvPr id="23" name="Rounded Rectangle 22"/>
            <p:cNvSpPr/>
            <p:nvPr/>
          </p:nvSpPr>
          <p:spPr>
            <a:xfrm>
              <a:off x="6190858" y="3046006"/>
              <a:ext cx="1810940" cy="1149947"/>
            </a:xfrm>
            <a:prstGeom prst="roundRect">
              <a:avLst>
                <a:gd name="adj" fmla="val 10000"/>
              </a:avLst>
            </a:prstGeom>
            <a:solidFill>
              <a:schemeClr val="accent1">
                <a:lumMod val="40000"/>
                <a:lumOff val="6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Freeform 23"/>
            <p:cNvSpPr/>
            <p:nvPr/>
          </p:nvSpPr>
          <p:spPr>
            <a:xfrm>
              <a:off x="6242328" y="3219929"/>
              <a:ext cx="1810940" cy="1443596"/>
            </a:xfrm>
            <a:custGeom>
              <a:avLst/>
              <a:gdLst>
                <a:gd name="connsiteX0" fmla="*/ 0 w 1810940"/>
                <a:gd name="connsiteY0" fmla="*/ 114995 h 1149947"/>
                <a:gd name="connsiteX1" fmla="*/ 114995 w 1810940"/>
                <a:gd name="connsiteY1" fmla="*/ 0 h 1149947"/>
                <a:gd name="connsiteX2" fmla="*/ 1695945 w 1810940"/>
                <a:gd name="connsiteY2" fmla="*/ 0 h 1149947"/>
                <a:gd name="connsiteX3" fmla="*/ 1810940 w 1810940"/>
                <a:gd name="connsiteY3" fmla="*/ 114995 h 1149947"/>
                <a:gd name="connsiteX4" fmla="*/ 1810940 w 1810940"/>
                <a:gd name="connsiteY4" fmla="*/ 1034952 h 1149947"/>
                <a:gd name="connsiteX5" fmla="*/ 1695945 w 1810940"/>
                <a:gd name="connsiteY5" fmla="*/ 1149947 h 1149947"/>
                <a:gd name="connsiteX6" fmla="*/ 114995 w 1810940"/>
                <a:gd name="connsiteY6" fmla="*/ 1149947 h 1149947"/>
                <a:gd name="connsiteX7" fmla="*/ 0 w 1810940"/>
                <a:gd name="connsiteY7" fmla="*/ 1034952 h 1149947"/>
                <a:gd name="connsiteX8" fmla="*/ 0 w 1810940"/>
                <a:gd name="connsiteY8" fmla="*/ 114995 h 11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0940" h="1149947">
                  <a:moveTo>
                    <a:pt x="0" y="114995"/>
                  </a:moveTo>
                  <a:cubicBezTo>
                    <a:pt x="0" y="51485"/>
                    <a:pt x="51485" y="0"/>
                    <a:pt x="114995" y="0"/>
                  </a:cubicBezTo>
                  <a:lnTo>
                    <a:pt x="1695945" y="0"/>
                  </a:lnTo>
                  <a:cubicBezTo>
                    <a:pt x="1759455" y="0"/>
                    <a:pt x="1810940" y="51485"/>
                    <a:pt x="1810940" y="114995"/>
                  </a:cubicBezTo>
                  <a:lnTo>
                    <a:pt x="1810940" y="1034952"/>
                  </a:lnTo>
                  <a:cubicBezTo>
                    <a:pt x="1810940" y="1098462"/>
                    <a:pt x="1759455" y="1149947"/>
                    <a:pt x="1695945" y="1149947"/>
                  </a:cubicBezTo>
                  <a:lnTo>
                    <a:pt x="114995" y="1149947"/>
                  </a:lnTo>
                  <a:cubicBezTo>
                    <a:pt x="51485" y="1149947"/>
                    <a:pt x="0" y="1098462"/>
                    <a:pt x="0" y="1034952"/>
                  </a:cubicBezTo>
                  <a:lnTo>
                    <a:pt x="0" y="114995"/>
                  </a:lnTo>
                  <a:close/>
                </a:path>
              </a:pathLst>
            </a:custGeom>
            <a:ln w="28575">
              <a:solidFill>
                <a:srgbClr val="00206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5121" tIns="125121" rIns="125121" bIns="125121" numCol="1" spcCol="1270" anchor="ctr" anchorCtr="0">
              <a:noAutofit/>
            </a:bodyPr>
            <a:lstStyle/>
            <a:p>
              <a:pPr lvl="0" algn="ctr" defTabSz="10668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Lí lẽ 2: Ở Gióng có cả sức mạnh của thể lực và sức mạnh của tinh thần, ý chí</a:t>
              </a:r>
              <a:endParaRPr lang="en-US" sz="2800" kern="1200" dirty="0">
                <a:latin typeface="Times New Roman" panose="02020603050405020304" pitchFamily="18" charset="0"/>
                <a:cs typeface="Times New Roman" panose="02020603050405020304" pitchFamily="18" charset="0"/>
              </a:endParaRPr>
            </a:p>
          </p:txBody>
        </p:sp>
        <p:sp>
          <p:nvSpPr>
            <p:cNvPr id="25" name="Rounded Rectangle 24"/>
            <p:cNvSpPr/>
            <p:nvPr/>
          </p:nvSpPr>
          <p:spPr>
            <a:xfrm>
              <a:off x="6196607" y="4795506"/>
              <a:ext cx="1810940" cy="1149947"/>
            </a:xfrm>
            <a:prstGeom prst="roundRect">
              <a:avLst>
                <a:gd name="adj" fmla="val 10000"/>
              </a:avLst>
            </a:prstGeom>
            <a:solidFill>
              <a:schemeClr val="accent1">
                <a:lumMod val="40000"/>
                <a:lumOff val="6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Freeform 25"/>
            <p:cNvSpPr/>
            <p:nvPr/>
          </p:nvSpPr>
          <p:spPr>
            <a:xfrm>
              <a:off x="6242328" y="5013442"/>
              <a:ext cx="1810940" cy="1149947"/>
            </a:xfrm>
            <a:custGeom>
              <a:avLst/>
              <a:gdLst>
                <a:gd name="connsiteX0" fmla="*/ 0 w 1810940"/>
                <a:gd name="connsiteY0" fmla="*/ 114995 h 1149947"/>
                <a:gd name="connsiteX1" fmla="*/ 114995 w 1810940"/>
                <a:gd name="connsiteY1" fmla="*/ 0 h 1149947"/>
                <a:gd name="connsiteX2" fmla="*/ 1695945 w 1810940"/>
                <a:gd name="connsiteY2" fmla="*/ 0 h 1149947"/>
                <a:gd name="connsiteX3" fmla="*/ 1810940 w 1810940"/>
                <a:gd name="connsiteY3" fmla="*/ 114995 h 1149947"/>
                <a:gd name="connsiteX4" fmla="*/ 1810940 w 1810940"/>
                <a:gd name="connsiteY4" fmla="*/ 1034952 h 1149947"/>
                <a:gd name="connsiteX5" fmla="*/ 1695945 w 1810940"/>
                <a:gd name="connsiteY5" fmla="*/ 1149947 h 1149947"/>
                <a:gd name="connsiteX6" fmla="*/ 114995 w 1810940"/>
                <a:gd name="connsiteY6" fmla="*/ 1149947 h 1149947"/>
                <a:gd name="connsiteX7" fmla="*/ 0 w 1810940"/>
                <a:gd name="connsiteY7" fmla="*/ 1034952 h 1149947"/>
                <a:gd name="connsiteX8" fmla="*/ 0 w 1810940"/>
                <a:gd name="connsiteY8" fmla="*/ 114995 h 11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0940" h="1149947">
                  <a:moveTo>
                    <a:pt x="0" y="114995"/>
                  </a:moveTo>
                  <a:cubicBezTo>
                    <a:pt x="0" y="51485"/>
                    <a:pt x="51485" y="0"/>
                    <a:pt x="114995" y="0"/>
                  </a:cubicBezTo>
                  <a:lnTo>
                    <a:pt x="1695945" y="0"/>
                  </a:lnTo>
                  <a:cubicBezTo>
                    <a:pt x="1759455" y="0"/>
                    <a:pt x="1810940" y="51485"/>
                    <a:pt x="1810940" y="114995"/>
                  </a:cubicBezTo>
                  <a:lnTo>
                    <a:pt x="1810940" y="1034952"/>
                  </a:lnTo>
                  <a:cubicBezTo>
                    <a:pt x="1810940" y="1098462"/>
                    <a:pt x="1759455" y="1149947"/>
                    <a:pt x="1695945" y="1149947"/>
                  </a:cubicBezTo>
                  <a:lnTo>
                    <a:pt x="114995" y="1149947"/>
                  </a:lnTo>
                  <a:cubicBezTo>
                    <a:pt x="51485" y="1149947"/>
                    <a:pt x="0" y="1098462"/>
                    <a:pt x="0" y="1034952"/>
                  </a:cubicBezTo>
                  <a:lnTo>
                    <a:pt x="0" y="114995"/>
                  </a:lnTo>
                  <a:close/>
                </a:path>
              </a:pathLst>
            </a:custGeom>
            <a:ln w="28575">
              <a:solidFill>
                <a:srgbClr val="00206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5121" tIns="125121" rIns="125121" bIns="125121" numCol="1" spcCol="1270" anchor="ctr" anchorCtr="0">
              <a:noAutofit/>
            </a:bodyPr>
            <a:lstStyle/>
            <a:p>
              <a:pPr lvl="0" algn="ctr" defTabSz="10668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Bằng chứng: Nhổ từng bụi tre đằng ngà để truy kích, đánh giặc.</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1861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219885" y="680824"/>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4" name="Group 43"/>
          <p:cNvGrpSpPr/>
          <p:nvPr/>
        </p:nvGrpSpPr>
        <p:grpSpPr>
          <a:xfrm>
            <a:off x="647700" y="1339299"/>
            <a:ext cx="10871200" cy="4598502"/>
            <a:chOff x="647700" y="1620314"/>
            <a:chExt cx="10871200" cy="4598502"/>
          </a:xfrm>
        </p:grpSpPr>
        <p:sp>
          <p:nvSpPr>
            <p:cNvPr id="43" name="Freeform 42"/>
            <p:cNvSpPr/>
            <p:nvPr/>
          </p:nvSpPr>
          <p:spPr>
            <a:xfrm>
              <a:off x="7014566" y="3962020"/>
              <a:ext cx="1071293" cy="41396"/>
            </a:xfrm>
            <a:custGeom>
              <a:avLst/>
              <a:gdLst>
                <a:gd name="connsiteX0" fmla="*/ 0 w 1071293"/>
                <a:gd name="connsiteY0" fmla="*/ 20698 h 41396"/>
                <a:gd name="connsiteX1" fmla="*/ 1071293 w 1071293"/>
                <a:gd name="connsiteY1" fmla="*/ 20698 h 41396"/>
              </a:gdLst>
              <a:ahLst/>
              <a:cxnLst>
                <a:cxn ang="0">
                  <a:pos x="connsiteX0" y="connsiteY0"/>
                </a:cxn>
                <a:cxn ang="0">
                  <a:pos x="connsiteX1" y="connsiteY1"/>
                </a:cxn>
              </a:cxnLst>
              <a:rect l="l" t="t" r="r" b="b"/>
              <a:pathLst>
                <a:path w="1071293" h="41396">
                  <a:moveTo>
                    <a:pt x="0" y="20698"/>
                  </a:moveTo>
                  <a:lnTo>
                    <a:pt x="1071293" y="20698"/>
                  </a:lnTo>
                </a:path>
              </a:pathLst>
            </a:custGeom>
            <a:noFill/>
            <a:ln w="28575"/>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521565" tIns="-6084" rIns="521564" bIns="-6084" numCol="1" spcCol="1270" anchor="ctr" anchorCtr="0">
              <a:noAutofit/>
            </a:bodyPr>
            <a:lstStyle/>
            <a:p>
              <a:pPr lvl="0" algn="ctr" defTabSz="222250">
                <a:lnSpc>
                  <a:spcPct val="90000"/>
                </a:lnSpc>
                <a:spcBef>
                  <a:spcPct val="0"/>
                </a:spcBef>
                <a:spcAft>
                  <a:spcPct val="35000"/>
                </a:spcAft>
              </a:pPr>
              <a:endParaRPr lang="en-US" sz="500" kern="1200"/>
            </a:p>
          </p:txBody>
        </p:sp>
        <p:grpSp>
          <p:nvGrpSpPr>
            <p:cNvPr id="6" name="Group 5"/>
            <p:cNvGrpSpPr/>
            <p:nvPr/>
          </p:nvGrpSpPr>
          <p:grpSpPr>
            <a:xfrm>
              <a:off x="647700" y="1620314"/>
              <a:ext cx="10871200" cy="4598502"/>
              <a:chOff x="647700" y="1620314"/>
              <a:chExt cx="10871200" cy="4598502"/>
            </a:xfrm>
          </p:grpSpPr>
          <p:sp>
            <p:nvSpPr>
              <p:cNvPr id="27" name="Freeform 26"/>
              <p:cNvSpPr/>
              <p:nvPr/>
            </p:nvSpPr>
            <p:spPr>
              <a:xfrm>
                <a:off x="647700" y="2547839"/>
                <a:ext cx="2845522" cy="2242124"/>
              </a:xfrm>
              <a:custGeom>
                <a:avLst/>
                <a:gdLst>
                  <a:gd name="connsiteX0" fmla="*/ 0 w 2678234"/>
                  <a:gd name="connsiteY0" fmla="*/ 133912 h 1339117"/>
                  <a:gd name="connsiteX1" fmla="*/ 133912 w 2678234"/>
                  <a:gd name="connsiteY1" fmla="*/ 0 h 1339117"/>
                  <a:gd name="connsiteX2" fmla="*/ 2544322 w 2678234"/>
                  <a:gd name="connsiteY2" fmla="*/ 0 h 1339117"/>
                  <a:gd name="connsiteX3" fmla="*/ 2678234 w 2678234"/>
                  <a:gd name="connsiteY3" fmla="*/ 133912 h 1339117"/>
                  <a:gd name="connsiteX4" fmla="*/ 2678234 w 2678234"/>
                  <a:gd name="connsiteY4" fmla="*/ 1205205 h 1339117"/>
                  <a:gd name="connsiteX5" fmla="*/ 2544322 w 2678234"/>
                  <a:gd name="connsiteY5" fmla="*/ 1339117 h 1339117"/>
                  <a:gd name="connsiteX6" fmla="*/ 133912 w 2678234"/>
                  <a:gd name="connsiteY6" fmla="*/ 1339117 h 1339117"/>
                  <a:gd name="connsiteX7" fmla="*/ 0 w 2678234"/>
                  <a:gd name="connsiteY7" fmla="*/ 1205205 h 1339117"/>
                  <a:gd name="connsiteX8" fmla="*/ 0 w 2678234"/>
                  <a:gd name="connsiteY8" fmla="*/ 133912 h 133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34" h="1339117">
                    <a:moveTo>
                      <a:pt x="0" y="133912"/>
                    </a:moveTo>
                    <a:cubicBezTo>
                      <a:pt x="0" y="59954"/>
                      <a:pt x="59954" y="0"/>
                      <a:pt x="133912" y="0"/>
                    </a:cubicBezTo>
                    <a:lnTo>
                      <a:pt x="2544322" y="0"/>
                    </a:lnTo>
                    <a:cubicBezTo>
                      <a:pt x="2618280" y="0"/>
                      <a:pt x="2678234" y="59954"/>
                      <a:pt x="2678234" y="133912"/>
                    </a:cubicBezTo>
                    <a:lnTo>
                      <a:pt x="2678234" y="1205205"/>
                    </a:lnTo>
                    <a:cubicBezTo>
                      <a:pt x="2678234" y="1279163"/>
                      <a:pt x="2618280" y="1339117"/>
                      <a:pt x="2544322" y="1339117"/>
                    </a:cubicBezTo>
                    <a:lnTo>
                      <a:pt x="133912" y="1339117"/>
                    </a:lnTo>
                    <a:cubicBezTo>
                      <a:pt x="59954" y="1339117"/>
                      <a:pt x="0" y="1279163"/>
                      <a:pt x="0" y="1205205"/>
                    </a:cubicBezTo>
                    <a:lnTo>
                      <a:pt x="0" y="133912"/>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0016" tIns="50016" rIns="50016" bIns="50016" numCol="1" spcCol="1270" anchor="ctr" anchorCtr="0">
                <a:noAutofit/>
              </a:bodyPr>
              <a:lstStyle/>
              <a:p>
                <a:pPr lvl="0" algn="ctr" defTabSz="75565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2:</a:t>
                </a:r>
                <a:r>
                  <a:rPr lang="en-US" sz="2400" i="1" kern="1200" dirty="0" smtClean="0">
                    <a:latin typeface="Times New Roman" panose="02020603050405020304" pitchFamily="18" charset="0"/>
                    <a:cs typeface="Times New Roman" panose="02020603050405020304" pitchFamily="18" charset="0"/>
                  </a:rPr>
                  <a:t> </a:t>
                </a:r>
                <a:r>
                  <a:rPr lang="vi-VN" sz="2400" i="1" kern="1200" dirty="0" smtClean="0">
                    <a:latin typeface="Times New Roman" panose="02020603050405020304" pitchFamily="18" charset="0"/>
                    <a:cs typeface="Times New Roman" panose="02020603050405020304" pitchFamily="18" charset="0"/>
                  </a:rPr>
                  <a:t>Thánh Gióng cũng mang những nét bình thường của con người trần thế.</a:t>
                </a:r>
                <a:endParaRPr lang="en-US" sz="2400" kern="1200" dirty="0">
                  <a:latin typeface="Times New Roman" panose="02020603050405020304" pitchFamily="18" charset="0"/>
                  <a:cs typeface="Times New Roman" panose="02020603050405020304" pitchFamily="18" charset="0"/>
                </a:endParaRPr>
              </a:p>
            </p:txBody>
          </p:sp>
          <p:sp>
            <p:nvSpPr>
              <p:cNvPr id="28" name="Freeform 27"/>
              <p:cNvSpPr/>
              <p:nvPr/>
            </p:nvSpPr>
            <p:spPr>
              <a:xfrm rot="18289469">
                <a:off x="3090890" y="2956499"/>
                <a:ext cx="1875959" cy="41396"/>
              </a:xfrm>
              <a:custGeom>
                <a:avLst/>
                <a:gdLst>
                  <a:gd name="connsiteX0" fmla="*/ 0 w 1875959"/>
                  <a:gd name="connsiteY0" fmla="*/ 20698 h 41396"/>
                  <a:gd name="connsiteX1" fmla="*/ 1875959 w 1875959"/>
                  <a:gd name="connsiteY1" fmla="*/ 20698 h 41396"/>
                </a:gdLst>
                <a:ahLst/>
                <a:cxnLst>
                  <a:cxn ang="0">
                    <a:pos x="connsiteX0" y="connsiteY0"/>
                  </a:cxn>
                  <a:cxn ang="0">
                    <a:pos x="connsiteX1" y="connsiteY1"/>
                  </a:cxn>
                </a:cxnLst>
                <a:rect l="l" t="t" r="r" b="b"/>
                <a:pathLst>
                  <a:path w="1875959" h="41396">
                    <a:moveTo>
                      <a:pt x="0" y="20698"/>
                    </a:moveTo>
                    <a:lnTo>
                      <a:pt x="1875959" y="20698"/>
                    </a:lnTo>
                  </a:path>
                </a:pathLst>
              </a:custGeom>
              <a:noFill/>
              <a:ln w="28575"/>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903781" tIns="-26201" rIns="903780" bIns="-26201" numCol="1" spcCol="1270" anchor="ctr" anchorCtr="0">
                <a:noAutofit/>
              </a:bodyPr>
              <a:lstStyle/>
              <a:p>
                <a:pPr lvl="0" algn="ctr" defTabSz="266700">
                  <a:lnSpc>
                    <a:spcPct val="90000"/>
                  </a:lnSpc>
                  <a:spcBef>
                    <a:spcPct val="0"/>
                  </a:spcBef>
                  <a:spcAft>
                    <a:spcPct val="35000"/>
                  </a:spcAft>
                </a:pPr>
                <a:endParaRPr lang="en-US" sz="600" kern="1200"/>
              </a:p>
            </p:txBody>
          </p:sp>
          <p:sp>
            <p:nvSpPr>
              <p:cNvPr id="29" name="Freeform 28"/>
              <p:cNvSpPr/>
              <p:nvPr/>
            </p:nvSpPr>
            <p:spPr>
              <a:xfrm>
                <a:off x="4079611" y="1648114"/>
                <a:ext cx="3470602" cy="1490732"/>
              </a:xfrm>
              <a:custGeom>
                <a:avLst/>
                <a:gdLst>
                  <a:gd name="connsiteX0" fmla="*/ 0 w 2678234"/>
                  <a:gd name="connsiteY0" fmla="*/ 133912 h 1339117"/>
                  <a:gd name="connsiteX1" fmla="*/ 133912 w 2678234"/>
                  <a:gd name="connsiteY1" fmla="*/ 0 h 1339117"/>
                  <a:gd name="connsiteX2" fmla="*/ 2544322 w 2678234"/>
                  <a:gd name="connsiteY2" fmla="*/ 0 h 1339117"/>
                  <a:gd name="connsiteX3" fmla="*/ 2678234 w 2678234"/>
                  <a:gd name="connsiteY3" fmla="*/ 133912 h 1339117"/>
                  <a:gd name="connsiteX4" fmla="*/ 2678234 w 2678234"/>
                  <a:gd name="connsiteY4" fmla="*/ 1205205 h 1339117"/>
                  <a:gd name="connsiteX5" fmla="*/ 2544322 w 2678234"/>
                  <a:gd name="connsiteY5" fmla="*/ 1339117 h 1339117"/>
                  <a:gd name="connsiteX6" fmla="*/ 133912 w 2678234"/>
                  <a:gd name="connsiteY6" fmla="*/ 1339117 h 1339117"/>
                  <a:gd name="connsiteX7" fmla="*/ 0 w 2678234"/>
                  <a:gd name="connsiteY7" fmla="*/ 1205205 h 1339117"/>
                  <a:gd name="connsiteX8" fmla="*/ 0 w 2678234"/>
                  <a:gd name="connsiteY8" fmla="*/ 133912 h 133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34" h="1339117">
                    <a:moveTo>
                      <a:pt x="0" y="133912"/>
                    </a:moveTo>
                    <a:cubicBezTo>
                      <a:pt x="0" y="59954"/>
                      <a:pt x="59954" y="0"/>
                      <a:pt x="133912" y="0"/>
                    </a:cubicBezTo>
                    <a:lnTo>
                      <a:pt x="2544322" y="0"/>
                    </a:lnTo>
                    <a:cubicBezTo>
                      <a:pt x="2618280" y="0"/>
                      <a:pt x="2678234" y="59954"/>
                      <a:pt x="2678234" y="133912"/>
                    </a:cubicBezTo>
                    <a:lnTo>
                      <a:pt x="2678234" y="1205205"/>
                    </a:lnTo>
                    <a:cubicBezTo>
                      <a:pt x="2678234" y="1279163"/>
                      <a:pt x="2618280" y="1339117"/>
                      <a:pt x="2544322" y="1339117"/>
                    </a:cubicBezTo>
                    <a:lnTo>
                      <a:pt x="133912" y="1339117"/>
                    </a:lnTo>
                    <a:cubicBezTo>
                      <a:pt x="59954" y="1339117"/>
                      <a:pt x="0" y="1279163"/>
                      <a:pt x="0" y="1205205"/>
                    </a:cubicBezTo>
                    <a:lnTo>
                      <a:pt x="0" y="133912"/>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0016" tIns="50016" rIns="50016" bIns="50016" numCol="1" spcCol="1270" anchor="ctr" anchorCtr="0">
                <a:noAutofit/>
              </a:bodyPr>
              <a:lstStyle/>
              <a:p>
                <a:pPr lvl="0" algn="ctr" defTabSz="7556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Lí lẽ 1: Nguồn gốc, lai lịch của Gióng thật rõ ràng, cụ thể và xác định.</a:t>
                </a:r>
                <a:endParaRPr lang="en-US" sz="2400" kern="1200" dirty="0">
                  <a:latin typeface="Times New Roman" panose="02020603050405020304" pitchFamily="18" charset="0"/>
                  <a:cs typeface="Times New Roman" panose="02020603050405020304" pitchFamily="18" charset="0"/>
                </a:endParaRPr>
              </a:p>
            </p:txBody>
          </p:sp>
          <p:sp>
            <p:nvSpPr>
              <p:cNvPr id="34" name="Freeform 33"/>
              <p:cNvSpPr/>
              <p:nvPr/>
            </p:nvSpPr>
            <p:spPr>
              <a:xfrm>
                <a:off x="7293492" y="2365680"/>
                <a:ext cx="1071293" cy="41396"/>
              </a:xfrm>
              <a:custGeom>
                <a:avLst/>
                <a:gdLst>
                  <a:gd name="connsiteX0" fmla="*/ 0 w 1071293"/>
                  <a:gd name="connsiteY0" fmla="*/ 20698 h 41396"/>
                  <a:gd name="connsiteX1" fmla="*/ 1071293 w 1071293"/>
                  <a:gd name="connsiteY1" fmla="*/ 20698 h 41396"/>
                </a:gdLst>
                <a:ahLst/>
                <a:cxnLst>
                  <a:cxn ang="0">
                    <a:pos x="connsiteX0" y="connsiteY0"/>
                  </a:cxn>
                  <a:cxn ang="0">
                    <a:pos x="connsiteX1" y="connsiteY1"/>
                  </a:cxn>
                </a:cxnLst>
                <a:rect l="l" t="t" r="r" b="b"/>
                <a:pathLst>
                  <a:path w="1071293" h="41396">
                    <a:moveTo>
                      <a:pt x="0" y="20698"/>
                    </a:moveTo>
                    <a:lnTo>
                      <a:pt x="1071293" y="20698"/>
                    </a:lnTo>
                  </a:path>
                </a:pathLst>
              </a:custGeom>
              <a:noFill/>
              <a:ln w="28575"/>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521565" tIns="-6084" rIns="521564" bIns="-6084" numCol="1" spcCol="1270" anchor="ctr" anchorCtr="0">
                <a:noAutofit/>
              </a:bodyPr>
              <a:lstStyle/>
              <a:p>
                <a:pPr lvl="0" algn="ctr" defTabSz="222250">
                  <a:lnSpc>
                    <a:spcPct val="90000"/>
                  </a:lnSpc>
                  <a:spcBef>
                    <a:spcPct val="0"/>
                  </a:spcBef>
                  <a:spcAft>
                    <a:spcPct val="35000"/>
                  </a:spcAft>
                </a:pPr>
                <a:endParaRPr lang="en-US" sz="500" kern="1200"/>
              </a:p>
            </p:txBody>
          </p:sp>
          <p:sp>
            <p:nvSpPr>
              <p:cNvPr id="35" name="Freeform 34"/>
              <p:cNvSpPr/>
              <p:nvPr/>
            </p:nvSpPr>
            <p:spPr>
              <a:xfrm>
                <a:off x="7728756" y="1620314"/>
                <a:ext cx="3790144" cy="1490732"/>
              </a:xfrm>
              <a:custGeom>
                <a:avLst/>
                <a:gdLst>
                  <a:gd name="connsiteX0" fmla="*/ 0 w 2678234"/>
                  <a:gd name="connsiteY0" fmla="*/ 133912 h 1339117"/>
                  <a:gd name="connsiteX1" fmla="*/ 133912 w 2678234"/>
                  <a:gd name="connsiteY1" fmla="*/ 0 h 1339117"/>
                  <a:gd name="connsiteX2" fmla="*/ 2544322 w 2678234"/>
                  <a:gd name="connsiteY2" fmla="*/ 0 h 1339117"/>
                  <a:gd name="connsiteX3" fmla="*/ 2678234 w 2678234"/>
                  <a:gd name="connsiteY3" fmla="*/ 133912 h 1339117"/>
                  <a:gd name="connsiteX4" fmla="*/ 2678234 w 2678234"/>
                  <a:gd name="connsiteY4" fmla="*/ 1205205 h 1339117"/>
                  <a:gd name="connsiteX5" fmla="*/ 2544322 w 2678234"/>
                  <a:gd name="connsiteY5" fmla="*/ 1339117 h 1339117"/>
                  <a:gd name="connsiteX6" fmla="*/ 133912 w 2678234"/>
                  <a:gd name="connsiteY6" fmla="*/ 1339117 h 1339117"/>
                  <a:gd name="connsiteX7" fmla="*/ 0 w 2678234"/>
                  <a:gd name="connsiteY7" fmla="*/ 1205205 h 1339117"/>
                  <a:gd name="connsiteX8" fmla="*/ 0 w 2678234"/>
                  <a:gd name="connsiteY8" fmla="*/ 133912 h 133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34" h="1339117">
                    <a:moveTo>
                      <a:pt x="0" y="133912"/>
                    </a:moveTo>
                    <a:cubicBezTo>
                      <a:pt x="0" y="59954"/>
                      <a:pt x="59954" y="0"/>
                      <a:pt x="133912" y="0"/>
                    </a:cubicBezTo>
                    <a:lnTo>
                      <a:pt x="2544322" y="0"/>
                    </a:lnTo>
                    <a:cubicBezTo>
                      <a:pt x="2618280" y="0"/>
                      <a:pt x="2678234" y="59954"/>
                      <a:pt x="2678234" y="133912"/>
                    </a:cubicBezTo>
                    <a:lnTo>
                      <a:pt x="2678234" y="1205205"/>
                    </a:lnTo>
                    <a:cubicBezTo>
                      <a:pt x="2678234" y="1279163"/>
                      <a:pt x="2618280" y="1339117"/>
                      <a:pt x="2544322" y="1339117"/>
                    </a:cubicBezTo>
                    <a:lnTo>
                      <a:pt x="133912" y="1339117"/>
                    </a:lnTo>
                    <a:cubicBezTo>
                      <a:pt x="59954" y="1339117"/>
                      <a:pt x="0" y="1279163"/>
                      <a:pt x="0" y="1205205"/>
                    </a:cubicBezTo>
                    <a:lnTo>
                      <a:pt x="0" y="133912"/>
                    </a:lnTo>
                    <a:close/>
                  </a:path>
                </a:pathLst>
              </a:custGeom>
              <a:solidFill>
                <a:schemeClr val="accent2">
                  <a:lumMod val="75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0016" tIns="50016" rIns="50016" bIns="50016" numCol="1" spcCol="1270" anchor="ctr" anchorCtr="0">
                <a:noAutofit/>
              </a:bodyPr>
              <a:lstStyle/>
              <a:p>
                <a:pPr lvl="0" algn="ctr" defTabSz="7556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Bằng chứng</a:t>
                </a:r>
                <a:r>
                  <a:rPr lang="en-US" sz="2400" kern="1200" dirty="0" smtClean="0">
                    <a:latin typeface="Times New Roman" panose="02020603050405020304" pitchFamily="18" charset="0"/>
                    <a:cs typeface="Times New Roman" panose="02020603050405020304" pitchFamily="18" charset="0"/>
                  </a:rPr>
                  <a:t>:</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Phù</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Đổng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nước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Lang, </a:t>
                </a:r>
                <a:r>
                  <a:rPr lang="en-US" sz="2400" kern="1200" dirty="0" err="1" smtClean="0">
                    <a:latin typeface="Times New Roman" panose="02020603050405020304" pitchFamily="18" charset="0"/>
                    <a:cs typeface="Times New Roman" panose="02020603050405020304" pitchFamily="18" charset="0"/>
                  </a:rPr>
                  <a:t>đời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Vương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sáu</a:t>
                </a:r>
                <a:endParaRPr lang="en-US" sz="2400" kern="1200" dirty="0">
                  <a:latin typeface="Times New Roman" panose="02020603050405020304" pitchFamily="18" charset="0"/>
                  <a:cs typeface="Times New Roman" panose="02020603050405020304" pitchFamily="18" charset="0"/>
                </a:endParaRPr>
              </a:p>
            </p:txBody>
          </p:sp>
          <p:sp>
            <p:nvSpPr>
              <p:cNvPr id="36" name="Freeform 35"/>
              <p:cNvSpPr/>
              <p:nvPr/>
            </p:nvSpPr>
            <p:spPr>
              <a:xfrm>
                <a:off x="3493223" y="3726491"/>
                <a:ext cx="1071293" cy="41396"/>
              </a:xfrm>
              <a:custGeom>
                <a:avLst/>
                <a:gdLst>
                  <a:gd name="connsiteX0" fmla="*/ 0 w 1071293"/>
                  <a:gd name="connsiteY0" fmla="*/ 20698 h 41396"/>
                  <a:gd name="connsiteX1" fmla="*/ 1071293 w 1071293"/>
                  <a:gd name="connsiteY1" fmla="*/ 20698 h 41396"/>
                </a:gdLst>
                <a:ahLst/>
                <a:cxnLst>
                  <a:cxn ang="0">
                    <a:pos x="connsiteX0" y="connsiteY0"/>
                  </a:cxn>
                  <a:cxn ang="0">
                    <a:pos x="connsiteX1" y="connsiteY1"/>
                  </a:cxn>
                </a:cxnLst>
                <a:rect l="l" t="t" r="r" b="b"/>
                <a:pathLst>
                  <a:path w="1071293" h="41396">
                    <a:moveTo>
                      <a:pt x="0" y="20698"/>
                    </a:moveTo>
                    <a:lnTo>
                      <a:pt x="1071293" y="20698"/>
                    </a:lnTo>
                  </a:path>
                </a:pathLst>
              </a:custGeom>
              <a:noFill/>
              <a:ln w="28575"/>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521564" tIns="-6084" rIns="521565" bIns="-6084" numCol="1" spcCol="1270" anchor="ctr" anchorCtr="0">
                <a:noAutofit/>
              </a:bodyPr>
              <a:lstStyle/>
              <a:p>
                <a:pPr lvl="0" algn="ctr" defTabSz="222250">
                  <a:lnSpc>
                    <a:spcPct val="90000"/>
                  </a:lnSpc>
                  <a:spcBef>
                    <a:spcPct val="0"/>
                  </a:spcBef>
                  <a:spcAft>
                    <a:spcPct val="35000"/>
                  </a:spcAft>
                </a:pPr>
                <a:endParaRPr lang="en-US" sz="500" kern="1200"/>
              </a:p>
            </p:txBody>
          </p:sp>
          <p:sp>
            <p:nvSpPr>
              <p:cNvPr id="37" name="Freeform 36"/>
              <p:cNvSpPr/>
              <p:nvPr/>
            </p:nvSpPr>
            <p:spPr>
              <a:xfrm>
                <a:off x="4079611" y="3188099"/>
                <a:ext cx="3470602" cy="1490732"/>
              </a:xfrm>
              <a:custGeom>
                <a:avLst/>
                <a:gdLst>
                  <a:gd name="connsiteX0" fmla="*/ 0 w 2678234"/>
                  <a:gd name="connsiteY0" fmla="*/ 133912 h 1339117"/>
                  <a:gd name="connsiteX1" fmla="*/ 133912 w 2678234"/>
                  <a:gd name="connsiteY1" fmla="*/ 0 h 1339117"/>
                  <a:gd name="connsiteX2" fmla="*/ 2544322 w 2678234"/>
                  <a:gd name="connsiteY2" fmla="*/ 0 h 1339117"/>
                  <a:gd name="connsiteX3" fmla="*/ 2678234 w 2678234"/>
                  <a:gd name="connsiteY3" fmla="*/ 133912 h 1339117"/>
                  <a:gd name="connsiteX4" fmla="*/ 2678234 w 2678234"/>
                  <a:gd name="connsiteY4" fmla="*/ 1205205 h 1339117"/>
                  <a:gd name="connsiteX5" fmla="*/ 2544322 w 2678234"/>
                  <a:gd name="connsiteY5" fmla="*/ 1339117 h 1339117"/>
                  <a:gd name="connsiteX6" fmla="*/ 133912 w 2678234"/>
                  <a:gd name="connsiteY6" fmla="*/ 1339117 h 1339117"/>
                  <a:gd name="connsiteX7" fmla="*/ 0 w 2678234"/>
                  <a:gd name="connsiteY7" fmla="*/ 1205205 h 1339117"/>
                  <a:gd name="connsiteX8" fmla="*/ 0 w 2678234"/>
                  <a:gd name="connsiteY8" fmla="*/ 133912 h 133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34" h="1339117">
                    <a:moveTo>
                      <a:pt x="0" y="133912"/>
                    </a:moveTo>
                    <a:cubicBezTo>
                      <a:pt x="0" y="59954"/>
                      <a:pt x="59954" y="0"/>
                      <a:pt x="133912" y="0"/>
                    </a:cubicBezTo>
                    <a:lnTo>
                      <a:pt x="2544322" y="0"/>
                    </a:lnTo>
                    <a:cubicBezTo>
                      <a:pt x="2618280" y="0"/>
                      <a:pt x="2678234" y="59954"/>
                      <a:pt x="2678234" y="133912"/>
                    </a:cubicBezTo>
                    <a:lnTo>
                      <a:pt x="2678234" y="1205205"/>
                    </a:lnTo>
                    <a:cubicBezTo>
                      <a:pt x="2678234" y="1279163"/>
                      <a:pt x="2618280" y="1339117"/>
                      <a:pt x="2544322" y="1339117"/>
                    </a:cubicBezTo>
                    <a:lnTo>
                      <a:pt x="133912" y="1339117"/>
                    </a:lnTo>
                    <a:cubicBezTo>
                      <a:pt x="59954" y="1339117"/>
                      <a:pt x="0" y="1279163"/>
                      <a:pt x="0" y="1205205"/>
                    </a:cubicBezTo>
                    <a:lnTo>
                      <a:pt x="0" y="133912"/>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0016" tIns="50016" rIns="50016" bIns="50016" numCol="1" spcCol="1270" anchor="ctr" anchorCtr="0">
                <a:noAutofit/>
              </a:bodyPr>
              <a:lstStyle/>
              <a:p>
                <a:pPr lvl="0" algn="ctr" defTabSz="7556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Lí lẽ 2: </a:t>
                </a:r>
                <a:r>
                  <a:rPr lang="en-US" sz="2400" kern="1200" dirty="0" err="1" smtClean="0">
                    <a:latin typeface="Times New Roman" panose="02020603050405020304" pitchFamily="18" charset="0"/>
                    <a:cs typeface="Times New Roman" panose="02020603050405020304" pitchFamily="18" charset="0"/>
                  </a:rPr>
                  <a:t>Quá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trưởng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gắn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dị</a:t>
                </a:r>
                <a:endParaRPr lang="en-US" sz="2400" kern="1200" dirty="0">
                  <a:latin typeface="Times New Roman" panose="02020603050405020304" pitchFamily="18" charset="0"/>
                  <a:cs typeface="Times New Roman" panose="02020603050405020304" pitchFamily="18" charset="0"/>
                </a:endParaRPr>
              </a:p>
            </p:txBody>
          </p:sp>
          <p:sp>
            <p:nvSpPr>
              <p:cNvPr id="38" name="Freeform 37"/>
              <p:cNvSpPr/>
              <p:nvPr/>
            </p:nvSpPr>
            <p:spPr>
              <a:xfrm rot="3310531">
                <a:off x="3090890" y="4496484"/>
                <a:ext cx="1875959" cy="41396"/>
              </a:xfrm>
              <a:custGeom>
                <a:avLst/>
                <a:gdLst>
                  <a:gd name="connsiteX0" fmla="*/ 0 w 1875959"/>
                  <a:gd name="connsiteY0" fmla="*/ 20698 h 41396"/>
                  <a:gd name="connsiteX1" fmla="*/ 1875959 w 1875959"/>
                  <a:gd name="connsiteY1" fmla="*/ 20698 h 41396"/>
                </a:gdLst>
                <a:ahLst/>
                <a:cxnLst>
                  <a:cxn ang="0">
                    <a:pos x="connsiteX0" y="connsiteY0"/>
                  </a:cxn>
                  <a:cxn ang="0">
                    <a:pos x="connsiteX1" y="connsiteY1"/>
                  </a:cxn>
                </a:cxnLst>
                <a:rect l="l" t="t" r="r" b="b"/>
                <a:pathLst>
                  <a:path w="1875959" h="41396">
                    <a:moveTo>
                      <a:pt x="0" y="20698"/>
                    </a:moveTo>
                    <a:lnTo>
                      <a:pt x="1875959" y="20698"/>
                    </a:lnTo>
                  </a:path>
                </a:pathLst>
              </a:custGeom>
              <a:noFill/>
              <a:ln w="28575"/>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903780" tIns="-26202" rIns="903781" bIns="-26200" numCol="1" spcCol="1270" anchor="ctr" anchorCtr="0">
                <a:noAutofit/>
              </a:bodyPr>
              <a:lstStyle/>
              <a:p>
                <a:pPr lvl="0" algn="ctr" defTabSz="266700">
                  <a:lnSpc>
                    <a:spcPct val="90000"/>
                  </a:lnSpc>
                  <a:spcBef>
                    <a:spcPct val="0"/>
                  </a:spcBef>
                  <a:spcAft>
                    <a:spcPct val="35000"/>
                  </a:spcAft>
                </a:pPr>
                <a:endParaRPr lang="en-US" sz="600" kern="1200"/>
              </a:p>
            </p:txBody>
          </p:sp>
          <p:sp>
            <p:nvSpPr>
              <p:cNvPr id="39" name="Freeform 38"/>
              <p:cNvSpPr/>
              <p:nvPr/>
            </p:nvSpPr>
            <p:spPr>
              <a:xfrm>
                <a:off x="4079611" y="4728084"/>
                <a:ext cx="3470602" cy="1490732"/>
              </a:xfrm>
              <a:custGeom>
                <a:avLst/>
                <a:gdLst>
                  <a:gd name="connsiteX0" fmla="*/ 0 w 2678234"/>
                  <a:gd name="connsiteY0" fmla="*/ 133912 h 1339117"/>
                  <a:gd name="connsiteX1" fmla="*/ 133912 w 2678234"/>
                  <a:gd name="connsiteY1" fmla="*/ 0 h 1339117"/>
                  <a:gd name="connsiteX2" fmla="*/ 2544322 w 2678234"/>
                  <a:gd name="connsiteY2" fmla="*/ 0 h 1339117"/>
                  <a:gd name="connsiteX3" fmla="*/ 2678234 w 2678234"/>
                  <a:gd name="connsiteY3" fmla="*/ 133912 h 1339117"/>
                  <a:gd name="connsiteX4" fmla="*/ 2678234 w 2678234"/>
                  <a:gd name="connsiteY4" fmla="*/ 1205205 h 1339117"/>
                  <a:gd name="connsiteX5" fmla="*/ 2544322 w 2678234"/>
                  <a:gd name="connsiteY5" fmla="*/ 1339117 h 1339117"/>
                  <a:gd name="connsiteX6" fmla="*/ 133912 w 2678234"/>
                  <a:gd name="connsiteY6" fmla="*/ 1339117 h 1339117"/>
                  <a:gd name="connsiteX7" fmla="*/ 0 w 2678234"/>
                  <a:gd name="connsiteY7" fmla="*/ 1205205 h 1339117"/>
                  <a:gd name="connsiteX8" fmla="*/ 0 w 2678234"/>
                  <a:gd name="connsiteY8" fmla="*/ 133912 h 133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34" h="1339117">
                    <a:moveTo>
                      <a:pt x="0" y="133912"/>
                    </a:moveTo>
                    <a:cubicBezTo>
                      <a:pt x="0" y="59954"/>
                      <a:pt x="59954" y="0"/>
                      <a:pt x="133912" y="0"/>
                    </a:cubicBezTo>
                    <a:lnTo>
                      <a:pt x="2544322" y="0"/>
                    </a:lnTo>
                    <a:cubicBezTo>
                      <a:pt x="2618280" y="0"/>
                      <a:pt x="2678234" y="59954"/>
                      <a:pt x="2678234" y="133912"/>
                    </a:cubicBezTo>
                    <a:lnTo>
                      <a:pt x="2678234" y="1205205"/>
                    </a:lnTo>
                    <a:cubicBezTo>
                      <a:pt x="2678234" y="1279163"/>
                      <a:pt x="2618280" y="1339117"/>
                      <a:pt x="2544322" y="1339117"/>
                    </a:cubicBezTo>
                    <a:lnTo>
                      <a:pt x="133912" y="1339117"/>
                    </a:lnTo>
                    <a:cubicBezTo>
                      <a:pt x="59954" y="1339117"/>
                      <a:pt x="0" y="1279163"/>
                      <a:pt x="0" y="1205205"/>
                    </a:cubicBezTo>
                    <a:lnTo>
                      <a:pt x="0" y="133912"/>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0016" tIns="50016" rIns="50016" bIns="50016" numCol="1" spcCol="1270" anchor="ctr" anchorCtr="0">
                <a:noAutofit/>
              </a:bodyPr>
              <a:lstStyle/>
              <a:p>
                <a:pPr lvl="0" algn="ctr" defTabSz="7556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Lí lẽ 3: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cuộc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giữ</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nước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40" name="Freeform 39"/>
              <p:cNvSpPr/>
              <p:nvPr/>
            </p:nvSpPr>
            <p:spPr>
              <a:xfrm>
                <a:off x="7218789" y="5428349"/>
                <a:ext cx="1071293" cy="41396"/>
              </a:xfrm>
              <a:custGeom>
                <a:avLst/>
                <a:gdLst>
                  <a:gd name="connsiteX0" fmla="*/ 0 w 1071293"/>
                  <a:gd name="connsiteY0" fmla="*/ 20698 h 41396"/>
                  <a:gd name="connsiteX1" fmla="*/ 1071293 w 1071293"/>
                  <a:gd name="connsiteY1" fmla="*/ 20698 h 41396"/>
                </a:gdLst>
                <a:ahLst/>
                <a:cxnLst>
                  <a:cxn ang="0">
                    <a:pos x="connsiteX0" y="connsiteY0"/>
                  </a:cxn>
                  <a:cxn ang="0">
                    <a:pos x="connsiteX1" y="connsiteY1"/>
                  </a:cxn>
                </a:cxnLst>
                <a:rect l="l" t="t" r="r" b="b"/>
                <a:pathLst>
                  <a:path w="1071293" h="41396">
                    <a:moveTo>
                      <a:pt x="0" y="20698"/>
                    </a:moveTo>
                    <a:lnTo>
                      <a:pt x="1071293" y="20698"/>
                    </a:lnTo>
                  </a:path>
                </a:pathLst>
              </a:custGeom>
              <a:noFill/>
              <a:ln w="28575"/>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521565" tIns="-6084" rIns="521564" bIns="-6084" numCol="1" spcCol="1270" anchor="ctr" anchorCtr="0">
                <a:noAutofit/>
              </a:bodyPr>
              <a:lstStyle/>
              <a:p>
                <a:pPr lvl="0" algn="ctr" defTabSz="222250">
                  <a:lnSpc>
                    <a:spcPct val="90000"/>
                  </a:lnSpc>
                  <a:spcBef>
                    <a:spcPct val="0"/>
                  </a:spcBef>
                  <a:spcAft>
                    <a:spcPct val="35000"/>
                  </a:spcAft>
                </a:pPr>
                <a:endParaRPr lang="en-US" sz="500" kern="1200"/>
              </a:p>
            </p:txBody>
          </p:sp>
          <p:sp>
            <p:nvSpPr>
              <p:cNvPr id="41" name="Freeform 40"/>
              <p:cNvSpPr/>
              <p:nvPr/>
            </p:nvSpPr>
            <p:spPr>
              <a:xfrm>
                <a:off x="7728756" y="4724378"/>
                <a:ext cx="3790144" cy="1493643"/>
              </a:xfrm>
              <a:custGeom>
                <a:avLst/>
                <a:gdLst>
                  <a:gd name="connsiteX0" fmla="*/ 0 w 2678234"/>
                  <a:gd name="connsiteY0" fmla="*/ 133912 h 1339117"/>
                  <a:gd name="connsiteX1" fmla="*/ 133912 w 2678234"/>
                  <a:gd name="connsiteY1" fmla="*/ 0 h 1339117"/>
                  <a:gd name="connsiteX2" fmla="*/ 2544322 w 2678234"/>
                  <a:gd name="connsiteY2" fmla="*/ 0 h 1339117"/>
                  <a:gd name="connsiteX3" fmla="*/ 2678234 w 2678234"/>
                  <a:gd name="connsiteY3" fmla="*/ 133912 h 1339117"/>
                  <a:gd name="connsiteX4" fmla="*/ 2678234 w 2678234"/>
                  <a:gd name="connsiteY4" fmla="*/ 1205205 h 1339117"/>
                  <a:gd name="connsiteX5" fmla="*/ 2544322 w 2678234"/>
                  <a:gd name="connsiteY5" fmla="*/ 1339117 h 1339117"/>
                  <a:gd name="connsiteX6" fmla="*/ 133912 w 2678234"/>
                  <a:gd name="connsiteY6" fmla="*/ 1339117 h 1339117"/>
                  <a:gd name="connsiteX7" fmla="*/ 0 w 2678234"/>
                  <a:gd name="connsiteY7" fmla="*/ 1205205 h 1339117"/>
                  <a:gd name="connsiteX8" fmla="*/ 0 w 2678234"/>
                  <a:gd name="connsiteY8" fmla="*/ 133912 h 133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34" h="1339117">
                    <a:moveTo>
                      <a:pt x="0" y="133912"/>
                    </a:moveTo>
                    <a:cubicBezTo>
                      <a:pt x="0" y="59954"/>
                      <a:pt x="59954" y="0"/>
                      <a:pt x="133912" y="0"/>
                    </a:cubicBezTo>
                    <a:lnTo>
                      <a:pt x="2544322" y="0"/>
                    </a:lnTo>
                    <a:cubicBezTo>
                      <a:pt x="2618280" y="0"/>
                      <a:pt x="2678234" y="59954"/>
                      <a:pt x="2678234" y="133912"/>
                    </a:cubicBezTo>
                    <a:lnTo>
                      <a:pt x="2678234" y="1205205"/>
                    </a:lnTo>
                    <a:cubicBezTo>
                      <a:pt x="2678234" y="1279163"/>
                      <a:pt x="2618280" y="1339117"/>
                      <a:pt x="2544322" y="1339117"/>
                    </a:cubicBezTo>
                    <a:lnTo>
                      <a:pt x="133912" y="1339117"/>
                    </a:lnTo>
                    <a:cubicBezTo>
                      <a:pt x="59954" y="1339117"/>
                      <a:pt x="0" y="1279163"/>
                      <a:pt x="0" y="1205205"/>
                    </a:cubicBezTo>
                    <a:lnTo>
                      <a:pt x="0" y="133912"/>
                    </a:lnTo>
                    <a:close/>
                  </a:path>
                </a:pathLst>
              </a:custGeom>
              <a:solidFill>
                <a:schemeClr val="accent2">
                  <a:lumMod val="75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0016" tIns="50016" rIns="50016" bIns="50016" numCol="1" spcCol="1270" anchor="ctr" anchorCtr="0">
                <a:noAutofit/>
              </a:bodyPr>
              <a:lstStyle/>
              <a:p>
                <a:pPr lvl="0" algn="ctr" defTabSz="755650">
                  <a:lnSpc>
                    <a:spcPct val="90000"/>
                  </a:lnSpc>
                  <a:spcBef>
                    <a:spcPct val="0"/>
                  </a:spcBef>
                  <a:spcAft>
                    <a:spcPct val="35000"/>
                  </a:spcAft>
                </a:pPr>
                <a:r>
                  <a:rPr lang="vi-VN" sz="2200" kern="1200" dirty="0" smtClean="0">
                    <a:latin typeface="Times New Roman" panose="02020603050405020304" pitchFamily="18" charset="0"/>
                    <a:cs typeface="Times New Roman" panose="02020603050405020304" pitchFamily="18" charset="0"/>
                  </a:rPr>
                  <a:t>Bằng chứng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Bình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thường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tiềm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ẩm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thì</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Gióng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không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nói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không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cười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Lúc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có</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giặc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thì</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tập</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hợp</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thức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tỉnh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lực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lượng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làm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nên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Gióng</a:t>
                </a:r>
                <a:endParaRPr lang="en-US" sz="2200" kern="1200" dirty="0">
                  <a:latin typeface="Times New Roman" panose="02020603050405020304" pitchFamily="18" charset="0"/>
                  <a:cs typeface="Times New Roman" panose="02020603050405020304" pitchFamily="18" charset="0"/>
                </a:endParaRPr>
              </a:p>
            </p:txBody>
          </p:sp>
          <p:sp>
            <p:nvSpPr>
              <p:cNvPr id="42" name="Freeform 41"/>
              <p:cNvSpPr/>
              <p:nvPr/>
            </p:nvSpPr>
            <p:spPr>
              <a:xfrm>
                <a:off x="7728756" y="3172346"/>
                <a:ext cx="3790144" cy="1490732"/>
              </a:xfrm>
              <a:custGeom>
                <a:avLst/>
                <a:gdLst>
                  <a:gd name="connsiteX0" fmla="*/ 0 w 2678234"/>
                  <a:gd name="connsiteY0" fmla="*/ 133912 h 1339117"/>
                  <a:gd name="connsiteX1" fmla="*/ 133912 w 2678234"/>
                  <a:gd name="connsiteY1" fmla="*/ 0 h 1339117"/>
                  <a:gd name="connsiteX2" fmla="*/ 2544322 w 2678234"/>
                  <a:gd name="connsiteY2" fmla="*/ 0 h 1339117"/>
                  <a:gd name="connsiteX3" fmla="*/ 2678234 w 2678234"/>
                  <a:gd name="connsiteY3" fmla="*/ 133912 h 1339117"/>
                  <a:gd name="connsiteX4" fmla="*/ 2678234 w 2678234"/>
                  <a:gd name="connsiteY4" fmla="*/ 1205205 h 1339117"/>
                  <a:gd name="connsiteX5" fmla="*/ 2544322 w 2678234"/>
                  <a:gd name="connsiteY5" fmla="*/ 1339117 h 1339117"/>
                  <a:gd name="connsiteX6" fmla="*/ 133912 w 2678234"/>
                  <a:gd name="connsiteY6" fmla="*/ 1339117 h 1339117"/>
                  <a:gd name="connsiteX7" fmla="*/ 0 w 2678234"/>
                  <a:gd name="connsiteY7" fmla="*/ 1205205 h 1339117"/>
                  <a:gd name="connsiteX8" fmla="*/ 0 w 2678234"/>
                  <a:gd name="connsiteY8" fmla="*/ 133912 h 133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34" h="1339117">
                    <a:moveTo>
                      <a:pt x="0" y="133912"/>
                    </a:moveTo>
                    <a:cubicBezTo>
                      <a:pt x="0" y="59954"/>
                      <a:pt x="59954" y="0"/>
                      <a:pt x="133912" y="0"/>
                    </a:cubicBezTo>
                    <a:lnTo>
                      <a:pt x="2544322" y="0"/>
                    </a:lnTo>
                    <a:cubicBezTo>
                      <a:pt x="2618280" y="0"/>
                      <a:pt x="2678234" y="59954"/>
                      <a:pt x="2678234" y="133912"/>
                    </a:cubicBezTo>
                    <a:lnTo>
                      <a:pt x="2678234" y="1205205"/>
                    </a:lnTo>
                    <a:cubicBezTo>
                      <a:pt x="2678234" y="1279163"/>
                      <a:pt x="2618280" y="1339117"/>
                      <a:pt x="2544322" y="1339117"/>
                    </a:cubicBezTo>
                    <a:lnTo>
                      <a:pt x="133912" y="1339117"/>
                    </a:lnTo>
                    <a:cubicBezTo>
                      <a:pt x="59954" y="1339117"/>
                      <a:pt x="0" y="1279163"/>
                      <a:pt x="0" y="1205205"/>
                    </a:cubicBezTo>
                    <a:lnTo>
                      <a:pt x="0" y="133912"/>
                    </a:lnTo>
                    <a:close/>
                  </a:path>
                </a:pathLst>
              </a:custGeom>
              <a:solidFill>
                <a:schemeClr val="accent2">
                  <a:lumMod val="75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0016" tIns="50016" rIns="50016" bIns="50016" numCol="1" spcCol="1270" anchor="ctr" anchorCtr="0">
                <a:noAutofit/>
              </a:bodyPr>
              <a:lstStyle/>
              <a:p>
                <a:pPr lvl="0" algn="ctr" defTabSz="7556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mẹ</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mang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thai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nuôi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lớn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cơm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giặc</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20117316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5348899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150237" y="825466"/>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pl-PL" sz="2400" b="1">
                <a:solidFill>
                  <a:srgbClr val="FF0000"/>
                </a:solidFill>
                <a:latin typeface="Times New Roman" panose="02020603050405020304" pitchFamily="18" charset="0"/>
                <a:ea typeface="Times New Roman" panose="02020603050405020304" pitchFamily="18" charset="0"/>
              </a:rPr>
              <a:t>VĂN BẢN : </a:t>
            </a:r>
            <a:r>
              <a:rPr lang="nl-NL" sz="2400" b="1">
                <a:solidFill>
                  <a:srgbClr val="800080"/>
                </a:solidFill>
                <a:latin typeface="Times New Roman" panose="02020603050405020304" pitchFamily="18" charset="0"/>
                <a:ea typeface="Times New Roman" panose="02020603050405020304" pitchFamily="18" charset="0"/>
              </a:rPr>
              <a:t>GÓC NHÌN</a:t>
            </a:r>
            <a:endParaRPr lang="en-US" sz="2400" dirty="0">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p:cNvGrpSpPr/>
          <p:nvPr/>
        </p:nvGrpSpPr>
        <p:grpSpPr>
          <a:xfrm>
            <a:off x="753903" y="1427166"/>
            <a:ext cx="10100204" cy="4165917"/>
            <a:chOff x="1530024" y="1139984"/>
            <a:chExt cx="8616576" cy="4165917"/>
          </a:xfrm>
        </p:grpSpPr>
        <p:sp>
          <p:nvSpPr>
            <p:cNvPr id="12" name="Rectangle 11"/>
            <p:cNvSpPr/>
            <p:nvPr/>
          </p:nvSpPr>
          <p:spPr>
            <a:xfrm>
              <a:off x="6333078" y="1223906"/>
              <a:ext cx="3711083" cy="3180837"/>
            </a:xfrm>
            <a:prstGeom prst="rect">
              <a:avLst/>
            </a:prstGeom>
            <a:blipFill>
              <a:blip r:embed="rId7"/>
              <a:srcRect/>
              <a:stretch>
                <a:fillRect l="-9000" r="-9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6435517" y="4542500"/>
              <a:ext cx="3711083" cy="763401"/>
            </a:xfrm>
            <a:custGeom>
              <a:avLst/>
              <a:gdLst>
                <a:gd name="connsiteX0" fmla="*/ 0 w 3711083"/>
                <a:gd name="connsiteY0" fmla="*/ 0 h 763401"/>
                <a:gd name="connsiteX1" fmla="*/ 3711083 w 3711083"/>
                <a:gd name="connsiteY1" fmla="*/ 0 h 763401"/>
                <a:gd name="connsiteX2" fmla="*/ 3711083 w 3711083"/>
                <a:gd name="connsiteY2" fmla="*/ 763401 h 763401"/>
                <a:gd name="connsiteX3" fmla="*/ 0 w 3711083"/>
                <a:gd name="connsiteY3" fmla="*/ 763401 h 763401"/>
                <a:gd name="connsiteX4" fmla="*/ 0 w 3711083"/>
                <a:gd name="connsiteY4" fmla="*/ 0 h 76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1083" h="763401">
                  <a:moveTo>
                    <a:pt x="0" y="0"/>
                  </a:moveTo>
                  <a:lnTo>
                    <a:pt x="3711083" y="0"/>
                  </a:lnTo>
                  <a:lnTo>
                    <a:pt x="3711083" y="763401"/>
                  </a:lnTo>
                  <a:lnTo>
                    <a:pt x="0" y="763401"/>
                  </a:lnTo>
                  <a:lnTo>
                    <a:pt x="0" y="0"/>
                  </a:lnTo>
                  <a:close/>
                </a:path>
              </a:pathLst>
            </a:custGeom>
            <a:gradFill flip="none" rotWithShape="0">
              <a:gsLst>
                <a:gs pos="0">
                  <a:schemeClr val="accent1">
                    <a:tint val="50000"/>
                    <a:hueOff val="0"/>
                    <a:satOff val="0"/>
                    <a:lumOff val="0"/>
                    <a:shade val="30000"/>
                    <a:satMod val="115000"/>
                  </a:schemeClr>
                </a:gs>
                <a:gs pos="50000">
                  <a:schemeClr val="accent1">
                    <a:tint val="50000"/>
                    <a:hueOff val="0"/>
                    <a:satOff val="0"/>
                    <a:lumOff val="0"/>
                    <a:shade val="67500"/>
                    <a:satMod val="115000"/>
                  </a:schemeClr>
                </a:gs>
                <a:gs pos="100000">
                  <a:schemeClr val="accent1">
                    <a:tint val="50000"/>
                    <a:hueOff val="0"/>
                    <a:satOff val="0"/>
                    <a:lumOff val="0"/>
                    <a:shade val="100000"/>
                    <a:satMod val="115000"/>
                  </a:schemeClr>
                </a:gs>
              </a:gsLst>
              <a:lin ang="8100000" scaled="1"/>
              <a:tileRect/>
            </a:gra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dirty="0" err="1">
                  <a:solidFill>
                    <a:schemeClr val="tx1"/>
                  </a:solidFill>
                  <a:latin typeface="Times New Roman" panose="02020603050405020304" pitchFamily="18" charset="0"/>
                  <a:cs typeface="Times New Roman" panose="02020603050405020304" pitchFamily="18" charset="0"/>
                </a:rPr>
                <a:t>S</a:t>
              </a:r>
              <a:r>
                <a:rPr lang="en-US" sz="2400" kern="1200" dirty="0" err="1" smtClean="0">
                  <a:solidFill>
                    <a:schemeClr val="tx1"/>
                  </a:solidFill>
                  <a:latin typeface="Times New Roman" panose="02020603050405020304" pitchFamily="18" charset="0"/>
                  <a:cs typeface="Times New Roman" panose="02020603050405020304" pitchFamily="18" charset="0"/>
                </a:rPr>
                <a:t>ư</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tử</a:t>
              </a:r>
              <a:r>
                <a:rPr lang="en-US" sz="2400" kern="1200" dirty="0" smtClean="0">
                  <a:solidFill>
                    <a:schemeClr val="tx1"/>
                  </a:solidFill>
                  <a:latin typeface="Times New Roman" panose="02020603050405020304" pitchFamily="18" charset="0"/>
                  <a:cs typeface="Times New Roman" panose="02020603050405020304" pitchFamily="18" charset="0"/>
                </a:rPr>
                <a:t> hay con </a:t>
              </a:r>
              <a:r>
                <a:rPr lang="en-US" sz="2400" kern="1200" dirty="0" err="1" smtClean="0">
                  <a:solidFill>
                    <a:schemeClr val="tx1"/>
                  </a:solidFill>
                  <a:latin typeface="Times New Roman" panose="02020603050405020304" pitchFamily="18" charset="0"/>
                  <a:cs typeface="Times New Roman" panose="02020603050405020304" pitchFamily="18" charset="0"/>
                </a:rPr>
                <a:t>chim</a:t>
              </a:r>
              <a:r>
                <a:rPr lang="en-US" sz="2400" kern="1200" dirty="0" smtClean="0">
                  <a:solidFill>
                    <a:schemeClr val="tx1"/>
                  </a:solidFill>
                  <a:latin typeface="Times New Roman" panose="02020603050405020304" pitchFamily="18" charset="0"/>
                  <a:cs typeface="Times New Roman" panose="02020603050405020304" pitchFamily="18" charset="0"/>
                </a:rPr>
                <a:t>?</a:t>
              </a:r>
              <a:endParaRPr lang="en-US" sz="2400" kern="1200" dirty="0">
                <a:solidFill>
                  <a:schemeClr val="tx1"/>
                </a:solidFill>
                <a:latin typeface="Times New Roman" panose="02020603050405020304" pitchFamily="18" charset="0"/>
                <a:cs typeface="Times New Roman" panose="02020603050405020304" pitchFamily="18" charset="0"/>
              </a:endParaRPr>
            </a:p>
          </p:txBody>
        </p:sp>
        <p:sp>
          <p:nvSpPr>
            <p:cNvPr id="18" name="Rectangle 17" descr="https://anh.eva.vn/upload/4-2017/images/2017-11-16/1510805330-621-2.jpg"/>
            <p:cNvSpPr/>
            <p:nvPr/>
          </p:nvSpPr>
          <p:spPr>
            <a:xfrm>
              <a:off x="1608730" y="1139984"/>
              <a:ext cx="3711083" cy="3180837"/>
            </a:xfrm>
            <a:prstGeom prst="rect">
              <a:avLst/>
            </a:prstGeom>
            <a:blipFill>
              <a:blip r:embed="rId8">
                <a:extLst>
                  <a:ext uri="{28A0092B-C50C-407E-A947-70E740481C1C}">
                    <a14:useLocalDpi xmlns:a14="http://schemas.microsoft.com/office/drawing/2010/main" val="0"/>
                  </a:ext>
                </a:extLst>
              </a:blip>
              <a:srcRect/>
              <a:stretch>
                <a:fillRect t="-8000" b="-8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9" name="Freeform 18"/>
            <p:cNvSpPr/>
            <p:nvPr/>
          </p:nvSpPr>
          <p:spPr>
            <a:xfrm>
              <a:off x="1530024" y="4542500"/>
              <a:ext cx="3711083" cy="763401"/>
            </a:xfrm>
            <a:custGeom>
              <a:avLst/>
              <a:gdLst>
                <a:gd name="connsiteX0" fmla="*/ 0 w 3711083"/>
                <a:gd name="connsiteY0" fmla="*/ 0 h 763401"/>
                <a:gd name="connsiteX1" fmla="*/ 3711083 w 3711083"/>
                <a:gd name="connsiteY1" fmla="*/ 0 h 763401"/>
                <a:gd name="connsiteX2" fmla="*/ 3711083 w 3711083"/>
                <a:gd name="connsiteY2" fmla="*/ 763401 h 763401"/>
                <a:gd name="connsiteX3" fmla="*/ 0 w 3711083"/>
                <a:gd name="connsiteY3" fmla="*/ 763401 h 763401"/>
                <a:gd name="connsiteX4" fmla="*/ 0 w 3711083"/>
                <a:gd name="connsiteY4" fmla="*/ 0 h 76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1083" h="763401">
                  <a:moveTo>
                    <a:pt x="0" y="0"/>
                  </a:moveTo>
                  <a:lnTo>
                    <a:pt x="3711083" y="0"/>
                  </a:lnTo>
                  <a:lnTo>
                    <a:pt x="3711083" y="763401"/>
                  </a:lnTo>
                  <a:lnTo>
                    <a:pt x="0" y="763401"/>
                  </a:lnTo>
                  <a:lnTo>
                    <a:pt x="0" y="0"/>
                  </a:lnTo>
                  <a:close/>
                </a:path>
              </a:pathLst>
            </a:custGeom>
            <a:gradFill flip="none" rotWithShape="0">
              <a:gsLst>
                <a:gs pos="0">
                  <a:schemeClr val="accent1">
                    <a:tint val="50000"/>
                    <a:hueOff val="0"/>
                    <a:satOff val="0"/>
                    <a:lumOff val="0"/>
                    <a:shade val="30000"/>
                    <a:satMod val="115000"/>
                  </a:schemeClr>
                </a:gs>
                <a:gs pos="50000">
                  <a:schemeClr val="accent1">
                    <a:tint val="50000"/>
                    <a:hueOff val="0"/>
                    <a:satOff val="0"/>
                    <a:lumOff val="0"/>
                    <a:shade val="67500"/>
                    <a:satMod val="115000"/>
                  </a:schemeClr>
                </a:gs>
                <a:gs pos="100000">
                  <a:schemeClr val="accent1">
                    <a:tint val="50000"/>
                    <a:hueOff val="0"/>
                    <a:satOff val="0"/>
                    <a:lumOff val="0"/>
                    <a:shade val="100000"/>
                    <a:satMod val="115000"/>
                  </a:schemeClr>
                </a:gs>
              </a:gsLst>
              <a:lin ang="5400000" scaled="1"/>
              <a:tileRect/>
            </a:gra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dirty="0" err="1" smtClean="0">
                  <a:solidFill>
                    <a:schemeClr val="tx1"/>
                  </a:solidFill>
                  <a:latin typeface="Times New Roman" panose="02020603050405020304" pitchFamily="18" charset="0"/>
                  <a:cs typeface="Times New Roman" panose="02020603050405020304" pitchFamily="18" charset="0"/>
                </a:rPr>
                <a:t>Vịt</a:t>
              </a:r>
              <a:r>
                <a:rPr lang="en-US" sz="2800" dirty="0" smtClean="0">
                  <a:solidFill>
                    <a:schemeClr val="tx1"/>
                  </a:solidFill>
                  <a:latin typeface="Times New Roman" panose="02020603050405020304" pitchFamily="18" charset="0"/>
                  <a:cs typeface="Times New Roman" panose="02020603050405020304" pitchFamily="18" charset="0"/>
                </a:rPr>
                <a:t> hay </a:t>
              </a:r>
              <a:r>
                <a:rPr lang="en-US" sz="2800" dirty="0" err="1" smtClean="0">
                  <a:solidFill>
                    <a:schemeClr val="tx1"/>
                  </a:solidFill>
                  <a:latin typeface="Times New Roman" panose="02020603050405020304" pitchFamily="18" charset="0"/>
                  <a:cs typeface="Times New Roman" panose="02020603050405020304" pitchFamily="18" charset="0"/>
                </a:rPr>
                <a:t>thỏ</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p:txBody>
        </p:sp>
      </p:grpSp>
      <p:sp>
        <p:nvSpPr>
          <p:cNvPr id="4" name="TextBox 3"/>
          <p:cNvSpPr txBox="1"/>
          <p:nvPr/>
        </p:nvSpPr>
        <p:spPr>
          <a:xfrm>
            <a:off x="4656406" y="835818"/>
            <a:ext cx="2349305" cy="400110"/>
          </a:xfrm>
          <a:prstGeom prst="rect">
            <a:avLst/>
          </a:prstGeom>
          <a:noFill/>
        </p:spPr>
        <p:txBody>
          <a:bodyPr wrap="square" rtlCol="0">
            <a:spAutoFit/>
          </a:bodyPr>
          <a:lstStyle/>
          <a:p>
            <a:pPr algn="ctr"/>
            <a:r>
              <a:rPr lang="en-US" sz="2000" b="1" dirty="0" smtClean="0">
                <a:solidFill>
                  <a:srgbClr val="0070C0"/>
                </a:solidFill>
                <a:latin typeface="Times New Roman" panose="02020603050405020304" pitchFamily="18" charset="0"/>
                <a:cs typeface="Times New Roman" panose="02020603050405020304" pitchFamily="18" charset="0"/>
              </a:rPr>
              <a:t>KHỞI ĐỘNG</a:t>
            </a:r>
            <a:endParaRPr lang="en-US" sz="2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31521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pl-PL" sz="2800" b="1" dirty="0">
                <a:solidFill>
                  <a:srgbClr val="FF0000"/>
                </a:solidFill>
                <a:latin typeface="Times New Roman" panose="02020603050405020304" pitchFamily="18" charset="0"/>
                <a:ea typeface="Times New Roman" panose="02020603050405020304" pitchFamily="18" charset="0"/>
              </a:rPr>
              <a:t>VĂN BẢN : </a:t>
            </a:r>
            <a:r>
              <a:rPr lang="nl-NL" sz="2800" b="1" dirty="0">
                <a:solidFill>
                  <a:srgbClr val="800080"/>
                </a:solidFill>
                <a:latin typeface="Times New Roman" panose="02020603050405020304" pitchFamily="18" charset="0"/>
                <a:ea typeface="Times New Roman" panose="02020603050405020304" pitchFamily="18" charset="0"/>
              </a:rPr>
              <a:t>GÓC NHÌN</a:t>
            </a:r>
            <a:endParaRPr lang="en-US" sz="2800" dirty="0">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505699" y="683313"/>
            <a:ext cx="3486852" cy="523220"/>
          </a:xfrm>
          <a:prstGeom prst="rect">
            <a:avLst/>
          </a:prstGeom>
        </p:spPr>
        <p:txBody>
          <a:bodyPr wrap="none">
            <a:spAutoFit/>
          </a:bodyPr>
          <a:lstStyle/>
          <a:p>
            <a:r>
              <a:rPr lang="pt-BR" sz="2800" b="1">
                <a:solidFill>
                  <a:srgbClr val="0000FF"/>
                </a:solidFill>
                <a:latin typeface="Times New Roman" panose="02020603050405020304" pitchFamily="18" charset="0"/>
                <a:ea typeface="Times New Roman" panose="02020603050405020304" pitchFamily="18" charset="0"/>
              </a:rPr>
              <a:t>Hình thành kiến thức</a:t>
            </a:r>
            <a:endParaRPr lang="en-US" sz="2800" dirty="0"/>
          </a:p>
        </p:txBody>
      </p:sp>
      <p:sp>
        <p:nvSpPr>
          <p:cNvPr id="9" name="Rectangle 8"/>
          <p:cNvSpPr/>
          <p:nvPr/>
        </p:nvSpPr>
        <p:spPr>
          <a:xfrm>
            <a:off x="442458" y="1206533"/>
            <a:ext cx="6096000" cy="1603516"/>
          </a:xfrm>
          <a:prstGeom prst="rect">
            <a:avLst/>
          </a:prstGeom>
        </p:spPr>
        <p:txBody>
          <a:bodyPr>
            <a:spAutoFit/>
          </a:bodyPr>
          <a:lstStyle/>
          <a:p>
            <a:pPr marR="30480" algn="just">
              <a:lnSpc>
                <a:spcPct val="115000"/>
              </a:lnSpc>
              <a:spcAft>
                <a:spcPts val="1200"/>
              </a:spcAft>
            </a:pPr>
            <a:r>
              <a:rPr lang="en-US" sz="2800" b="1" dirty="0">
                <a:solidFill>
                  <a:srgbClr val="0070C0"/>
                </a:solidFill>
                <a:latin typeface="Times New Roman" panose="02020603050405020304" pitchFamily="18" charset="0"/>
                <a:ea typeface="Calibri" panose="020F0502020204030204" pitchFamily="34" charset="0"/>
              </a:rPr>
              <a:t>I. </a:t>
            </a:r>
            <a:r>
              <a:rPr lang="de-DE" sz="2800" b="1" dirty="0">
                <a:solidFill>
                  <a:srgbClr val="0070C0"/>
                </a:solidFill>
                <a:latin typeface="Times New Roman" panose="02020603050405020304" pitchFamily="18" charset="0"/>
                <a:ea typeface="Calibri" panose="020F0502020204030204" pitchFamily="34" charset="0"/>
              </a:rPr>
              <a:t>Trải nghiệm cùng văn bản</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Đọc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giải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thích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từ</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khó</a:t>
            </a:r>
            <a:endParaRPr lang="en-US" sz="2800" dirty="0">
              <a:latin typeface="Times New Roman" panose="02020603050405020304" pitchFamily="18" charset="0"/>
              <a:ea typeface="Times New Roman" panose="02020603050405020304" pitchFamily="18" charset="0"/>
            </a:endParaRPr>
          </a:p>
          <a:p>
            <a:pPr algn="just">
              <a:spcAft>
                <a:spcPts val="0"/>
              </a:spcAft>
            </a:pPr>
            <a:r>
              <a:rPr lang="pt-BR"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442458" y="3914851"/>
            <a:ext cx="2452841" cy="2418764"/>
          </a:xfrm>
          <a:prstGeom prst="rect">
            <a:avLst/>
          </a:prstGeom>
        </p:spPr>
      </p:pic>
      <p:sp>
        <p:nvSpPr>
          <p:cNvPr id="11" name="Cloud Callout 10"/>
          <p:cNvSpPr/>
          <p:nvPr/>
        </p:nvSpPr>
        <p:spPr>
          <a:xfrm>
            <a:off x="2271958" y="2410081"/>
            <a:ext cx="4719484" cy="2231747"/>
          </a:xfrm>
          <a:prstGeom prst="cloudCallout">
            <a:avLst>
              <a:gd name="adj1" fmla="val -48859"/>
              <a:gd name="adj2" fmla="val 63265"/>
            </a:avLst>
          </a:prstGeom>
        </p:spPr>
        <p:style>
          <a:lnRef idx="2">
            <a:schemeClr val="accent2"/>
          </a:lnRef>
          <a:fillRef idx="1">
            <a:schemeClr val="lt1"/>
          </a:fillRef>
          <a:effectRef idx="0">
            <a:schemeClr val="accent2"/>
          </a:effectRef>
          <a:fontRef idx="minor">
            <a:schemeClr val="dk1"/>
          </a:fontRef>
        </p:style>
        <p:txBody>
          <a:bodyPr rtlCol="0" anchor="ctr"/>
          <a:lstStyle/>
          <a:p>
            <a:pPr marR="30480" algn="just">
              <a:lnSpc>
                <a:spcPct val="115000"/>
              </a:lnSpc>
              <a:spcAft>
                <a:spcPts val="1200"/>
              </a:spcAft>
            </a:pPr>
            <a:r>
              <a:rPr lang="en-US" sz="2400" dirty="0" smtClean="0">
                <a:solidFill>
                  <a:srgbClr val="000000"/>
                </a:solidFill>
                <a:latin typeface="Times New Roman" panose="02020603050405020304" pitchFamily="18" charset="0"/>
                <a:ea typeface="Calibri" panose="020F0502020204030204" pitchFamily="34" charset="0"/>
              </a:rPr>
              <a:t>  </a:t>
            </a:r>
            <a:r>
              <a:rPr lang="vi-VN" sz="2400" dirty="0" smtClean="0">
                <a:solidFill>
                  <a:srgbClr val="000000"/>
                </a:solidFill>
                <a:latin typeface="Times New Roman" panose="02020603050405020304" pitchFamily="18" charset="0"/>
                <a:ea typeface="Calibri" panose="020F0502020204030204" pitchFamily="34" charset="0"/>
              </a:rPr>
              <a:t>Đọc </a:t>
            </a:r>
            <a:r>
              <a:rPr lang="vi-VN" sz="2400" dirty="0">
                <a:solidFill>
                  <a:srgbClr val="000000"/>
                </a:solidFill>
                <a:latin typeface="Times New Roman" panose="02020603050405020304" pitchFamily="18" charset="0"/>
                <a:ea typeface="Calibri" panose="020F0502020204030204" pitchFamily="34" charset="0"/>
              </a:rPr>
              <a:t>rõ ràng, rành mạch, </a:t>
            </a:r>
            <a:r>
              <a:rPr lang="en-US" sz="2400" dirty="0" err="1">
                <a:solidFill>
                  <a:srgbClr val="000000"/>
                </a:solidFill>
                <a:latin typeface="Times New Roman" panose="02020603050405020304" pitchFamily="18" charset="0"/>
                <a:ea typeface="Calibri" panose="020F0502020204030204" pitchFamily="34" charset="0"/>
              </a:rPr>
              <a:t>cần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biệt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kể</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chuyện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với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vật</a:t>
            </a:r>
            <a:r>
              <a:rPr lang="en-US" sz="2400" dirty="0">
                <a:solidFill>
                  <a:srgbClr val="000000"/>
                </a:solidFill>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Times New Roman" panose="02020603050405020304" pitchFamily="18" charset="0"/>
            </a:endParaRPr>
          </a:p>
        </p:txBody>
      </p:sp>
      <p:grpSp>
        <p:nvGrpSpPr>
          <p:cNvPr id="16" name="Group 15"/>
          <p:cNvGrpSpPr/>
          <p:nvPr/>
        </p:nvGrpSpPr>
        <p:grpSpPr>
          <a:xfrm>
            <a:off x="7569091" y="1880425"/>
            <a:ext cx="4243134" cy="3237344"/>
            <a:chOff x="7189317" y="2099712"/>
            <a:chExt cx="4501500" cy="3315702"/>
          </a:xfrm>
        </p:grpSpPr>
        <p:sp>
          <p:nvSpPr>
            <p:cNvPr id="17" name="Up Arrow 16"/>
            <p:cNvSpPr/>
            <p:nvPr/>
          </p:nvSpPr>
          <p:spPr>
            <a:xfrm>
              <a:off x="7189317" y="2099712"/>
              <a:ext cx="1487131" cy="1591537"/>
            </a:xfrm>
            <a:prstGeom prst="up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reeform 17"/>
            <p:cNvSpPr/>
            <p:nvPr/>
          </p:nvSpPr>
          <p:spPr>
            <a:xfrm>
              <a:off x="8721062" y="2099712"/>
              <a:ext cx="2523616" cy="1591537"/>
            </a:xfrm>
            <a:custGeom>
              <a:avLst/>
              <a:gdLst>
                <a:gd name="connsiteX0" fmla="*/ 0 w 2523616"/>
                <a:gd name="connsiteY0" fmla="*/ 0 h 1591537"/>
                <a:gd name="connsiteX1" fmla="*/ 2523616 w 2523616"/>
                <a:gd name="connsiteY1" fmla="*/ 0 h 1591537"/>
                <a:gd name="connsiteX2" fmla="*/ 2523616 w 2523616"/>
                <a:gd name="connsiteY2" fmla="*/ 1591537 h 1591537"/>
                <a:gd name="connsiteX3" fmla="*/ 0 w 2523616"/>
                <a:gd name="connsiteY3" fmla="*/ 1591537 h 1591537"/>
                <a:gd name="connsiteX4" fmla="*/ 0 w 2523616"/>
                <a:gd name="connsiteY4" fmla="*/ 0 h 159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616" h="1591537">
                  <a:moveTo>
                    <a:pt x="0" y="0"/>
                  </a:moveTo>
                  <a:lnTo>
                    <a:pt x="2523616" y="0"/>
                  </a:lnTo>
                  <a:lnTo>
                    <a:pt x="2523616" y="1591537"/>
                  </a:lnTo>
                  <a:lnTo>
                    <a:pt x="0" y="15915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4264" tIns="0" rIns="334264" bIns="334264" numCol="1" spcCol="1270" anchor="ctr" anchorCtr="0">
              <a:noAutofit/>
            </a:bodyPr>
            <a:lstStyle/>
            <a:p>
              <a:pPr lvl="0" algn="l" defTabSz="2089150">
                <a:lnSpc>
                  <a:spcPct val="90000"/>
                </a:lnSpc>
                <a:spcBef>
                  <a:spcPct val="0"/>
                </a:spcBef>
                <a:spcAft>
                  <a:spcPct val="35000"/>
                </a:spcAft>
              </a:pPr>
              <a:r>
                <a:rPr lang="en-US" sz="4700" kern="1200" dirty="0" err="1" smtClean="0">
                  <a:latin typeface="Times New Roman" panose="02020603050405020304" pitchFamily="18" charset="0"/>
                  <a:cs typeface="Times New Roman" panose="02020603050405020304" pitchFamily="18" charset="0"/>
                </a:rPr>
                <a:t>Từ</a:t>
              </a:r>
              <a:r>
                <a:rPr lang="en-US" sz="4700" kern="1200" dirty="0" smtClean="0">
                  <a:latin typeface="Times New Roman" panose="02020603050405020304" pitchFamily="18" charset="0"/>
                  <a:cs typeface="Times New Roman" panose="02020603050405020304" pitchFamily="18" charset="0"/>
                </a:rPr>
                <a:t> </a:t>
              </a:r>
              <a:r>
                <a:rPr lang="en-US" sz="4700" kern="1200" dirty="0" err="1" smtClean="0">
                  <a:latin typeface="Times New Roman" panose="02020603050405020304" pitchFamily="18" charset="0"/>
                  <a:cs typeface="Times New Roman" panose="02020603050405020304" pitchFamily="18" charset="0"/>
                </a:rPr>
                <a:t>khó</a:t>
              </a:r>
              <a:endParaRPr lang="en-US" sz="4700" kern="1200" dirty="0">
                <a:latin typeface="Times New Roman" panose="02020603050405020304" pitchFamily="18" charset="0"/>
                <a:cs typeface="Times New Roman" panose="02020603050405020304" pitchFamily="18" charset="0"/>
              </a:endParaRPr>
            </a:p>
          </p:txBody>
        </p:sp>
        <p:sp>
          <p:nvSpPr>
            <p:cNvPr id="19" name="Down Arrow 18"/>
            <p:cNvSpPr/>
            <p:nvPr/>
          </p:nvSpPr>
          <p:spPr>
            <a:xfrm>
              <a:off x="7635456" y="3823877"/>
              <a:ext cx="1487131" cy="1591537"/>
            </a:xfrm>
            <a:prstGeom prst="down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reeform 19"/>
            <p:cNvSpPr/>
            <p:nvPr/>
          </p:nvSpPr>
          <p:spPr>
            <a:xfrm>
              <a:off x="9167201" y="3823877"/>
              <a:ext cx="2523616" cy="1591537"/>
            </a:xfrm>
            <a:custGeom>
              <a:avLst/>
              <a:gdLst>
                <a:gd name="connsiteX0" fmla="*/ 0 w 2523616"/>
                <a:gd name="connsiteY0" fmla="*/ 0 h 1591537"/>
                <a:gd name="connsiteX1" fmla="*/ 2523616 w 2523616"/>
                <a:gd name="connsiteY1" fmla="*/ 0 h 1591537"/>
                <a:gd name="connsiteX2" fmla="*/ 2523616 w 2523616"/>
                <a:gd name="connsiteY2" fmla="*/ 1591537 h 1591537"/>
                <a:gd name="connsiteX3" fmla="*/ 0 w 2523616"/>
                <a:gd name="connsiteY3" fmla="*/ 1591537 h 1591537"/>
                <a:gd name="connsiteX4" fmla="*/ 0 w 2523616"/>
                <a:gd name="connsiteY4" fmla="*/ 0 h 159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616" h="1591537">
                  <a:moveTo>
                    <a:pt x="0" y="0"/>
                  </a:moveTo>
                  <a:lnTo>
                    <a:pt x="2523616" y="0"/>
                  </a:lnTo>
                  <a:lnTo>
                    <a:pt x="2523616" y="1591537"/>
                  </a:lnTo>
                  <a:lnTo>
                    <a:pt x="0" y="15915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4264" tIns="0" rIns="334264" bIns="334264" numCol="1" spcCol="1270" anchor="ctr" anchorCtr="0">
              <a:noAutofit/>
            </a:bodyPr>
            <a:lstStyle/>
            <a:p>
              <a:pPr lvl="0" algn="l" defTabSz="2089150">
                <a:lnSpc>
                  <a:spcPct val="90000"/>
                </a:lnSpc>
                <a:spcBef>
                  <a:spcPct val="0"/>
                </a:spcBef>
                <a:spcAft>
                  <a:spcPct val="35000"/>
                </a:spcAft>
              </a:pPr>
              <a:r>
                <a:rPr lang="en-US" sz="4700" kern="1200" dirty="0" err="1" smtClean="0">
                  <a:latin typeface="Times New Roman" panose="02020603050405020304" pitchFamily="18" charset="0"/>
                  <a:cs typeface="Times New Roman" panose="02020603050405020304" pitchFamily="18" charset="0"/>
                </a:rPr>
                <a:t>Ngân</a:t>
              </a:r>
              <a:r>
                <a:rPr lang="en-US" sz="4700" kern="1200" dirty="0" smtClean="0">
                  <a:latin typeface="Times New Roman" panose="02020603050405020304" pitchFamily="18" charset="0"/>
                  <a:cs typeface="Times New Roman" panose="02020603050405020304" pitchFamily="18" charset="0"/>
                </a:rPr>
                <a:t> </a:t>
              </a:r>
              <a:r>
                <a:rPr lang="en-US" sz="4700" kern="1200" dirty="0" err="1" smtClean="0">
                  <a:latin typeface="Times New Roman" panose="02020603050405020304" pitchFamily="18" charset="0"/>
                  <a:cs typeface="Times New Roman" panose="02020603050405020304" pitchFamily="18" charset="0"/>
                </a:rPr>
                <a:t>khố</a:t>
              </a:r>
              <a:endParaRPr lang="en-US" sz="47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7626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 </a:t>
            </a:r>
            <a:r>
              <a:rPr kumimoji="0" lang="nl-NL" sz="28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mn-cs"/>
              </a:rPr>
              <a:t>GÓC NHÌN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505699"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442458" y="1206533"/>
            <a:ext cx="6096000" cy="548099"/>
          </a:xfrm>
          <a:prstGeom prst="rect">
            <a:avLst/>
          </a:prstGeom>
        </p:spPr>
        <p:txBody>
          <a:bodyPr>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I. </a:t>
            </a:r>
            <a:r>
              <a:rPr kumimoji="0" lang="de-DE"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Trải nghiệm cùng văn </a:t>
            </a:r>
            <a:r>
              <a:rPr kumimoji="0" lang="de-DE"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Calibri" panose="020F0502020204030204" pitchFamily="34" charset="0"/>
                <a:cs typeface="+mn-cs"/>
              </a:rPr>
              <a:t>bản</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7368" y="1833213"/>
            <a:ext cx="3414653" cy="523220"/>
          </a:xfrm>
          <a:prstGeom prst="rect">
            <a:avLst/>
          </a:prstGeom>
        </p:spPr>
        <p:txBody>
          <a:bodyPr wrap="none">
            <a:spAutoFit/>
          </a:bodyPr>
          <a:lstStyle/>
          <a:p>
            <a:pPr marL="457200">
              <a:spcAft>
                <a:spcPts val="0"/>
              </a:spcAf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Tìm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hiểu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chung</a:t>
            </a:r>
            <a:endParaRPr lang="en-US" sz="2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647700" y="2321473"/>
            <a:ext cx="10845800" cy="2677656"/>
          </a:xfrm>
          <a:prstGeom prst="rect">
            <a:avLst/>
          </a:prstGeom>
        </p:spPr>
        <p:txBody>
          <a:bodyPr>
            <a:spAutoFit/>
          </a:bodyPr>
          <a:lstStyle/>
          <a:p>
            <a:pPr algn="just">
              <a:spcAft>
                <a:spcPts val="0"/>
              </a:spcAft>
            </a:pPr>
            <a:r>
              <a:rPr lang="pt-BR" sz="2800" b="1" dirty="0">
                <a:latin typeface="Times New Roman" panose="02020603050405020304" pitchFamily="18" charset="0"/>
                <a:ea typeface="Times New Roman" panose="02020603050405020304" pitchFamily="18" charset="0"/>
              </a:rPr>
              <a:t>a. Thể loại</a:t>
            </a:r>
            <a:r>
              <a:rPr lang="pt-BR" sz="2800" dirty="0">
                <a:latin typeface="Times New Roman" panose="02020603050405020304" pitchFamily="18" charset="0"/>
                <a:ea typeface="Times New Roman" panose="02020603050405020304" pitchFamily="18" charset="0"/>
              </a:rPr>
              <a:t>: truyện dân gian nước ngoài</a:t>
            </a:r>
            <a:endParaRPr lang="en-US" sz="2800" dirty="0">
              <a:latin typeface="Times New Roman" panose="02020603050405020304" pitchFamily="18" charset="0"/>
              <a:ea typeface="Times New Roman" panose="02020603050405020304" pitchFamily="18" charset="0"/>
            </a:endParaRPr>
          </a:p>
          <a:p>
            <a:pPr algn="just">
              <a:spcAft>
                <a:spcPts val="0"/>
              </a:spcAft>
            </a:pPr>
            <a:r>
              <a:rPr lang="pt-BR" sz="2800" dirty="0">
                <a:latin typeface="Times New Roman" panose="02020603050405020304" pitchFamily="18" charset="0"/>
                <a:ea typeface="Times New Roman" panose="02020603050405020304" pitchFamily="18" charset="0"/>
              </a:rPr>
              <a:t>- PTBĐ: tự sự</a:t>
            </a:r>
            <a:endParaRPr lang="en-US" sz="2800" dirty="0">
              <a:latin typeface="Times New Roman" panose="02020603050405020304" pitchFamily="18" charset="0"/>
              <a:ea typeface="Times New Roman" panose="02020603050405020304" pitchFamily="18" charset="0"/>
            </a:endParaRPr>
          </a:p>
          <a:p>
            <a:pPr algn="just">
              <a:spcAft>
                <a:spcPts val="0"/>
              </a:spcAft>
            </a:pPr>
            <a:r>
              <a:rPr lang="nl-NL" sz="2800" dirty="0">
                <a:latin typeface="Times New Roman" panose="02020603050405020304" pitchFamily="18" charset="0"/>
                <a:ea typeface="Times New Roman" panose="02020603050405020304" pitchFamily="18" charset="0"/>
              </a:rPr>
              <a:t>- Ngôi kể: ngôi thứ ba</a:t>
            </a:r>
            <a:endParaRPr lang="en-US" sz="2800" dirty="0">
              <a:latin typeface="Times New Roman" panose="02020603050405020304" pitchFamily="18" charset="0"/>
              <a:ea typeface="Times New Roman" panose="02020603050405020304" pitchFamily="18" charset="0"/>
            </a:endParaRPr>
          </a:p>
          <a:p>
            <a:pPr algn="just">
              <a:spcAft>
                <a:spcPts val="0"/>
              </a:spcAft>
            </a:pPr>
            <a:r>
              <a:rPr lang="pt-BR" sz="2800" b="1" dirty="0">
                <a:latin typeface="Times New Roman" panose="02020603050405020304" pitchFamily="18" charset="0"/>
                <a:ea typeface="Times New Roman" panose="02020603050405020304" pitchFamily="18" charset="0"/>
              </a:rPr>
              <a:t>b. Cốt truyện:</a:t>
            </a:r>
            <a:endParaRPr lang="en-US" sz="2800" dirty="0">
              <a:latin typeface="Times New Roman" panose="02020603050405020304" pitchFamily="18" charset="0"/>
              <a:ea typeface="Times New Roman" panose="02020603050405020304" pitchFamily="18" charset="0"/>
            </a:endParaRPr>
          </a:p>
          <a:p>
            <a:pPr algn="just">
              <a:spcAft>
                <a:spcPts val="0"/>
              </a:spcAft>
            </a:pPr>
            <a:r>
              <a:rPr lang="pt-BR" sz="2800" b="1" dirty="0">
                <a:latin typeface="Times New Roman" panose="02020603050405020304" pitchFamily="18" charset="0"/>
                <a:ea typeface="Times New Roman" panose="02020603050405020304" pitchFamily="18" charset="0"/>
              </a:rPr>
              <a:t>- </a:t>
            </a:r>
            <a:r>
              <a:rPr lang="nl-NL" sz="2800" b="1" dirty="0">
                <a:latin typeface="Times New Roman" panose="02020603050405020304" pitchFamily="18" charset="0"/>
                <a:ea typeface="Times New Roman" panose="02020603050405020304" pitchFamily="18" charset="0"/>
              </a:rPr>
              <a:t>Nhân vật:</a:t>
            </a:r>
            <a:r>
              <a:rPr lang="nl-NL" sz="2800" dirty="0">
                <a:latin typeface="Times New Roman" panose="02020603050405020304" pitchFamily="18" charset="0"/>
                <a:ea typeface="Times New Roman" panose="02020603050405020304" pitchFamily="18" charset="0"/>
              </a:rPr>
              <a:t> vua, người hầu</a:t>
            </a:r>
            <a:endParaRPr lang="en-US" sz="2800" dirty="0">
              <a:latin typeface="Times New Roman" panose="02020603050405020304" pitchFamily="18" charset="0"/>
              <a:ea typeface="Times New Roman" panose="02020603050405020304" pitchFamily="18" charset="0"/>
            </a:endParaRPr>
          </a:p>
          <a:p>
            <a:pPr algn="just">
              <a:spcAft>
                <a:spcPts val="0"/>
              </a:spcAft>
            </a:pPr>
            <a:r>
              <a:rPr lang="nl-NL" sz="2800" dirty="0">
                <a:latin typeface="Times New Roman" panose="02020603050405020304" pitchFamily="18" charset="0"/>
                <a:ea typeface="Times New Roman" panose="02020603050405020304" pitchFamily="18" charset="0"/>
              </a:rPr>
              <a:t>- Tóm tắt: (HS tự tóm tắt</a:t>
            </a:r>
            <a:r>
              <a:rPr lang="nl-NL" sz="2800" dirty="0" smtClean="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853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463494" y="699459"/>
            <a:ext cx="3486852" cy="523220"/>
          </a:xfrm>
          <a:prstGeom prst="rect">
            <a:avLst/>
          </a:prstGeom>
        </p:spPr>
        <p:txBody>
          <a:bodyPr wrap="none">
            <a:spAutoFit/>
          </a:bodyPr>
          <a:lstStyle/>
          <a:p>
            <a:pPr algn="ctr">
              <a:spcAft>
                <a:spcPts val="0"/>
              </a:spcAft>
              <a:tabLst>
                <a:tab pos="1386840" algn="l"/>
              </a:tabLst>
            </a:pPr>
            <a:r>
              <a:rPr lang="en-US" sz="2800" b="1" dirty="0" err="1">
                <a:latin typeface="Times New Roman" panose="02020603050405020304" pitchFamily="18" charset="0"/>
                <a:ea typeface="Times New Roman" panose="02020603050405020304" pitchFamily="18" charset="0"/>
              </a:rPr>
              <a:t>Hình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thành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kiến</a:t>
            </a:r>
            <a:r>
              <a:rPr lang="en-US" sz="2800" b="1" dirty="0">
                <a:latin typeface="Times New Roman" panose="02020603050405020304" pitchFamily="18" charset="0"/>
                <a:ea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rPr>
              <a:t>thức</a:t>
            </a:r>
            <a:endParaRPr lang="en-US" sz="28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rotWithShape="1">
          <a:blip r:embed="rId7"/>
          <a:srcRect b="11075"/>
          <a:stretch/>
        </p:blipFill>
        <p:spPr>
          <a:xfrm>
            <a:off x="779871" y="2929853"/>
            <a:ext cx="3429000" cy="3049229"/>
          </a:xfrm>
          <a:prstGeom prst="rect">
            <a:avLst/>
          </a:prstGeom>
        </p:spPr>
      </p:pic>
      <p:sp>
        <p:nvSpPr>
          <p:cNvPr id="10" name="Cloud Callout 9"/>
          <p:cNvSpPr/>
          <p:nvPr/>
        </p:nvSpPr>
        <p:spPr>
          <a:xfrm>
            <a:off x="4085316" y="1440523"/>
            <a:ext cx="6440898" cy="2878701"/>
          </a:xfrm>
          <a:prstGeom prst="cloudCallout">
            <a:avLst>
              <a:gd name="adj1" fmla="val -57699"/>
              <a:gd name="adj2" fmla="val 51741"/>
            </a:avLst>
          </a:prstGeom>
          <a:ln w="28575"/>
        </p:spPr>
        <p:style>
          <a:lnRef idx="2">
            <a:schemeClr val="accent2"/>
          </a:lnRef>
          <a:fillRef idx="1">
            <a:schemeClr val="lt1"/>
          </a:fillRef>
          <a:effectRef idx="0">
            <a:schemeClr val="accent2"/>
          </a:effectRef>
          <a:fontRef idx="minor">
            <a:schemeClr val="dk1"/>
          </a:fontRef>
        </p:style>
        <p:txBody>
          <a:bodyPr rtlCol="0" anchor="ctr"/>
          <a:lstStyle/>
          <a:p>
            <a:pPr>
              <a:spcAft>
                <a:spcPts val="0"/>
              </a:spcAft>
            </a:pPr>
            <a:r>
              <a:rPr lang="de-DE" sz="2800" i="1" dirty="0">
                <a:solidFill>
                  <a:srgbClr val="0D0D0D"/>
                </a:solidFill>
                <a:latin typeface="Times New Roman" panose="02020603050405020304" pitchFamily="18" charset="0"/>
                <a:ea typeface="Times New Roman" panose="02020603050405020304" pitchFamily="18" charset="0"/>
              </a:rPr>
              <a:t>+ Văn nghị luận là gì?</a:t>
            </a:r>
            <a:endParaRPr lang="en-US" sz="2800" dirty="0">
              <a:latin typeface="Times New Roman" panose="02020603050405020304" pitchFamily="18" charset="0"/>
              <a:ea typeface="Times New Roman" panose="02020603050405020304" pitchFamily="18" charset="0"/>
            </a:endParaRPr>
          </a:p>
          <a:p>
            <a:pPr>
              <a:spcAft>
                <a:spcPts val="0"/>
              </a:spcAft>
            </a:pPr>
            <a:r>
              <a:rPr lang="de-DE" sz="2800" i="1" dirty="0">
                <a:solidFill>
                  <a:srgbClr val="0D0D0D"/>
                </a:solidFill>
                <a:latin typeface="Times New Roman" panose="02020603050405020304" pitchFamily="18" charset="0"/>
                <a:ea typeface="Times New Roman" panose="02020603050405020304" pitchFamily="18" charset="0"/>
              </a:rPr>
              <a:t>+ Văn nghị luận có yếu tố cơ bản? </a:t>
            </a:r>
            <a:endParaRPr lang="en-US" sz="2800" dirty="0">
              <a:latin typeface="Times New Roman" panose="02020603050405020304" pitchFamily="18" charset="0"/>
              <a:ea typeface="Times New Roman" panose="02020603050405020304" pitchFamily="18" charset="0"/>
            </a:endParaRPr>
          </a:p>
          <a:p>
            <a:r>
              <a:rPr lang="de-DE" sz="2800" b="1" i="1" dirty="0">
                <a:solidFill>
                  <a:srgbClr val="0D0D0D"/>
                </a:solidFill>
                <a:latin typeface="Times New Roman" panose="02020603050405020304" pitchFamily="18" charset="0"/>
                <a:ea typeface="Times New Roman" panose="02020603050405020304" pitchFamily="18" charset="0"/>
              </a:rPr>
              <a:t>+ </a:t>
            </a:r>
            <a:r>
              <a:rPr lang="vi-VN" sz="2800" i="1" dirty="0">
                <a:solidFill>
                  <a:srgbClr val="000000"/>
                </a:solidFill>
                <a:latin typeface="Times New Roman" panose="02020603050405020304" pitchFamily="18" charset="0"/>
                <a:ea typeface="Times New Roman" panose="02020603050405020304" pitchFamily="18" charset="0"/>
              </a:rPr>
              <a:t>Mối quan hệ giữa các yếu tố ấy?</a:t>
            </a:r>
            <a:endParaRPr lang="en-US" sz="2800" dirty="0"/>
          </a:p>
        </p:txBody>
      </p:sp>
    </p:spTree>
    <p:extLst>
      <p:ext uri="{BB962C8B-B14F-4D97-AF65-F5344CB8AC3E}">
        <p14:creationId xmlns:p14="http://schemas.microsoft.com/office/powerpoint/2010/main" val="14680131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 </a:t>
            </a:r>
            <a:r>
              <a:rPr kumimoji="0" lang="nl-NL" sz="28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mn-cs"/>
              </a:rPr>
              <a:t>GÓC NHÌN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505699"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660400" y="1375563"/>
            <a:ext cx="6096000" cy="548099"/>
          </a:xfrm>
          <a:prstGeom prst="rect">
            <a:avLst/>
          </a:prstGeom>
        </p:spPr>
        <p:txBody>
          <a:bodyPr>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I. </a:t>
            </a:r>
            <a:r>
              <a:rPr kumimoji="0" lang="de-DE"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Trải nghiệm cùng văn </a:t>
            </a:r>
            <a:r>
              <a:rPr kumimoji="0" lang="de-DE"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Calibri" panose="020F0502020204030204" pitchFamily="34" charset="0"/>
                <a:cs typeface="+mn-cs"/>
              </a:rPr>
              <a:t>bản</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17545" y="1891132"/>
            <a:ext cx="3414653" cy="523220"/>
          </a:xfrm>
          <a:prstGeom prst="rect">
            <a:avLst/>
          </a:prstGeom>
        </p:spPr>
        <p:txBody>
          <a:bodyPr wrap="non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2407073"/>
            <a:ext cx="10845800" cy="523220"/>
          </a:xfrm>
          <a:prstGeom prst="rect">
            <a:avLst/>
          </a:prstGeom>
        </p:spPr>
        <p:txBody>
          <a:bodyPr wrap="none">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c. </a:t>
            </a:r>
            <a:r>
              <a:rPr lang="en-US" sz="2800" b="1" dirty="0" err="1">
                <a:latin typeface="Times New Roman" panose="02020603050405020304" pitchFamily="18" charset="0"/>
                <a:ea typeface="Times New Roman" panose="02020603050405020304" pitchFamily="18" charset="0"/>
              </a:rPr>
              <a:t>Bố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cục</a:t>
            </a:r>
            <a:r>
              <a:rPr lang="en-US" sz="2800" b="1" dirty="0">
                <a:latin typeface="Times New Roman" panose="02020603050405020304" pitchFamily="18" charset="0"/>
                <a:ea typeface="Times New Roman" panose="02020603050405020304" pitchFamily="18" charset="0"/>
              </a:rPr>
              <a:t>:</a:t>
            </a:r>
            <a:r>
              <a:rPr lang="vi-VN" sz="2800" dirty="0">
                <a:latin typeface="Times New Roman" panose="02020603050405020304" pitchFamily="18" charset="0"/>
                <a:ea typeface="Times New Roman" panose="02020603050405020304" pitchFamily="18" charset="0"/>
              </a:rPr>
              <a:t> Văn bản chia làm </a:t>
            </a:r>
            <a:r>
              <a:rPr lang="en-US" sz="2800" dirty="0">
                <a:latin typeface="Times New Roman" panose="02020603050405020304" pitchFamily="18" charset="0"/>
                <a:ea typeface="Times New Roman" panose="02020603050405020304" pitchFamily="18" charset="0"/>
              </a:rPr>
              <a:t>3</a:t>
            </a:r>
            <a:r>
              <a:rPr lang="vi-VN" sz="2800" dirty="0">
                <a:latin typeface="Times New Roman" panose="02020603050405020304" pitchFamily="18" charset="0"/>
                <a:ea typeface="Times New Roman" panose="02020603050405020304" pitchFamily="18" charset="0"/>
              </a:rPr>
              <a:t> phần</a:t>
            </a:r>
            <a:endParaRPr lang="en-US" sz="2800" dirty="0">
              <a:effectLst/>
              <a:latin typeface="Times New Roman" panose="02020603050405020304" pitchFamily="18" charset="0"/>
              <a:ea typeface="Times New Roman" panose="02020603050405020304" pitchFamily="18" charset="0"/>
            </a:endParaRPr>
          </a:p>
        </p:txBody>
      </p:sp>
      <p:grpSp>
        <p:nvGrpSpPr>
          <p:cNvPr id="11" name="Group 10"/>
          <p:cNvGrpSpPr/>
          <p:nvPr/>
        </p:nvGrpSpPr>
        <p:grpSpPr>
          <a:xfrm>
            <a:off x="1760772" y="3100216"/>
            <a:ext cx="8645056" cy="2453094"/>
            <a:chOff x="2035468" y="2559529"/>
            <a:chExt cx="8121063" cy="1738940"/>
          </a:xfrm>
        </p:grpSpPr>
        <p:sp>
          <p:nvSpPr>
            <p:cNvPr id="12" name="Chevron 11"/>
            <p:cNvSpPr/>
            <p:nvPr/>
          </p:nvSpPr>
          <p:spPr>
            <a:xfrm>
              <a:off x="2035468" y="2559529"/>
              <a:ext cx="3604021" cy="1391152"/>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reeform 15"/>
            <p:cNvSpPr/>
            <p:nvPr/>
          </p:nvSpPr>
          <p:spPr>
            <a:xfrm>
              <a:off x="2996541" y="2907317"/>
              <a:ext cx="3043396" cy="1391152"/>
            </a:xfrm>
            <a:custGeom>
              <a:avLst/>
              <a:gdLst>
                <a:gd name="connsiteX0" fmla="*/ 0 w 3043396"/>
                <a:gd name="connsiteY0" fmla="*/ 139115 h 1391152"/>
                <a:gd name="connsiteX1" fmla="*/ 139115 w 3043396"/>
                <a:gd name="connsiteY1" fmla="*/ 0 h 1391152"/>
                <a:gd name="connsiteX2" fmla="*/ 2904281 w 3043396"/>
                <a:gd name="connsiteY2" fmla="*/ 0 h 1391152"/>
                <a:gd name="connsiteX3" fmla="*/ 3043396 w 3043396"/>
                <a:gd name="connsiteY3" fmla="*/ 139115 h 1391152"/>
                <a:gd name="connsiteX4" fmla="*/ 3043396 w 3043396"/>
                <a:gd name="connsiteY4" fmla="*/ 1252037 h 1391152"/>
                <a:gd name="connsiteX5" fmla="*/ 2904281 w 3043396"/>
                <a:gd name="connsiteY5" fmla="*/ 1391152 h 1391152"/>
                <a:gd name="connsiteX6" fmla="*/ 139115 w 3043396"/>
                <a:gd name="connsiteY6" fmla="*/ 1391152 h 1391152"/>
                <a:gd name="connsiteX7" fmla="*/ 0 w 3043396"/>
                <a:gd name="connsiteY7" fmla="*/ 1252037 h 1391152"/>
                <a:gd name="connsiteX8" fmla="*/ 0 w 3043396"/>
                <a:gd name="connsiteY8" fmla="*/ 139115 h 139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3396" h="1391152">
                  <a:moveTo>
                    <a:pt x="0" y="139115"/>
                  </a:moveTo>
                  <a:cubicBezTo>
                    <a:pt x="0" y="62284"/>
                    <a:pt x="62284" y="0"/>
                    <a:pt x="139115" y="0"/>
                  </a:cubicBezTo>
                  <a:lnTo>
                    <a:pt x="2904281" y="0"/>
                  </a:lnTo>
                  <a:cubicBezTo>
                    <a:pt x="2981112" y="0"/>
                    <a:pt x="3043396" y="62284"/>
                    <a:pt x="3043396" y="139115"/>
                  </a:cubicBezTo>
                  <a:lnTo>
                    <a:pt x="3043396" y="1252037"/>
                  </a:lnTo>
                  <a:cubicBezTo>
                    <a:pt x="3043396" y="1328868"/>
                    <a:pt x="2981112" y="1391152"/>
                    <a:pt x="2904281" y="1391152"/>
                  </a:cubicBezTo>
                  <a:lnTo>
                    <a:pt x="139115" y="1391152"/>
                  </a:lnTo>
                  <a:cubicBezTo>
                    <a:pt x="62284" y="1391152"/>
                    <a:pt x="0" y="1328868"/>
                    <a:pt x="0" y="1252037"/>
                  </a:cubicBezTo>
                  <a:lnTo>
                    <a:pt x="0" y="13911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5873" tIns="175873" rIns="175873" bIns="175873" numCol="1" spcCol="1270" anchor="ctr" anchorCtr="0">
              <a:noAutofit/>
            </a:bodyPr>
            <a:lstStyle/>
            <a:p>
              <a:pPr lvl="0" algn="ctr" defTabSz="844550">
                <a:lnSpc>
                  <a:spcPct val="90000"/>
                </a:lnSpc>
                <a:spcBef>
                  <a:spcPct val="0"/>
                </a:spcBef>
                <a:spcAft>
                  <a:spcPct val="35000"/>
                </a:spcAft>
              </a:pPr>
              <a:r>
                <a:rPr lang="vi-VN" sz="2800" u="sng" kern="1200" dirty="0" smtClean="0">
                  <a:latin typeface="Times New Roman" panose="02020603050405020304" pitchFamily="18" charset="0"/>
                  <a:cs typeface="Times New Roman" panose="02020603050405020304" pitchFamily="18" charset="0"/>
                </a:rPr>
                <a:t>P</a:t>
              </a:r>
              <a:r>
                <a:rPr lang="en-US" sz="2800" u="sng" kern="1200" dirty="0" err="1" smtClean="0">
                  <a:latin typeface="Times New Roman" panose="02020603050405020304" pitchFamily="18" charset="0"/>
                  <a:cs typeface="Times New Roman" panose="02020603050405020304" pitchFamily="18" charset="0"/>
                </a:rPr>
                <a:t>hần</a:t>
              </a:r>
              <a:r>
                <a:rPr lang="en-US" sz="2800" u="sng" kern="1200" dirty="0" smtClean="0">
                  <a:latin typeface="Times New Roman" panose="02020603050405020304" pitchFamily="18" charset="0"/>
                  <a:cs typeface="Times New Roman" panose="02020603050405020304" pitchFamily="18" charset="0"/>
                </a:rPr>
                <a:t> 1</a:t>
              </a:r>
              <a:r>
                <a:rPr lang="vi-VN" sz="2800" u="sng" kern="1200" dirty="0" smtClean="0">
                  <a:latin typeface="Times New Roman" panose="02020603050405020304" pitchFamily="18" charset="0"/>
                  <a:cs typeface="Times New Roman" panose="02020603050405020304" pitchFamily="18" charset="0"/>
                </a:rPr>
                <a:t>:</a:t>
              </a:r>
              <a:r>
                <a:rPr lang="vi-VN"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đến</a:t>
              </a:r>
              <a:r>
                <a:rPr lang="en-US" sz="2800" kern="1200" dirty="0" smtClean="0">
                  <a:latin typeface="Times New Roman" panose="02020603050405020304" pitchFamily="18" charset="0"/>
                  <a:cs typeface="Times New Roman" panose="02020603050405020304" pitchFamily="18" charset="0"/>
                </a:rPr>
                <a:t> </a:t>
              </a:r>
              <a:r>
                <a:rPr lang="en-US" sz="2800" i="1" kern="1200" dirty="0" smtClean="0">
                  <a:latin typeface="Times New Roman" panose="02020603050405020304" pitchFamily="18" charset="0"/>
                  <a:cs typeface="Times New Roman" panose="02020603050405020304" pitchFamily="18" charset="0"/>
                </a:rPr>
                <a:t>“</a:t>
              </a:r>
              <a:r>
                <a:rPr lang="en-US" sz="2800" i="1" kern="1200" dirty="0" err="1" smtClean="0">
                  <a:latin typeface="Times New Roman" panose="02020603050405020304" pitchFamily="18" charset="0"/>
                  <a:cs typeface="Times New Roman" panose="02020603050405020304" pitchFamily="18" charset="0"/>
                </a:rPr>
                <a:t>không</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ai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dám</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khuyên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nhà</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vua</a:t>
              </a:r>
              <a:r>
                <a:rPr lang="en-US" sz="2800" i="1" kern="1200" dirty="0" smtClean="0">
                  <a:latin typeface="Times New Roman" panose="02020603050405020304" pitchFamily="18" charset="0"/>
                  <a:cs typeface="Times New Roman" panose="02020603050405020304" pitchFamily="18" charset="0"/>
                </a:rPr>
                <a:t>”</a:t>
              </a:r>
              <a:r>
                <a:rPr lang="en-US" sz="2800" kern="1200" dirty="0" smtClean="0">
                  <a:latin typeface="Times New Roman" panose="02020603050405020304" pitchFamily="18" charset="0"/>
                  <a:cs typeface="Times New Roman" panose="02020603050405020304" pitchFamily="18" charset="0"/>
                </a:rPr>
                <a:t> :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 vi </a:t>
              </a:r>
              <a:r>
                <a:rPr lang="en-US" sz="2800" kern="1200" dirty="0" err="1" smtClean="0">
                  <a:latin typeface="Times New Roman" panose="02020603050405020304" pitchFamily="18" charset="0"/>
                  <a:cs typeface="Times New Roman" panose="02020603050405020304" pitchFamily="18" charset="0"/>
                </a:rPr>
                <a: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vua</a:t>
              </a:r>
              <a:endParaRPr lang="en-US" sz="2800" kern="1200" dirty="0">
                <a:latin typeface="Times New Roman" panose="02020603050405020304" pitchFamily="18" charset="0"/>
                <a:cs typeface="Times New Roman" panose="02020603050405020304" pitchFamily="18" charset="0"/>
              </a:endParaRPr>
            </a:p>
          </p:txBody>
        </p:sp>
        <p:sp>
          <p:nvSpPr>
            <p:cNvPr id="17" name="Chevron 16"/>
            <p:cNvSpPr/>
            <p:nvPr/>
          </p:nvSpPr>
          <p:spPr>
            <a:xfrm>
              <a:off x="6152062" y="2559529"/>
              <a:ext cx="3604021" cy="1391152"/>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reeform 17"/>
            <p:cNvSpPr/>
            <p:nvPr/>
          </p:nvSpPr>
          <p:spPr>
            <a:xfrm>
              <a:off x="7113135" y="2907317"/>
              <a:ext cx="3043396" cy="1391152"/>
            </a:xfrm>
            <a:custGeom>
              <a:avLst/>
              <a:gdLst>
                <a:gd name="connsiteX0" fmla="*/ 0 w 3043396"/>
                <a:gd name="connsiteY0" fmla="*/ 139115 h 1391152"/>
                <a:gd name="connsiteX1" fmla="*/ 139115 w 3043396"/>
                <a:gd name="connsiteY1" fmla="*/ 0 h 1391152"/>
                <a:gd name="connsiteX2" fmla="*/ 2904281 w 3043396"/>
                <a:gd name="connsiteY2" fmla="*/ 0 h 1391152"/>
                <a:gd name="connsiteX3" fmla="*/ 3043396 w 3043396"/>
                <a:gd name="connsiteY3" fmla="*/ 139115 h 1391152"/>
                <a:gd name="connsiteX4" fmla="*/ 3043396 w 3043396"/>
                <a:gd name="connsiteY4" fmla="*/ 1252037 h 1391152"/>
                <a:gd name="connsiteX5" fmla="*/ 2904281 w 3043396"/>
                <a:gd name="connsiteY5" fmla="*/ 1391152 h 1391152"/>
                <a:gd name="connsiteX6" fmla="*/ 139115 w 3043396"/>
                <a:gd name="connsiteY6" fmla="*/ 1391152 h 1391152"/>
                <a:gd name="connsiteX7" fmla="*/ 0 w 3043396"/>
                <a:gd name="connsiteY7" fmla="*/ 1252037 h 1391152"/>
                <a:gd name="connsiteX8" fmla="*/ 0 w 3043396"/>
                <a:gd name="connsiteY8" fmla="*/ 139115 h 139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3396" h="1391152">
                  <a:moveTo>
                    <a:pt x="0" y="139115"/>
                  </a:moveTo>
                  <a:cubicBezTo>
                    <a:pt x="0" y="62284"/>
                    <a:pt x="62284" y="0"/>
                    <a:pt x="139115" y="0"/>
                  </a:cubicBezTo>
                  <a:lnTo>
                    <a:pt x="2904281" y="0"/>
                  </a:lnTo>
                  <a:cubicBezTo>
                    <a:pt x="2981112" y="0"/>
                    <a:pt x="3043396" y="62284"/>
                    <a:pt x="3043396" y="139115"/>
                  </a:cubicBezTo>
                  <a:lnTo>
                    <a:pt x="3043396" y="1252037"/>
                  </a:lnTo>
                  <a:cubicBezTo>
                    <a:pt x="3043396" y="1328868"/>
                    <a:pt x="2981112" y="1391152"/>
                    <a:pt x="2904281" y="1391152"/>
                  </a:cubicBezTo>
                  <a:lnTo>
                    <a:pt x="139115" y="1391152"/>
                  </a:lnTo>
                  <a:cubicBezTo>
                    <a:pt x="62284" y="1391152"/>
                    <a:pt x="0" y="1328868"/>
                    <a:pt x="0" y="1252037"/>
                  </a:cubicBezTo>
                  <a:lnTo>
                    <a:pt x="0" y="13911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5873" tIns="175873" rIns="175873" bIns="175873" numCol="1" spcCol="1270" anchor="ctr" anchorCtr="0">
              <a:noAutofit/>
            </a:bodyPr>
            <a:lstStyle/>
            <a:p>
              <a:pPr lvl="0" algn="ctr" defTabSz="844550">
                <a:lnSpc>
                  <a:spcPct val="90000"/>
                </a:lnSpc>
                <a:spcBef>
                  <a:spcPct val="0"/>
                </a:spcBef>
                <a:spcAft>
                  <a:spcPct val="35000"/>
                </a:spcAft>
              </a:pPr>
              <a:r>
                <a:rPr lang="vi-VN" sz="2800" u="sng" kern="1200" dirty="0" smtClean="0">
                  <a:latin typeface="Times New Roman" panose="02020603050405020304" pitchFamily="18" charset="0"/>
                  <a:cs typeface="Times New Roman" panose="02020603050405020304" pitchFamily="18" charset="0"/>
                </a:rPr>
                <a:t>P</a:t>
              </a:r>
              <a:r>
                <a:rPr lang="en-US" sz="2800" u="sng" kern="1200" dirty="0" err="1" smtClean="0">
                  <a:latin typeface="Times New Roman" panose="02020603050405020304" pitchFamily="18" charset="0"/>
                  <a:cs typeface="Times New Roman" panose="02020603050405020304" pitchFamily="18" charset="0"/>
                </a:rPr>
                <a:t>hần</a:t>
              </a:r>
              <a:r>
                <a:rPr lang="en-US" sz="2800" u="sng" kern="1200" dirty="0" smtClean="0">
                  <a:latin typeface="Times New Roman" panose="02020603050405020304" pitchFamily="18" charset="0"/>
                  <a:cs typeface="Times New Roman" panose="02020603050405020304" pitchFamily="18" charset="0"/>
                </a:rPr>
                <a:t> 2</a:t>
              </a:r>
              <a:r>
                <a:rPr lang="vi-VN"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Còn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khuyên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quyết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vua</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8954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 </a:t>
            </a:r>
            <a:r>
              <a:rPr kumimoji="0" lang="nl-NL" sz="28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mn-cs"/>
              </a:rPr>
              <a:t>GÓC NHÌN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505699"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78455" y="1206533"/>
            <a:ext cx="6096000" cy="984244"/>
          </a:xfrm>
          <a:prstGeom prst="rect">
            <a:avLst/>
          </a:prstGeom>
        </p:spPr>
        <p:txBody>
          <a:bodyPr>
            <a:spAutoFit/>
          </a:bodyPr>
          <a:lstStyle/>
          <a:p>
            <a:pPr>
              <a:lnSpc>
                <a:spcPct val="107000"/>
              </a:lnSpc>
              <a:spcAft>
                <a:spcPts val="0"/>
              </a:spcAft>
              <a:tabLst>
                <a:tab pos="1386840" algn="l"/>
              </a:tabLst>
            </a:pPr>
            <a:r>
              <a:rPr lang="en-US" sz="2800" b="1" dirty="0">
                <a:solidFill>
                  <a:srgbClr val="0070C0"/>
                </a:solidFill>
                <a:latin typeface="Times New Roman" panose="02020603050405020304" pitchFamily="18" charset="0"/>
                <a:ea typeface="Times New Roman" panose="02020603050405020304" pitchFamily="18" charset="0"/>
              </a:rPr>
              <a:t>II. </a:t>
            </a:r>
            <a:r>
              <a:rPr lang="en-US" sz="2800" b="1" dirty="0" err="1">
                <a:solidFill>
                  <a:srgbClr val="0070C0"/>
                </a:solidFill>
                <a:latin typeface="Times New Roman" panose="02020603050405020304" pitchFamily="18" charset="0"/>
                <a:ea typeface="MS Mincho"/>
              </a:rPr>
              <a:t>Suy</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ngẫm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và</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phản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hồi</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en-US" sz="2800" b="1" dirty="0">
                <a:solidFill>
                  <a:srgbClr val="363636"/>
                </a:solidFill>
                <a:latin typeface="Times New Roman" panose="02020603050405020304" pitchFamily="18" charset="0"/>
                <a:ea typeface="Times New Roman" panose="02020603050405020304" pitchFamily="18" charset="0"/>
              </a:rPr>
              <a:t>1. </a:t>
            </a:r>
            <a:r>
              <a:rPr lang="en-US" sz="2800" b="1" dirty="0" err="1">
                <a:solidFill>
                  <a:srgbClr val="363636"/>
                </a:solidFill>
                <a:latin typeface="Times New Roman" panose="02020603050405020304" pitchFamily="18" charset="0"/>
                <a:ea typeface="Times New Roman" panose="02020603050405020304" pitchFamily="18" charset="0"/>
              </a:rPr>
              <a:t>Câu</a:t>
            </a:r>
            <a:r>
              <a:rPr lang="en-US" sz="2800" b="1" dirty="0">
                <a:solidFill>
                  <a:srgbClr val="363636"/>
                </a:solidFill>
                <a:latin typeface="Times New Roman" panose="02020603050405020304" pitchFamily="18" charset="0"/>
                <a:ea typeface="Times New Roman" panose="02020603050405020304" pitchFamily="18" charset="0"/>
              </a:rPr>
              <a:t> </a:t>
            </a:r>
            <a:r>
              <a:rPr lang="en-US" sz="2800" b="1" dirty="0" err="1">
                <a:solidFill>
                  <a:srgbClr val="363636"/>
                </a:solidFill>
                <a:latin typeface="Times New Roman" panose="02020603050405020304" pitchFamily="18" charset="0"/>
                <a:ea typeface="Times New Roman" panose="02020603050405020304" pitchFamily="18" charset="0"/>
              </a:rPr>
              <a:t>chuyện</a:t>
            </a:r>
            <a:r>
              <a:rPr lang="en-US" sz="2800" b="1" dirty="0">
                <a:solidFill>
                  <a:srgbClr val="363636"/>
                </a:solidFill>
                <a:latin typeface="Times New Roman" panose="02020603050405020304" pitchFamily="18" charset="0"/>
                <a:ea typeface="Times New Roman" panose="02020603050405020304" pitchFamily="18" charset="0"/>
              </a:rPr>
              <a:t> vi </a:t>
            </a:r>
            <a:r>
              <a:rPr lang="en-US" sz="2800" b="1" dirty="0" err="1">
                <a:solidFill>
                  <a:srgbClr val="363636"/>
                </a:solidFill>
                <a:latin typeface="Times New Roman" panose="02020603050405020304" pitchFamily="18" charset="0"/>
                <a:ea typeface="Times New Roman" panose="02020603050405020304" pitchFamily="18" charset="0"/>
              </a:rPr>
              <a:t>hành</a:t>
            </a:r>
            <a:r>
              <a:rPr lang="en-US" sz="2800" b="1" dirty="0">
                <a:solidFill>
                  <a:srgbClr val="363636"/>
                </a:solidFill>
                <a:latin typeface="Times New Roman" panose="02020603050405020304" pitchFamily="18" charset="0"/>
                <a:ea typeface="Times New Roman" panose="02020603050405020304" pitchFamily="18" charset="0"/>
              </a:rPr>
              <a:t> </a:t>
            </a:r>
            <a:r>
              <a:rPr lang="en-US" sz="2800" b="1" dirty="0" err="1">
                <a:solidFill>
                  <a:srgbClr val="363636"/>
                </a:solidFill>
                <a:latin typeface="Times New Roman" panose="02020603050405020304" pitchFamily="18" charset="0"/>
                <a:ea typeface="Times New Roman" panose="02020603050405020304" pitchFamily="18" charset="0"/>
              </a:rPr>
              <a:t>của</a:t>
            </a:r>
            <a:r>
              <a:rPr lang="en-US" sz="2800" b="1" dirty="0">
                <a:solidFill>
                  <a:srgbClr val="363636"/>
                </a:solidFill>
                <a:latin typeface="Times New Roman" panose="02020603050405020304" pitchFamily="18" charset="0"/>
                <a:ea typeface="Times New Roman" panose="02020603050405020304" pitchFamily="18" charset="0"/>
              </a:rPr>
              <a:t> </a:t>
            </a:r>
            <a:r>
              <a:rPr lang="en-US" sz="2800" b="1" dirty="0" err="1">
                <a:solidFill>
                  <a:srgbClr val="363636"/>
                </a:solidFill>
                <a:latin typeface="Times New Roman" panose="02020603050405020304" pitchFamily="18" charset="0"/>
                <a:ea typeface="Times New Roman" panose="02020603050405020304" pitchFamily="18" charset="0"/>
              </a:rPr>
              <a:t>vua</a:t>
            </a:r>
            <a:endParaRPr lang="en-US" sz="2800" dirty="0">
              <a:effectLst/>
              <a:latin typeface="Times New Roman" panose="02020603050405020304" pitchFamily="18" charset="0"/>
              <a:ea typeface="Times New Roman" panose="02020603050405020304" pitchFamily="18" charset="0"/>
            </a:endParaRPr>
          </a:p>
        </p:txBody>
      </p:sp>
      <p:sp>
        <p:nvSpPr>
          <p:cNvPr id="10" name="Rounded Rectangle 9"/>
          <p:cNvSpPr/>
          <p:nvPr/>
        </p:nvSpPr>
        <p:spPr>
          <a:xfrm>
            <a:off x="1937678" y="2249772"/>
            <a:ext cx="8524567" cy="756297"/>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800" dirty="0" err="1">
                <a:solidFill>
                  <a:schemeClr val="accent5">
                    <a:lumMod val="50000"/>
                  </a:schemeClr>
                </a:solidFill>
                <a:latin typeface="Times New Roman" panose="02020603050405020304" pitchFamily="18" charset="0"/>
                <a:ea typeface="Times New Roman" panose="02020603050405020304" pitchFamily="18" charset="0"/>
              </a:rPr>
              <a:t>Kết</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cấu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mở</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truyện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quen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thuộc</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của</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dân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gian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Ngày</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xưa</a:t>
            </a:r>
            <a:r>
              <a:rPr lang="en-US" sz="2800"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19" name="Hexagon 18"/>
          <p:cNvSpPr/>
          <p:nvPr/>
        </p:nvSpPr>
        <p:spPr>
          <a:xfrm>
            <a:off x="2677803" y="3146917"/>
            <a:ext cx="6648816" cy="722412"/>
          </a:xfrm>
          <a:prstGeom prst="hexagon">
            <a:avLst>
              <a:gd name="adj" fmla="val 13268"/>
              <a:gd name="vf" fmla="val 11547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800" dirty="0" err="1">
                <a:solidFill>
                  <a:schemeClr val="accent5">
                    <a:lumMod val="50000"/>
                  </a:schemeClr>
                </a:solidFill>
                <a:latin typeface="Times New Roman" panose="02020603050405020304" pitchFamily="18" charset="0"/>
                <a:ea typeface="Times New Roman" panose="02020603050405020304" pitchFamily="18" charset="0"/>
              </a:rPr>
              <a:t>Địa</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điểm</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Một</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vương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quốc</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rộng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lớn</a:t>
            </a:r>
            <a:r>
              <a:rPr lang="en-US" sz="2800"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20" name="Left-Right Arrow 19"/>
          <p:cNvSpPr/>
          <p:nvPr/>
        </p:nvSpPr>
        <p:spPr>
          <a:xfrm>
            <a:off x="1269041" y="3938696"/>
            <a:ext cx="9628518" cy="1105381"/>
          </a:xfrm>
          <a:prstGeom prst="leftRightArrow">
            <a:avLst>
              <a:gd name="adj1" fmla="val 78628"/>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800" dirty="0" err="1">
                <a:solidFill>
                  <a:schemeClr val="accent5">
                    <a:lumMod val="50000"/>
                  </a:schemeClr>
                </a:solidFill>
                <a:latin typeface="Times New Roman" panose="02020603050405020304" pitchFamily="18" charset="0"/>
                <a:ea typeface="Times New Roman" panose="02020603050405020304" pitchFamily="18" charset="0"/>
              </a:rPr>
              <a:t>Hoàn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cảnh</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Vua</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quyết</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định</a:t>
            </a:r>
            <a:r>
              <a:rPr lang="en-US" sz="2800" dirty="0">
                <a:solidFill>
                  <a:schemeClr val="accent5">
                    <a:lumMod val="50000"/>
                  </a:schemeClr>
                </a:solidFill>
                <a:latin typeface="Times New Roman" panose="02020603050405020304" pitchFamily="18" charset="0"/>
                <a:ea typeface="Times New Roman" panose="02020603050405020304" pitchFamily="18" charset="0"/>
              </a:rPr>
              <a:t> vi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hành</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đến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những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vùng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đất</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xa</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xôi</a:t>
            </a:r>
            <a:r>
              <a:rPr lang="en-US" sz="2800"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21" name="Round Diagonal Corner Rectangle 20"/>
          <p:cNvSpPr/>
          <p:nvPr/>
        </p:nvSpPr>
        <p:spPr>
          <a:xfrm>
            <a:off x="3513688" y="5179320"/>
            <a:ext cx="4871102" cy="857737"/>
          </a:xfrm>
          <a:prstGeom prst="round2DiagRect">
            <a:avLst>
              <a:gd name="adj1" fmla="val 50000"/>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800" dirty="0" err="1">
                <a:solidFill>
                  <a:schemeClr val="accent5">
                    <a:lumMod val="50000"/>
                  </a:schemeClr>
                </a:solidFill>
                <a:latin typeface="Times New Roman" panose="02020603050405020304" pitchFamily="18" charset="0"/>
                <a:ea typeface="Times New Roman" panose="02020603050405020304" pitchFamily="18" charset="0"/>
              </a:rPr>
              <a:t>Vấn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đề</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Chân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ông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vua</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rất</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đau</a:t>
            </a:r>
            <a:r>
              <a:rPr lang="en-US" sz="2800"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9176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out)">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out)">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out)">
                                      <p:cBhvr>
                                        <p:cTn id="2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0" grpId="0" animBg="1"/>
      <p:bldP spid="2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 </a:t>
            </a:r>
            <a:r>
              <a:rPr kumimoji="0" lang="nl-NL" sz="28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mn-cs"/>
              </a:rPr>
              <a:t>GÓC NHÌN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505699"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78455" y="1206533"/>
            <a:ext cx="6096000" cy="984244"/>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363636"/>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363636"/>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363636"/>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63636"/>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363636"/>
                </a:solidFill>
                <a:effectLst/>
                <a:uLnTx/>
                <a:uFillTx/>
                <a:latin typeface="Times New Roman" panose="02020603050405020304" pitchFamily="18" charset="0"/>
                <a:ea typeface="Times New Roman" panose="02020603050405020304" pitchFamily="18" charset="0"/>
                <a:cs typeface="+mn-cs"/>
              </a:rPr>
              <a:t> vi </a:t>
            </a:r>
            <a:r>
              <a:rPr kumimoji="0" lang="en-US" sz="2800" b="1" i="0" u="none" strike="noStrike" kern="1200" cap="none" spc="0" normalizeH="0" baseline="0" noProof="0" dirty="0" err="1">
                <a:ln>
                  <a:noFill/>
                </a:ln>
                <a:solidFill>
                  <a:srgbClr val="363636"/>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363636"/>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63636"/>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363636"/>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63636"/>
                </a:solidFill>
                <a:effectLst/>
                <a:uLnTx/>
                <a:uFillTx/>
                <a:latin typeface="Times New Roman" panose="02020603050405020304" pitchFamily="18" charset="0"/>
                <a:ea typeface="Times New Roman" panose="02020603050405020304" pitchFamily="18" charset="0"/>
                <a:cs typeface="+mn-cs"/>
              </a:rPr>
              <a:t>vua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8" name="Group 17"/>
          <p:cNvGrpSpPr/>
          <p:nvPr/>
        </p:nvGrpSpPr>
        <p:grpSpPr>
          <a:xfrm>
            <a:off x="1387639" y="2367384"/>
            <a:ext cx="5679472" cy="2974694"/>
            <a:chOff x="1344838" y="2579768"/>
            <a:chExt cx="5679472" cy="2974694"/>
          </a:xfrm>
        </p:grpSpPr>
        <p:grpSp>
          <p:nvGrpSpPr>
            <p:cNvPr id="6" name="Group 5"/>
            <p:cNvGrpSpPr/>
            <p:nvPr/>
          </p:nvGrpSpPr>
          <p:grpSpPr>
            <a:xfrm>
              <a:off x="3241206" y="2579768"/>
              <a:ext cx="3783104" cy="2974694"/>
              <a:chOff x="3823420" y="2579768"/>
              <a:chExt cx="4633795" cy="2974694"/>
            </a:xfrm>
          </p:grpSpPr>
          <p:sp>
            <p:nvSpPr>
              <p:cNvPr id="11" name="Freeform 10"/>
              <p:cNvSpPr/>
              <p:nvPr/>
            </p:nvSpPr>
            <p:spPr>
              <a:xfrm rot="19457599">
                <a:off x="3823420" y="3585371"/>
                <a:ext cx="1638069" cy="83671"/>
              </a:xfrm>
              <a:custGeom>
                <a:avLst/>
                <a:gdLst>
                  <a:gd name="connsiteX0" fmla="*/ 0 w 1638069"/>
                  <a:gd name="connsiteY0" fmla="*/ 41835 h 83671"/>
                  <a:gd name="connsiteX1" fmla="*/ 1638069 w 1638069"/>
                  <a:gd name="connsiteY1" fmla="*/ 41835 h 83671"/>
                </a:gdLst>
                <a:ahLst/>
                <a:cxnLst>
                  <a:cxn ang="0">
                    <a:pos x="connsiteX0" y="connsiteY0"/>
                  </a:cxn>
                  <a:cxn ang="0">
                    <a:pos x="connsiteX1" y="connsiteY1"/>
                  </a:cxn>
                </a:cxnLst>
                <a:rect l="l" t="t" r="r" b="b"/>
                <a:pathLst>
                  <a:path w="1638069" h="83671">
                    <a:moveTo>
                      <a:pt x="0" y="41835"/>
                    </a:moveTo>
                    <a:lnTo>
                      <a:pt x="1638069" y="41835"/>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790782" tIns="884" rIns="790783" bIns="883" numCol="1" spcCol="1270" anchor="ctr" anchorCtr="0">
                <a:noAutofit/>
              </a:bodyPr>
              <a:lstStyle/>
              <a:p>
                <a:pPr lvl="0" algn="ctr" defTabSz="222250">
                  <a:lnSpc>
                    <a:spcPct val="90000"/>
                  </a:lnSpc>
                  <a:spcBef>
                    <a:spcPct val="0"/>
                  </a:spcBef>
                  <a:spcAft>
                    <a:spcPct val="35000"/>
                  </a:spcAft>
                </a:pPr>
                <a:endParaRPr lang="en-US" sz="500" kern="1200"/>
              </a:p>
            </p:txBody>
          </p:sp>
          <p:sp>
            <p:nvSpPr>
              <p:cNvPr id="12" name="Freeform 11"/>
              <p:cNvSpPr/>
              <p:nvPr/>
            </p:nvSpPr>
            <p:spPr>
              <a:xfrm>
                <a:off x="5131871" y="2579768"/>
                <a:ext cx="3325344" cy="1387901"/>
              </a:xfrm>
              <a:custGeom>
                <a:avLst/>
                <a:gdLst>
                  <a:gd name="connsiteX0" fmla="*/ 0 w 3325344"/>
                  <a:gd name="connsiteY0" fmla="*/ 166267 h 1662672"/>
                  <a:gd name="connsiteX1" fmla="*/ 166267 w 3325344"/>
                  <a:gd name="connsiteY1" fmla="*/ 0 h 1662672"/>
                  <a:gd name="connsiteX2" fmla="*/ 3159077 w 3325344"/>
                  <a:gd name="connsiteY2" fmla="*/ 0 h 1662672"/>
                  <a:gd name="connsiteX3" fmla="*/ 3325344 w 3325344"/>
                  <a:gd name="connsiteY3" fmla="*/ 166267 h 1662672"/>
                  <a:gd name="connsiteX4" fmla="*/ 3325344 w 3325344"/>
                  <a:gd name="connsiteY4" fmla="*/ 1496405 h 1662672"/>
                  <a:gd name="connsiteX5" fmla="*/ 3159077 w 3325344"/>
                  <a:gd name="connsiteY5" fmla="*/ 1662672 h 1662672"/>
                  <a:gd name="connsiteX6" fmla="*/ 166267 w 3325344"/>
                  <a:gd name="connsiteY6" fmla="*/ 1662672 h 1662672"/>
                  <a:gd name="connsiteX7" fmla="*/ 0 w 3325344"/>
                  <a:gd name="connsiteY7" fmla="*/ 1496405 h 1662672"/>
                  <a:gd name="connsiteX8" fmla="*/ 0 w 3325344"/>
                  <a:gd name="connsiteY8" fmla="*/ 166267 h 16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344" h="1662672">
                    <a:moveTo>
                      <a:pt x="0" y="166267"/>
                    </a:moveTo>
                    <a:cubicBezTo>
                      <a:pt x="0" y="74440"/>
                      <a:pt x="74440" y="0"/>
                      <a:pt x="166267" y="0"/>
                    </a:cubicBezTo>
                    <a:lnTo>
                      <a:pt x="3159077" y="0"/>
                    </a:lnTo>
                    <a:cubicBezTo>
                      <a:pt x="3250904" y="0"/>
                      <a:pt x="3325344" y="74440"/>
                      <a:pt x="3325344" y="166267"/>
                    </a:cubicBezTo>
                    <a:lnTo>
                      <a:pt x="3325344" y="1496405"/>
                    </a:lnTo>
                    <a:cubicBezTo>
                      <a:pt x="3325344" y="1588232"/>
                      <a:pt x="3250904" y="1662672"/>
                      <a:pt x="3159077" y="1662672"/>
                    </a:cubicBezTo>
                    <a:lnTo>
                      <a:pt x="166267" y="1662672"/>
                    </a:lnTo>
                    <a:cubicBezTo>
                      <a:pt x="74440" y="1662672"/>
                      <a:pt x="0" y="1588232"/>
                      <a:pt x="0" y="1496405"/>
                    </a:cubicBezTo>
                    <a:lnTo>
                      <a:pt x="0" y="16626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1558" tIns="71558" rIns="71558" bIns="71558" numCol="1" spcCol="1270" anchor="ctr" anchorCtr="0">
                <a:noAutofit/>
              </a:bodyPr>
              <a:lstStyle/>
              <a:p>
                <a:pPr lvl="0" algn="ctr" defTabSz="16002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vua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dài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rot="2142401">
                <a:off x="3823420" y="4541407"/>
                <a:ext cx="1638069" cy="83671"/>
              </a:xfrm>
              <a:custGeom>
                <a:avLst/>
                <a:gdLst>
                  <a:gd name="connsiteX0" fmla="*/ 0 w 1638069"/>
                  <a:gd name="connsiteY0" fmla="*/ 41835 h 83671"/>
                  <a:gd name="connsiteX1" fmla="*/ 1638069 w 1638069"/>
                  <a:gd name="connsiteY1" fmla="*/ 41835 h 83671"/>
                </a:gdLst>
                <a:ahLst/>
                <a:cxnLst>
                  <a:cxn ang="0">
                    <a:pos x="connsiteX0" y="connsiteY0"/>
                  </a:cxn>
                  <a:cxn ang="0">
                    <a:pos x="connsiteX1" y="connsiteY1"/>
                  </a:cxn>
                </a:cxnLst>
                <a:rect l="l" t="t" r="r" b="b"/>
                <a:pathLst>
                  <a:path w="1638069" h="83671">
                    <a:moveTo>
                      <a:pt x="0" y="41835"/>
                    </a:moveTo>
                    <a:lnTo>
                      <a:pt x="1638069" y="41835"/>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790783" tIns="884" rIns="790782" bIns="883" numCol="1" spcCol="1270" anchor="ctr" anchorCtr="0">
                <a:noAutofit/>
              </a:bodyPr>
              <a:lstStyle/>
              <a:p>
                <a:pPr lvl="0" algn="ctr" defTabSz="222250">
                  <a:lnSpc>
                    <a:spcPct val="90000"/>
                  </a:lnSpc>
                  <a:spcBef>
                    <a:spcPct val="0"/>
                  </a:spcBef>
                  <a:spcAft>
                    <a:spcPct val="35000"/>
                  </a:spcAft>
                </a:pPr>
                <a:endParaRPr lang="en-US" sz="500" kern="1200"/>
              </a:p>
            </p:txBody>
          </p:sp>
          <p:sp>
            <p:nvSpPr>
              <p:cNvPr id="17" name="Freeform 16"/>
              <p:cNvSpPr/>
              <p:nvPr/>
            </p:nvSpPr>
            <p:spPr>
              <a:xfrm>
                <a:off x="5131871" y="4196270"/>
                <a:ext cx="3325344" cy="1358192"/>
              </a:xfrm>
              <a:custGeom>
                <a:avLst/>
                <a:gdLst>
                  <a:gd name="connsiteX0" fmla="*/ 0 w 3325344"/>
                  <a:gd name="connsiteY0" fmla="*/ 166267 h 1662672"/>
                  <a:gd name="connsiteX1" fmla="*/ 166267 w 3325344"/>
                  <a:gd name="connsiteY1" fmla="*/ 0 h 1662672"/>
                  <a:gd name="connsiteX2" fmla="*/ 3159077 w 3325344"/>
                  <a:gd name="connsiteY2" fmla="*/ 0 h 1662672"/>
                  <a:gd name="connsiteX3" fmla="*/ 3325344 w 3325344"/>
                  <a:gd name="connsiteY3" fmla="*/ 166267 h 1662672"/>
                  <a:gd name="connsiteX4" fmla="*/ 3325344 w 3325344"/>
                  <a:gd name="connsiteY4" fmla="*/ 1496405 h 1662672"/>
                  <a:gd name="connsiteX5" fmla="*/ 3159077 w 3325344"/>
                  <a:gd name="connsiteY5" fmla="*/ 1662672 h 1662672"/>
                  <a:gd name="connsiteX6" fmla="*/ 166267 w 3325344"/>
                  <a:gd name="connsiteY6" fmla="*/ 1662672 h 1662672"/>
                  <a:gd name="connsiteX7" fmla="*/ 0 w 3325344"/>
                  <a:gd name="connsiteY7" fmla="*/ 1496405 h 1662672"/>
                  <a:gd name="connsiteX8" fmla="*/ 0 w 3325344"/>
                  <a:gd name="connsiteY8" fmla="*/ 166267 h 16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344" h="1662672">
                    <a:moveTo>
                      <a:pt x="0" y="166267"/>
                    </a:moveTo>
                    <a:cubicBezTo>
                      <a:pt x="0" y="74440"/>
                      <a:pt x="74440" y="0"/>
                      <a:pt x="166267" y="0"/>
                    </a:cubicBezTo>
                    <a:lnTo>
                      <a:pt x="3159077" y="0"/>
                    </a:lnTo>
                    <a:cubicBezTo>
                      <a:pt x="3250904" y="0"/>
                      <a:pt x="3325344" y="74440"/>
                      <a:pt x="3325344" y="166267"/>
                    </a:cubicBezTo>
                    <a:lnTo>
                      <a:pt x="3325344" y="1496405"/>
                    </a:lnTo>
                    <a:cubicBezTo>
                      <a:pt x="3325344" y="1588232"/>
                      <a:pt x="3250904" y="1662672"/>
                      <a:pt x="3159077" y="1662672"/>
                    </a:cubicBezTo>
                    <a:lnTo>
                      <a:pt x="166267" y="1662672"/>
                    </a:lnTo>
                    <a:cubicBezTo>
                      <a:pt x="74440" y="1662672"/>
                      <a:pt x="0" y="1588232"/>
                      <a:pt x="0" y="1496405"/>
                    </a:cubicBezTo>
                    <a:lnTo>
                      <a:pt x="0" y="16626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1558" tIns="71558" rIns="71558" bIns="71558" numCol="1" spcCol="1270" anchor="ctr" anchorCtr="0">
                <a:noAutofit/>
              </a:bodyPr>
              <a:lstStyle/>
              <a:p>
                <a:pPr lvl="0" algn="ctr" defTabSz="1600200">
                  <a:lnSpc>
                    <a:spcPct val="90000"/>
                  </a:lnSpc>
                  <a:spcBef>
                    <a:spcPct val="0"/>
                  </a:spcBef>
                  <a:spcAft>
                    <a:spcPct val="35000"/>
                  </a:spcAft>
                </a:pPr>
                <a:r>
                  <a:rPr lang="en-US" sz="2800" kern="1200" smtClean="0">
                    <a:latin typeface="Times New Roman" panose="02020603050405020304" pitchFamily="18" charset="0"/>
                    <a:cs typeface="Times New Roman" panose="02020603050405020304" pitchFamily="18" charset="0"/>
                  </a:rPr>
                  <a:t>Con đường ông đi qua đều gập ghềnh sỏi đá.</a:t>
                </a:r>
                <a:endParaRPr lang="en-US" sz="2800" kern="1200" dirty="0">
                  <a:latin typeface="Times New Roman" panose="02020603050405020304" pitchFamily="18" charset="0"/>
                  <a:cs typeface="Times New Roman" panose="02020603050405020304" pitchFamily="18" charset="0"/>
                </a:endParaRPr>
              </a:p>
            </p:txBody>
          </p:sp>
        </p:grpSp>
        <p:sp>
          <p:nvSpPr>
            <p:cNvPr id="26" name="Freeform 25"/>
            <p:cNvSpPr/>
            <p:nvPr/>
          </p:nvSpPr>
          <p:spPr>
            <a:xfrm>
              <a:off x="1344838" y="3537262"/>
              <a:ext cx="2260776" cy="1001209"/>
            </a:xfrm>
            <a:custGeom>
              <a:avLst/>
              <a:gdLst>
                <a:gd name="connsiteX0" fmla="*/ 0 w 3325344"/>
                <a:gd name="connsiteY0" fmla="*/ 166267 h 1662672"/>
                <a:gd name="connsiteX1" fmla="*/ 166267 w 3325344"/>
                <a:gd name="connsiteY1" fmla="*/ 0 h 1662672"/>
                <a:gd name="connsiteX2" fmla="*/ 3159077 w 3325344"/>
                <a:gd name="connsiteY2" fmla="*/ 0 h 1662672"/>
                <a:gd name="connsiteX3" fmla="*/ 3325344 w 3325344"/>
                <a:gd name="connsiteY3" fmla="*/ 166267 h 1662672"/>
                <a:gd name="connsiteX4" fmla="*/ 3325344 w 3325344"/>
                <a:gd name="connsiteY4" fmla="*/ 1496405 h 1662672"/>
                <a:gd name="connsiteX5" fmla="*/ 3159077 w 3325344"/>
                <a:gd name="connsiteY5" fmla="*/ 1662672 h 1662672"/>
                <a:gd name="connsiteX6" fmla="*/ 166267 w 3325344"/>
                <a:gd name="connsiteY6" fmla="*/ 1662672 h 1662672"/>
                <a:gd name="connsiteX7" fmla="*/ 0 w 3325344"/>
                <a:gd name="connsiteY7" fmla="*/ 1496405 h 1662672"/>
                <a:gd name="connsiteX8" fmla="*/ 0 w 3325344"/>
                <a:gd name="connsiteY8" fmla="*/ 166267 h 16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344" h="1662672">
                  <a:moveTo>
                    <a:pt x="0" y="166267"/>
                  </a:moveTo>
                  <a:cubicBezTo>
                    <a:pt x="0" y="74440"/>
                    <a:pt x="74440" y="0"/>
                    <a:pt x="166267" y="0"/>
                  </a:cubicBezTo>
                  <a:lnTo>
                    <a:pt x="3159077" y="0"/>
                  </a:lnTo>
                  <a:cubicBezTo>
                    <a:pt x="3250904" y="0"/>
                    <a:pt x="3325344" y="74440"/>
                    <a:pt x="3325344" y="166267"/>
                  </a:cubicBezTo>
                  <a:lnTo>
                    <a:pt x="3325344" y="1496405"/>
                  </a:lnTo>
                  <a:cubicBezTo>
                    <a:pt x="3325344" y="1588232"/>
                    <a:pt x="3250904" y="1662672"/>
                    <a:pt x="3159077" y="1662672"/>
                  </a:cubicBezTo>
                  <a:lnTo>
                    <a:pt x="166267" y="1662672"/>
                  </a:lnTo>
                  <a:cubicBezTo>
                    <a:pt x="74440" y="1662672"/>
                    <a:pt x="0" y="1588232"/>
                    <a:pt x="0" y="1496405"/>
                  </a:cubicBezTo>
                  <a:lnTo>
                    <a:pt x="0" y="16626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1558" tIns="71558" rIns="71558" bIns="71558" numCol="1" spcCol="1270" anchor="ctr" anchorCtr="0">
              <a:noAutofit/>
            </a:bodyPr>
            <a:lstStyle/>
            <a:p>
              <a:pPr lvl="0" algn="ctr" defTabSz="16002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do:</a:t>
              </a:r>
              <a:endParaRPr lang="en-US" sz="2800" kern="1200" dirty="0">
                <a:latin typeface="Times New Roman" panose="02020603050405020304" pitchFamily="18" charset="0"/>
                <a:cs typeface="Times New Roman" panose="02020603050405020304" pitchFamily="18" charset="0"/>
              </a:endParaRPr>
            </a:p>
          </p:txBody>
        </p:sp>
      </p:grpSp>
      <p:sp>
        <p:nvSpPr>
          <p:cNvPr id="23" name="Right Arrow 22"/>
          <p:cNvSpPr/>
          <p:nvPr/>
        </p:nvSpPr>
        <p:spPr>
          <a:xfrm>
            <a:off x="7376215" y="3044373"/>
            <a:ext cx="471948" cy="1804503"/>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8139001" y="2367384"/>
            <a:ext cx="2639961" cy="2974694"/>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ea typeface="Calibri" panose="020F0502020204030204" pitchFamily="34" charset="0"/>
              </a:rPr>
              <a:t>Tình</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huống</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hấp</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dẫn</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gợi</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ra</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những</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góc</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nhìn</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khác</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nhau</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về</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cách</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xử</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lí</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tình</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huống</a:t>
            </a:r>
            <a:endParaRPr lang="en-US" sz="2800" dirty="0">
              <a:solidFill>
                <a:schemeClr val="bg1"/>
              </a:solidFill>
            </a:endParaRPr>
          </a:p>
        </p:txBody>
      </p:sp>
    </p:spTree>
    <p:extLst>
      <p:ext uri="{BB962C8B-B14F-4D97-AF65-F5344CB8AC3E}">
        <p14:creationId xmlns:p14="http://schemas.microsoft.com/office/powerpoint/2010/main" val="110571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ircle(in)">
                                      <p:cBhvr>
                                        <p:cTn id="1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 </a:t>
            </a:r>
            <a:r>
              <a:rPr kumimoji="0" lang="nl-NL" sz="28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mn-cs"/>
              </a:rPr>
              <a:t>GÓC NHÌN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505699"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442458" y="1305279"/>
            <a:ext cx="7984878" cy="523220"/>
          </a:xfrm>
          <a:prstGeom prst="rect">
            <a:avLst/>
          </a:prstGeom>
        </p:spPr>
        <p:txBody>
          <a:bodyPr wrap="none">
            <a:spAutoFit/>
          </a:bodyPr>
          <a:lstStyle/>
          <a:p>
            <a:pPr algn="just">
              <a:spcAft>
                <a:spcPts val="1200"/>
              </a:spcAf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Cách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nhìn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giải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quyết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vua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hầu</a:t>
            </a:r>
            <a:endParaRPr lang="en-US" sz="28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rotWithShape="1">
          <a:blip r:embed="rId7"/>
          <a:srcRect t="17297"/>
          <a:stretch/>
        </p:blipFill>
        <p:spPr>
          <a:xfrm>
            <a:off x="507555" y="3490223"/>
            <a:ext cx="3244639" cy="2457704"/>
          </a:xfrm>
          <a:prstGeom prst="rect">
            <a:avLst/>
          </a:prstGeom>
        </p:spPr>
      </p:pic>
      <p:pic>
        <p:nvPicPr>
          <p:cNvPr id="10" name="Picture 9"/>
          <p:cNvPicPr>
            <a:picLocks noChangeAspect="1"/>
          </p:cNvPicPr>
          <p:nvPr/>
        </p:nvPicPr>
        <p:blipFill>
          <a:blip r:embed="rId8"/>
          <a:stretch>
            <a:fillRect/>
          </a:stretch>
        </p:blipFill>
        <p:spPr>
          <a:xfrm>
            <a:off x="1052673" y="2297960"/>
            <a:ext cx="2236218" cy="861602"/>
          </a:xfrm>
          <a:prstGeom prst="rect">
            <a:avLst/>
          </a:prstGeom>
        </p:spPr>
      </p:pic>
      <p:sp>
        <p:nvSpPr>
          <p:cNvPr id="19" name="Rectangle 18"/>
          <p:cNvSpPr/>
          <p:nvPr/>
        </p:nvSpPr>
        <p:spPr>
          <a:xfrm>
            <a:off x="3967317" y="1724374"/>
            <a:ext cx="7551583" cy="1569660"/>
          </a:xfrm>
          <a:prstGeom prst="rect">
            <a:avLst/>
          </a:prstGeom>
        </p:spPr>
        <p:txBody>
          <a:bodyPr wrap="square">
            <a:spAutoFit/>
          </a:bodyPr>
          <a:lstStyle/>
          <a:p>
            <a:pPr algn="just">
              <a:spcAft>
                <a:spcPts val="0"/>
              </a:spcAft>
            </a:pPr>
            <a:r>
              <a:rPr lang="vi-VN" sz="2400" b="1" i="1" dirty="0">
                <a:latin typeface="Times New Roman" panose="02020603050405020304" pitchFamily="18" charset="0"/>
                <a:ea typeface="Calibri" panose="020F0502020204030204" pitchFamily="34" charset="0"/>
              </a:rPr>
              <a:t>* Vòng chuyên sâu  (</a:t>
            </a:r>
            <a:r>
              <a:rPr lang="en-US" sz="2400" b="1" i="1" dirty="0">
                <a:latin typeface="Times New Roman" panose="02020603050405020304" pitchFamily="18" charset="0"/>
                <a:ea typeface="Calibri" panose="020F0502020204030204" pitchFamily="34" charset="0"/>
              </a:rPr>
              <a:t>5</a:t>
            </a:r>
            <a:r>
              <a:rPr lang="vi-VN" sz="2400" b="1" i="1" dirty="0">
                <a:latin typeface="Times New Roman" panose="02020603050405020304" pitchFamily="18" charset="0"/>
                <a:ea typeface="Calibri" panose="020F0502020204030204" pitchFamily="34" charset="0"/>
              </a:rPr>
              <a:t> phút)</a:t>
            </a:r>
            <a:endParaRPr lang="en-US" sz="2400" dirty="0">
              <a:latin typeface="Times New Roman" panose="02020603050405020304" pitchFamily="18" charset="0"/>
              <a:ea typeface="Times New Roman" panose="02020603050405020304" pitchFamily="18" charset="0"/>
            </a:endParaRPr>
          </a:p>
          <a:p>
            <a:pPr marL="342900" indent="-342900" algn="just">
              <a:spcAft>
                <a:spcPts val="0"/>
              </a:spcAft>
              <a:buFont typeface="Wingdings" panose="05000000000000000000" pitchFamily="2" charset="2"/>
              <a:buChar char="ü"/>
            </a:pPr>
            <a:r>
              <a:rPr lang="vi-VN" sz="2400" dirty="0" smtClean="0">
                <a:latin typeface="Times New Roman" panose="02020603050405020304" pitchFamily="18" charset="0"/>
                <a:ea typeface="Calibri" panose="020F0502020204030204" pitchFamily="34" charset="0"/>
              </a:rPr>
              <a:t>Chia </a:t>
            </a:r>
            <a:r>
              <a:rPr lang="vi-VN" sz="2400" dirty="0">
                <a:latin typeface="Times New Roman" panose="02020603050405020304" pitchFamily="18" charset="0"/>
                <a:ea typeface="Calibri" panose="020F0502020204030204" pitchFamily="34" charset="0"/>
              </a:rPr>
              <a:t>lớp ra làm </a:t>
            </a:r>
            <a:r>
              <a:rPr lang="en-US" sz="2400" dirty="0">
                <a:latin typeface="Times New Roman" panose="02020603050405020304" pitchFamily="18" charset="0"/>
                <a:ea typeface="Calibri" panose="020F0502020204030204" pitchFamily="34" charset="0"/>
              </a:rPr>
              <a:t>4</a:t>
            </a:r>
            <a:r>
              <a:rPr lang="vi-VN" sz="2400" dirty="0">
                <a:latin typeface="Times New Roman" panose="02020603050405020304" pitchFamily="18" charset="0"/>
                <a:ea typeface="Calibri" panose="020F0502020204030204" pitchFamily="34" charset="0"/>
              </a:rPr>
              <a:t> nhóm hoặc 6 nhóm:</a:t>
            </a:r>
            <a:endParaRPr lang="en-US" sz="2400" dirty="0">
              <a:latin typeface="Times New Roman" panose="02020603050405020304" pitchFamily="18" charset="0"/>
              <a:ea typeface="Times New Roman" panose="02020603050405020304" pitchFamily="18" charset="0"/>
            </a:endParaRPr>
          </a:p>
          <a:p>
            <a:pPr marL="342900" indent="-342900" algn="just">
              <a:spcAft>
                <a:spcPts val="0"/>
              </a:spcAft>
              <a:buFont typeface="Wingdings" panose="05000000000000000000" pitchFamily="2" charset="2"/>
              <a:buChar char="ü"/>
            </a:pPr>
            <a:r>
              <a:rPr lang="vi-VN" sz="2400" dirty="0" smtClean="0">
                <a:latin typeface="Times New Roman" panose="02020603050405020304" pitchFamily="18" charset="0"/>
                <a:ea typeface="Calibri" panose="020F0502020204030204" pitchFamily="34" charset="0"/>
              </a:rPr>
              <a:t>Yêu </a:t>
            </a:r>
            <a:r>
              <a:rPr lang="vi-VN" sz="2400" dirty="0">
                <a:latin typeface="Times New Roman" panose="02020603050405020304" pitchFamily="18" charset="0"/>
                <a:ea typeface="Calibri" panose="020F0502020204030204" pitchFamily="34" charset="0"/>
              </a:rPr>
              <a:t>cầu các em ở mỗi nhóm đánh số 1,2,3… (nếu 3 nhóm) hoặc 1,2,3,4,5,6 (nếu 6 nhóm)...</a:t>
            </a:r>
            <a:endParaRPr lang="en-US" sz="2400" dirty="0">
              <a:effectLst/>
              <a:latin typeface="Times New Roman" panose="02020603050405020304" pitchFamily="18" charset="0"/>
              <a:ea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1177360059"/>
              </p:ext>
            </p:extLst>
          </p:nvPr>
        </p:nvGraphicFramePr>
        <p:xfrm>
          <a:off x="3989612" y="4437210"/>
          <a:ext cx="7529288" cy="1956755"/>
        </p:xfrm>
        <a:graphic>
          <a:graphicData uri="http://schemas.openxmlformats.org/drawingml/2006/table">
            <a:tbl>
              <a:tblPr firstRow="1" firstCol="1" bandRow="1"/>
              <a:tblGrid>
                <a:gridCol w="2508568">
                  <a:extLst>
                    <a:ext uri="{9D8B030D-6E8A-4147-A177-3AD203B41FA5}">
                      <a16:colId xmlns:a16="http://schemas.microsoft.com/office/drawing/2014/main" val="3685997158"/>
                    </a:ext>
                  </a:extLst>
                </a:gridCol>
                <a:gridCol w="2510360">
                  <a:extLst>
                    <a:ext uri="{9D8B030D-6E8A-4147-A177-3AD203B41FA5}">
                      <a16:colId xmlns:a16="http://schemas.microsoft.com/office/drawing/2014/main" val="1787046711"/>
                    </a:ext>
                  </a:extLst>
                </a:gridCol>
                <a:gridCol w="2510360">
                  <a:extLst>
                    <a:ext uri="{9D8B030D-6E8A-4147-A177-3AD203B41FA5}">
                      <a16:colId xmlns:a16="http://schemas.microsoft.com/office/drawing/2014/main" val="2801373639"/>
                    </a:ext>
                  </a:extLst>
                </a:gridCol>
              </a:tblGrid>
              <a:tr h="0">
                <a:tc>
                  <a:txBody>
                    <a:bodyPr/>
                    <a:lstStyle/>
                    <a:p>
                      <a:pP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Tình huống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Nhà vua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Người hầu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9309089"/>
                  </a:ext>
                </a:extLst>
              </a:tr>
              <a:tr h="0">
                <a:tc>
                  <a:txBody>
                    <a:bodyPr/>
                    <a:lstStyle/>
                    <a:p>
                      <a:pP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Địa vị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9784750"/>
                  </a:ext>
                </a:extLst>
              </a:tr>
              <a:tr h="0">
                <a:tc>
                  <a:txBody>
                    <a:bodyPr/>
                    <a:lstStyle/>
                    <a:p>
                      <a:pP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Tâm trạng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6366341"/>
                  </a:ext>
                </a:extLst>
              </a:tr>
              <a:tr h="0">
                <a:tc>
                  <a:txBody>
                    <a:bodyPr/>
                    <a:lstStyle/>
                    <a:p>
                      <a:pP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Cách xử lí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8580585"/>
                  </a:ext>
                </a:extLst>
              </a:tr>
              <a:tr h="0">
                <a:tc>
                  <a:txBody>
                    <a:bodyPr/>
                    <a:lstStyle/>
                    <a:p>
                      <a:pP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Kết quả</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12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2838090"/>
                  </a:ext>
                </a:extLst>
              </a:tr>
            </a:tbl>
          </a:graphicData>
        </a:graphic>
      </p:graphicFrame>
      <p:sp>
        <p:nvSpPr>
          <p:cNvPr id="21" name="Rectangle 20"/>
          <p:cNvSpPr/>
          <p:nvPr/>
        </p:nvSpPr>
        <p:spPr>
          <a:xfrm>
            <a:off x="4370764" y="3274452"/>
            <a:ext cx="6912154" cy="107721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R="30480" algn="just">
              <a:spcAft>
                <a:spcPts val="1200"/>
              </a:spcAft>
            </a:pPr>
            <a:r>
              <a:rPr lang="en-US" dirty="0" err="1">
                <a:latin typeface="Times New Roman" panose="02020603050405020304" pitchFamily="18" charset="0"/>
                <a:ea typeface="Calibri" panose="020F0502020204030204" pitchFamily="34" charset="0"/>
              </a:rPr>
              <a:t>Nhà</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vua</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đã</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đưa</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ra</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cách</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xử</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lí</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như</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thế</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nào</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để</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giải</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quyết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những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khó</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khăn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của</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mình</a:t>
            </a:r>
            <a:r>
              <a:rPr lang="en-US" dirty="0">
                <a:latin typeface="Times New Roman" panose="02020603050405020304" pitchFamily="18" charset="0"/>
                <a:ea typeface="Calibri" panose="020F0502020204030204" pitchFamily="34" charset="0"/>
              </a:rPr>
              <a:t>?</a:t>
            </a:r>
            <a:endParaRPr lang="en-US" dirty="0">
              <a:latin typeface="Times New Roman" panose="02020603050405020304" pitchFamily="18" charset="0"/>
              <a:ea typeface="Times New Roman" panose="02020603050405020304" pitchFamily="18" charset="0"/>
            </a:endParaRPr>
          </a:p>
          <a:p>
            <a:pPr>
              <a:spcAft>
                <a:spcPts val="0"/>
              </a:spcAft>
            </a:pPr>
            <a:r>
              <a:rPr lang="en-US" dirty="0" err="1" smtClean="0">
                <a:latin typeface="Times New Roman" panose="02020603050405020304" pitchFamily="18" charset="0"/>
                <a:ea typeface="Times New Roman" panose="02020603050405020304" pitchFamily="18" charset="0"/>
              </a:rPr>
              <a:t>Lời</a:t>
            </a:r>
            <a:r>
              <a:rPr lang="en-US" dirty="0" smtClean="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khuyên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của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người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hầu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trong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câu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chuyện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đã</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mang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đến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ích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lợi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gì</a:t>
            </a:r>
            <a:r>
              <a:rPr lang="en-US" dirty="0">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634942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 </a:t>
            </a:r>
            <a:r>
              <a:rPr kumimoji="0" lang="nl-NL" sz="28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mn-cs"/>
              </a:rPr>
              <a:t>GÓC NHÌN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505699"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442458" y="1305279"/>
            <a:ext cx="798487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nhìn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quyết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vua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hầu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216778" y="1998758"/>
            <a:ext cx="7302122" cy="3970318"/>
          </a:xfrm>
          <a:prstGeom prst="rect">
            <a:avLst/>
          </a:prstGeom>
        </p:spPr>
        <p:txBody>
          <a:bodyPr wrap="square">
            <a:spAutoFit/>
          </a:bodyPr>
          <a:lstStyle/>
          <a:p>
            <a:pPr>
              <a:spcAft>
                <a:spcPts val="0"/>
              </a:spcAft>
            </a:pPr>
            <a:r>
              <a:rPr lang="vi-VN" sz="2800" b="1" i="1" dirty="0">
                <a:latin typeface="Times New Roman" panose="02020603050405020304" pitchFamily="18" charset="0"/>
                <a:ea typeface="Calibri" panose="020F0502020204030204" pitchFamily="34" charset="0"/>
              </a:rPr>
              <a:t>* Vòng mảnh ghép (5 phút)</a:t>
            </a:r>
            <a:endParaRPr lang="en-US" sz="2800" dirty="0">
              <a:latin typeface="Times New Roman" panose="02020603050405020304" pitchFamily="18" charset="0"/>
              <a:ea typeface="Times New Roman" panose="02020603050405020304" pitchFamily="18" charset="0"/>
            </a:endParaRPr>
          </a:p>
          <a:p>
            <a:pPr algn="just">
              <a:spcAft>
                <a:spcPts val="0"/>
              </a:spcAft>
            </a:pPr>
            <a:r>
              <a:rPr lang="vi-VN" sz="2800" dirty="0" smtClean="0">
                <a:latin typeface="Times New Roman" panose="02020603050405020304" pitchFamily="18" charset="0"/>
                <a:ea typeface="Calibri" panose="020F0502020204030204" pitchFamily="34" charset="0"/>
              </a:rPr>
              <a:t>1</a:t>
            </a:r>
            <a:r>
              <a:rPr lang="vi-VN" sz="2800" dirty="0">
                <a:latin typeface="Times New Roman" panose="02020603050405020304" pitchFamily="18" charset="0"/>
                <a:ea typeface="Calibri" panose="020F0502020204030204" pitchFamily="34" charset="0"/>
              </a:rPr>
              <a:t>. Chia sẻ kết quả thảo luận ở vòng chuyên sâu?</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Times New Roman" panose="02020603050405020304" pitchFamily="18" charset="0"/>
              </a:rPr>
              <a:t>2. </a:t>
            </a:r>
            <a:r>
              <a:rPr lang="en-US" sz="2800" dirty="0" err="1">
                <a:latin typeface="Times New Roman" panose="02020603050405020304" pitchFamily="18" charset="0"/>
                <a:ea typeface="Times New Roman" panose="02020603050405020304" pitchFamily="18" charset="0"/>
              </a:rPr>
              <a:t>Nhiệm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mới</a:t>
            </a:r>
            <a:r>
              <a:rPr lang="en-US" sz="2800" dirty="0">
                <a:latin typeface="Times New Roman" panose="02020603050405020304" pitchFamily="18" charset="0"/>
                <a:ea typeface="Times New Roman" panose="02020603050405020304" pitchFamily="18" charset="0"/>
              </a:rPr>
              <a:t>:</a:t>
            </a:r>
          </a:p>
          <a:p>
            <a:pPr marL="457200" indent="-457200">
              <a:spcAft>
                <a:spcPts val="0"/>
              </a:spcAf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Trong</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vua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miếng</a:t>
            </a:r>
            <a:r>
              <a:rPr lang="en-US" sz="2800" dirty="0">
                <a:latin typeface="Times New Roman" panose="02020603050405020304" pitchFamily="18" charset="0"/>
                <a:ea typeface="Times New Roman" panose="02020603050405020304" pitchFamily="18" charset="0"/>
              </a:rPr>
              <a:t> da </a:t>
            </a:r>
            <a:r>
              <a:rPr lang="en-US" sz="2800" dirty="0" err="1">
                <a:latin typeface="Times New Roman" panose="02020603050405020304" pitchFamily="18" charset="0"/>
                <a:ea typeface="Times New Roman" panose="02020603050405020304" pitchFamily="18" charset="0"/>
              </a:rPr>
              <a:t>súc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vua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đường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ghềnh</a:t>
            </a:r>
            <a:r>
              <a:rPr lang="en-US" sz="2800" dirty="0">
                <a:latin typeface="Times New Roman" panose="02020603050405020304" pitchFamily="18" charset="0"/>
                <a:ea typeface="Times New Roman" panose="02020603050405020304" pitchFamily="18" charset="0"/>
              </a:rPr>
              <a:t>. Theo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23" name="Picture 22"/>
          <p:cNvPicPr>
            <a:picLocks noChangeAspect="1"/>
          </p:cNvPicPr>
          <p:nvPr/>
        </p:nvPicPr>
        <p:blipFill rotWithShape="1">
          <a:blip r:embed="rId7"/>
          <a:srcRect t="17297"/>
          <a:stretch/>
        </p:blipFill>
        <p:spPr>
          <a:xfrm>
            <a:off x="905598" y="3309611"/>
            <a:ext cx="3244639" cy="2457704"/>
          </a:xfrm>
          <a:prstGeom prst="rect">
            <a:avLst/>
          </a:prstGeom>
        </p:spPr>
      </p:pic>
      <p:pic>
        <p:nvPicPr>
          <p:cNvPr id="24" name="Picture 23"/>
          <p:cNvPicPr>
            <a:picLocks noChangeAspect="1"/>
          </p:cNvPicPr>
          <p:nvPr/>
        </p:nvPicPr>
        <p:blipFill>
          <a:blip r:embed="rId8"/>
          <a:stretch>
            <a:fillRect/>
          </a:stretch>
        </p:blipFill>
        <p:spPr>
          <a:xfrm>
            <a:off x="1450716" y="2117348"/>
            <a:ext cx="2236218" cy="861602"/>
          </a:xfrm>
          <a:prstGeom prst="rect">
            <a:avLst/>
          </a:prstGeom>
        </p:spPr>
      </p:pic>
    </p:spTree>
    <p:extLst>
      <p:ext uri="{BB962C8B-B14F-4D97-AF65-F5344CB8AC3E}">
        <p14:creationId xmlns:p14="http://schemas.microsoft.com/office/powerpoint/2010/main" val="4665435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 </a:t>
            </a:r>
            <a:r>
              <a:rPr kumimoji="0" lang="nl-NL" sz="28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mn-cs"/>
              </a:rPr>
              <a:t>GÓC NHÌN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505699"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442458" y="1305279"/>
            <a:ext cx="798487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nhìn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quyết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vua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hầu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20" name="Group 19"/>
          <p:cNvGrpSpPr/>
          <p:nvPr/>
        </p:nvGrpSpPr>
        <p:grpSpPr>
          <a:xfrm>
            <a:off x="984513" y="1954527"/>
            <a:ext cx="10222974" cy="3905438"/>
            <a:chOff x="3265848" y="2334415"/>
            <a:chExt cx="5678809" cy="3853911"/>
          </a:xfrm>
        </p:grpSpPr>
        <p:sp>
          <p:nvSpPr>
            <p:cNvPr id="21" name="Freeform 20"/>
            <p:cNvSpPr/>
            <p:nvPr/>
          </p:nvSpPr>
          <p:spPr>
            <a:xfrm>
              <a:off x="7160126" y="4531834"/>
              <a:ext cx="981493" cy="467101"/>
            </a:xfrm>
            <a:custGeom>
              <a:avLst/>
              <a:gdLst/>
              <a:ahLst/>
              <a:cxnLst/>
              <a:rect l="0" t="0" r="0" b="0"/>
              <a:pathLst>
                <a:path>
                  <a:moveTo>
                    <a:pt x="0" y="0"/>
                  </a:moveTo>
                  <a:lnTo>
                    <a:pt x="0" y="318316"/>
                  </a:lnTo>
                  <a:lnTo>
                    <a:pt x="981493" y="318316"/>
                  </a:lnTo>
                  <a:lnTo>
                    <a:pt x="981493" y="467101"/>
                  </a:lnTo>
                </a:path>
              </a:pathLst>
            </a:custGeom>
            <a:noFill/>
            <a:ln w="28575">
              <a:solidFill>
                <a:srgbClr val="002060"/>
              </a:solidFill>
            </a:ln>
          </p:spPr>
          <p:style>
            <a:lnRef idx="2">
              <a:schemeClr val="accent3">
                <a:tint val="70000"/>
                <a:hueOff val="0"/>
                <a:satOff val="0"/>
                <a:lumOff val="0"/>
                <a:alphaOff val="0"/>
              </a:schemeClr>
            </a:lnRef>
            <a:fillRef idx="0">
              <a:scrgbClr r="0" g="0" b="0"/>
            </a:fillRef>
            <a:effectRef idx="0">
              <a:schemeClr val="accent3">
                <a:tint val="70000"/>
                <a:hueOff val="0"/>
                <a:satOff val="0"/>
                <a:lumOff val="0"/>
                <a:alphaOff val="0"/>
              </a:schemeClr>
            </a:effectRef>
            <a:fontRef idx="minor">
              <a:schemeClr val="tx1">
                <a:hueOff val="0"/>
                <a:satOff val="0"/>
                <a:lumOff val="0"/>
                <a:alphaOff val="0"/>
              </a:schemeClr>
            </a:fontRef>
          </p:style>
        </p:sp>
        <p:sp>
          <p:nvSpPr>
            <p:cNvPr id="23" name="Freeform 22"/>
            <p:cNvSpPr/>
            <p:nvPr/>
          </p:nvSpPr>
          <p:spPr>
            <a:xfrm>
              <a:off x="6619534" y="4530182"/>
              <a:ext cx="981493" cy="467101"/>
            </a:xfrm>
            <a:custGeom>
              <a:avLst/>
              <a:gdLst/>
              <a:ahLst/>
              <a:cxnLst/>
              <a:rect l="0" t="0" r="0" b="0"/>
              <a:pathLst>
                <a:path>
                  <a:moveTo>
                    <a:pt x="981493" y="0"/>
                  </a:moveTo>
                  <a:lnTo>
                    <a:pt x="981493" y="318316"/>
                  </a:lnTo>
                  <a:lnTo>
                    <a:pt x="0" y="318316"/>
                  </a:lnTo>
                  <a:lnTo>
                    <a:pt x="0" y="467101"/>
                  </a:lnTo>
                </a:path>
              </a:pathLst>
            </a:custGeom>
            <a:noFill/>
            <a:ln w="28575">
              <a:solidFill>
                <a:srgbClr val="002060"/>
              </a:solidFill>
            </a:ln>
          </p:spPr>
          <p:style>
            <a:lnRef idx="2">
              <a:schemeClr val="accent3">
                <a:tint val="70000"/>
                <a:hueOff val="0"/>
                <a:satOff val="0"/>
                <a:lumOff val="0"/>
                <a:alphaOff val="0"/>
              </a:schemeClr>
            </a:lnRef>
            <a:fillRef idx="0">
              <a:scrgbClr r="0" g="0" b="0"/>
            </a:fillRef>
            <a:effectRef idx="0">
              <a:schemeClr val="accent3">
                <a:tint val="70000"/>
                <a:hueOff val="0"/>
                <a:satOff val="0"/>
                <a:lumOff val="0"/>
                <a:alphaOff val="0"/>
              </a:schemeClr>
            </a:effectRef>
            <a:fontRef idx="minor">
              <a:schemeClr val="tx1">
                <a:hueOff val="0"/>
                <a:satOff val="0"/>
                <a:lumOff val="0"/>
                <a:alphaOff val="0"/>
              </a:schemeClr>
            </a:fontRef>
          </p:style>
        </p:sp>
        <p:sp>
          <p:nvSpPr>
            <p:cNvPr id="24" name="Freeform 23"/>
            <p:cNvSpPr/>
            <p:nvPr/>
          </p:nvSpPr>
          <p:spPr>
            <a:xfrm>
              <a:off x="5687886" y="3044872"/>
              <a:ext cx="1472239" cy="467101"/>
            </a:xfrm>
            <a:custGeom>
              <a:avLst/>
              <a:gdLst/>
              <a:ahLst/>
              <a:cxnLst/>
              <a:rect l="0" t="0" r="0" b="0"/>
              <a:pathLst>
                <a:path>
                  <a:moveTo>
                    <a:pt x="0" y="0"/>
                  </a:moveTo>
                  <a:lnTo>
                    <a:pt x="0" y="318316"/>
                  </a:lnTo>
                  <a:lnTo>
                    <a:pt x="1472239" y="318316"/>
                  </a:lnTo>
                  <a:lnTo>
                    <a:pt x="1472239" y="467101"/>
                  </a:lnTo>
                </a:path>
              </a:pathLst>
            </a:custGeom>
            <a:noFill/>
            <a:ln w="28575">
              <a:solidFill>
                <a:srgbClr val="002060"/>
              </a:solidFill>
            </a:ln>
          </p:spPr>
          <p:style>
            <a:lnRef idx="2">
              <a:schemeClr val="accent3">
                <a:tint val="90000"/>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5" name="Freeform 24"/>
            <p:cNvSpPr/>
            <p:nvPr/>
          </p:nvSpPr>
          <p:spPr>
            <a:xfrm>
              <a:off x="4169926" y="4531834"/>
              <a:ext cx="91440" cy="467101"/>
            </a:xfrm>
            <a:custGeom>
              <a:avLst/>
              <a:gdLst/>
              <a:ahLst/>
              <a:cxnLst/>
              <a:rect l="0" t="0" r="0" b="0"/>
              <a:pathLst>
                <a:path>
                  <a:moveTo>
                    <a:pt x="45720" y="0"/>
                  </a:moveTo>
                  <a:lnTo>
                    <a:pt x="45720" y="467101"/>
                  </a:lnTo>
                </a:path>
              </a:pathLst>
            </a:custGeom>
            <a:noFill/>
            <a:ln w="28575">
              <a:solidFill>
                <a:srgbClr val="002060"/>
              </a:solidFill>
            </a:ln>
          </p:spPr>
          <p:style>
            <a:lnRef idx="2">
              <a:schemeClr val="accent3">
                <a:tint val="70000"/>
                <a:hueOff val="0"/>
                <a:satOff val="0"/>
                <a:lumOff val="0"/>
                <a:alphaOff val="0"/>
              </a:schemeClr>
            </a:lnRef>
            <a:fillRef idx="0">
              <a:scrgbClr r="0" g="0" b="0"/>
            </a:fillRef>
            <a:effectRef idx="0">
              <a:schemeClr val="accent3">
                <a:tint val="70000"/>
                <a:hueOff val="0"/>
                <a:satOff val="0"/>
                <a:lumOff val="0"/>
                <a:alphaOff val="0"/>
              </a:schemeClr>
            </a:effectRef>
            <a:fontRef idx="minor">
              <a:schemeClr val="tx1">
                <a:hueOff val="0"/>
                <a:satOff val="0"/>
                <a:lumOff val="0"/>
                <a:alphaOff val="0"/>
              </a:schemeClr>
            </a:fontRef>
          </p:style>
        </p:sp>
        <p:sp>
          <p:nvSpPr>
            <p:cNvPr id="26" name="Freeform 25"/>
            <p:cNvSpPr/>
            <p:nvPr/>
          </p:nvSpPr>
          <p:spPr>
            <a:xfrm>
              <a:off x="4867156" y="3043561"/>
              <a:ext cx="1802223" cy="467101"/>
            </a:xfrm>
            <a:custGeom>
              <a:avLst/>
              <a:gdLst/>
              <a:ahLst/>
              <a:cxnLst/>
              <a:rect l="0" t="0" r="0" b="0"/>
              <a:pathLst>
                <a:path>
                  <a:moveTo>
                    <a:pt x="1472239" y="0"/>
                  </a:moveTo>
                  <a:lnTo>
                    <a:pt x="1472239" y="318316"/>
                  </a:lnTo>
                  <a:lnTo>
                    <a:pt x="0" y="318316"/>
                  </a:lnTo>
                  <a:lnTo>
                    <a:pt x="0" y="467101"/>
                  </a:lnTo>
                </a:path>
              </a:pathLst>
            </a:custGeom>
            <a:noFill/>
            <a:ln w="28575">
              <a:solidFill>
                <a:srgbClr val="002060"/>
              </a:solidFill>
            </a:ln>
          </p:spPr>
          <p:style>
            <a:lnRef idx="2">
              <a:schemeClr val="accent3">
                <a:tint val="90000"/>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7" name="Rounded Rectangle 26"/>
            <p:cNvSpPr/>
            <p:nvPr/>
          </p:nvSpPr>
          <p:spPr>
            <a:xfrm>
              <a:off x="4730005" y="2334415"/>
              <a:ext cx="1606079" cy="784602"/>
            </a:xfrm>
            <a:prstGeom prst="roundRect">
              <a:avLst>
                <a:gd name="adj" fmla="val 10000"/>
              </a:avLst>
            </a:prstGeom>
            <a:solidFill>
              <a:schemeClr val="accent4">
                <a:lumMod val="20000"/>
                <a:lumOff val="80000"/>
              </a:schemeClr>
            </a:solidFill>
            <a:ln w="28575">
              <a:noFill/>
            </a:ln>
          </p:spPr>
          <p:style>
            <a:lnRef idx="2">
              <a:schemeClr val="lt1">
                <a:hueOff val="0"/>
                <a:satOff val="0"/>
                <a:lumOff val="0"/>
                <a:alphaOff val="0"/>
              </a:schemeClr>
            </a:lnRef>
            <a:fillRef idx="1">
              <a:schemeClr val="accent3">
                <a:alpha val="80000"/>
                <a:hueOff val="0"/>
                <a:satOff val="0"/>
                <a:lumOff val="0"/>
                <a:alphaOff val="0"/>
              </a:schemeClr>
            </a:fillRef>
            <a:effectRef idx="0">
              <a:schemeClr val="accent3">
                <a:alpha val="80000"/>
                <a:hueOff val="0"/>
                <a:satOff val="0"/>
                <a:lumOff val="0"/>
                <a:alphaOff val="0"/>
              </a:schemeClr>
            </a:effectRef>
            <a:fontRef idx="minor">
              <a:schemeClr val="lt1"/>
            </a:fontRef>
          </p:style>
        </p:sp>
        <p:sp>
          <p:nvSpPr>
            <p:cNvPr id="28" name="Freeform 27"/>
            <p:cNvSpPr/>
            <p:nvPr/>
          </p:nvSpPr>
          <p:spPr>
            <a:xfrm>
              <a:off x="4920930" y="2429800"/>
              <a:ext cx="1606079" cy="784602"/>
            </a:xfrm>
            <a:custGeom>
              <a:avLst/>
              <a:gdLst>
                <a:gd name="connsiteX0" fmla="*/ 0 w 1606079"/>
                <a:gd name="connsiteY0" fmla="*/ 101986 h 1019860"/>
                <a:gd name="connsiteX1" fmla="*/ 101986 w 1606079"/>
                <a:gd name="connsiteY1" fmla="*/ 0 h 1019860"/>
                <a:gd name="connsiteX2" fmla="*/ 1504093 w 1606079"/>
                <a:gd name="connsiteY2" fmla="*/ 0 h 1019860"/>
                <a:gd name="connsiteX3" fmla="*/ 1606079 w 1606079"/>
                <a:gd name="connsiteY3" fmla="*/ 101986 h 1019860"/>
                <a:gd name="connsiteX4" fmla="*/ 1606079 w 1606079"/>
                <a:gd name="connsiteY4" fmla="*/ 917874 h 1019860"/>
                <a:gd name="connsiteX5" fmla="*/ 1504093 w 1606079"/>
                <a:gd name="connsiteY5" fmla="*/ 1019860 h 1019860"/>
                <a:gd name="connsiteX6" fmla="*/ 101986 w 1606079"/>
                <a:gd name="connsiteY6" fmla="*/ 1019860 h 1019860"/>
                <a:gd name="connsiteX7" fmla="*/ 0 w 1606079"/>
                <a:gd name="connsiteY7" fmla="*/ 917874 h 1019860"/>
                <a:gd name="connsiteX8" fmla="*/ 0 w 1606079"/>
                <a:gd name="connsiteY8" fmla="*/ 101986 h 101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6079" h="1019860">
                  <a:moveTo>
                    <a:pt x="0" y="101986"/>
                  </a:moveTo>
                  <a:cubicBezTo>
                    <a:pt x="0" y="45661"/>
                    <a:pt x="45661" y="0"/>
                    <a:pt x="101986" y="0"/>
                  </a:cubicBezTo>
                  <a:lnTo>
                    <a:pt x="1504093" y="0"/>
                  </a:lnTo>
                  <a:cubicBezTo>
                    <a:pt x="1560418" y="0"/>
                    <a:pt x="1606079" y="45661"/>
                    <a:pt x="1606079" y="101986"/>
                  </a:cubicBezTo>
                  <a:lnTo>
                    <a:pt x="1606079" y="917874"/>
                  </a:lnTo>
                  <a:cubicBezTo>
                    <a:pt x="1606079" y="974199"/>
                    <a:pt x="1560418" y="1019860"/>
                    <a:pt x="1504093" y="1019860"/>
                  </a:cubicBezTo>
                  <a:lnTo>
                    <a:pt x="101986" y="1019860"/>
                  </a:lnTo>
                  <a:cubicBezTo>
                    <a:pt x="45661" y="1019860"/>
                    <a:pt x="0" y="974199"/>
                    <a:pt x="0" y="917874"/>
                  </a:cubicBezTo>
                  <a:lnTo>
                    <a:pt x="0" y="101986"/>
                  </a:lnTo>
                  <a:close/>
                </a:path>
              </a:pathLst>
            </a:custGeom>
            <a:ln w="28575">
              <a:solidFill>
                <a:srgbClr val="002060"/>
              </a:solidFill>
            </a:ln>
          </p:spPr>
          <p:style>
            <a:lnRef idx="2">
              <a:schemeClr val="accent3">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5591" tIns="75591" rIns="75591" bIns="75591" numCol="1" spcCol="1270" anchor="ctr" anchorCtr="0">
              <a:noAutofit/>
            </a:bodyPr>
            <a:lstStyle/>
            <a:p>
              <a:pPr lvl="0" algn="ctr" defTabSz="533400">
                <a:lnSpc>
                  <a:spcPct val="90000"/>
                </a:lnSpc>
                <a:spcBef>
                  <a:spcPct val="0"/>
                </a:spcBef>
                <a:spcAft>
                  <a:spcPct val="35000"/>
                </a:spcAft>
              </a:pP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Cách</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xử</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lí</a:t>
              </a:r>
              <a:r>
                <a:rPr lang="en-US" sz="3200"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sp>
          <p:nvSpPr>
            <p:cNvPr id="29" name="Rounded Rectangle 28"/>
            <p:cNvSpPr/>
            <p:nvPr/>
          </p:nvSpPr>
          <p:spPr>
            <a:xfrm>
              <a:off x="3265848" y="3482299"/>
              <a:ext cx="1962988" cy="1019860"/>
            </a:xfrm>
            <a:prstGeom prst="roundRect">
              <a:avLst>
                <a:gd name="adj" fmla="val 10000"/>
              </a:avLst>
            </a:prstGeom>
            <a:solidFill>
              <a:schemeClr val="accent4">
                <a:lumMod val="20000"/>
                <a:lumOff val="80000"/>
              </a:schemeClr>
            </a:solidFill>
            <a:ln w="28575">
              <a:noFill/>
            </a:ln>
          </p:spPr>
          <p:style>
            <a:lnRef idx="2">
              <a:schemeClr val="lt1">
                <a:hueOff val="0"/>
                <a:satOff val="0"/>
                <a:lumOff val="0"/>
                <a:alphaOff val="0"/>
              </a:schemeClr>
            </a:lnRef>
            <a:fillRef idx="1">
              <a:schemeClr val="accent3">
                <a:alpha val="70000"/>
                <a:hueOff val="0"/>
                <a:satOff val="0"/>
                <a:lumOff val="0"/>
                <a:alphaOff val="0"/>
              </a:schemeClr>
            </a:fillRef>
            <a:effectRef idx="0">
              <a:schemeClr val="accent3">
                <a:alpha val="70000"/>
                <a:hueOff val="0"/>
                <a:satOff val="0"/>
                <a:lumOff val="0"/>
                <a:alphaOff val="0"/>
              </a:schemeClr>
            </a:effectRef>
            <a:fontRef idx="minor">
              <a:schemeClr val="lt1"/>
            </a:fontRef>
          </p:style>
        </p:sp>
        <p:sp>
          <p:nvSpPr>
            <p:cNvPr id="34" name="Freeform 33"/>
            <p:cNvSpPr/>
            <p:nvPr/>
          </p:nvSpPr>
          <p:spPr>
            <a:xfrm>
              <a:off x="3444301" y="3651829"/>
              <a:ext cx="2141440" cy="1177577"/>
            </a:xfrm>
            <a:custGeom>
              <a:avLst/>
              <a:gdLst>
                <a:gd name="connsiteX0" fmla="*/ 0 w 1606079"/>
                <a:gd name="connsiteY0" fmla="*/ 101986 h 1019860"/>
                <a:gd name="connsiteX1" fmla="*/ 101986 w 1606079"/>
                <a:gd name="connsiteY1" fmla="*/ 0 h 1019860"/>
                <a:gd name="connsiteX2" fmla="*/ 1504093 w 1606079"/>
                <a:gd name="connsiteY2" fmla="*/ 0 h 1019860"/>
                <a:gd name="connsiteX3" fmla="*/ 1606079 w 1606079"/>
                <a:gd name="connsiteY3" fmla="*/ 101986 h 1019860"/>
                <a:gd name="connsiteX4" fmla="*/ 1606079 w 1606079"/>
                <a:gd name="connsiteY4" fmla="*/ 917874 h 1019860"/>
                <a:gd name="connsiteX5" fmla="*/ 1504093 w 1606079"/>
                <a:gd name="connsiteY5" fmla="*/ 1019860 h 1019860"/>
                <a:gd name="connsiteX6" fmla="*/ 101986 w 1606079"/>
                <a:gd name="connsiteY6" fmla="*/ 1019860 h 1019860"/>
                <a:gd name="connsiteX7" fmla="*/ 0 w 1606079"/>
                <a:gd name="connsiteY7" fmla="*/ 917874 h 1019860"/>
                <a:gd name="connsiteX8" fmla="*/ 0 w 1606079"/>
                <a:gd name="connsiteY8" fmla="*/ 101986 h 101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6079" h="1019860">
                  <a:moveTo>
                    <a:pt x="0" y="101986"/>
                  </a:moveTo>
                  <a:cubicBezTo>
                    <a:pt x="0" y="45661"/>
                    <a:pt x="45661" y="0"/>
                    <a:pt x="101986" y="0"/>
                  </a:cubicBezTo>
                  <a:lnTo>
                    <a:pt x="1504093" y="0"/>
                  </a:lnTo>
                  <a:cubicBezTo>
                    <a:pt x="1560418" y="0"/>
                    <a:pt x="1606079" y="45661"/>
                    <a:pt x="1606079" y="101986"/>
                  </a:cubicBezTo>
                  <a:lnTo>
                    <a:pt x="1606079" y="917874"/>
                  </a:lnTo>
                  <a:cubicBezTo>
                    <a:pt x="1606079" y="974199"/>
                    <a:pt x="1560418" y="1019860"/>
                    <a:pt x="1504093" y="1019860"/>
                  </a:cubicBezTo>
                  <a:lnTo>
                    <a:pt x="101986" y="1019860"/>
                  </a:lnTo>
                  <a:cubicBezTo>
                    <a:pt x="45661" y="1019860"/>
                    <a:pt x="0" y="974199"/>
                    <a:pt x="0" y="917874"/>
                  </a:cubicBezTo>
                  <a:lnTo>
                    <a:pt x="0" y="101986"/>
                  </a:lnTo>
                  <a:close/>
                </a:path>
              </a:pathLst>
            </a:custGeom>
            <a:ln w="28575">
              <a:solidFill>
                <a:srgbClr val="002060"/>
              </a:solidFill>
            </a:ln>
          </p:spPr>
          <p:style>
            <a:lnRef idx="2">
              <a:schemeClr val="accent3">
                <a:tint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5591" tIns="75591" rIns="75591" bIns="75591" numCol="1" spcCol="1270" anchor="ctr" anchorCtr="0">
              <a:noAutofit/>
            </a:bodyPr>
            <a:lstStyle/>
            <a:p>
              <a:pPr lvl="0" algn="ctr" defTabSz="5334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Nhà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vua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con </a:t>
              </a:r>
              <a:r>
                <a:rPr lang="en-US" sz="2400" kern="1200" dirty="0" err="1" smtClean="0">
                  <a:latin typeface="Times New Roman" panose="02020603050405020304" pitchFamily="18" charset="0"/>
                  <a:cs typeface="Times New Roman" panose="02020603050405020304" pitchFamily="18" charset="0"/>
                </a:rPr>
                <a:t>đường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vương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quốc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bao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phủ</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da </a:t>
              </a:r>
              <a:r>
                <a:rPr lang="en-US" sz="2400" kern="1200" dirty="0" err="1" smtClean="0">
                  <a:latin typeface="Times New Roman" panose="02020603050405020304" pitchFamily="18" charset="0"/>
                  <a:cs typeface="Times New Roman" panose="02020603050405020304" pitchFamily="18" charset="0"/>
                </a:rPr>
                <a:t>súc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vật</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35" name="Rounded Rectangle 34"/>
            <p:cNvSpPr/>
            <p:nvPr/>
          </p:nvSpPr>
          <p:spPr>
            <a:xfrm>
              <a:off x="3342975" y="4998936"/>
              <a:ext cx="1606079" cy="1019860"/>
            </a:xfrm>
            <a:prstGeom prst="roundRect">
              <a:avLst>
                <a:gd name="adj" fmla="val 10000"/>
              </a:avLst>
            </a:prstGeom>
            <a:solidFill>
              <a:schemeClr val="accent4">
                <a:lumMod val="20000"/>
                <a:lumOff val="80000"/>
              </a:schemeClr>
            </a:solidFill>
            <a:ln w="28575">
              <a:noFill/>
            </a:ln>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lt1"/>
            </a:fontRef>
          </p:style>
        </p:sp>
        <p:sp>
          <p:nvSpPr>
            <p:cNvPr id="36" name="Freeform 35"/>
            <p:cNvSpPr/>
            <p:nvPr/>
          </p:nvSpPr>
          <p:spPr>
            <a:xfrm>
              <a:off x="3513012" y="5107602"/>
              <a:ext cx="1695306" cy="1019860"/>
            </a:xfrm>
            <a:custGeom>
              <a:avLst/>
              <a:gdLst>
                <a:gd name="connsiteX0" fmla="*/ 0 w 1606079"/>
                <a:gd name="connsiteY0" fmla="*/ 101986 h 1019860"/>
                <a:gd name="connsiteX1" fmla="*/ 101986 w 1606079"/>
                <a:gd name="connsiteY1" fmla="*/ 0 h 1019860"/>
                <a:gd name="connsiteX2" fmla="*/ 1504093 w 1606079"/>
                <a:gd name="connsiteY2" fmla="*/ 0 h 1019860"/>
                <a:gd name="connsiteX3" fmla="*/ 1606079 w 1606079"/>
                <a:gd name="connsiteY3" fmla="*/ 101986 h 1019860"/>
                <a:gd name="connsiteX4" fmla="*/ 1606079 w 1606079"/>
                <a:gd name="connsiteY4" fmla="*/ 917874 h 1019860"/>
                <a:gd name="connsiteX5" fmla="*/ 1504093 w 1606079"/>
                <a:gd name="connsiteY5" fmla="*/ 1019860 h 1019860"/>
                <a:gd name="connsiteX6" fmla="*/ 101986 w 1606079"/>
                <a:gd name="connsiteY6" fmla="*/ 1019860 h 1019860"/>
                <a:gd name="connsiteX7" fmla="*/ 0 w 1606079"/>
                <a:gd name="connsiteY7" fmla="*/ 917874 h 1019860"/>
                <a:gd name="connsiteX8" fmla="*/ 0 w 1606079"/>
                <a:gd name="connsiteY8" fmla="*/ 101986 h 101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6079" h="1019860">
                  <a:moveTo>
                    <a:pt x="0" y="101986"/>
                  </a:moveTo>
                  <a:cubicBezTo>
                    <a:pt x="0" y="45661"/>
                    <a:pt x="45661" y="0"/>
                    <a:pt x="101986" y="0"/>
                  </a:cubicBezTo>
                  <a:lnTo>
                    <a:pt x="1504093" y="0"/>
                  </a:lnTo>
                  <a:cubicBezTo>
                    <a:pt x="1560418" y="0"/>
                    <a:pt x="1606079" y="45661"/>
                    <a:pt x="1606079" y="101986"/>
                  </a:cubicBezTo>
                  <a:lnTo>
                    <a:pt x="1606079" y="917874"/>
                  </a:lnTo>
                  <a:cubicBezTo>
                    <a:pt x="1606079" y="974199"/>
                    <a:pt x="1560418" y="1019860"/>
                    <a:pt x="1504093" y="1019860"/>
                  </a:cubicBezTo>
                  <a:lnTo>
                    <a:pt x="101986" y="1019860"/>
                  </a:lnTo>
                  <a:cubicBezTo>
                    <a:pt x="45661" y="1019860"/>
                    <a:pt x="0" y="974199"/>
                    <a:pt x="0" y="917874"/>
                  </a:cubicBezTo>
                  <a:lnTo>
                    <a:pt x="0" y="101986"/>
                  </a:lnTo>
                  <a:close/>
                </a:path>
              </a:pathLst>
            </a:custGeom>
            <a:ln w="28575">
              <a:solidFill>
                <a:srgbClr val="002060"/>
              </a:solidFill>
            </a:ln>
          </p:spPr>
          <p:style>
            <a:lnRef idx="2">
              <a:schemeClr val="accent3">
                <a:tint val="7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5591" tIns="75591" rIns="75591" bIns="75591" numCol="1" spcCol="1270" anchor="ctr" anchorCtr="0">
              <a:noAutofit/>
            </a:bodyPr>
            <a:lstStyle/>
            <a:p>
              <a:pPr lvl="0" algn="ctr" defTabSz="5334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Khó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tốn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kém</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37" name="Rounded Rectangle 36"/>
            <p:cNvSpPr/>
            <p:nvPr/>
          </p:nvSpPr>
          <p:spPr>
            <a:xfrm>
              <a:off x="6357086" y="3511973"/>
              <a:ext cx="1606079" cy="1019860"/>
            </a:xfrm>
            <a:prstGeom prst="roundRect">
              <a:avLst>
                <a:gd name="adj" fmla="val 10000"/>
              </a:avLst>
            </a:prstGeom>
            <a:solidFill>
              <a:schemeClr val="accent4">
                <a:lumMod val="20000"/>
                <a:lumOff val="80000"/>
              </a:schemeClr>
            </a:solidFill>
            <a:ln w="28575">
              <a:noFill/>
            </a:ln>
          </p:spPr>
          <p:style>
            <a:lnRef idx="2">
              <a:schemeClr val="lt1">
                <a:hueOff val="0"/>
                <a:satOff val="0"/>
                <a:lumOff val="0"/>
                <a:alphaOff val="0"/>
              </a:schemeClr>
            </a:lnRef>
            <a:fillRef idx="1">
              <a:schemeClr val="accent3">
                <a:alpha val="70000"/>
                <a:hueOff val="0"/>
                <a:satOff val="0"/>
                <a:lumOff val="0"/>
                <a:alphaOff val="0"/>
              </a:schemeClr>
            </a:fillRef>
            <a:effectRef idx="0">
              <a:schemeClr val="accent3">
                <a:alpha val="70000"/>
                <a:hueOff val="0"/>
                <a:satOff val="0"/>
                <a:lumOff val="0"/>
                <a:alphaOff val="0"/>
              </a:schemeClr>
            </a:effectRef>
            <a:fontRef idx="minor">
              <a:schemeClr val="lt1"/>
            </a:fontRef>
          </p:style>
        </p:sp>
        <p:sp>
          <p:nvSpPr>
            <p:cNvPr id="38" name="Freeform 37"/>
            <p:cNvSpPr/>
            <p:nvPr/>
          </p:nvSpPr>
          <p:spPr>
            <a:xfrm>
              <a:off x="6535539" y="3681504"/>
              <a:ext cx="1752837" cy="1019860"/>
            </a:xfrm>
            <a:custGeom>
              <a:avLst/>
              <a:gdLst>
                <a:gd name="connsiteX0" fmla="*/ 0 w 1606079"/>
                <a:gd name="connsiteY0" fmla="*/ 101986 h 1019860"/>
                <a:gd name="connsiteX1" fmla="*/ 101986 w 1606079"/>
                <a:gd name="connsiteY1" fmla="*/ 0 h 1019860"/>
                <a:gd name="connsiteX2" fmla="*/ 1504093 w 1606079"/>
                <a:gd name="connsiteY2" fmla="*/ 0 h 1019860"/>
                <a:gd name="connsiteX3" fmla="*/ 1606079 w 1606079"/>
                <a:gd name="connsiteY3" fmla="*/ 101986 h 1019860"/>
                <a:gd name="connsiteX4" fmla="*/ 1606079 w 1606079"/>
                <a:gd name="connsiteY4" fmla="*/ 917874 h 1019860"/>
                <a:gd name="connsiteX5" fmla="*/ 1504093 w 1606079"/>
                <a:gd name="connsiteY5" fmla="*/ 1019860 h 1019860"/>
                <a:gd name="connsiteX6" fmla="*/ 101986 w 1606079"/>
                <a:gd name="connsiteY6" fmla="*/ 1019860 h 1019860"/>
                <a:gd name="connsiteX7" fmla="*/ 0 w 1606079"/>
                <a:gd name="connsiteY7" fmla="*/ 917874 h 1019860"/>
                <a:gd name="connsiteX8" fmla="*/ 0 w 1606079"/>
                <a:gd name="connsiteY8" fmla="*/ 101986 h 101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6079" h="1019860">
                  <a:moveTo>
                    <a:pt x="0" y="101986"/>
                  </a:moveTo>
                  <a:cubicBezTo>
                    <a:pt x="0" y="45661"/>
                    <a:pt x="45661" y="0"/>
                    <a:pt x="101986" y="0"/>
                  </a:cubicBezTo>
                  <a:lnTo>
                    <a:pt x="1504093" y="0"/>
                  </a:lnTo>
                  <a:cubicBezTo>
                    <a:pt x="1560418" y="0"/>
                    <a:pt x="1606079" y="45661"/>
                    <a:pt x="1606079" y="101986"/>
                  </a:cubicBezTo>
                  <a:lnTo>
                    <a:pt x="1606079" y="917874"/>
                  </a:lnTo>
                  <a:cubicBezTo>
                    <a:pt x="1606079" y="974199"/>
                    <a:pt x="1560418" y="1019860"/>
                    <a:pt x="1504093" y="1019860"/>
                  </a:cubicBezTo>
                  <a:lnTo>
                    <a:pt x="101986" y="1019860"/>
                  </a:lnTo>
                  <a:cubicBezTo>
                    <a:pt x="45661" y="1019860"/>
                    <a:pt x="0" y="974199"/>
                    <a:pt x="0" y="917874"/>
                  </a:cubicBezTo>
                  <a:lnTo>
                    <a:pt x="0" y="101986"/>
                  </a:lnTo>
                  <a:close/>
                </a:path>
              </a:pathLst>
            </a:custGeom>
            <a:ln w="28575">
              <a:solidFill>
                <a:srgbClr val="002060"/>
              </a:solidFill>
            </a:ln>
          </p:spPr>
          <p:style>
            <a:lnRef idx="2">
              <a:schemeClr val="accent3">
                <a:tint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5591" tIns="75591" rIns="75591" bIns="75591" numCol="1" spcCol="1270" anchor="ctr" anchorCtr="0">
              <a:noAutofit/>
            </a:bodyPr>
            <a:lstStyle/>
            <a:p>
              <a:pPr lvl="0" algn="ctr" defTabSz="5334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hầu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Cắt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miếng</a:t>
              </a:r>
              <a:r>
                <a:rPr lang="en-US" sz="2400" kern="1200" dirty="0" smtClean="0">
                  <a:latin typeface="Times New Roman" panose="02020603050405020304" pitchFamily="18" charset="0"/>
                  <a:cs typeface="Times New Roman" panose="02020603050405020304" pitchFamily="18" charset="0"/>
                </a:rPr>
                <a:t> da </a:t>
              </a:r>
              <a:r>
                <a:rPr lang="en-US" sz="2400" kern="1200" dirty="0" err="1" smtClean="0">
                  <a:latin typeface="Times New Roman" panose="02020603050405020304" pitchFamily="18" charset="0"/>
                  <a:cs typeface="Times New Roman" panose="02020603050405020304" pitchFamily="18" charset="0"/>
                </a:rPr>
                <a:t>bò</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êm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phủ</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quanh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đôi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chân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39" name="Rounded Rectangle 38"/>
            <p:cNvSpPr/>
            <p:nvPr/>
          </p:nvSpPr>
          <p:spPr>
            <a:xfrm>
              <a:off x="5375593" y="4998936"/>
              <a:ext cx="1606079" cy="1019860"/>
            </a:xfrm>
            <a:prstGeom prst="roundRect">
              <a:avLst>
                <a:gd name="adj" fmla="val 10000"/>
              </a:avLst>
            </a:prstGeom>
            <a:solidFill>
              <a:schemeClr val="accent4">
                <a:lumMod val="20000"/>
                <a:lumOff val="80000"/>
              </a:schemeClr>
            </a:solidFill>
            <a:ln w="28575">
              <a:noFill/>
            </a:ln>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lt1"/>
            </a:fontRef>
          </p:style>
        </p:sp>
        <p:sp>
          <p:nvSpPr>
            <p:cNvPr id="40" name="Freeform 39"/>
            <p:cNvSpPr/>
            <p:nvPr/>
          </p:nvSpPr>
          <p:spPr>
            <a:xfrm>
              <a:off x="5554046" y="5168466"/>
              <a:ext cx="1606079" cy="1019860"/>
            </a:xfrm>
            <a:custGeom>
              <a:avLst/>
              <a:gdLst>
                <a:gd name="connsiteX0" fmla="*/ 0 w 1606079"/>
                <a:gd name="connsiteY0" fmla="*/ 101986 h 1019860"/>
                <a:gd name="connsiteX1" fmla="*/ 101986 w 1606079"/>
                <a:gd name="connsiteY1" fmla="*/ 0 h 1019860"/>
                <a:gd name="connsiteX2" fmla="*/ 1504093 w 1606079"/>
                <a:gd name="connsiteY2" fmla="*/ 0 h 1019860"/>
                <a:gd name="connsiteX3" fmla="*/ 1606079 w 1606079"/>
                <a:gd name="connsiteY3" fmla="*/ 101986 h 1019860"/>
                <a:gd name="connsiteX4" fmla="*/ 1606079 w 1606079"/>
                <a:gd name="connsiteY4" fmla="*/ 917874 h 1019860"/>
                <a:gd name="connsiteX5" fmla="*/ 1504093 w 1606079"/>
                <a:gd name="connsiteY5" fmla="*/ 1019860 h 1019860"/>
                <a:gd name="connsiteX6" fmla="*/ 101986 w 1606079"/>
                <a:gd name="connsiteY6" fmla="*/ 1019860 h 1019860"/>
                <a:gd name="connsiteX7" fmla="*/ 0 w 1606079"/>
                <a:gd name="connsiteY7" fmla="*/ 917874 h 1019860"/>
                <a:gd name="connsiteX8" fmla="*/ 0 w 1606079"/>
                <a:gd name="connsiteY8" fmla="*/ 101986 h 101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6079" h="1019860">
                  <a:moveTo>
                    <a:pt x="0" y="101986"/>
                  </a:moveTo>
                  <a:cubicBezTo>
                    <a:pt x="0" y="45661"/>
                    <a:pt x="45661" y="0"/>
                    <a:pt x="101986" y="0"/>
                  </a:cubicBezTo>
                  <a:lnTo>
                    <a:pt x="1504093" y="0"/>
                  </a:lnTo>
                  <a:cubicBezTo>
                    <a:pt x="1560418" y="0"/>
                    <a:pt x="1606079" y="45661"/>
                    <a:pt x="1606079" y="101986"/>
                  </a:cubicBezTo>
                  <a:lnTo>
                    <a:pt x="1606079" y="917874"/>
                  </a:lnTo>
                  <a:cubicBezTo>
                    <a:pt x="1606079" y="974199"/>
                    <a:pt x="1560418" y="1019860"/>
                    <a:pt x="1504093" y="1019860"/>
                  </a:cubicBezTo>
                  <a:lnTo>
                    <a:pt x="101986" y="1019860"/>
                  </a:lnTo>
                  <a:cubicBezTo>
                    <a:pt x="45661" y="1019860"/>
                    <a:pt x="0" y="974199"/>
                    <a:pt x="0" y="917874"/>
                  </a:cubicBezTo>
                  <a:lnTo>
                    <a:pt x="0" y="101986"/>
                  </a:lnTo>
                  <a:close/>
                </a:path>
              </a:pathLst>
            </a:custGeom>
            <a:ln w="28575">
              <a:solidFill>
                <a:srgbClr val="002060"/>
              </a:solidFill>
            </a:ln>
          </p:spPr>
          <p:style>
            <a:lnRef idx="2">
              <a:schemeClr val="accent3">
                <a:tint val="7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5591" tIns="75591" rIns="75591" bIns="75591" numCol="1" spcCol="1270" anchor="ctr" anchorCtr="0">
              <a:noAutofit/>
            </a:bodyPr>
            <a:lstStyle/>
            <a:p>
              <a:pPr lvl="0" algn="ctr" defTabSz="5334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kiệm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cải</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41" name="Rounded Rectangle 40"/>
            <p:cNvSpPr/>
            <p:nvPr/>
          </p:nvSpPr>
          <p:spPr>
            <a:xfrm>
              <a:off x="7338579" y="4998936"/>
              <a:ext cx="1449530" cy="1019860"/>
            </a:xfrm>
            <a:prstGeom prst="roundRect">
              <a:avLst>
                <a:gd name="adj" fmla="val 10000"/>
              </a:avLst>
            </a:prstGeom>
            <a:solidFill>
              <a:schemeClr val="accent4">
                <a:lumMod val="20000"/>
                <a:lumOff val="80000"/>
              </a:schemeClr>
            </a:solidFill>
            <a:ln w="28575">
              <a:noFill/>
            </a:ln>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lt1"/>
            </a:fontRef>
          </p:style>
        </p:sp>
        <p:sp>
          <p:nvSpPr>
            <p:cNvPr id="42" name="Freeform 41"/>
            <p:cNvSpPr/>
            <p:nvPr/>
          </p:nvSpPr>
          <p:spPr>
            <a:xfrm>
              <a:off x="7517033" y="5168466"/>
              <a:ext cx="1427624" cy="1019860"/>
            </a:xfrm>
            <a:custGeom>
              <a:avLst/>
              <a:gdLst>
                <a:gd name="connsiteX0" fmla="*/ 0 w 1606079"/>
                <a:gd name="connsiteY0" fmla="*/ 101986 h 1019860"/>
                <a:gd name="connsiteX1" fmla="*/ 101986 w 1606079"/>
                <a:gd name="connsiteY1" fmla="*/ 0 h 1019860"/>
                <a:gd name="connsiteX2" fmla="*/ 1504093 w 1606079"/>
                <a:gd name="connsiteY2" fmla="*/ 0 h 1019860"/>
                <a:gd name="connsiteX3" fmla="*/ 1606079 w 1606079"/>
                <a:gd name="connsiteY3" fmla="*/ 101986 h 1019860"/>
                <a:gd name="connsiteX4" fmla="*/ 1606079 w 1606079"/>
                <a:gd name="connsiteY4" fmla="*/ 917874 h 1019860"/>
                <a:gd name="connsiteX5" fmla="*/ 1504093 w 1606079"/>
                <a:gd name="connsiteY5" fmla="*/ 1019860 h 1019860"/>
                <a:gd name="connsiteX6" fmla="*/ 101986 w 1606079"/>
                <a:gd name="connsiteY6" fmla="*/ 1019860 h 1019860"/>
                <a:gd name="connsiteX7" fmla="*/ 0 w 1606079"/>
                <a:gd name="connsiteY7" fmla="*/ 917874 h 1019860"/>
                <a:gd name="connsiteX8" fmla="*/ 0 w 1606079"/>
                <a:gd name="connsiteY8" fmla="*/ 101986 h 101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6079" h="1019860">
                  <a:moveTo>
                    <a:pt x="0" y="101986"/>
                  </a:moveTo>
                  <a:cubicBezTo>
                    <a:pt x="0" y="45661"/>
                    <a:pt x="45661" y="0"/>
                    <a:pt x="101986" y="0"/>
                  </a:cubicBezTo>
                  <a:lnTo>
                    <a:pt x="1504093" y="0"/>
                  </a:lnTo>
                  <a:cubicBezTo>
                    <a:pt x="1560418" y="0"/>
                    <a:pt x="1606079" y="45661"/>
                    <a:pt x="1606079" y="101986"/>
                  </a:cubicBezTo>
                  <a:lnTo>
                    <a:pt x="1606079" y="917874"/>
                  </a:lnTo>
                  <a:cubicBezTo>
                    <a:pt x="1606079" y="974199"/>
                    <a:pt x="1560418" y="1019860"/>
                    <a:pt x="1504093" y="1019860"/>
                  </a:cubicBezTo>
                  <a:lnTo>
                    <a:pt x="101986" y="1019860"/>
                  </a:lnTo>
                  <a:cubicBezTo>
                    <a:pt x="45661" y="1019860"/>
                    <a:pt x="0" y="974199"/>
                    <a:pt x="0" y="917874"/>
                  </a:cubicBezTo>
                  <a:lnTo>
                    <a:pt x="0" y="101986"/>
                  </a:lnTo>
                  <a:close/>
                </a:path>
              </a:pathLst>
            </a:custGeom>
            <a:ln w="28575">
              <a:solidFill>
                <a:srgbClr val="002060"/>
              </a:solidFill>
            </a:ln>
          </p:spPr>
          <p:style>
            <a:lnRef idx="2">
              <a:schemeClr val="accent3">
                <a:tint val="7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5591" tIns="75591" rIns="75591" bIns="75591" numCol="1" spcCol="1270" anchor="ctr" anchorCtr="0">
              <a:noAutofit/>
            </a:bodyPr>
            <a:lstStyle/>
            <a:p>
              <a:pPr lvl="0" algn="ctr" defTabSz="533400">
                <a:lnSpc>
                  <a:spcPct val="90000"/>
                </a:lnSpc>
                <a:spcBef>
                  <a:spcPct val="0"/>
                </a:spcBef>
                <a:spcAft>
                  <a:spcPct val="35000"/>
                </a:spcAft>
              </a:pPr>
              <a:r>
                <a:rPr lang="en-US" sz="2400" kern="1200" smtClean="0">
                  <a:latin typeface="Times New Roman" panose="02020603050405020304" pitchFamily="18" charset="0"/>
                  <a:cs typeface="Times New Roman" panose="02020603050405020304" pitchFamily="18" charset="0"/>
                </a:rPr>
                <a:t>Đôi giày ra đời.</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34517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 </a:t>
            </a:r>
            <a:r>
              <a:rPr kumimoji="0" lang="nl-NL" sz="28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mn-cs"/>
              </a:rPr>
              <a:t>GÓC NHÌN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505699"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442458" y="1305279"/>
            <a:ext cx="798487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nhìn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quyết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vua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hầu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8" name="Rectangle 27"/>
          <p:cNvSpPr/>
          <p:nvPr/>
        </p:nvSpPr>
        <p:spPr>
          <a:xfrm>
            <a:off x="4846878" y="2649541"/>
            <a:ext cx="2436331" cy="181588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a:spcAft>
                <a:spcPts val="12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9" name="Right Arrow 28"/>
          <p:cNvSpPr/>
          <p:nvPr/>
        </p:nvSpPr>
        <p:spPr>
          <a:xfrm>
            <a:off x="839498" y="2164046"/>
            <a:ext cx="3725232" cy="2914241"/>
          </a:xfrm>
          <a:prstGeom prst="rightArrow">
            <a:avLst>
              <a:gd name="adj1" fmla="val 77916"/>
              <a:gd name="adj2" fmla="val 7889"/>
            </a:avLst>
          </a:prstGeom>
          <a:solidFill>
            <a:schemeClr val="accent4">
              <a:lumMod val="20000"/>
              <a:lumOff val="8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400" dirty="0" err="1">
                <a:solidFill>
                  <a:schemeClr val="tx1"/>
                </a:solidFill>
                <a:latin typeface="Times New Roman" panose="02020603050405020304" pitchFamily="18" charset="0"/>
                <a:ea typeface="Times New Roman" panose="02020603050405020304" pitchFamily="18" charset="0"/>
              </a:rPr>
              <a:t>Nhà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vua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muốn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giải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quyết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vấn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đề</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bằng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việc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thay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đổi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mọi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điều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kiện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hoàn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cảnh</a:t>
            </a:r>
            <a:r>
              <a:rPr lang="en-US" sz="2400" dirty="0">
                <a:solidFill>
                  <a:schemeClr val="tx1"/>
                </a:solidFill>
                <a:latin typeface="Times New Roman" panose="02020603050405020304" pitchFamily="18" charset="0"/>
                <a:ea typeface="Times New Roman" panose="02020603050405020304" pitchFamily="18" charset="0"/>
              </a:rPr>
              <a:t> =&gt; </a:t>
            </a:r>
            <a:r>
              <a:rPr lang="en-US" sz="2400" dirty="0" err="1">
                <a:solidFill>
                  <a:schemeClr val="tx1"/>
                </a:solidFill>
                <a:latin typeface="Times New Roman" panose="02020603050405020304" pitchFamily="18" charset="0"/>
                <a:ea typeface="Times New Roman" panose="02020603050405020304" pitchFamily="18" charset="0"/>
              </a:rPr>
              <a:t>Đó</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vấn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đề</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smtClean="0">
                <a:solidFill>
                  <a:schemeClr val="tx1"/>
                </a:solidFill>
                <a:latin typeface="Times New Roman" panose="02020603050405020304" pitchFamily="18" charset="0"/>
                <a:ea typeface="Times New Roman" panose="02020603050405020304" pitchFamily="18" charset="0"/>
              </a:rPr>
              <a:t>khó</a:t>
            </a:r>
            <a:r>
              <a:rPr lang="en-US" sz="2400" dirty="0" smtClean="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34" name="Left Arrow 33"/>
          <p:cNvSpPr/>
          <p:nvPr/>
        </p:nvSpPr>
        <p:spPr>
          <a:xfrm>
            <a:off x="7470162" y="2164046"/>
            <a:ext cx="3856940" cy="2914241"/>
          </a:xfrm>
          <a:prstGeom prst="leftArrow">
            <a:avLst>
              <a:gd name="adj1" fmla="val 80344"/>
              <a:gd name="adj2" fmla="val 16622"/>
            </a:avLst>
          </a:prstGeom>
          <a:solidFill>
            <a:schemeClr val="accent4">
              <a:lumMod val="20000"/>
              <a:lumOff val="8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400" dirty="0" err="1">
                <a:solidFill>
                  <a:schemeClr val="tx1"/>
                </a:solidFill>
                <a:latin typeface="Times New Roman" panose="02020603050405020304" pitchFamily="18" charset="0"/>
                <a:ea typeface="Times New Roman" panose="02020603050405020304" pitchFamily="18" charset="0"/>
              </a:rPr>
              <a:t>Người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hầu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muốn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giải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quyết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vấn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đề</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bằng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việc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thay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đổi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bản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thân</a:t>
            </a:r>
            <a:r>
              <a:rPr lang="en-US" sz="2400" dirty="0">
                <a:solidFill>
                  <a:schemeClr val="tx1"/>
                </a:solidFill>
                <a:latin typeface="Times New Roman" panose="02020603050405020304" pitchFamily="18" charset="0"/>
                <a:ea typeface="Times New Roman" panose="02020603050405020304" pitchFamily="18" charset="0"/>
              </a:rPr>
              <a:t> =&gt; </a:t>
            </a:r>
            <a:r>
              <a:rPr lang="en-US" sz="2400" dirty="0" err="1">
                <a:solidFill>
                  <a:schemeClr val="tx1"/>
                </a:solidFill>
                <a:latin typeface="Times New Roman" panose="02020603050405020304" pitchFamily="18" charset="0"/>
                <a:ea typeface="Times New Roman" panose="02020603050405020304" pitchFamily="18" charset="0"/>
              </a:rPr>
              <a:t>cách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làm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dễ</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hơn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phù</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hợp</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với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lợi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ích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smtClean="0">
                <a:solidFill>
                  <a:schemeClr val="tx1"/>
                </a:solidFill>
                <a:latin typeface="Times New Roman" panose="02020603050405020304" pitchFamily="18" charset="0"/>
                <a:ea typeface="Times New Roman" panose="02020603050405020304" pitchFamily="18" charset="0"/>
              </a:rPr>
              <a:t>mình</a:t>
            </a:r>
            <a:r>
              <a:rPr lang="en-US" sz="2400" dirty="0" smtClean="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625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3000"/>
                                        <p:tgtEl>
                                          <p:spTgt spid="29"/>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right)">
                                      <p:cBhvr>
                                        <p:cTn id="15" dur="3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 </a:t>
            </a:r>
            <a:r>
              <a:rPr kumimoji="0" lang="nl-NL" sz="28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mn-cs"/>
              </a:rPr>
              <a:t>GÓC NHÌN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505699"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72484" y="1164431"/>
            <a:ext cx="4545155" cy="587853"/>
          </a:xfrm>
          <a:prstGeom prst="rect">
            <a:avLst/>
          </a:prstGeom>
        </p:spPr>
        <p:txBody>
          <a:bodyPr wrap="none">
            <a:spAutoFit/>
          </a:bodyPr>
          <a:lstStyle/>
          <a:p>
            <a:pPr marR="30480" algn="just">
              <a:lnSpc>
                <a:spcPct val="115000"/>
              </a:lnSpc>
              <a:spcAft>
                <a:spcPts val="1200"/>
              </a:spcAft>
            </a:pPr>
            <a:r>
              <a:rPr lang="en-US" sz="2800" b="1" dirty="0">
                <a:latin typeface="Times New Roman" panose="02020603050405020304" pitchFamily="18" charset="0"/>
                <a:ea typeface="Calibri" panose="020F0502020204030204" pitchFamily="34" charset="0"/>
              </a:rPr>
              <a:t>3. </a:t>
            </a:r>
            <a:r>
              <a:rPr lang="vi-VN" sz="2800" b="1" dirty="0">
                <a:latin typeface="Times New Roman" panose="02020603050405020304" pitchFamily="18" charset="0"/>
                <a:ea typeface="Calibri" panose="020F0502020204030204" pitchFamily="34" charset="0"/>
              </a:rPr>
              <a:t>Kết thúc và bài học rút ra</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60400" y="1641306"/>
            <a:ext cx="10845800" cy="954107"/>
          </a:xfrm>
          <a:prstGeom prst="rect">
            <a:avLst/>
          </a:prstGeom>
        </p:spPr>
        <p:txBody>
          <a:bodyPr>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Kết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thúc</a:t>
            </a:r>
            <a:r>
              <a:rPr lang="en-US" sz="2800" dirty="0">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MS Mincho"/>
              </a:rPr>
              <a:t>Nhà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vua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nhiên</a:t>
            </a:r>
            <a:r>
              <a:rPr lang="en-US" sz="2800" dirty="0">
                <a:solidFill>
                  <a:srgbClr val="0D0D0D"/>
                </a:solidFill>
                <a:latin typeface="Times New Roman" panose="02020603050405020304" pitchFamily="18" charset="0"/>
                <a:ea typeface="MS Mincho"/>
              </a:rPr>
              <a:t> =&gt; </a:t>
            </a:r>
            <a:r>
              <a:rPr lang="en-US" sz="2800" dirty="0" err="1">
                <a:solidFill>
                  <a:srgbClr val="0D0D0D"/>
                </a:solidFill>
                <a:latin typeface="Times New Roman" panose="02020603050405020304" pitchFamily="18" charset="0"/>
                <a:ea typeface="MS Mincho"/>
              </a:rPr>
              <a:t>đồng</a:t>
            </a:r>
            <a:r>
              <a:rPr lang="en-US" sz="2800" dirty="0">
                <a:solidFill>
                  <a:srgbClr val="0D0D0D"/>
                </a:solidFill>
                <a:latin typeface="Times New Roman" panose="02020603050405020304" pitchFamily="18" charset="0"/>
                <a:ea typeface="MS Mincho"/>
              </a:rPr>
              <a:t> ý =&gt; </a:t>
            </a:r>
            <a:r>
              <a:rPr lang="en-US" sz="2800" dirty="0" err="1">
                <a:solidFill>
                  <a:srgbClr val="0D0D0D"/>
                </a:solidFill>
                <a:latin typeface="Times New Roman" panose="02020603050405020304" pitchFamily="18" charset="0"/>
                <a:ea typeface="MS Mincho"/>
              </a:rPr>
              <a:t>Đôi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giầy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đầu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tiên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đời</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en-US" sz="2800" b="1" dirty="0">
                <a:solidFill>
                  <a:srgbClr val="000000"/>
                </a:solidFill>
                <a:latin typeface="Times New Roman" panose="02020603050405020304" pitchFamily="18" charset="0"/>
                <a:ea typeface="Calibri" panose="020F0502020204030204" pitchFamily="34" charset="0"/>
              </a:rPr>
              <a:t>b. </a:t>
            </a:r>
            <a:r>
              <a:rPr lang="en-US" sz="2800" b="1" dirty="0" err="1">
                <a:solidFill>
                  <a:srgbClr val="000000"/>
                </a:solidFill>
                <a:latin typeface="Times New Roman" panose="02020603050405020304" pitchFamily="18" charset="0"/>
                <a:ea typeface="Calibri" panose="020F0502020204030204" pitchFamily="34" charset="0"/>
              </a:rPr>
              <a:t>Bài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học</a:t>
            </a:r>
            <a:r>
              <a:rPr lang="en-US" sz="2800" b="1" dirty="0">
                <a:solidFill>
                  <a:srgbClr val="000000"/>
                </a:solidFill>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grpSp>
        <p:nvGrpSpPr>
          <p:cNvPr id="12" name="Group 11"/>
          <p:cNvGrpSpPr/>
          <p:nvPr/>
        </p:nvGrpSpPr>
        <p:grpSpPr>
          <a:xfrm>
            <a:off x="1627324" y="2557772"/>
            <a:ext cx="4358383" cy="3520329"/>
            <a:chOff x="1627324" y="2557772"/>
            <a:chExt cx="4358383" cy="3520329"/>
          </a:xfrm>
        </p:grpSpPr>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16949" t="10477" r="19536" b="10058"/>
            <a:stretch/>
          </p:blipFill>
          <p:spPr>
            <a:xfrm>
              <a:off x="1627324" y="2557772"/>
              <a:ext cx="4358383" cy="3520329"/>
            </a:xfrm>
            <a:prstGeom prst="rect">
              <a:avLst/>
            </a:prstGeom>
          </p:spPr>
        </p:pic>
        <p:sp>
          <p:nvSpPr>
            <p:cNvPr id="10" name="Rectangle 9"/>
            <p:cNvSpPr/>
            <p:nvPr/>
          </p:nvSpPr>
          <p:spPr>
            <a:xfrm>
              <a:off x="1965558" y="2904586"/>
              <a:ext cx="3672931" cy="2677656"/>
            </a:xfrm>
            <a:prstGeom prst="rect">
              <a:avLst/>
            </a:prstGeom>
          </p:spPr>
          <p:txBody>
            <a:bodyPr wrap="square">
              <a:spAutoFit/>
            </a:bodyPr>
            <a:lstStyle/>
            <a:p>
              <a:pPr algn="just">
                <a:spcAft>
                  <a:spcPts val="1200"/>
                </a:spcAft>
              </a:pP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góc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a:t>
              </a:r>
              <a:endParaRPr lang="en-US" sz="2800" dirty="0">
                <a:effectLst/>
                <a:latin typeface="Times New Roman" panose="02020603050405020304" pitchFamily="18" charset="0"/>
                <a:ea typeface="Times New Roman" panose="02020603050405020304" pitchFamily="18" charset="0"/>
              </a:endParaRPr>
            </a:p>
          </p:txBody>
        </p:sp>
      </p:grpSp>
      <p:grpSp>
        <p:nvGrpSpPr>
          <p:cNvPr id="16" name="Group 15"/>
          <p:cNvGrpSpPr/>
          <p:nvPr/>
        </p:nvGrpSpPr>
        <p:grpSpPr>
          <a:xfrm>
            <a:off x="6180894" y="2454626"/>
            <a:ext cx="4358383" cy="3520329"/>
            <a:chOff x="6180894" y="2454626"/>
            <a:chExt cx="4358383" cy="3520329"/>
          </a:xfrm>
        </p:grpSpPr>
        <p:pic>
          <p:nvPicPr>
            <p:cNvPr id="28" name="Picture 27"/>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16949" t="10477" r="19536" b="10058"/>
            <a:stretch/>
          </p:blipFill>
          <p:spPr>
            <a:xfrm>
              <a:off x="6180894" y="2454626"/>
              <a:ext cx="4358383" cy="3520329"/>
            </a:xfrm>
            <a:prstGeom prst="rect">
              <a:avLst/>
            </a:prstGeom>
          </p:spPr>
        </p:pic>
        <p:sp>
          <p:nvSpPr>
            <p:cNvPr id="11" name="Rectangle 10"/>
            <p:cNvSpPr/>
            <p:nvPr/>
          </p:nvSpPr>
          <p:spPr>
            <a:xfrm>
              <a:off x="6523619" y="2745274"/>
              <a:ext cx="3672931" cy="3065455"/>
            </a:xfrm>
            <a:prstGeom prst="rect">
              <a:avLst/>
            </a:prstGeom>
          </p:spPr>
          <p:txBody>
            <a:bodyPr wrap="square">
              <a:spAutoFit/>
            </a:bodyPr>
            <a:lstStyle/>
            <a:p>
              <a:pPr marR="30480" algn="just">
                <a:lnSpc>
                  <a:spcPct val="115000"/>
                </a:lnSpc>
                <a:spcAft>
                  <a:spcPts val="1200"/>
                </a:spcAft>
              </a:pP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gặp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endParaRPr lang="en-US" sz="28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3736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 </a:t>
            </a:r>
            <a:r>
              <a:rPr kumimoji="0" lang="nl-NL" sz="28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mn-cs"/>
              </a:rPr>
              <a:t>GÓC NHÌN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505699"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65240" y="1243012"/>
            <a:ext cx="2263697" cy="553357"/>
          </a:xfrm>
          <a:prstGeom prst="rect">
            <a:avLst/>
          </a:prstGeom>
        </p:spPr>
        <p:txBody>
          <a:bodyPr wrap="none">
            <a:spAutoFit/>
          </a:bodyPr>
          <a:lstStyle/>
          <a:p>
            <a:pPr>
              <a:lnSpc>
                <a:spcPct val="107000"/>
              </a:lnSpc>
              <a:spcAft>
                <a:spcPts val="0"/>
              </a:spcAft>
              <a:tabLst>
                <a:tab pos="1386840" algn="l"/>
              </a:tabLst>
            </a:pPr>
            <a:r>
              <a:rPr lang="en-US" sz="2800" b="1" dirty="0">
                <a:solidFill>
                  <a:srgbClr val="0070C0"/>
                </a:solidFill>
                <a:latin typeface="Times New Roman" panose="02020603050405020304" pitchFamily="18" charset="0"/>
                <a:ea typeface="MS Mincho"/>
              </a:rPr>
              <a:t>III. </a:t>
            </a:r>
            <a:r>
              <a:rPr lang="en-US" sz="2800" b="1" dirty="0" err="1">
                <a:solidFill>
                  <a:srgbClr val="0070C0"/>
                </a:solidFill>
                <a:latin typeface="Times New Roman" panose="02020603050405020304" pitchFamily="18" charset="0"/>
                <a:ea typeface="MS Mincho"/>
              </a:rPr>
              <a:t>Tổng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kết</a:t>
            </a:r>
            <a:r>
              <a:rPr lang="en-US" sz="2800" b="1" dirty="0">
                <a:solidFill>
                  <a:srgbClr val="0070C0"/>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pSp>
        <p:nvGrpSpPr>
          <p:cNvPr id="19" name="Group 18"/>
          <p:cNvGrpSpPr/>
          <p:nvPr/>
        </p:nvGrpSpPr>
        <p:grpSpPr>
          <a:xfrm>
            <a:off x="1078053" y="1922397"/>
            <a:ext cx="10010494" cy="4078087"/>
            <a:chOff x="2640862" y="2203562"/>
            <a:chExt cx="8703883" cy="4078087"/>
          </a:xfrm>
        </p:grpSpPr>
        <p:sp>
          <p:nvSpPr>
            <p:cNvPr id="20" name="Freeform 19"/>
            <p:cNvSpPr/>
            <p:nvPr/>
          </p:nvSpPr>
          <p:spPr>
            <a:xfrm>
              <a:off x="2640862" y="2203562"/>
              <a:ext cx="2681241" cy="934531"/>
            </a:xfrm>
            <a:custGeom>
              <a:avLst/>
              <a:gdLst>
                <a:gd name="connsiteX0" fmla="*/ 0 w 2988468"/>
                <a:gd name="connsiteY0" fmla="*/ 149423 h 1494234"/>
                <a:gd name="connsiteX1" fmla="*/ 149423 w 2988468"/>
                <a:gd name="connsiteY1" fmla="*/ 0 h 1494234"/>
                <a:gd name="connsiteX2" fmla="*/ 2839045 w 2988468"/>
                <a:gd name="connsiteY2" fmla="*/ 0 h 1494234"/>
                <a:gd name="connsiteX3" fmla="*/ 2988468 w 2988468"/>
                <a:gd name="connsiteY3" fmla="*/ 149423 h 1494234"/>
                <a:gd name="connsiteX4" fmla="*/ 2988468 w 2988468"/>
                <a:gd name="connsiteY4" fmla="*/ 1344811 h 1494234"/>
                <a:gd name="connsiteX5" fmla="*/ 2839045 w 2988468"/>
                <a:gd name="connsiteY5" fmla="*/ 1494234 h 1494234"/>
                <a:gd name="connsiteX6" fmla="*/ 149423 w 2988468"/>
                <a:gd name="connsiteY6" fmla="*/ 1494234 h 1494234"/>
                <a:gd name="connsiteX7" fmla="*/ 0 w 2988468"/>
                <a:gd name="connsiteY7" fmla="*/ 1344811 h 1494234"/>
                <a:gd name="connsiteX8" fmla="*/ 0 w 2988468"/>
                <a:gd name="connsiteY8" fmla="*/ 149423 h 149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8468" h="1494234">
                  <a:moveTo>
                    <a:pt x="0" y="149423"/>
                  </a:moveTo>
                  <a:cubicBezTo>
                    <a:pt x="0" y="66899"/>
                    <a:pt x="66899" y="0"/>
                    <a:pt x="149423" y="0"/>
                  </a:cubicBezTo>
                  <a:lnTo>
                    <a:pt x="2839045" y="0"/>
                  </a:lnTo>
                  <a:cubicBezTo>
                    <a:pt x="2921569" y="0"/>
                    <a:pt x="2988468" y="66899"/>
                    <a:pt x="2988468" y="149423"/>
                  </a:cubicBezTo>
                  <a:lnTo>
                    <a:pt x="2988468" y="1344811"/>
                  </a:lnTo>
                  <a:cubicBezTo>
                    <a:pt x="2988468" y="1427335"/>
                    <a:pt x="2921569" y="1494234"/>
                    <a:pt x="2839045" y="1494234"/>
                  </a:cubicBezTo>
                  <a:lnTo>
                    <a:pt x="149423" y="1494234"/>
                  </a:lnTo>
                  <a:cubicBezTo>
                    <a:pt x="66899" y="1494234"/>
                    <a:pt x="0" y="1427335"/>
                    <a:pt x="0" y="1344811"/>
                  </a:cubicBezTo>
                  <a:lnTo>
                    <a:pt x="0" y="149423"/>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1395" tIns="102185" rIns="131395" bIns="102185" numCol="1" spcCol="1270" anchor="ctr" anchorCtr="0">
              <a:noAutofit/>
            </a:bodyPr>
            <a:lstStyle/>
            <a:p>
              <a:pPr lvl="0" algn="ctr" defTabSz="20447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1. </a:t>
              </a:r>
              <a:r>
                <a:rPr lang="en-US" sz="2800" b="1" kern="1200" dirty="0" err="1" smtClean="0">
                  <a:latin typeface="Times New Roman" panose="02020603050405020304" pitchFamily="18" charset="0"/>
                  <a:cs typeface="Times New Roman" panose="02020603050405020304" pitchFamily="18" charset="0"/>
                </a:rPr>
                <a:t>Nghệ</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thuật</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2939708" y="3138095"/>
              <a:ext cx="298846" cy="904572"/>
            </a:xfrm>
            <a:custGeom>
              <a:avLst/>
              <a:gdLst/>
              <a:ahLst/>
              <a:cxnLst/>
              <a:rect l="0" t="0" r="0" b="0"/>
              <a:pathLst>
                <a:path>
                  <a:moveTo>
                    <a:pt x="0" y="0"/>
                  </a:moveTo>
                  <a:lnTo>
                    <a:pt x="0" y="904572"/>
                  </a:lnTo>
                  <a:lnTo>
                    <a:pt x="298846" y="904572"/>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3" name="Freeform 22"/>
            <p:cNvSpPr/>
            <p:nvPr/>
          </p:nvSpPr>
          <p:spPr>
            <a:xfrm>
              <a:off x="3089131" y="3443056"/>
              <a:ext cx="2785385" cy="1714103"/>
            </a:xfrm>
            <a:custGeom>
              <a:avLst/>
              <a:gdLst>
                <a:gd name="connsiteX0" fmla="*/ 0 w 2390774"/>
                <a:gd name="connsiteY0" fmla="*/ 106203 h 1062027"/>
                <a:gd name="connsiteX1" fmla="*/ 106203 w 2390774"/>
                <a:gd name="connsiteY1" fmla="*/ 0 h 1062027"/>
                <a:gd name="connsiteX2" fmla="*/ 2284571 w 2390774"/>
                <a:gd name="connsiteY2" fmla="*/ 0 h 1062027"/>
                <a:gd name="connsiteX3" fmla="*/ 2390774 w 2390774"/>
                <a:gd name="connsiteY3" fmla="*/ 106203 h 1062027"/>
                <a:gd name="connsiteX4" fmla="*/ 2390774 w 2390774"/>
                <a:gd name="connsiteY4" fmla="*/ 955824 h 1062027"/>
                <a:gd name="connsiteX5" fmla="*/ 2284571 w 2390774"/>
                <a:gd name="connsiteY5" fmla="*/ 1062027 h 1062027"/>
                <a:gd name="connsiteX6" fmla="*/ 106203 w 2390774"/>
                <a:gd name="connsiteY6" fmla="*/ 1062027 h 1062027"/>
                <a:gd name="connsiteX7" fmla="*/ 0 w 2390774"/>
                <a:gd name="connsiteY7" fmla="*/ 955824 h 1062027"/>
                <a:gd name="connsiteX8" fmla="*/ 0 w 2390774"/>
                <a:gd name="connsiteY8" fmla="*/ 106203 h 106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0774" h="1062027">
                  <a:moveTo>
                    <a:pt x="0" y="106203"/>
                  </a:moveTo>
                  <a:cubicBezTo>
                    <a:pt x="0" y="47549"/>
                    <a:pt x="47549" y="0"/>
                    <a:pt x="106203" y="0"/>
                  </a:cubicBezTo>
                  <a:lnTo>
                    <a:pt x="2284571" y="0"/>
                  </a:lnTo>
                  <a:cubicBezTo>
                    <a:pt x="2343225" y="0"/>
                    <a:pt x="2390774" y="47549"/>
                    <a:pt x="2390774" y="106203"/>
                  </a:cubicBezTo>
                  <a:lnTo>
                    <a:pt x="2390774" y="955824"/>
                  </a:lnTo>
                  <a:cubicBezTo>
                    <a:pt x="2390774" y="1014478"/>
                    <a:pt x="2343225" y="1062027"/>
                    <a:pt x="2284571" y="1062027"/>
                  </a:cubicBezTo>
                  <a:lnTo>
                    <a:pt x="106203" y="1062027"/>
                  </a:lnTo>
                  <a:cubicBezTo>
                    <a:pt x="47549" y="1062027"/>
                    <a:pt x="0" y="1014478"/>
                    <a:pt x="0" y="955824"/>
                  </a:cubicBezTo>
                  <a:lnTo>
                    <a:pt x="0" y="10620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396" tIns="53966" rIns="65396" bIns="53966" numCol="1" spcCol="1270" anchor="ctr" anchorCtr="0">
              <a:noAutofit/>
            </a:bodyPr>
            <a:lstStyle/>
            <a:p>
              <a:pPr lvl="0" algn="ctr"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loại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gũi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ngắn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gọn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sắc</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6376447" y="2203562"/>
              <a:ext cx="2555375" cy="934532"/>
            </a:xfrm>
            <a:custGeom>
              <a:avLst/>
              <a:gdLst>
                <a:gd name="connsiteX0" fmla="*/ 0 w 2988468"/>
                <a:gd name="connsiteY0" fmla="*/ 149423 h 1494234"/>
                <a:gd name="connsiteX1" fmla="*/ 149423 w 2988468"/>
                <a:gd name="connsiteY1" fmla="*/ 0 h 1494234"/>
                <a:gd name="connsiteX2" fmla="*/ 2839045 w 2988468"/>
                <a:gd name="connsiteY2" fmla="*/ 0 h 1494234"/>
                <a:gd name="connsiteX3" fmla="*/ 2988468 w 2988468"/>
                <a:gd name="connsiteY3" fmla="*/ 149423 h 1494234"/>
                <a:gd name="connsiteX4" fmla="*/ 2988468 w 2988468"/>
                <a:gd name="connsiteY4" fmla="*/ 1344811 h 1494234"/>
                <a:gd name="connsiteX5" fmla="*/ 2839045 w 2988468"/>
                <a:gd name="connsiteY5" fmla="*/ 1494234 h 1494234"/>
                <a:gd name="connsiteX6" fmla="*/ 149423 w 2988468"/>
                <a:gd name="connsiteY6" fmla="*/ 1494234 h 1494234"/>
                <a:gd name="connsiteX7" fmla="*/ 0 w 2988468"/>
                <a:gd name="connsiteY7" fmla="*/ 1344811 h 1494234"/>
                <a:gd name="connsiteX8" fmla="*/ 0 w 2988468"/>
                <a:gd name="connsiteY8" fmla="*/ 149423 h 149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8468" h="1494234">
                  <a:moveTo>
                    <a:pt x="0" y="149423"/>
                  </a:moveTo>
                  <a:cubicBezTo>
                    <a:pt x="0" y="66899"/>
                    <a:pt x="66899" y="0"/>
                    <a:pt x="149423" y="0"/>
                  </a:cubicBezTo>
                  <a:lnTo>
                    <a:pt x="2839045" y="0"/>
                  </a:lnTo>
                  <a:cubicBezTo>
                    <a:pt x="2921569" y="0"/>
                    <a:pt x="2988468" y="66899"/>
                    <a:pt x="2988468" y="149423"/>
                  </a:cubicBezTo>
                  <a:lnTo>
                    <a:pt x="2988468" y="1344811"/>
                  </a:lnTo>
                  <a:cubicBezTo>
                    <a:pt x="2988468" y="1427335"/>
                    <a:pt x="2921569" y="1494234"/>
                    <a:pt x="2839045" y="1494234"/>
                  </a:cubicBezTo>
                  <a:lnTo>
                    <a:pt x="149423" y="1494234"/>
                  </a:lnTo>
                  <a:cubicBezTo>
                    <a:pt x="66899" y="1494234"/>
                    <a:pt x="0" y="1427335"/>
                    <a:pt x="0" y="1344811"/>
                  </a:cubicBezTo>
                  <a:lnTo>
                    <a:pt x="0" y="149423"/>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1395" tIns="102185" rIns="131395" bIns="102185" numCol="1" spcCol="1270" anchor="ctr" anchorCtr="0">
              <a:noAutofit/>
            </a:bodyPr>
            <a:lstStyle/>
            <a:p>
              <a:pPr lvl="0" algn="ctr" defTabSz="20447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 </a:t>
              </a:r>
              <a:r>
                <a:rPr lang="en-US" sz="2800" b="1" kern="1200" dirty="0" err="1" smtClean="0">
                  <a:latin typeface="Times New Roman" panose="02020603050405020304" pitchFamily="18" charset="0"/>
                  <a:cs typeface="Times New Roman" panose="02020603050405020304" pitchFamily="18" charset="0"/>
                </a:rPr>
                <a:t>Nội</a:t>
              </a:r>
              <a:r>
                <a:rPr lang="en-US" sz="2800" b="1" kern="1200" dirty="0" smtClean="0">
                  <a:latin typeface="Times New Roman" panose="02020603050405020304" pitchFamily="18" charset="0"/>
                  <a:cs typeface="Times New Roman" panose="02020603050405020304" pitchFamily="18" charset="0"/>
                </a:rPr>
                <a:t> dung</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6675293" y="3138095"/>
              <a:ext cx="298846" cy="1758556"/>
            </a:xfrm>
            <a:custGeom>
              <a:avLst/>
              <a:gdLst/>
              <a:ahLst/>
              <a:cxnLst/>
              <a:rect l="0" t="0" r="0" b="0"/>
              <a:pathLst>
                <a:path>
                  <a:moveTo>
                    <a:pt x="0" y="0"/>
                  </a:moveTo>
                  <a:lnTo>
                    <a:pt x="0" y="1758556"/>
                  </a:lnTo>
                  <a:lnTo>
                    <a:pt x="298846" y="175855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6" name="Freeform 25"/>
            <p:cNvSpPr/>
            <p:nvPr/>
          </p:nvSpPr>
          <p:spPr>
            <a:xfrm>
              <a:off x="6974139" y="3511653"/>
              <a:ext cx="4370606" cy="2769996"/>
            </a:xfrm>
            <a:custGeom>
              <a:avLst/>
              <a:gdLst>
                <a:gd name="connsiteX0" fmla="*/ 0 w 3786365"/>
                <a:gd name="connsiteY0" fmla="*/ 277000 h 2769996"/>
                <a:gd name="connsiteX1" fmla="*/ 277000 w 3786365"/>
                <a:gd name="connsiteY1" fmla="*/ 0 h 2769996"/>
                <a:gd name="connsiteX2" fmla="*/ 3509365 w 3786365"/>
                <a:gd name="connsiteY2" fmla="*/ 0 h 2769996"/>
                <a:gd name="connsiteX3" fmla="*/ 3786365 w 3786365"/>
                <a:gd name="connsiteY3" fmla="*/ 277000 h 2769996"/>
                <a:gd name="connsiteX4" fmla="*/ 3786365 w 3786365"/>
                <a:gd name="connsiteY4" fmla="*/ 2492996 h 2769996"/>
                <a:gd name="connsiteX5" fmla="*/ 3509365 w 3786365"/>
                <a:gd name="connsiteY5" fmla="*/ 2769996 h 2769996"/>
                <a:gd name="connsiteX6" fmla="*/ 277000 w 3786365"/>
                <a:gd name="connsiteY6" fmla="*/ 2769996 h 2769996"/>
                <a:gd name="connsiteX7" fmla="*/ 0 w 3786365"/>
                <a:gd name="connsiteY7" fmla="*/ 2492996 h 2769996"/>
                <a:gd name="connsiteX8" fmla="*/ 0 w 3786365"/>
                <a:gd name="connsiteY8" fmla="*/ 277000 h 276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6365" h="2769996">
                  <a:moveTo>
                    <a:pt x="0" y="277000"/>
                  </a:moveTo>
                  <a:cubicBezTo>
                    <a:pt x="0" y="124017"/>
                    <a:pt x="124017" y="0"/>
                    <a:pt x="277000" y="0"/>
                  </a:cubicBezTo>
                  <a:lnTo>
                    <a:pt x="3509365" y="0"/>
                  </a:lnTo>
                  <a:cubicBezTo>
                    <a:pt x="3662348" y="0"/>
                    <a:pt x="3786365" y="124017"/>
                    <a:pt x="3786365" y="277000"/>
                  </a:cubicBezTo>
                  <a:lnTo>
                    <a:pt x="3786365" y="2492996"/>
                  </a:lnTo>
                  <a:cubicBezTo>
                    <a:pt x="3786365" y="2645979"/>
                    <a:pt x="3662348" y="2769996"/>
                    <a:pt x="3509365" y="2769996"/>
                  </a:cubicBezTo>
                  <a:lnTo>
                    <a:pt x="277000" y="2769996"/>
                  </a:lnTo>
                  <a:cubicBezTo>
                    <a:pt x="124017" y="2769996"/>
                    <a:pt x="0" y="2645979"/>
                    <a:pt x="0" y="2492996"/>
                  </a:cubicBezTo>
                  <a:lnTo>
                    <a:pt x="0" y="277000"/>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420" tIns="103990" rIns="115420" bIns="103990" numCol="1" spcCol="1270" anchor="ctr" anchorCtr="0">
              <a:noAutofit/>
            </a:bodyPr>
            <a:lstStyle/>
            <a:p>
              <a:pPr lvl="0" algn="ctr" defTabSz="80010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Câu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chuyện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dân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gian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kể</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câu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chuyện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hình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thành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chiếc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giày</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nhưng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nhấn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mạnh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vấn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đề</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góc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nhìn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Chúng</a:t>
              </a:r>
              <a:r>
                <a:rPr lang="en-US" sz="2600" kern="1200" dirty="0" smtClean="0">
                  <a:latin typeface="Times New Roman" panose="02020603050405020304" pitchFamily="18" charset="0"/>
                  <a:cs typeface="Times New Roman" panose="02020603050405020304" pitchFamily="18" charset="0"/>
                </a:rPr>
                <a:t> ta </a:t>
              </a:r>
              <a:r>
                <a:rPr lang="en-US" sz="2600" kern="1200" dirty="0" err="1" smtClean="0">
                  <a:latin typeface="Times New Roman" panose="02020603050405020304" pitchFamily="18" charset="0"/>
                  <a:cs typeface="Times New Roman" panose="02020603050405020304" pitchFamily="18" charset="0"/>
                </a:rPr>
                <a:t>nên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nhìn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nhận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một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vấn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đề</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từ</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nhiều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góc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độ</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khác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nhau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xem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xét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và</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đưa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ra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quyết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định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phù</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hợp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nhất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đối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với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lợi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ích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chúng</a:t>
              </a:r>
              <a:r>
                <a:rPr lang="en-US" sz="2600" kern="1200" dirty="0" smtClean="0">
                  <a:latin typeface="Times New Roman" panose="02020603050405020304" pitchFamily="18" charset="0"/>
                  <a:cs typeface="Times New Roman" panose="02020603050405020304" pitchFamily="18" charset="0"/>
                </a:rPr>
                <a:t> ta.</a:t>
              </a:r>
              <a:endParaRPr lang="en-US" sz="26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1451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858000"/>
          </a:xfrm>
          <a:prstGeom prst="rect">
            <a:avLst/>
          </a:prstGeom>
        </p:spPr>
      </p:pic>
      <p:pic>
        <p:nvPicPr>
          <p:cNvPr id="5" name="Picture 4"/>
          <p:cNvPicPr>
            <a:picLocks noChangeAspect="1"/>
          </p:cNvPicPr>
          <p:nvPr/>
        </p:nvPicPr>
        <p:blipFill>
          <a:blip r:embed="rId3"/>
          <a:stretch>
            <a:fillRect/>
          </a:stretch>
        </p:blipFill>
        <p:spPr>
          <a:xfrm>
            <a:off x="4186084" y="1143000"/>
            <a:ext cx="3819832" cy="1324959"/>
          </a:xfrm>
          <a:prstGeom prst="rect">
            <a:avLst/>
          </a:prstGeom>
        </p:spPr>
      </p:pic>
      <p:sp>
        <p:nvSpPr>
          <p:cNvPr id="6" name="Rectangle 5"/>
          <p:cNvSpPr/>
          <p:nvPr/>
        </p:nvSpPr>
        <p:spPr>
          <a:xfrm>
            <a:off x="3214869" y="668635"/>
            <a:ext cx="5998245" cy="923330"/>
          </a:xfrm>
          <a:prstGeom prst="rect">
            <a:avLst/>
          </a:prstGeom>
          <a:noFill/>
        </p:spPr>
        <p:txBody>
          <a:bodyPr wrap="none" lIns="91440" tIns="45720" rIns="91440" bIns="45720">
            <a:prstTxWarp prst="textArchUp">
              <a:avLst>
                <a:gd name="adj" fmla="val 10597370"/>
              </a:avLst>
            </a:prstTxWarp>
            <a:spAutoFit/>
          </a:bodyPr>
          <a:lstStyle/>
          <a:p>
            <a:pPr algn="ctr"/>
            <a:r>
              <a:rPr lang="en-US" sz="5400" b="1" cap="none" spc="0"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rPr>
              <a:t>TIẾP SỨC ĐỒNG ĐỘI</a:t>
            </a:r>
            <a:endParaRPr lang="en-US" sz="5400" b="1" cap="none" spc="0" dirty="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endParaRPr>
          </a:p>
        </p:txBody>
      </p:sp>
      <p:sp>
        <p:nvSpPr>
          <p:cNvPr id="8" name="Rectangle 7"/>
          <p:cNvSpPr/>
          <p:nvPr/>
        </p:nvSpPr>
        <p:spPr>
          <a:xfrm>
            <a:off x="2703871" y="3129185"/>
            <a:ext cx="6784257" cy="2606676"/>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just">
              <a:lnSpc>
                <a:spcPct val="115000"/>
              </a:lnSpc>
              <a:buSzPts val="1400"/>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GV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đọc</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lần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lượt</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từng</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câu</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hỏi</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HS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trả</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lời</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đúng</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câu</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hỏi</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trước</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đó</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sẽ</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được</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quyền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mời</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bất</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kì</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HS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nào</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trả</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lời</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câu</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hỏi</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tiếp</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theo.</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Nên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mời</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đa</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dạng</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các</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thành</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viên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ở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các</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tổ</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nhóm</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khác</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nhau</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trong</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lớp</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a:t>
            </a:r>
          </a:p>
          <a:p>
            <a:pPr lvl="0" algn="just">
              <a:lnSpc>
                <a:spcPct val="115000"/>
              </a:lnSpc>
              <a:buSzPts val="1400"/>
            </a:pP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Sau</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khi</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GV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đọc</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xong</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câu</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hỏi</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HS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có</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5s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để</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suy</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nghĩ</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và</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chọn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đáp</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án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a:t>
            </a:r>
          </a:p>
        </p:txBody>
      </p:sp>
      <p:sp>
        <p:nvSpPr>
          <p:cNvPr id="9" name="Rectangle 8"/>
          <p:cNvSpPr/>
          <p:nvPr/>
        </p:nvSpPr>
        <p:spPr>
          <a:xfrm>
            <a:off x="1312645" y="2253191"/>
            <a:ext cx="2222019" cy="523220"/>
          </a:xfrm>
          <a:prstGeom prst="rect">
            <a:avLst/>
          </a:prstGeom>
          <a:noFill/>
        </p:spPr>
        <p:txBody>
          <a:bodyPr wrap="none" lIns="91440" tIns="45720" rIns="91440" bIns="45720">
            <a:spAutoFit/>
          </a:bodyPr>
          <a:lstStyle/>
          <a:p>
            <a:pPr algn="ctr"/>
            <a:r>
              <a:rPr lang="en-US" sz="2800" b="1" cap="none" spc="0"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LUẬT CHƠI</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07267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463494" y="699459"/>
            <a:ext cx="348685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164451"/>
            <a:ext cx="6096000" cy="954107"/>
          </a:xfrm>
          <a:prstGeom prst="rect">
            <a:avLst/>
          </a:prstGeom>
        </p:spPr>
        <p:txBody>
          <a:bodyPr>
            <a:spAutoFit/>
          </a:bodyPr>
          <a:lstStyle/>
          <a:p>
            <a:pPr>
              <a:spcAft>
                <a:spcPts val="0"/>
              </a:spcAft>
            </a:pPr>
            <a:r>
              <a:rPr lang="en-US" sz="2800" b="1">
                <a:solidFill>
                  <a:srgbClr val="0000FF"/>
                </a:solidFill>
                <a:latin typeface="Times New Roman" panose="02020603050405020304" pitchFamily="18" charset="0"/>
                <a:ea typeface="Times New Roman" panose="02020603050405020304" pitchFamily="18" charset="0"/>
              </a:rPr>
              <a:t>I. </a:t>
            </a:r>
            <a:r>
              <a:rPr lang="en-US" sz="2800" b="1" dirty="0">
                <a:solidFill>
                  <a:srgbClr val="0000FF"/>
                </a:solidFill>
                <a:latin typeface="Times New Roman" panose="02020603050405020304" pitchFamily="18" charset="0"/>
                <a:ea typeface="Times New Roman" panose="02020603050405020304" pitchFamily="18" charset="0"/>
              </a:rPr>
              <a:t>Tri </a:t>
            </a:r>
            <a:r>
              <a:rPr lang="en-US" sz="2800" b="1" dirty="0" err="1">
                <a:solidFill>
                  <a:srgbClr val="0000FF"/>
                </a:solidFill>
                <a:latin typeface="Times New Roman" panose="02020603050405020304" pitchFamily="18" charset="0"/>
                <a:ea typeface="Times New Roman" panose="02020603050405020304" pitchFamily="18" charset="0"/>
              </a:rPr>
              <a:t>thức</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ngữ</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văn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về</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văn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nghị</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smtClean="0">
                <a:solidFill>
                  <a:srgbClr val="0000FF"/>
                </a:solidFill>
                <a:latin typeface="Times New Roman" panose="02020603050405020304" pitchFamily="18" charset="0"/>
                <a:ea typeface="Times New Roman" panose="02020603050405020304" pitchFamily="18" charset="0"/>
              </a:rPr>
              <a:t>luận</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Khái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niệm</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7"/>
          <a:stretch>
            <a:fillRect/>
          </a:stretch>
        </p:blipFill>
        <p:spPr>
          <a:xfrm>
            <a:off x="1931817" y="2050882"/>
            <a:ext cx="8315665" cy="2247004"/>
          </a:xfrm>
          <a:prstGeom prst="rect">
            <a:avLst/>
          </a:prstGeom>
        </p:spPr>
      </p:pic>
      <p:sp>
        <p:nvSpPr>
          <p:cNvPr id="6" name="Rectangle 5"/>
          <p:cNvSpPr/>
          <p:nvPr/>
        </p:nvSpPr>
        <p:spPr>
          <a:xfrm>
            <a:off x="3151264" y="2435555"/>
            <a:ext cx="6128262" cy="1384995"/>
          </a:xfrm>
          <a:prstGeom prst="rect">
            <a:avLst/>
          </a:prstGeom>
        </p:spPr>
        <p:txBody>
          <a:bodyPr wrap="square">
            <a:spAutoFit/>
          </a:bodyPr>
          <a:lstStyle/>
          <a:p>
            <a:pPr algn="just">
              <a:spcAft>
                <a:spcPts val="0"/>
              </a:spcAft>
            </a:pP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mục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nhằm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thuyết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phục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nghe</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vấn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83184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3600">
                <a:solidFill>
                  <a:srgbClr val="7030A0"/>
                </a:solidFill>
                <a:latin typeface="Times New Roman" panose="02020603050405020304" pitchFamily="18" charset="0"/>
                <a:ea typeface="Times New Roman" panose="02020603050405020304" pitchFamily="18" charset="0"/>
              </a:rPr>
              <a:t>Câu 1: Văn bản Góc nhìn thuộc thể loại gì?</a:t>
            </a:r>
            <a:endParaRPr lang="en-US" sz="3600">
              <a:solidFill>
                <a:srgbClr val="7030A0"/>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5"/>
            <a:ext cx="4906798" cy="1183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0"/>
              </a:spcAft>
              <a:buFont typeface="+mj-lt"/>
              <a:buAutoNum type="alphaUcPeriod"/>
              <a:tabLst>
                <a:tab pos="457200" algn="l"/>
              </a:tabLst>
            </a:pPr>
            <a:r>
              <a:rPr lang="en-US" sz="3200">
                <a:solidFill>
                  <a:srgbClr val="7030A0"/>
                </a:solidFill>
                <a:latin typeface="Times New Roman" panose="02020603050405020304" pitchFamily="18" charset="0"/>
                <a:ea typeface="Times New Roman" panose="02020603050405020304" pitchFamily="18" charset="0"/>
              </a:rPr>
              <a:t>Truyện dân gian.</a:t>
            </a:r>
            <a:endParaRPr lang="en-US" sz="3200">
              <a:solidFill>
                <a:srgbClr val="7030A0"/>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2128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1800"/>
              </a:spcBef>
              <a:spcAft>
                <a:spcPts val="0"/>
              </a:spcAft>
              <a:tabLst>
                <a:tab pos="457200" algn="l"/>
              </a:tabLst>
            </a:pPr>
            <a:r>
              <a:rPr lang="en-US" sz="3200" dirty="0" smtClean="0">
                <a:solidFill>
                  <a:srgbClr val="7030A0"/>
                </a:solidFill>
                <a:latin typeface="Times New Roman" panose="02020603050405020304" pitchFamily="18" charset="0"/>
                <a:ea typeface="Times New Roman" panose="02020603050405020304" pitchFamily="18" charset="0"/>
              </a:rPr>
              <a:t>B. </a:t>
            </a:r>
            <a:r>
              <a:rPr lang="en-US" sz="3200" dirty="0" err="1" smtClean="0">
                <a:solidFill>
                  <a:srgbClr val="7030A0"/>
                </a:solidFill>
                <a:latin typeface="Times New Roman" panose="02020603050405020304" pitchFamily="18" charset="0"/>
                <a:ea typeface="Times New Roman" panose="02020603050405020304" pitchFamily="18" charset="0"/>
              </a:rPr>
              <a:t>Truyện</a:t>
            </a:r>
            <a:r>
              <a:rPr lang="en-US" sz="3200" dirty="0" smtClean="0">
                <a:solidFill>
                  <a:srgbClr val="7030A0"/>
                </a:solidFill>
                <a:latin typeface="Times New Roman" panose="02020603050405020304" pitchFamily="18" charset="0"/>
                <a:ea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rPr>
              <a:t>ngắn</a:t>
            </a:r>
            <a:r>
              <a:rPr lang="en-US" sz="3200" dirty="0">
                <a:solidFill>
                  <a:srgbClr val="7030A0"/>
                </a:solidFill>
                <a:latin typeface="Times New Roman" panose="02020603050405020304" pitchFamily="18" charset="0"/>
                <a:ea typeface="Times New Roman" panose="02020603050405020304" pitchFamily="18" charset="0"/>
              </a:rPr>
              <a:t>.</a:t>
            </a:r>
            <a:endParaRPr lang="en-US" sz="3200" dirty="0">
              <a:solidFill>
                <a:srgbClr val="7030A0"/>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10220" y="3423730"/>
            <a:ext cx="4906798" cy="1131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tabLst>
                <a:tab pos="457200" algn="l"/>
              </a:tabLst>
            </a:pPr>
            <a:r>
              <a:rPr lang="en-US" sz="3200" dirty="0" smtClean="0">
                <a:solidFill>
                  <a:srgbClr val="7030A0"/>
                </a:solidFill>
                <a:latin typeface="Times New Roman" panose="02020603050405020304" pitchFamily="18" charset="0"/>
                <a:ea typeface="Times New Roman" panose="02020603050405020304" pitchFamily="18" charset="0"/>
              </a:rPr>
              <a:t>C. </a:t>
            </a:r>
            <a:r>
              <a:rPr lang="en-US" sz="3200" dirty="0" err="1" smtClean="0">
                <a:solidFill>
                  <a:srgbClr val="7030A0"/>
                </a:solidFill>
                <a:latin typeface="Times New Roman" panose="02020603050405020304" pitchFamily="18" charset="0"/>
                <a:ea typeface="Times New Roman" panose="02020603050405020304" pitchFamily="18" charset="0"/>
              </a:rPr>
              <a:t>Truyện</a:t>
            </a:r>
            <a:r>
              <a:rPr lang="en-US" sz="3200" dirty="0" smtClean="0">
                <a:solidFill>
                  <a:srgbClr val="7030A0"/>
                </a:solidFill>
                <a:latin typeface="Times New Roman" panose="02020603050405020304" pitchFamily="18" charset="0"/>
                <a:ea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rPr>
              <a:t>ngụ</a:t>
            </a:r>
            <a:r>
              <a:rPr lang="en-US" sz="3200" dirty="0">
                <a:solidFill>
                  <a:srgbClr val="7030A0"/>
                </a:solidFill>
                <a:latin typeface="Times New Roman" panose="02020603050405020304" pitchFamily="18" charset="0"/>
                <a:ea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rPr>
              <a:t>ngôn</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endParaRPr>
          </a:p>
        </p:txBody>
      </p:sp>
      <p:sp>
        <p:nvSpPr>
          <p:cNvPr id="44" name="Rectangle 43"/>
          <p:cNvSpPr/>
          <p:nvPr/>
        </p:nvSpPr>
        <p:spPr>
          <a:xfrm>
            <a:off x="6157442" y="3423730"/>
            <a:ext cx="4906798" cy="1131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3200" dirty="0" smtClean="0">
                <a:solidFill>
                  <a:srgbClr val="7030A0"/>
                </a:solidFill>
                <a:latin typeface="Times New Roman" panose="02020603050405020304" pitchFamily="18" charset="0"/>
                <a:ea typeface="Times New Roman" panose="02020603050405020304" pitchFamily="18" charset="0"/>
              </a:rPr>
              <a:t>D. </a:t>
            </a:r>
            <a:r>
              <a:rPr lang="en-US" sz="3200" dirty="0" err="1" smtClean="0">
                <a:solidFill>
                  <a:srgbClr val="7030A0"/>
                </a:solidFill>
                <a:latin typeface="Times New Roman" panose="02020603050405020304" pitchFamily="18" charset="0"/>
                <a:ea typeface="Times New Roman" panose="02020603050405020304" pitchFamily="18" charset="0"/>
              </a:rPr>
              <a:t>Truyện</a:t>
            </a:r>
            <a:r>
              <a:rPr lang="en-US" sz="3200" dirty="0" smtClean="0">
                <a:solidFill>
                  <a:srgbClr val="7030A0"/>
                </a:solidFill>
                <a:latin typeface="Times New Roman" panose="02020603050405020304" pitchFamily="18" charset="0"/>
                <a:ea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rPr>
              <a:t>kí</a:t>
            </a:r>
            <a:r>
              <a:rPr lang="en-US" sz="3200" dirty="0">
                <a:solidFill>
                  <a:srgbClr val="7030A0"/>
                </a:solidFill>
                <a:latin typeface="Times New Roman" panose="02020603050405020304" pitchFamily="18" charset="0"/>
                <a:ea typeface="Times New Roman" panose="02020603050405020304" pitchFamily="18" charset="0"/>
              </a:rPr>
              <a:t>.</a:t>
            </a:r>
            <a:endParaRPr lang="en-US" sz="3200" dirty="0">
              <a:solidFill>
                <a:srgbClr val="7030A0"/>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45478" y="227758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1464" y="3769131"/>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83946" y="368900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6" name="TextBox 5"/>
          <p:cNvSpPr txBox="1"/>
          <p:nvPr/>
        </p:nvSpPr>
        <p:spPr>
          <a:xfrm>
            <a:off x="10318236" y="651964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66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3600">
                <a:solidFill>
                  <a:schemeClr val="tx1"/>
                </a:solidFill>
                <a:latin typeface="Times New Roman" panose="02020603050405020304" pitchFamily="18" charset="0"/>
                <a:ea typeface="Times New Roman" panose="02020603050405020304" pitchFamily="18" charset="0"/>
              </a:rPr>
              <a:t>Câu 2: Tại sao nhà vua lại ra lệnh cho bao phủ tất cả các con đường trong vương quốc bằng da súc vật?</a:t>
            </a:r>
            <a:endParaRPr lang="en-US" sz="360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826910" y="1949345"/>
            <a:ext cx="5020189" cy="11898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0"/>
              </a:spcAft>
              <a:buFont typeface="+mj-lt"/>
              <a:buAutoNum type="alphaUcPeriod"/>
              <a:tabLst>
                <a:tab pos="457200" algn="l"/>
              </a:tabLst>
            </a:pPr>
            <a:r>
              <a:rPr lang="en-US" sz="2800">
                <a:solidFill>
                  <a:schemeClr val="tx1"/>
                </a:solidFill>
                <a:latin typeface="Times New Roman" panose="02020603050405020304" pitchFamily="18" charset="0"/>
                <a:ea typeface="Times New Roman" panose="02020603050405020304" pitchFamily="18" charset="0"/>
              </a:rPr>
              <a:t>Vì vua muốn vương quốc trở nên sang trọng.</a:t>
            </a:r>
            <a:endParaRPr lang="en-US" sz="280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228749" cy="11856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1800"/>
              </a:spcBef>
              <a:spcAft>
                <a:spcPts val="0"/>
              </a:spcAft>
              <a:tabLst>
                <a:tab pos="457200" algn="l"/>
              </a:tabLst>
            </a:pPr>
            <a:r>
              <a:rPr lang="en-US" sz="2800" dirty="0" smtClean="0">
                <a:solidFill>
                  <a:schemeClr val="tx1"/>
                </a:solidFill>
                <a:latin typeface="Times New Roman" panose="02020603050405020304" pitchFamily="18" charset="0"/>
                <a:ea typeface="Times New Roman" panose="02020603050405020304" pitchFamily="18" charset="0"/>
              </a:rPr>
              <a:t>B. </a:t>
            </a:r>
            <a:r>
              <a:rPr lang="en-US" sz="2800" dirty="0" err="1" smtClean="0">
                <a:solidFill>
                  <a:schemeClr val="tx1"/>
                </a:solidFill>
                <a:latin typeface="Times New Roman" panose="02020603050405020304" pitchFamily="18" charset="0"/>
                <a:ea typeface="Times New Roman" panose="02020603050405020304" pitchFamily="18" charset="0"/>
              </a:rPr>
              <a:t>Vì</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khi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vua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đi</a:t>
            </a:r>
            <a:r>
              <a:rPr lang="en-US" sz="2800" dirty="0">
                <a:solidFill>
                  <a:schemeClr val="tx1"/>
                </a:solidFill>
                <a:latin typeface="Times New Roman" panose="02020603050405020304" pitchFamily="18" charset="0"/>
                <a:ea typeface="Times New Roman" panose="02020603050405020304" pitchFamily="18" charset="0"/>
              </a:rPr>
              <a:t> vi </a:t>
            </a:r>
            <a:r>
              <a:rPr lang="en-US" sz="2800" dirty="0" err="1">
                <a:solidFill>
                  <a:schemeClr val="tx1"/>
                </a:solidFill>
                <a:latin typeface="Times New Roman" panose="02020603050405020304" pitchFamily="18" charset="0"/>
                <a:ea typeface="Times New Roman" panose="02020603050405020304" pitchFamily="18" charset="0"/>
              </a:rPr>
              <a:t>hành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bị</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đau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chân</a:t>
            </a:r>
            <a:r>
              <a:rPr lang="en-US" sz="2800" dirty="0">
                <a:solidFill>
                  <a:schemeClr val="tx1"/>
                </a:solidFill>
                <a:latin typeface="Times New Roman" panose="02020603050405020304" pitchFamily="18" charset="0"/>
                <a:ea typeface="Times New Roman" panose="02020603050405020304" pitchFamily="18" charset="0"/>
              </a:rPr>
              <a:t> do </a:t>
            </a:r>
            <a:r>
              <a:rPr lang="en-US" sz="2800" dirty="0" err="1">
                <a:solidFill>
                  <a:schemeClr val="tx1"/>
                </a:solidFill>
                <a:latin typeface="Times New Roman" panose="02020603050405020304" pitchFamily="18" charset="0"/>
                <a:ea typeface="Times New Roman" panose="02020603050405020304" pitchFamily="18" charset="0"/>
              </a:rPr>
              <a:t>đường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gập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ghềnh</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826910" y="3438676"/>
            <a:ext cx="5076717" cy="12638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2800" dirty="0" smtClean="0">
                <a:solidFill>
                  <a:schemeClr val="tx1"/>
                </a:solidFill>
                <a:latin typeface="Times New Roman" panose="02020603050405020304" pitchFamily="18" charset="0"/>
                <a:ea typeface="Times New Roman" panose="02020603050405020304" pitchFamily="18" charset="0"/>
              </a:rPr>
              <a:t>C. </a:t>
            </a:r>
            <a:r>
              <a:rPr lang="en-US" sz="2800" dirty="0" err="1" smtClean="0">
                <a:solidFill>
                  <a:schemeClr val="tx1"/>
                </a:solidFill>
                <a:latin typeface="Times New Roman" panose="02020603050405020304" pitchFamily="18" charset="0"/>
                <a:ea typeface="Times New Roman" panose="02020603050405020304" pitchFamily="18" charset="0"/>
              </a:rPr>
              <a:t>Vì</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vua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quan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tâm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đến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sống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người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dân</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044506" y="3412094"/>
            <a:ext cx="5263363" cy="12904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2400" dirty="0" smtClean="0">
                <a:solidFill>
                  <a:schemeClr val="tx1"/>
                </a:solidFill>
                <a:latin typeface="Times New Roman" panose="02020603050405020304" pitchFamily="18" charset="0"/>
                <a:ea typeface="Times New Roman" panose="02020603050405020304" pitchFamily="18" charset="0"/>
              </a:rPr>
              <a:t>D. </a:t>
            </a:r>
            <a:r>
              <a:rPr lang="en-US" sz="2400" dirty="0" err="1" smtClean="0">
                <a:solidFill>
                  <a:schemeClr val="tx1"/>
                </a:solidFill>
                <a:latin typeface="Times New Roman" panose="02020603050405020304" pitchFamily="18" charset="0"/>
                <a:ea typeface="Times New Roman" panose="02020603050405020304" pitchFamily="18" charset="0"/>
              </a:rPr>
              <a:t>Vì</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khi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vua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đi</a:t>
            </a:r>
            <a:r>
              <a:rPr lang="en-US" sz="2400" dirty="0">
                <a:solidFill>
                  <a:schemeClr val="tx1"/>
                </a:solidFill>
                <a:latin typeface="Times New Roman" panose="02020603050405020304" pitchFamily="18" charset="0"/>
                <a:ea typeface="Times New Roman" panose="02020603050405020304" pitchFamily="18" charset="0"/>
              </a:rPr>
              <a:t> vi </a:t>
            </a:r>
            <a:r>
              <a:rPr lang="en-US" sz="2400" dirty="0" err="1">
                <a:solidFill>
                  <a:schemeClr val="tx1"/>
                </a:solidFill>
                <a:latin typeface="Times New Roman" panose="02020603050405020304" pitchFamily="18" charset="0"/>
                <a:ea typeface="Times New Roman" panose="02020603050405020304" pitchFamily="18" charset="0"/>
              </a:rPr>
              <a:t>hành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không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muốn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đeo</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giày</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1377" y="2232346"/>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50584" y="3769131"/>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35042" y="3658820"/>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89826" y="2277626"/>
            <a:ext cx="804742" cy="643793"/>
          </a:xfrm>
          <a:prstGeom prst="rect">
            <a:avLst/>
          </a:prstGeom>
        </p:spPr>
      </p:pic>
    </p:spTree>
    <p:extLst>
      <p:ext uri="{BB962C8B-B14F-4D97-AF65-F5344CB8AC3E}">
        <p14:creationId xmlns:p14="http://schemas.microsoft.com/office/powerpoint/2010/main" val="13998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3600">
                <a:solidFill>
                  <a:schemeClr val="tx1"/>
                </a:solidFill>
                <a:latin typeface="Times New Roman" panose="02020603050405020304" pitchFamily="18" charset="0"/>
                <a:ea typeface="Times New Roman" panose="02020603050405020304" pitchFamily="18" charset="0"/>
              </a:rPr>
              <a:t>Câu 3: Cách giải quyết của người hầu có ưu thế gì?</a:t>
            </a:r>
            <a:endParaRPr lang="en-US" sz="360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6"/>
            <a:ext cx="4906798" cy="9945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Bef>
                <a:spcPts val="1800"/>
              </a:spcBef>
              <a:spcAft>
                <a:spcPts val="0"/>
              </a:spcAft>
              <a:buFont typeface="+mj-lt"/>
              <a:buAutoNum type="alphaUcPeriod"/>
              <a:tabLst>
                <a:tab pos="457200" algn="l"/>
              </a:tabLst>
            </a:pPr>
            <a:r>
              <a:rPr lang="en-US" sz="2800">
                <a:solidFill>
                  <a:schemeClr val="tx1"/>
                </a:solidFill>
                <a:latin typeface="Times New Roman" panose="02020603050405020304" pitchFamily="18" charset="0"/>
                <a:ea typeface="Times New Roman" panose="02020603050405020304" pitchFamily="18" charset="0"/>
              </a:rPr>
              <a:t>Tiết kiệm thời gian, công sức, của cải.</a:t>
            </a:r>
            <a:endParaRPr lang="en-US" sz="280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9945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2800" dirty="0" smtClean="0">
                <a:solidFill>
                  <a:schemeClr val="tx1"/>
                </a:solidFill>
                <a:latin typeface="Times New Roman" panose="02020603050405020304" pitchFamily="18" charset="0"/>
                <a:ea typeface="Times New Roman" panose="02020603050405020304" pitchFamily="18" charset="0"/>
              </a:rPr>
              <a:t>B. </a:t>
            </a:r>
            <a:r>
              <a:rPr lang="en-US" sz="2800" dirty="0" err="1" smtClean="0">
                <a:solidFill>
                  <a:schemeClr val="tx1"/>
                </a:solidFill>
                <a:latin typeface="Times New Roman" panose="02020603050405020304" pitchFamily="18" charset="0"/>
                <a:ea typeface="Times New Roman" panose="02020603050405020304" pitchFamily="18" charset="0"/>
              </a:rPr>
              <a:t>Tiết</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kiệm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gian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công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sức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nhân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lực</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10220" y="3073871"/>
            <a:ext cx="4906798" cy="9945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2800" dirty="0" smtClean="0">
                <a:solidFill>
                  <a:schemeClr val="tx1"/>
                </a:solidFill>
                <a:latin typeface="Times New Roman" panose="02020603050405020304" pitchFamily="18" charset="0"/>
                <a:ea typeface="Times New Roman" panose="02020603050405020304" pitchFamily="18" charset="0"/>
              </a:rPr>
              <a:t>C. </a:t>
            </a:r>
            <a:r>
              <a:rPr lang="en-US" sz="2800" dirty="0" err="1" smtClean="0">
                <a:solidFill>
                  <a:schemeClr val="tx1"/>
                </a:solidFill>
                <a:latin typeface="Times New Roman" panose="02020603050405020304" pitchFamily="18" charset="0"/>
                <a:ea typeface="Times New Roman" panose="02020603050405020304" pitchFamily="18" charset="0"/>
              </a:rPr>
              <a:t>Cách</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giải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quyết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khoa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học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mởi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lạ</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30615" y="3078060"/>
            <a:ext cx="4906798" cy="9945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2800" dirty="0" smtClean="0">
                <a:solidFill>
                  <a:schemeClr val="tx1"/>
                </a:solidFill>
                <a:latin typeface="Times New Roman" panose="02020603050405020304" pitchFamily="18" charset="0"/>
                <a:ea typeface="Times New Roman" panose="02020603050405020304" pitchFamily="18" charset="0"/>
              </a:rPr>
              <a:t>D. </a:t>
            </a:r>
            <a:r>
              <a:rPr lang="en-US" sz="2800" dirty="0" err="1" smtClean="0">
                <a:solidFill>
                  <a:schemeClr val="tx1"/>
                </a:solidFill>
                <a:latin typeface="Times New Roman" panose="02020603050405020304" pitchFamily="18" charset="0"/>
                <a:ea typeface="Times New Roman" panose="02020603050405020304" pitchFamily="18" charset="0"/>
              </a:rPr>
              <a:t>Cách</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giải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quyết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không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có</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ưu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thế</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gì</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hơn</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960405"/>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107235"/>
            <a:ext cx="804536" cy="95501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3118832"/>
            <a:ext cx="804742" cy="959235"/>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873235"/>
          </a:xfrm>
          <a:prstGeom prst="rect">
            <a:avLst/>
          </a:prstGeom>
        </p:spPr>
      </p:pic>
      <p:sp>
        <p:nvSpPr>
          <p:cNvPr id="2" name="TextBox 1"/>
          <p:cNvSpPr txBox="1"/>
          <p:nvPr/>
        </p:nvSpPr>
        <p:spPr>
          <a:xfrm>
            <a:off x="10232671" y="6562165"/>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34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600" b="1" dirty="0" err="1">
                <a:solidFill>
                  <a:srgbClr val="0070C0"/>
                </a:solidFill>
                <a:latin typeface="Times New Roman" panose="02020603050405020304" pitchFamily="18" charset="0"/>
                <a:ea typeface="Times New Roman" panose="02020603050405020304" pitchFamily="18" charset="0"/>
              </a:rPr>
              <a:t>Câu</a:t>
            </a:r>
            <a:r>
              <a:rPr lang="en-US" sz="3600" b="1" dirty="0">
                <a:solidFill>
                  <a:srgbClr val="0070C0"/>
                </a:solidFill>
                <a:latin typeface="Times New Roman" panose="02020603050405020304" pitchFamily="18" charset="0"/>
                <a:ea typeface="Times New Roman" panose="02020603050405020304" pitchFamily="18" charset="0"/>
              </a:rPr>
              <a:t> 4: </a:t>
            </a:r>
            <a:r>
              <a:rPr lang="en-US" sz="3600" b="1" dirty="0" err="1">
                <a:solidFill>
                  <a:srgbClr val="0070C0"/>
                </a:solidFill>
                <a:latin typeface="Times New Roman" panose="02020603050405020304" pitchFamily="18" charset="0"/>
                <a:ea typeface="Times New Roman" panose="02020603050405020304" pitchFamily="18" charset="0"/>
              </a:rPr>
              <a:t>Phương</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thức</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biểu</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đạt</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chính</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của</a:t>
            </a:r>
            <a:r>
              <a:rPr lang="en-US" sz="3600" b="1" dirty="0">
                <a:solidFill>
                  <a:srgbClr val="0070C0"/>
                </a:solidFill>
                <a:latin typeface="Times New Roman" panose="02020603050405020304" pitchFamily="18" charset="0"/>
                <a:ea typeface="Times New Roman" panose="02020603050405020304" pitchFamily="18" charset="0"/>
              </a:rPr>
              <a:t> VB </a:t>
            </a:r>
            <a:r>
              <a:rPr lang="en-US" sz="3600" b="1" dirty="0" err="1">
                <a:solidFill>
                  <a:srgbClr val="0070C0"/>
                </a:solidFill>
                <a:latin typeface="Times New Roman" panose="02020603050405020304" pitchFamily="18" charset="0"/>
                <a:ea typeface="Times New Roman" panose="02020603050405020304" pitchFamily="18" charset="0"/>
              </a:rPr>
              <a:t>Góc</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nhìn</a:t>
            </a:r>
            <a:r>
              <a:rPr lang="en-US" sz="3600" b="1" dirty="0">
                <a:solidFill>
                  <a:srgbClr val="0070C0"/>
                </a:solidFill>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075412" y="1969967"/>
            <a:ext cx="4906798" cy="11688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0"/>
              </a:spcAft>
              <a:buFont typeface="+mj-lt"/>
              <a:buAutoNum type="alphaUcPeriod"/>
            </a:pP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smtClean="0">
                <a:solidFill>
                  <a:schemeClr val="tx1"/>
                </a:solidFill>
                <a:latin typeface="Times New Roman" panose="02020603050405020304" pitchFamily="18" charset="0"/>
                <a:ea typeface="Times New Roman" panose="02020603050405020304" pitchFamily="18" charset="0"/>
              </a:rPr>
              <a:t>Tự</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sự</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1688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2800" dirty="0" smtClean="0">
                <a:solidFill>
                  <a:schemeClr val="tx1"/>
                </a:solidFill>
                <a:latin typeface="Times New Roman" panose="02020603050405020304" pitchFamily="18" charset="0"/>
                <a:ea typeface="Times New Roman" panose="02020603050405020304" pitchFamily="18" charset="0"/>
              </a:rPr>
              <a:t>B. </a:t>
            </a:r>
            <a:r>
              <a:rPr lang="en-US" sz="2800" dirty="0" err="1" smtClean="0">
                <a:solidFill>
                  <a:schemeClr val="tx1"/>
                </a:solidFill>
                <a:latin typeface="Times New Roman" panose="02020603050405020304" pitchFamily="18" charset="0"/>
                <a:ea typeface="Times New Roman" panose="02020603050405020304" pitchFamily="18" charset="0"/>
              </a:rPr>
              <a:t>Miêu</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tả</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075412" y="3313860"/>
            <a:ext cx="4906798" cy="11396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2800" dirty="0" smtClean="0">
                <a:solidFill>
                  <a:schemeClr val="tx1"/>
                </a:solidFill>
                <a:latin typeface="Times New Roman" panose="02020603050405020304" pitchFamily="18" charset="0"/>
                <a:ea typeface="Times New Roman" panose="02020603050405020304" pitchFamily="18" charset="0"/>
              </a:rPr>
              <a:t>C. </a:t>
            </a:r>
            <a:r>
              <a:rPr lang="en-US" sz="2800" dirty="0" err="1" smtClean="0">
                <a:solidFill>
                  <a:schemeClr val="tx1"/>
                </a:solidFill>
                <a:latin typeface="Times New Roman" panose="02020603050405020304" pitchFamily="18" charset="0"/>
                <a:ea typeface="Times New Roman" panose="02020603050405020304" pitchFamily="18" charset="0"/>
              </a:rPr>
              <a:t>Biểu</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cảm</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095807" y="3284685"/>
            <a:ext cx="4906798" cy="11688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2400" dirty="0" smtClean="0">
                <a:solidFill>
                  <a:schemeClr val="tx1"/>
                </a:solidFill>
                <a:latin typeface="Times New Roman" panose="02020603050405020304" pitchFamily="18" charset="0"/>
                <a:ea typeface="Times New Roman" panose="02020603050405020304" pitchFamily="18" charset="0"/>
              </a:rPr>
              <a:t>D. </a:t>
            </a:r>
            <a:r>
              <a:rPr lang="en-US" sz="2400" dirty="0" err="1" smtClean="0">
                <a:solidFill>
                  <a:schemeClr val="tx1"/>
                </a:solidFill>
                <a:latin typeface="Times New Roman" panose="02020603050405020304" pitchFamily="18" charset="0"/>
                <a:ea typeface="Times New Roman" panose="02020603050405020304" pitchFamily="18" charset="0"/>
              </a:rPr>
              <a:t>Nghị</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luận</a:t>
            </a:r>
            <a:endParaRPr lang="en-US" sz="20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1073690"/>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77674" y="3313859"/>
            <a:ext cx="804536" cy="1067669"/>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97863" y="3325457"/>
            <a:ext cx="804742" cy="1072383"/>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1072383"/>
          </a:xfrm>
          <a:prstGeom prst="rect">
            <a:avLst/>
          </a:prstGeom>
        </p:spPr>
      </p:pic>
      <p:sp>
        <p:nvSpPr>
          <p:cNvPr id="2" name="TextBox 1"/>
          <p:cNvSpPr txBox="1"/>
          <p:nvPr/>
        </p:nvSpPr>
        <p:spPr>
          <a:xfrm>
            <a:off x="10361978" y="656216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27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324465" y="199869"/>
            <a:ext cx="11680722" cy="223240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600" b="1" dirty="0" err="1">
                <a:solidFill>
                  <a:srgbClr val="0070C0"/>
                </a:solidFill>
                <a:latin typeface="Times New Roman" panose="02020603050405020304" pitchFamily="18" charset="0"/>
                <a:ea typeface="Times New Roman" panose="02020603050405020304" pitchFamily="18" charset="0"/>
              </a:rPr>
              <a:t>Câu</a:t>
            </a:r>
            <a:r>
              <a:rPr lang="en-US" sz="3600" b="1" dirty="0">
                <a:solidFill>
                  <a:srgbClr val="0070C0"/>
                </a:solidFill>
                <a:latin typeface="Times New Roman" panose="02020603050405020304" pitchFamily="18" charset="0"/>
                <a:ea typeface="Times New Roman" panose="02020603050405020304" pitchFamily="18" charset="0"/>
              </a:rPr>
              <a:t> 5: </a:t>
            </a:r>
            <a:r>
              <a:rPr lang="en-US" sz="3600" b="1" dirty="0" err="1">
                <a:solidFill>
                  <a:srgbClr val="0070C0"/>
                </a:solidFill>
                <a:latin typeface="Times New Roman" panose="02020603050405020304" pitchFamily="18" charset="0"/>
                <a:ea typeface="Times New Roman" panose="02020603050405020304" pitchFamily="18" charset="0"/>
              </a:rPr>
              <a:t>Văn</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bản</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Góc</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nhìn</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và</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hai</a:t>
            </a:r>
            <a:r>
              <a:rPr lang="en-US" sz="3600" b="1" dirty="0">
                <a:solidFill>
                  <a:srgbClr val="0070C0"/>
                </a:solidFill>
                <a:latin typeface="Times New Roman" panose="02020603050405020304" pitchFamily="18" charset="0"/>
                <a:ea typeface="Times New Roman" panose="02020603050405020304" pitchFamily="18" charset="0"/>
              </a:rPr>
              <a:t> VB </a:t>
            </a:r>
            <a:r>
              <a:rPr lang="en-US" sz="3600" b="1" i="1" dirty="0" err="1">
                <a:solidFill>
                  <a:srgbClr val="0070C0"/>
                </a:solidFill>
                <a:latin typeface="Times New Roman" panose="02020603050405020304" pitchFamily="18" charset="0"/>
                <a:ea typeface="Times New Roman" panose="02020603050405020304" pitchFamily="18" charset="0"/>
              </a:rPr>
              <a:t>Học</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bạn</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học</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thầy</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Bàn</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về</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nhân</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vật</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Thánh</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Gióng</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gần</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gũi</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nhau</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về</a:t>
            </a:r>
            <a:r>
              <a:rPr lang="en-US" sz="3600" b="1" i="1" dirty="0">
                <a:solidFill>
                  <a:srgbClr val="0070C0"/>
                </a:solidFill>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2490347"/>
            <a:ext cx="4906798" cy="10115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0"/>
              </a:spcAft>
              <a:buFont typeface="+mj-lt"/>
              <a:buAutoNum type="alphaUcPeriod"/>
            </a:pPr>
            <a:r>
              <a:rPr lang="en-US" sz="3200">
                <a:solidFill>
                  <a:schemeClr val="tx1"/>
                </a:solidFill>
                <a:latin typeface="Times New Roman" panose="02020603050405020304" pitchFamily="18" charset="0"/>
                <a:ea typeface="Times New Roman" panose="02020603050405020304" pitchFamily="18" charset="0"/>
              </a:rPr>
              <a:t>Thể loại</a:t>
            </a:r>
            <a:endParaRPr lang="en-US" sz="280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494536"/>
            <a:ext cx="4906798" cy="10115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3200" dirty="0" smtClean="0">
                <a:solidFill>
                  <a:schemeClr val="tx1"/>
                </a:solidFill>
                <a:latin typeface="Times New Roman" panose="02020603050405020304" pitchFamily="18" charset="0"/>
                <a:ea typeface="Times New Roman" panose="02020603050405020304" pitchFamily="18" charset="0"/>
              </a:rPr>
              <a:t>B. </a:t>
            </a:r>
            <a:r>
              <a:rPr lang="en-US" sz="3200" dirty="0" err="1" smtClean="0">
                <a:solidFill>
                  <a:schemeClr val="tx1"/>
                </a:solidFill>
                <a:latin typeface="Times New Roman" panose="02020603050405020304" pitchFamily="18" charset="0"/>
                <a:ea typeface="Times New Roman" panose="02020603050405020304" pitchFamily="18" charset="0"/>
              </a:rPr>
              <a:t>Phương</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thức</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biểu</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đạt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chính</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10220" y="3540159"/>
            <a:ext cx="4906798" cy="10115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3200" dirty="0" smtClean="0">
                <a:solidFill>
                  <a:schemeClr val="tx1"/>
                </a:solidFill>
                <a:latin typeface="Times New Roman" panose="02020603050405020304" pitchFamily="18" charset="0"/>
                <a:ea typeface="Times New Roman" panose="02020603050405020304" pitchFamily="18" charset="0"/>
              </a:rPr>
              <a:t>C. </a:t>
            </a:r>
            <a:r>
              <a:rPr lang="en-US" sz="3200" dirty="0" err="1" smtClean="0">
                <a:solidFill>
                  <a:schemeClr val="tx1"/>
                </a:solidFill>
                <a:latin typeface="Times New Roman" panose="02020603050405020304" pitchFamily="18" charset="0"/>
                <a:ea typeface="Times New Roman" panose="02020603050405020304" pitchFamily="18" charset="0"/>
              </a:rPr>
              <a:t>Tác</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giả</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30615" y="3544348"/>
            <a:ext cx="4906798" cy="10115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3200" dirty="0" smtClean="0">
                <a:solidFill>
                  <a:schemeClr val="tx1"/>
                </a:solidFill>
                <a:latin typeface="Times New Roman" panose="02020603050405020304" pitchFamily="18" charset="0"/>
                <a:ea typeface="Times New Roman" panose="02020603050405020304" pitchFamily="18" charset="0"/>
              </a:rPr>
              <a:t>D. </a:t>
            </a:r>
            <a:r>
              <a:rPr lang="en-US" sz="3200" dirty="0" err="1" smtClean="0">
                <a:solidFill>
                  <a:schemeClr val="tx1"/>
                </a:solidFill>
                <a:latin typeface="Times New Roman" panose="02020603050405020304" pitchFamily="18" charset="0"/>
                <a:ea typeface="Times New Roman" panose="02020603050405020304" pitchFamily="18" charset="0"/>
              </a:rPr>
              <a:t>Chủ</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đề</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góc</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nhìn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cuộc</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sống</a:t>
            </a:r>
            <a:endParaRPr lang="en-US" sz="28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495809"/>
            <a:ext cx="805722" cy="929161"/>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4" y="3563190"/>
            <a:ext cx="732404" cy="84461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3576313"/>
            <a:ext cx="804742" cy="84482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526985"/>
            <a:ext cx="732592" cy="844827"/>
          </a:xfrm>
          <a:prstGeom prst="rect">
            <a:avLst/>
          </a:prstGeom>
        </p:spPr>
      </p:pic>
      <p:sp>
        <p:nvSpPr>
          <p:cNvPr id="3" name="TextBox 2"/>
          <p:cNvSpPr txBox="1"/>
          <p:nvPr/>
        </p:nvSpPr>
        <p:spPr>
          <a:xfrm>
            <a:off x="10232671" y="6521824"/>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52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 </a:t>
            </a:r>
            <a:r>
              <a:rPr kumimoji="0" lang="nl-NL" sz="28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mn-cs"/>
              </a:rPr>
              <a:t>GÓC NHÌN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017850" y="607218"/>
            <a:ext cx="2007281" cy="658642"/>
          </a:xfrm>
          <a:prstGeom prst="rect">
            <a:avLst/>
          </a:prstGeom>
        </p:spPr>
        <p:txBody>
          <a:bodyPr wrap="none">
            <a:spAutoFit/>
          </a:bodyPr>
          <a:lstStyle/>
          <a:p>
            <a:pPr algn="ctr">
              <a:lnSpc>
                <a:spcPct val="115000"/>
              </a:lnSpc>
              <a:spcBef>
                <a:spcPts val="600"/>
              </a:spcBef>
              <a:spcAft>
                <a:spcPts val="0"/>
              </a:spcAft>
            </a:pPr>
            <a:r>
              <a:rPr lang="en-US" sz="3200" b="1" dirty="0" err="1">
                <a:solidFill>
                  <a:srgbClr val="7030A0"/>
                </a:solidFill>
                <a:latin typeface="Times New Roman" panose="02020603050405020304" pitchFamily="18" charset="0"/>
                <a:ea typeface="Times New Roman" panose="02020603050405020304" pitchFamily="18" charset="0"/>
              </a:rPr>
              <a:t>Vận</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dụng</a:t>
            </a:r>
            <a:r>
              <a:rPr lang="en-US" sz="3200" b="1" dirty="0">
                <a:solidFill>
                  <a:srgbClr val="7030A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rotWithShape="1">
          <a:blip r:embed="rId7"/>
          <a:srcRect l="6963" t="11314" r="8534" b="13350"/>
          <a:stretch/>
        </p:blipFill>
        <p:spPr>
          <a:xfrm>
            <a:off x="2661674" y="1895359"/>
            <a:ext cx="6843251" cy="3679532"/>
          </a:xfrm>
          <a:prstGeom prst="rect">
            <a:avLst/>
          </a:prstGeom>
        </p:spPr>
      </p:pic>
      <p:sp>
        <p:nvSpPr>
          <p:cNvPr id="9" name="Rectangle 8"/>
          <p:cNvSpPr/>
          <p:nvPr/>
        </p:nvSpPr>
        <p:spPr>
          <a:xfrm>
            <a:off x="3102062" y="2453922"/>
            <a:ext cx="3136505" cy="2308324"/>
          </a:xfrm>
          <a:prstGeom prst="rect">
            <a:avLst/>
          </a:prstGeom>
        </p:spPr>
        <p:txBody>
          <a:bodyPr wrap="square">
            <a:spAutoFit/>
          </a:bodyPr>
          <a:lstStyle/>
          <a:p>
            <a:pPr>
              <a:lnSpc>
                <a:spcPct val="150000"/>
              </a:lnSpc>
              <a:spcAft>
                <a:spcPts val="0"/>
              </a:spcAft>
            </a:pPr>
            <a:r>
              <a:rPr lang="en-US" sz="3200" b="1" dirty="0" err="1">
                <a:latin typeface="Times New Roman" panose="02020603050405020304" pitchFamily="18" charset="0"/>
                <a:ea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rPr>
              <a:t> 1</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điệp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chuyện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gì</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465724" y="2322343"/>
            <a:ext cx="2812043" cy="2677656"/>
          </a:xfrm>
          <a:prstGeom prst="rect">
            <a:avLst/>
          </a:prstGeom>
        </p:spPr>
        <p:txBody>
          <a:bodyPr wrap="square">
            <a:spAutoFit/>
          </a:bodyPr>
          <a:lstStyle/>
          <a:p>
            <a:pPr>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065184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 </a:t>
            </a:r>
            <a:r>
              <a:rPr kumimoji="0" lang="nl-NL" sz="28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mn-cs"/>
              </a:rPr>
              <a:t>GÓC NHÌN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017850" y="607218"/>
            <a:ext cx="2007281" cy="658642"/>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521376"/>
            <a:ext cx="10845800" cy="3693319"/>
          </a:xfrm>
          <a:prstGeom prst="rect">
            <a:avLst/>
          </a:prstGeom>
        </p:spPr>
        <p:txBody>
          <a:bodyPr>
            <a:spAutoFit/>
          </a:bodyPr>
          <a:lstStyle/>
          <a:p>
            <a:pPr>
              <a:spcAft>
                <a:spcPts val="0"/>
              </a:spcAf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Con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khía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đắn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0"/>
              </a:spcAft>
              <a:tabLst>
                <a:tab pos="1386840" algn="l"/>
              </a:tabLs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2. </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lvl="0" indent="-457200">
              <a:spcAft>
                <a:spcPts val="0"/>
              </a:spcAft>
              <a:buSzPts val="1000"/>
              <a:buFont typeface="Wingdings" panose="05000000000000000000" pitchFamily="2" charset="2"/>
              <a:buChar char="q"/>
              <a:tabLst>
                <a:tab pos="457200" algn="l"/>
              </a:tabLs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marL="457200" lvl="0" indent="-457200">
              <a:spcAft>
                <a:spcPts val="0"/>
              </a:spcAft>
              <a:buSzPts val="1000"/>
              <a:buFont typeface="Wingdings" panose="05000000000000000000" pitchFamily="2" charset="2"/>
              <a:buChar char="q"/>
              <a:tabLst>
                <a:tab pos="457200" algn="l"/>
              </a:tabLs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hỗn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loạn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hoang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74088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77491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mn-cs"/>
              </a:rPr>
              <a:t> HÀNH TIẾNG VIỆT: TỪ MƯỢN – TỪ HÁN VIỆT</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195558" y="684766"/>
            <a:ext cx="1811714" cy="548099"/>
          </a:xfrm>
          <a:prstGeom prst="rect">
            <a:avLst/>
          </a:prstGeom>
        </p:spPr>
        <p:txBody>
          <a:bodyPr wrap="none">
            <a:spAutoFit/>
          </a:bodyPr>
          <a:lstStyle/>
          <a:p>
            <a:pPr algn="ctr">
              <a:lnSpc>
                <a:spcPct val="115000"/>
              </a:lnSpc>
              <a:spcAft>
                <a:spcPts val="0"/>
              </a:spcAft>
            </a:pPr>
            <a:r>
              <a:rPr lang="en-US" sz="2800" b="1" dirty="0" err="1">
                <a:solidFill>
                  <a:srgbClr val="7030A0"/>
                </a:solidFill>
                <a:latin typeface="Times New Roman" panose="02020603050405020304" pitchFamily="18" charset="0"/>
                <a:ea typeface="Times New Roman" panose="02020603050405020304" pitchFamily="18" charset="0"/>
              </a:rPr>
              <a:t>Khởi</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đ</a:t>
            </a:r>
            <a:r>
              <a:rPr lang="en-US" sz="2800" b="1" dirty="0" err="1" smtClean="0">
                <a:solidFill>
                  <a:srgbClr val="7030A0"/>
                </a:solidFill>
                <a:latin typeface="Times New Roman" panose="02020603050405020304" pitchFamily="18" charset="0"/>
                <a:ea typeface="Times New Roman" panose="02020603050405020304" pitchFamily="18" charset="0"/>
              </a:rPr>
              <a:t>ộng</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60400" y="1358893"/>
            <a:ext cx="10845800" cy="1578894"/>
          </a:xfrm>
          <a:prstGeom prst="rect">
            <a:avLst/>
          </a:prstGeom>
        </p:spPr>
        <p:txBody>
          <a:bodyPr>
            <a:spAutoFit/>
          </a:bodyPr>
          <a:lstStyle/>
          <a:p>
            <a:pPr algn="just">
              <a:lnSpc>
                <a:spcPct val="115000"/>
              </a:lnSpc>
              <a:spcAft>
                <a:spcPts val="0"/>
              </a:spcAft>
            </a:pPr>
            <a:r>
              <a:rPr lang="en-US" sz="2800" dirty="0">
                <a:solidFill>
                  <a:srgbClr val="0D0D0D"/>
                </a:solidFill>
                <a:latin typeface="Times New Roman" panose="02020603050405020304" pitchFamily="18" charset="0"/>
                <a:ea typeface="Times New Roman" panose="02020603050405020304" pitchFamily="18" charset="0"/>
              </a:rPr>
              <a:t>Cho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radio, </a:t>
            </a:r>
            <a:r>
              <a:rPr lang="en-US" sz="2800" dirty="0" err="1">
                <a:solidFill>
                  <a:srgbClr val="0D0D0D"/>
                </a:solidFill>
                <a:latin typeface="Times New Roman" panose="02020603050405020304" pitchFamily="18" charset="0"/>
                <a:ea typeface="Times New Roman" panose="02020603050405020304" pitchFamily="18" charset="0"/>
              </a:rPr>
              <a:t>vô</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tuyến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a:t>
            </a:r>
            <a:r>
              <a:rPr lang="en-US" sz="2800" dirty="0">
                <a:solidFill>
                  <a:srgbClr val="0D0D0D"/>
                </a:solidFill>
                <a:latin typeface="Times New Roman" panose="02020603050405020304" pitchFamily="18" charset="0"/>
                <a:ea typeface="Times New Roman" panose="02020603050405020304" pitchFamily="18" charset="0"/>
              </a:rPr>
              <a:t> vi, </a:t>
            </a:r>
            <a:r>
              <a:rPr lang="en-US" sz="2800" dirty="0" err="1">
                <a:solidFill>
                  <a:srgbClr val="0D0D0D"/>
                </a:solidFill>
                <a:latin typeface="Times New Roman" panose="02020603050405020304" pitchFamily="18" charset="0"/>
                <a:ea typeface="Times New Roman" panose="02020603050405020304" pitchFamily="18" charset="0"/>
              </a:rPr>
              <a:t>gia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facebook</a:t>
            </a:r>
            <a:r>
              <a:rPr lang="en-US" sz="2800" dirty="0">
                <a:solidFill>
                  <a:srgbClr val="0D0D0D"/>
                </a:solidFill>
                <a:latin typeface="Times New Roman" panose="02020603050405020304" pitchFamily="18" charset="0"/>
                <a:ea typeface="Times New Roman" panose="02020603050405020304" pitchFamily="18" charset="0"/>
              </a:rPr>
              <a:t>, ma-</a:t>
            </a:r>
            <a:r>
              <a:rPr lang="en-US" sz="2800" dirty="0" err="1">
                <a:solidFill>
                  <a:srgbClr val="0D0D0D"/>
                </a:solidFill>
                <a:latin typeface="Times New Roman" panose="02020603050405020304" pitchFamily="18" charset="0"/>
                <a:ea typeface="Times New Roman" panose="02020603050405020304" pitchFamily="18" charset="0"/>
              </a:rPr>
              <a:t>ket</a:t>
            </a:r>
            <a:r>
              <a:rPr lang="en-US" sz="2800" dirty="0">
                <a:solidFill>
                  <a:srgbClr val="0D0D0D"/>
                </a:solidFill>
                <a:latin typeface="Times New Roman" panose="02020603050405020304" pitchFamily="18" charset="0"/>
                <a:ea typeface="Times New Roman" panose="02020603050405020304" pitchFamily="18" charset="0"/>
              </a:rPr>
              <a:t>-ting, </a:t>
            </a:r>
            <a:r>
              <a:rPr lang="en-US" sz="2800" dirty="0" err="1">
                <a:solidFill>
                  <a:srgbClr val="0D0D0D"/>
                </a:solidFill>
                <a:latin typeface="Times New Roman" panose="02020603050405020304" pitchFamily="18" charset="0"/>
                <a:ea typeface="Times New Roman" panose="02020603050405020304" pitchFamily="18" charset="0"/>
              </a:rPr>
              <a:t>gia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tộc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đăng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cao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tốc</a:t>
            </a:r>
            <a:endParaRPr lang="en-US" sz="2800" dirty="0">
              <a:latin typeface="Times New Roman" panose="02020603050405020304" pitchFamily="18" charset="0"/>
              <a:ea typeface="Times New Roman" panose="02020603050405020304" pitchFamily="18" charset="0"/>
            </a:endParaRPr>
          </a:p>
          <a:p>
            <a:pPr marL="457200" indent="-457200" algn="just">
              <a:lnSpc>
                <a:spcPct val="115000"/>
              </a:lnSpc>
              <a:spcAft>
                <a:spcPts val="0"/>
              </a:spcAft>
              <a:buFont typeface="Wingdings" panose="05000000000000000000" pitchFamily="2" charset="2"/>
              <a:buChar char="v"/>
            </a:pPr>
            <a:r>
              <a:rPr lang="en-US" sz="2800" dirty="0" err="1" smtClean="0">
                <a:solidFill>
                  <a:srgbClr val="0D0D0D"/>
                </a:solidFill>
                <a:latin typeface="Times New Roman" panose="02020603050405020304" pitchFamily="18" charset="0"/>
                <a:ea typeface="Times New Roman" panose="02020603050405020304" pitchFamily="18" charset="0"/>
              </a:rPr>
              <a:t>Hãy</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xếp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hai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nhóm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sau</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848970250"/>
              </p:ext>
            </p:extLst>
          </p:nvPr>
        </p:nvGraphicFramePr>
        <p:xfrm>
          <a:off x="660399" y="3009720"/>
          <a:ext cx="10845800" cy="1432814"/>
        </p:xfrm>
        <a:graphic>
          <a:graphicData uri="http://schemas.openxmlformats.org/drawingml/2006/table">
            <a:tbl>
              <a:tblPr firstRow="1" firstCol="1" bandRow="1"/>
              <a:tblGrid>
                <a:gridCol w="5422299">
                  <a:extLst>
                    <a:ext uri="{9D8B030D-6E8A-4147-A177-3AD203B41FA5}">
                      <a16:colId xmlns:a16="http://schemas.microsoft.com/office/drawing/2014/main" val="2839449112"/>
                    </a:ext>
                  </a:extLst>
                </a:gridCol>
                <a:gridCol w="5423501">
                  <a:extLst>
                    <a:ext uri="{9D8B030D-6E8A-4147-A177-3AD203B41FA5}">
                      <a16:colId xmlns:a16="http://schemas.microsoft.com/office/drawing/2014/main" val="446268423"/>
                    </a:ext>
                  </a:extLst>
                </a:gridCol>
              </a:tblGrid>
              <a:tr h="0">
                <a:tc>
                  <a:txBody>
                    <a:bodyPr/>
                    <a:lstStyle/>
                    <a:p>
                      <a:pPr algn="ctr">
                        <a:lnSpc>
                          <a:spcPct val="115000"/>
                        </a:lnSpc>
                        <a:spcAft>
                          <a:spcPts val="0"/>
                        </a:spcAf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mượn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Hán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15000"/>
                        </a:lnSpc>
                        <a:spcAft>
                          <a:spcPts val="0"/>
                        </a:spcAf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mượn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873506797"/>
                  </a:ext>
                </a:extLst>
              </a:tr>
              <a:tr h="0">
                <a:tc>
                  <a:txBody>
                    <a:bodyPr/>
                    <a:lstStyle/>
                    <a:p>
                      <a:pPr algn="just">
                        <a:lnSpc>
                          <a:spcPct val="115000"/>
                        </a:lnSpc>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1523328"/>
                  </a:ext>
                </a:extLst>
              </a:tr>
            </a:tbl>
          </a:graphicData>
        </a:graphic>
      </p:graphicFrame>
    </p:spTree>
    <p:extLst>
      <p:ext uri="{BB962C8B-B14F-4D97-AF65-F5344CB8AC3E}">
        <p14:creationId xmlns:p14="http://schemas.microsoft.com/office/powerpoint/2010/main" val="293287952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195558" y="684766"/>
            <a:ext cx="1811714"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Khởi</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đ</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264176802"/>
              </p:ext>
            </p:extLst>
          </p:nvPr>
        </p:nvGraphicFramePr>
        <p:xfrm>
          <a:off x="2263468" y="1704264"/>
          <a:ext cx="7639664" cy="3326003"/>
        </p:xfrm>
        <a:graphic>
          <a:graphicData uri="http://schemas.openxmlformats.org/drawingml/2006/table">
            <a:tbl>
              <a:tblPr firstRow="1" firstCol="1" bandRow="1"/>
              <a:tblGrid>
                <a:gridCol w="3753874">
                  <a:extLst>
                    <a:ext uri="{9D8B030D-6E8A-4147-A177-3AD203B41FA5}">
                      <a16:colId xmlns:a16="http://schemas.microsoft.com/office/drawing/2014/main" val="455983485"/>
                    </a:ext>
                  </a:extLst>
                </a:gridCol>
                <a:gridCol w="3679293">
                  <a:extLst>
                    <a:ext uri="{9D8B030D-6E8A-4147-A177-3AD203B41FA5}">
                      <a16:colId xmlns:a16="http://schemas.microsoft.com/office/drawing/2014/main" val="1612445355"/>
                    </a:ext>
                  </a:extLst>
                </a:gridCol>
                <a:gridCol w="206497">
                  <a:extLst>
                    <a:ext uri="{9D8B030D-6E8A-4147-A177-3AD203B41FA5}">
                      <a16:colId xmlns:a16="http://schemas.microsoft.com/office/drawing/2014/main" val="457501049"/>
                    </a:ext>
                  </a:extLst>
                </a:gridCol>
              </a:tblGrid>
              <a:tr h="0">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 mượn tiếng Hán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 mượn các ngôn ngữ khác</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42645683"/>
                  </a:ext>
                </a:extLst>
              </a:tr>
              <a:tr h="0">
                <a:tc>
                  <a:txBody>
                    <a:bodyPr/>
                    <a:lstStyle/>
                    <a:p>
                      <a:pPr algn="just">
                        <a:lnSpc>
                          <a:spcPct val="115000"/>
                        </a:lnSpc>
                        <a:spcAft>
                          <a:spcPts val="0"/>
                        </a:spcAft>
                      </a:pPr>
                      <a:r>
                        <a:rPr lang="en-US" sz="32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vô tuyến, gia đình, gia tộc, hải quân, hải đăng, cao tốc</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radio, </a:t>
                      </a:r>
                      <a:r>
                        <a:rPr lang="en-US" sz="32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a:t>
                      </a:r>
                      <a:r>
                        <a:rPr lang="en-US" sz="32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32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facebook</a:t>
                      </a:r>
                      <a:r>
                        <a:rPr lang="en-US" sz="32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ma-</a:t>
                      </a:r>
                      <a:r>
                        <a:rPr lang="en-US" sz="32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ket</a:t>
                      </a:r>
                      <a:r>
                        <a:rPr lang="en-US" sz="32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-ting</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16911431"/>
                  </a:ext>
                </a:extLst>
              </a:tr>
              <a:tr h="0">
                <a:tc>
                  <a:txBody>
                    <a:bodyPr/>
                    <a:lstStyle/>
                    <a:p>
                      <a:pPr>
                        <a:lnSpc>
                          <a:spcPct val="107000"/>
                        </a:lnSpc>
                        <a:spcAft>
                          <a:spcPts val="0"/>
                        </a:spcAft>
                        <a:tabLst>
                          <a:tab pos="1386840" algn="l"/>
                        </a:tabLst>
                      </a:pPr>
                      <a:r>
                        <a:rPr lang="en-US" sz="3200">
                          <a:effectLst/>
                          <a:latin typeface="Times New Roman" panose="02020603050405020304" pitchFamily="18" charset="0"/>
                          <a:ea typeface="MS Mincho"/>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nSpc>
                          <a:spcPct val="107000"/>
                        </a:lnSpc>
                        <a:spcAft>
                          <a:spcPts val="0"/>
                        </a:spcAft>
                        <a:tabLst>
                          <a:tab pos="1386840" algn="l"/>
                        </a:tabLst>
                      </a:pPr>
                      <a:r>
                        <a:rPr lang="en-US" sz="3200" dirty="0">
                          <a:effectLst/>
                          <a:latin typeface="Times New Roman" panose="02020603050405020304" pitchFamily="18" charset="0"/>
                          <a:ea typeface="MS Mincho"/>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4169049725"/>
                  </a:ext>
                </a:extLst>
              </a:tr>
            </a:tbl>
          </a:graphicData>
        </a:graphic>
      </p:graphicFrame>
    </p:spTree>
    <p:extLst>
      <p:ext uri="{BB962C8B-B14F-4D97-AF65-F5344CB8AC3E}">
        <p14:creationId xmlns:p14="http://schemas.microsoft.com/office/powerpoint/2010/main" val="4529450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463494" y="699459"/>
            <a:ext cx="348685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164451"/>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 Tri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nghị</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Times New Roman" panose="02020603050405020304" pitchFamily="18" charset="0"/>
                <a:cs typeface="+mn-cs"/>
              </a:rPr>
              <a:t>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442458" y="1633912"/>
            <a:ext cx="6835461" cy="523220"/>
          </a:xfrm>
          <a:prstGeom prst="rect">
            <a:avLst/>
          </a:prstGeom>
        </p:spPr>
        <p:txBody>
          <a:bodyPr wrap="none">
            <a:spAutoFit/>
          </a:bodyPr>
          <a:lstStyle/>
          <a:p>
            <a:pPr>
              <a:spcAft>
                <a:spcPts val="0"/>
              </a:spcAf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Một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yếu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nghị</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luận</a:t>
            </a:r>
            <a:endParaRPr lang="en-US" sz="2800" dirty="0">
              <a:effectLst/>
              <a:latin typeface="Times New Roman" panose="02020603050405020304" pitchFamily="18" charset="0"/>
              <a:ea typeface="Times New Roman" panose="02020603050405020304" pitchFamily="18" charset="0"/>
            </a:endParaRPr>
          </a:p>
        </p:txBody>
      </p:sp>
      <p:grpSp>
        <p:nvGrpSpPr>
          <p:cNvPr id="12" name="Group 11"/>
          <p:cNvGrpSpPr/>
          <p:nvPr/>
        </p:nvGrpSpPr>
        <p:grpSpPr>
          <a:xfrm>
            <a:off x="851088" y="2304284"/>
            <a:ext cx="6313165" cy="3652569"/>
            <a:chOff x="4402139" y="2485764"/>
            <a:chExt cx="3387721" cy="3652569"/>
          </a:xfrm>
        </p:grpSpPr>
        <p:sp>
          <p:nvSpPr>
            <p:cNvPr id="16" name="Freeform 15"/>
            <p:cNvSpPr/>
            <p:nvPr/>
          </p:nvSpPr>
          <p:spPr>
            <a:xfrm>
              <a:off x="4402139" y="2485764"/>
              <a:ext cx="3387721" cy="1141113"/>
            </a:xfrm>
            <a:custGeom>
              <a:avLst/>
              <a:gdLst>
                <a:gd name="connsiteX0" fmla="*/ 0 w 3387721"/>
                <a:gd name="connsiteY0" fmla="*/ 91314 h 913142"/>
                <a:gd name="connsiteX1" fmla="*/ 91314 w 3387721"/>
                <a:gd name="connsiteY1" fmla="*/ 0 h 913142"/>
                <a:gd name="connsiteX2" fmla="*/ 3296407 w 3387721"/>
                <a:gd name="connsiteY2" fmla="*/ 0 h 913142"/>
                <a:gd name="connsiteX3" fmla="*/ 3387721 w 3387721"/>
                <a:gd name="connsiteY3" fmla="*/ 91314 h 913142"/>
                <a:gd name="connsiteX4" fmla="*/ 3387721 w 3387721"/>
                <a:gd name="connsiteY4" fmla="*/ 821828 h 913142"/>
                <a:gd name="connsiteX5" fmla="*/ 3296407 w 3387721"/>
                <a:gd name="connsiteY5" fmla="*/ 913142 h 913142"/>
                <a:gd name="connsiteX6" fmla="*/ 91314 w 3387721"/>
                <a:gd name="connsiteY6" fmla="*/ 913142 h 913142"/>
                <a:gd name="connsiteX7" fmla="*/ 0 w 3387721"/>
                <a:gd name="connsiteY7" fmla="*/ 821828 h 913142"/>
                <a:gd name="connsiteX8" fmla="*/ 0 w 3387721"/>
                <a:gd name="connsiteY8" fmla="*/ 91314 h 91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721" h="913142">
                  <a:moveTo>
                    <a:pt x="0" y="91314"/>
                  </a:moveTo>
                  <a:cubicBezTo>
                    <a:pt x="0" y="40883"/>
                    <a:pt x="40883" y="0"/>
                    <a:pt x="91314" y="0"/>
                  </a:cubicBezTo>
                  <a:lnTo>
                    <a:pt x="3296407" y="0"/>
                  </a:lnTo>
                  <a:cubicBezTo>
                    <a:pt x="3346838" y="0"/>
                    <a:pt x="3387721" y="40883"/>
                    <a:pt x="3387721" y="91314"/>
                  </a:cubicBezTo>
                  <a:lnTo>
                    <a:pt x="3387721" y="821828"/>
                  </a:lnTo>
                  <a:cubicBezTo>
                    <a:pt x="3387721" y="872259"/>
                    <a:pt x="3346838" y="913142"/>
                    <a:pt x="3296407" y="913142"/>
                  </a:cubicBezTo>
                  <a:lnTo>
                    <a:pt x="91314" y="913142"/>
                  </a:lnTo>
                  <a:cubicBezTo>
                    <a:pt x="40883" y="913142"/>
                    <a:pt x="0" y="872259"/>
                    <a:pt x="0" y="821828"/>
                  </a:cubicBezTo>
                  <a:lnTo>
                    <a:pt x="0" y="9131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5325" tIns="95325" rIns="95325" bIns="95325" numCol="1" spcCol="1270" anchor="ctr" anchorCtr="0">
              <a:noAutofit/>
            </a:bodyPr>
            <a:lstStyle/>
            <a:p>
              <a:pPr lvl="0" algn="ctr" defTabSz="8001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Ý </a:t>
              </a:r>
              <a:r>
                <a:rPr lang="en-US" sz="2800" b="1" kern="1200" dirty="0" err="1" smtClean="0">
                  <a:latin typeface="Times New Roman" panose="02020603050405020304" pitchFamily="18" charset="0"/>
                  <a:cs typeface="Times New Roman" panose="02020603050405020304" pitchFamily="18" charset="0"/>
                </a:rPr>
                <a:t>kiến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tâm</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4402139" y="3733790"/>
              <a:ext cx="3387721" cy="1084450"/>
            </a:xfrm>
            <a:custGeom>
              <a:avLst/>
              <a:gdLst>
                <a:gd name="connsiteX0" fmla="*/ 0 w 3387721"/>
                <a:gd name="connsiteY0" fmla="*/ 91314 h 913142"/>
                <a:gd name="connsiteX1" fmla="*/ 91314 w 3387721"/>
                <a:gd name="connsiteY1" fmla="*/ 0 h 913142"/>
                <a:gd name="connsiteX2" fmla="*/ 3296407 w 3387721"/>
                <a:gd name="connsiteY2" fmla="*/ 0 h 913142"/>
                <a:gd name="connsiteX3" fmla="*/ 3387721 w 3387721"/>
                <a:gd name="connsiteY3" fmla="*/ 91314 h 913142"/>
                <a:gd name="connsiteX4" fmla="*/ 3387721 w 3387721"/>
                <a:gd name="connsiteY4" fmla="*/ 821828 h 913142"/>
                <a:gd name="connsiteX5" fmla="*/ 3296407 w 3387721"/>
                <a:gd name="connsiteY5" fmla="*/ 913142 h 913142"/>
                <a:gd name="connsiteX6" fmla="*/ 91314 w 3387721"/>
                <a:gd name="connsiteY6" fmla="*/ 913142 h 913142"/>
                <a:gd name="connsiteX7" fmla="*/ 0 w 3387721"/>
                <a:gd name="connsiteY7" fmla="*/ 821828 h 913142"/>
                <a:gd name="connsiteX8" fmla="*/ 0 w 3387721"/>
                <a:gd name="connsiteY8" fmla="*/ 91314 h 91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721" h="913142">
                  <a:moveTo>
                    <a:pt x="0" y="91314"/>
                  </a:moveTo>
                  <a:cubicBezTo>
                    <a:pt x="0" y="40883"/>
                    <a:pt x="40883" y="0"/>
                    <a:pt x="91314" y="0"/>
                  </a:cubicBezTo>
                  <a:lnTo>
                    <a:pt x="3296407" y="0"/>
                  </a:lnTo>
                  <a:cubicBezTo>
                    <a:pt x="3346838" y="0"/>
                    <a:pt x="3387721" y="40883"/>
                    <a:pt x="3387721" y="91314"/>
                  </a:cubicBezTo>
                  <a:lnTo>
                    <a:pt x="3387721" y="821828"/>
                  </a:lnTo>
                  <a:cubicBezTo>
                    <a:pt x="3387721" y="872259"/>
                    <a:pt x="3346838" y="913142"/>
                    <a:pt x="3296407" y="913142"/>
                  </a:cubicBezTo>
                  <a:lnTo>
                    <a:pt x="91314" y="913142"/>
                  </a:lnTo>
                  <a:cubicBezTo>
                    <a:pt x="40883" y="913142"/>
                    <a:pt x="0" y="872259"/>
                    <a:pt x="0" y="821828"/>
                  </a:cubicBezTo>
                  <a:lnTo>
                    <a:pt x="0" y="9131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5325" tIns="95325" rIns="95325" bIns="95325" numCol="1" spcCol="1270" anchor="ctr" anchorCtr="0">
              <a:noAutofit/>
            </a:bodyPr>
            <a:lstStyle/>
            <a:p>
              <a:pPr lvl="0" algn="ctr" defTabSz="8001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Lí</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kiến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4402139" y="4925153"/>
              <a:ext cx="3387721" cy="1213180"/>
            </a:xfrm>
            <a:custGeom>
              <a:avLst/>
              <a:gdLst>
                <a:gd name="connsiteX0" fmla="*/ 0 w 3387721"/>
                <a:gd name="connsiteY0" fmla="*/ 91314 h 913142"/>
                <a:gd name="connsiteX1" fmla="*/ 91314 w 3387721"/>
                <a:gd name="connsiteY1" fmla="*/ 0 h 913142"/>
                <a:gd name="connsiteX2" fmla="*/ 3296407 w 3387721"/>
                <a:gd name="connsiteY2" fmla="*/ 0 h 913142"/>
                <a:gd name="connsiteX3" fmla="*/ 3387721 w 3387721"/>
                <a:gd name="connsiteY3" fmla="*/ 91314 h 913142"/>
                <a:gd name="connsiteX4" fmla="*/ 3387721 w 3387721"/>
                <a:gd name="connsiteY4" fmla="*/ 821828 h 913142"/>
                <a:gd name="connsiteX5" fmla="*/ 3296407 w 3387721"/>
                <a:gd name="connsiteY5" fmla="*/ 913142 h 913142"/>
                <a:gd name="connsiteX6" fmla="*/ 91314 w 3387721"/>
                <a:gd name="connsiteY6" fmla="*/ 913142 h 913142"/>
                <a:gd name="connsiteX7" fmla="*/ 0 w 3387721"/>
                <a:gd name="connsiteY7" fmla="*/ 821828 h 913142"/>
                <a:gd name="connsiteX8" fmla="*/ 0 w 3387721"/>
                <a:gd name="connsiteY8" fmla="*/ 91314 h 91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721" h="913142">
                  <a:moveTo>
                    <a:pt x="0" y="91314"/>
                  </a:moveTo>
                  <a:cubicBezTo>
                    <a:pt x="0" y="40883"/>
                    <a:pt x="40883" y="0"/>
                    <a:pt x="91314" y="0"/>
                  </a:cubicBezTo>
                  <a:lnTo>
                    <a:pt x="3296407" y="0"/>
                  </a:lnTo>
                  <a:cubicBezTo>
                    <a:pt x="3346838" y="0"/>
                    <a:pt x="3387721" y="40883"/>
                    <a:pt x="3387721" y="91314"/>
                  </a:cubicBezTo>
                  <a:lnTo>
                    <a:pt x="3387721" y="821828"/>
                  </a:lnTo>
                  <a:cubicBezTo>
                    <a:pt x="3387721" y="872259"/>
                    <a:pt x="3346838" y="913142"/>
                    <a:pt x="3296407" y="913142"/>
                  </a:cubicBezTo>
                  <a:lnTo>
                    <a:pt x="91314" y="913142"/>
                  </a:lnTo>
                  <a:cubicBezTo>
                    <a:pt x="40883" y="913142"/>
                    <a:pt x="0" y="872259"/>
                    <a:pt x="0" y="821828"/>
                  </a:cubicBezTo>
                  <a:lnTo>
                    <a:pt x="0" y="9131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5325" tIns="95325" rIns="95325" bIns="95325" numCol="1" spcCol="1270" anchor="ctr" anchorCtr="0">
              <a:noAutofit/>
            </a:bodyPr>
            <a:lstStyle/>
            <a:p>
              <a:pPr lvl="0" algn="ctr" defTabSz="8001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Bằng</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minh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rõ</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tế</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
        <p:nvSpPr>
          <p:cNvPr id="21" name="Right Brace 20"/>
          <p:cNvSpPr/>
          <p:nvPr/>
        </p:nvSpPr>
        <p:spPr>
          <a:xfrm>
            <a:off x="7277919" y="2743200"/>
            <a:ext cx="170016" cy="2713703"/>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ame 22"/>
          <p:cNvSpPr/>
          <p:nvPr/>
        </p:nvSpPr>
        <p:spPr>
          <a:xfrm>
            <a:off x="7698658" y="2330955"/>
            <a:ext cx="3753701" cy="3625897"/>
          </a:xfrm>
          <a:prstGeom prst="frame">
            <a:avLst>
              <a:gd name="adj1" fmla="val 398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23"/>
          <p:cNvSpPr/>
          <p:nvPr/>
        </p:nvSpPr>
        <p:spPr>
          <a:xfrm>
            <a:off x="7925593" y="2589631"/>
            <a:ext cx="3283181" cy="3108543"/>
          </a:xfrm>
          <a:prstGeom prst="rect">
            <a:avLst/>
          </a:prstGeom>
        </p:spPr>
        <p:txBody>
          <a:bodyPr wrap="square">
            <a:spAutoFit/>
          </a:bodyPr>
          <a:lstStyle/>
          <a:p>
            <a:pPr algn="just">
              <a:spcAft>
                <a:spcPts val="1200"/>
              </a:spcAft>
            </a:pPr>
            <a:r>
              <a:rPr lang="en-US" sz="2800" b="1" dirty="0" err="1">
                <a:latin typeface="Times New Roman" panose="02020603050405020304" pitchFamily="18" charset="0"/>
                <a:ea typeface="Times New Roman" panose="02020603050405020304" pitchFamily="18" charset="0"/>
              </a:rPr>
              <a:t>Mối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quan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hệ</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giữa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yếu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cố</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9981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ircle(in)">
                                      <p:cBhvr>
                                        <p:cTn id="17" dur="2000"/>
                                        <p:tgtEl>
                                          <p:spTgt spid="2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405439" y="683313"/>
            <a:ext cx="3486852" cy="523220"/>
          </a:xfrm>
          <a:prstGeom prst="rect">
            <a:avLst/>
          </a:prstGeom>
        </p:spPr>
        <p:txBody>
          <a:bodyPr wrap="none">
            <a:spAutoFit/>
          </a:bodyPr>
          <a:lstStyle/>
          <a:p>
            <a:r>
              <a:rPr lang="pt-BR" sz="2800" b="1" dirty="0">
                <a:solidFill>
                  <a:srgbClr val="7030A0"/>
                </a:solidFill>
                <a:latin typeface="Times New Roman" panose="02020603050405020304" pitchFamily="18" charset="0"/>
                <a:ea typeface="MS Mincho"/>
              </a:rPr>
              <a:t>Hình thành kiến thức</a:t>
            </a:r>
            <a:endParaRPr lang="en-US" sz="2800" dirty="0"/>
          </a:p>
        </p:txBody>
      </p:sp>
      <p:sp>
        <p:nvSpPr>
          <p:cNvPr id="7" name="Rectangle 6"/>
          <p:cNvSpPr/>
          <p:nvPr/>
        </p:nvSpPr>
        <p:spPr>
          <a:xfrm>
            <a:off x="638174" y="985835"/>
            <a:ext cx="6096000" cy="1603516"/>
          </a:xfrm>
          <a:prstGeom prst="rect">
            <a:avLst/>
          </a:prstGeom>
        </p:spPr>
        <p:txBody>
          <a:bodyPr>
            <a:spAutoFit/>
          </a:bodyPr>
          <a:lstStyle/>
          <a:p>
            <a:pPr>
              <a:lnSpc>
                <a:spcPct val="115000"/>
              </a:lnSpc>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I.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thuyết</a:t>
            </a:r>
            <a:endParaRPr lang="en-US" sz="2800" dirty="0">
              <a:latin typeface="Times New Roman" panose="02020603050405020304" pitchFamily="18" charset="0"/>
              <a:ea typeface="Times New Roman" panose="02020603050405020304" pitchFamily="18" charset="0"/>
            </a:endParaRPr>
          </a:p>
          <a:p>
            <a:pPr>
              <a:spcAft>
                <a:spcPts val="1200"/>
              </a:spcAft>
            </a:pPr>
            <a:r>
              <a:rPr lang="vi-VN" sz="2800" b="1" dirty="0">
                <a:solidFill>
                  <a:srgbClr val="0D0D0D"/>
                </a:solidFill>
                <a:latin typeface="Times New Roman" panose="02020603050405020304" pitchFamily="18" charset="0"/>
                <a:ea typeface="Times New Roman" panose="02020603050405020304" pitchFamily="18" charset="0"/>
              </a:rPr>
              <a:t>1.</a:t>
            </a:r>
            <a:r>
              <a:rPr lang="vi-VN" sz="2800" dirty="0">
                <a:solidFill>
                  <a:srgbClr val="0D0D0D"/>
                </a:solidFill>
                <a:latin typeface="Times New Roman" panose="02020603050405020304" pitchFamily="18" charset="0"/>
                <a:ea typeface="Times New Roman" panose="02020603050405020304" pitchFamily="18" charset="0"/>
              </a:rPr>
              <a:t> </a:t>
            </a: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 mượn</a:t>
            </a:r>
            <a:r>
              <a:rPr lang="vi-VN" sz="2800" dirty="0">
                <a:solidFill>
                  <a:srgbClr val="0D0D0D"/>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 </a:t>
            </a: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Ví dụ</a:t>
            </a:r>
            <a:r>
              <a:rPr lang="vi-VN" sz="2800" dirty="0">
                <a:solidFill>
                  <a:srgbClr val="0D0D0D"/>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grpSp>
        <p:nvGrpSpPr>
          <p:cNvPr id="60" name="Group 59"/>
          <p:cNvGrpSpPr/>
          <p:nvPr/>
        </p:nvGrpSpPr>
        <p:grpSpPr>
          <a:xfrm>
            <a:off x="4204535" y="1440523"/>
            <a:ext cx="4148660" cy="3655690"/>
            <a:chOff x="4481229" y="1768626"/>
            <a:chExt cx="4148660" cy="3655690"/>
          </a:xfrm>
        </p:grpSpPr>
        <p:grpSp>
          <p:nvGrpSpPr>
            <p:cNvPr id="4" name="Group 3"/>
            <p:cNvGrpSpPr/>
            <p:nvPr/>
          </p:nvGrpSpPr>
          <p:grpSpPr>
            <a:xfrm>
              <a:off x="4481229" y="1768626"/>
              <a:ext cx="4148660" cy="3655690"/>
              <a:chOff x="2907548" y="2019903"/>
              <a:chExt cx="4245965" cy="4117783"/>
            </a:xfrm>
          </p:grpSpPr>
          <p:sp>
            <p:nvSpPr>
              <p:cNvPr id="9" name="Freeform 8"/>
              <p:cNvSpPr/>
              <p:nvPr/>
            </p:nvSpPr>
            <p:spPr>
              <a:xfrm>
                <a:off x="5518191" y="2049659"/>
                <a:ext cx="1019032" cy="1019032"/>
              </a:xfrm>
              <a:custGeom>
                <a:avLst/>
                <a:gdLst>
                  <a:gd name="connsiteX0" fmla="*/ 0 w 1019032"/>
                  <a:gd name="connsiteY0" fmla="*/ 0 h 1019032"/>
                  <a:gd name="connsiteX1" fmla="*/ 1019032 w 1019032"/>
                  <a:gd name="connsiteY1" fmla="*/ 0 h 1019032"/>
                  <a:gd name="connsiteX2" fmla="*/ 1019032 w 1019032"/>
                  <a:gd name="connsiteY2" fmla="*/ 1019032 h 1019032"/>
                  <a:gd name="connsiteX3" fmla="*/ 0 w 1019032"/>
                  <a:gd name="connsiteY3" fmla="*/ 1019032 h 1019032"/>
                  <a:gd name="connsiteX4" fmla="*/ 0 w 1019032"/>
                  <a:gd name="connsiteY4" fmla="*/ 0 h 101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032" h="1019032">
                    <a:moveTo>
                      <a:pt x="0" y="0"/>
                    </a:moveTo>
                    <a:lnTo>
                      <a:pt x="1019032" y="0"/>
                    </a:lnTo>
                    <a:lnTo>
                      <a:pt x="1019032" y="1019032"/>
                    </a:lnTo>
                    <a:lnTo>
                      <a:pt x="0" y="10190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Mùi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xoa</a:t>
                </a:r>
                <a:endParaRPr lang="en-US" sz="2800" kern="1200" dirty="0">
                  <a:latin typeface="Times New Roman" panose="02020603050405020304" pitchFamily="18" charset="0"/>
                  <a:cs typeface="Times New Roman" panose="02020603050405020304" pitchFamily="18" charset="0"/>
                </a:endParaRPr>
              </a:p>
            </p:txBody>
          </p:sp>
          <p:sp>
            <p:nvSpPr>
              <p:cNvPr id="10" name="Circular Arrow 9"/>
              <p:cNvSpPr/>
              <p:nvPr/>
            </p:nvSpPr>
            <p:spPr>
              <a:xfrm>
                <a:off x="3118761" y="2019903"/>
                <a:ext cx="3823538" cy="3823538"/>
              </a:xfrm>
              <a:prstGeom prst="circularArrow">
                <a:avLst>
                  <a:gd name="adj1" fmla="val 5197"/>
                  <a:gd name="adj2" fmla="val 335687"/>
                  <a:gd name="adj3" fmla="val 21294164"/>
                  <a:gd name="adj4" fmla="val 19765431"/>
                  <a:gd name="adj5" fmla="val 606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10"/>
              <p:cNvSpPr/>
              <p:nvPr/>
            </p:nvSpPr>
            <p:spPr>
              <a:xfrm>
                <a:off x="6134481" y="3946402"/>
                <a:ext cx="1019032" cy="1019032"/>
              </a:xfrm>
              <a:custGeom>
                <a:avLst/>
                <a:gdLst>
                  <a:gd name="connsiteX0" fmla="*/ 0 w 1019032"/>
                  <a:gd name="connsiteY0" fmla="*/ 0 h 1019032"/>
                  <a:gd name="connsiteX1" fmla="*/ 1019032 w 1019032"/>
                  <a:gd name="connsiteY1" fmla="*/ 0 h 1019032"/>
                  <a:gd name="connsiteX2" fmla="*/ 1019032 w 1019032"/>
                  <a:gd name="connsiteY2" fmla="*/ 1019032 h 1019032"/>
                  <a:gd name="connsiteX3" fmla="*/ 0 w 1019032"/>
                  <a:gd name="connsiteY3" fmla="*/ 1019032 h 1019032"/>
                  <a:gd name="connsiteX4" fmla="*/ 0 w 1019032"/>
                  <a:gd name="connsiteY4" fmla="*/ 0 h 101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032" h="1019032">
                    <a:moveTo>
                      <a:pt x="0" y="0"/>
                    </a:moveTo>
                    <a:lnTo>
                      <a:pt x="1019032" y="0"/>
                    </a:lnTo>
                    <a:lnTo>
                      <a:pt x="1019032" y="1019032"/>
                    </a:lnTo>
                    <a:lnTo>
                      <a:pt x="0" y="10190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nô</a:t>
                </a:r>
                <a:endParaRPr lang="en-US" sz="2800" kern="1200" dirty="0">
                  <a:latin typeface="Times New Roman" panose="02020603050405020304" pitchFamily="18" charset="0"/>
                  <a:cs typeface="Times New Roman" panose="02020603050405020304" pitchFamily="18" charset="0"/>
                </a:endParaRPr>
              </a:p>
            </p:txBody>
          </p:sp>
          <p:sp>
            <p:nvSpPr>
              <p:cNvPr id="12" name="Circular Arrow 11"/>
              <p:cNvSpPr/>
              <p:nvPr/>
            </p:nvSpPr>
            <p:spPr>
              <a:xfrm>
                <a:off x="3118761" y="2019903"/>
                <a:ext cx="3823538" cy="3823538"/>
              </a:xfrm>
              <a:prstGeom prst="circularArrow">
                <a:avLst>
                  <a:gd name="adj1" fmla="val 5197"/>
                  <a:gd name="adj2" fmla="val 335687"/>
                  <a:gd name="adj3" fmla="val 4015654"/>
                  <a:gd name="adj4" fmla="val 2252555"/>
                  <a:gd name="adj5" fmla="val 606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reeform 15"/>
              <p:cNvSpPr/>
              <p:nvPr/>
            </p:nvSpPr>
            <p:spPr>
              <a:xfrm>
                <a:off x="4521014" y="5118654"/>
                <a:ext cx="1019032" cy="1019032"/>
              </a:xfrm>
              <a:custGeom>
                <a:avLst/>
                <a:gdLst>
                  <a:gd name="connsiteX0" fmla="*/ 0 w 1019032"/>
                  <a:gd name="connsiteY0" fmla="*/ 0 h 1019032"/>
                  <a:gd name="connsiteX1" fmla="*/ 1019032 w 1019032"/>
                  <a:gd name="connsiteY1" fmla="*/ 0 h 1019032"/>
                  <a:gd name="connsiteX2" fmla="*/ 1019032 w 1019032"/>
                  <a:gd name="connsiteY2" fmla="*/ 1019032 h 1019032"/>
                  <a:gd name="connsiteX3" fmla="*/ 0 w 1019032"/>
                  <a:gd name="connsiteY3" fmla="*/ 1019032 h 1019032"/>
                  <a:gd name="connsiteX4" fmla="*/ 0 w 1019032"/>
                  <a:gd name="connsiteY4" fmla="*/ 0 h 101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032" h="1019032">
                    <a:moveTo>
                      <a:pt x="0" y="0"/>
                    </a:moveTo>
                    <a:lnTo>
                      <a:pt x="1019032" y="0"/>
                    </a:lnTo>
                    <a:lnTo>
                      <a:pt x="1019032" y="1019032"/>
                    </a:lnTo>
                    <a:lnTo>
                      <a:pt x="0" y="10190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Áp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phích</a:t>
                </a:r>
                <a:endParaRPr lang="en-US" sz="2800" kern="1200" dirty="0">
                  <a:latin typeface="Times New Roman" panose="02020603050405020304" pitchFamily="18" charset="0"/>
                  <a:cs typeface="Times New Roman" panose="02020603050405020304" pitchFamily="18" charset="0"/>
                </a:endParaRPr>
              </a:p>
            </p:txBody>
          </p:sp>
          <p:sp>
            <p:nvSpPr>
              <p:cNvPr id="17" name="Circular Arrow 16"/>
              <p:cNvSpPr/>
              <p:nvPr/>
            </p:nvSpPr>
            <p:spPr>
              <a:xfrm>
                <a:off x="3118761" y="2019903"/>
                <a:ext cx="3823538" cy="3823538"/>
              </a:xfrm>
              <a:prstGeom prst="circularArrow">
                <a:avLst>
                  <a:gd name="adj1" fmla="val 5197"/>
                  <a:gd name="adj2" fmla="val 335687"/>
                  <a:gd name="adj3" fmla="val 8211759"/>
                  <a:gd name="adj4" fmla="val 6448659"/>
                  <a:gd name="adj5" fmla="val 606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reeform 17"/>
              <p:cNvSpPr/>
              <p:nvPr/>
            </p:nvSpPr>
            <p:spPr>
              <a:xfrm>
                <a:off x="2907548" y="3946402"/>
                <a:ext cx="1019032" cy="1019032"/>
              </a:xfrm>
              <a:custGeom>
                <a:avLst/>
                <a:gdLst>
                  <a:gd name="connsiteX0" fmla="*/ 0 w 1019032"/>
                  <a:gd name="connsiteY0" fmla="*/ 0 h 1019032"/>
                  <a:gd name="connsiteX1" fmla="*/ 1019032 w 1019032"/>
                  <a:gd name="connsiteY1" fmla="*/ 0 h 1019032"/>
                  <a:gd name="connsiteX2" fmla="*/ 1019032 w 1019032"/>
                  <a:gd name="connsiteY2" fmla="*/ 1019032 h 1019032"/>
                  <a:gd name="connsiteX3" fmla="*/ 0 w 1019032"/>
                  <a:gd name="connsiteY3" fmla="*/ 1019032 h 1019032"/>
                  <a:gd name="connsiteX4" fmla="*/ 0 w 1019032"/>
                  <a:gd name="connsiteY4" fmla="*/ 0 h 101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032" h="1019032">
                    <a:moveTo>
                      <a:pt x="0" y="0"/>
                    </a:moveTo>
                    <a:lnTo>
                      <a:pt x="1019032" y="0"/>
                    </a:lnTo>
                    <a:lnTo>
                      <a:pt x="1019032" y="1019032"/>
                    </a:lnTo>
                    <a:lnTo>
                      <a:pt x="0" y="10190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Nhà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ga</a:t>
                </a:r>
                <a:endParaRPr lang="en-US" sz="2800" kern="1200" dirty="0">
                  <a:latin typeface="Times New Roman" panose="02020603050405020304" pitchFamily="18" charset="0"/>
                  <a:cs typeface="Times New Roman" panose="02020603050405020304" pitchFamily="18" charset="0"/>
                </a:endParaRPr>
              </a:p>
            </p:txBody>
          </p:sp>
          <p:sp>
            <p:nvSpPr>
              <p:cNvPr id="19" name="Circular Arrow 18"/>
              <p:cNvSpPr/>
              <p:nvPr/>
            </p:nvSpPr>
            <p:spPr>
              <a:xfrm>
                <a:off x="3118761" y="2019903"/>
                <a:ext cx="3823538" cy="3823538"/>
              </a:xfrm>
              <a:prstGeom prst="circularArrow">
                <a:avLst>
                  <a:gd name="adj1" fmla="val 5197"/>
                  <a:gd name="adj2" fmla="val 335687"/>
                  <a:gd name="adj3" fmla="val 12298883"/>
                  <a:gd name="adj4" fmla="val 10770149"/>
                  <a:gd name="adj5" fmla="val 606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reeform 19"/>
              <p:cNvSpPr/>
              <p:nvPr/>
            </p:nvSpPr>
            <p:spPr>
              <a:xfrm>
                <a:off x="3523838" y="2049659"/>
                <a:ext cx="1019032" cy="1019032"/>
              </a:xfrm>
              <a:custGeom>
                <a:avLst/>
                <a:gdLst>
                  <a:gd name="connsiteX0" fmla="*/ 0 w 1019032"/>
                  <a:gd name="connsiteY0" fmla="*/ 0 h 1019032"/>
                  <a:gd name="connsiteX1" fmla="*/ 1019032 w 1019032"/>
                  <a:gd name="connsiteY1" fmla="*/ 0 h 1019032"/>
                  <a:gd name="connsiteX2" fmla="*/ 1019032 w 1019032"/>
                  <a:gd name="connsiteY2" fmla="*/ 1019032 h 1019032"/>
                  <a:gd name="connsiteX3" fmla="*/ 0 w 1019032"/>
                  <a:gd name="connsiteY3" fmla="*/ 1019032 h 1019032"/>
                  <a:gd name="connsiteX4" fmla="*/ 0 w 1019032"/>
                  <a:gd name="connsiteY4" fmla="*/ 0 h 101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032" h="1019032">
                    <a:moveTo>
                      <a:pt x="0" y="0"/>
                    </a:moveTo>
                    <a:lnTo>
                      <a:pt x="1019032" y="0"/>
                    </a:lnTo>
                    <a:lnTo>
                      <a:pt x="1019032" y="1019032"/>
                    </a:lnTo>
                    <a:lnTo>
                      <a:pt x="0" y="10190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Xà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phòng</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1" name="Circular Arrow 20"/>
              <p:cNvSpPr/>
              <p:nvPr/>
            </p:nvSpPr>
            <p:spPr>
              <a:xfrm>
                <a:off x="3118761" y="2019903"/>
                <a:ext cx="3823538" cy="3823538"/>
              </a:xfrm>
              <a:prstGeom prst="circularArrow">
                <a:avLst>
                  <a:gd name="adj1" fmla="val 5197"/>
                  <a:gd name="adj2" fmla="val 335687"/>
                  <a:gd name="adj3" fmla="val 16866640"/>
                  <a:gd name="adj4" fmla="val 15197674"/>
                  <a:gd name="adj5" fmla="val 606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nvGrpSpPr>
            <p:cNvPr id="56" name="Group 55"/>
            <p:cNvGrpSpPr/>
            <p:nvPr/>
          </p:nvGrpSpPr>
          <p:grpSpPr>
            <a:xfrm>
              <a:off x="5313877" y="2144649"/>
              <a:ext cx="2520032" cy="2297069"/>
              <a:chOff x="5313877" y="2144649"/>
              <a:chExt cx="2520032" cy="2297069"/>
            </a:xfrm>
          </p:grpSpPr>
          <p:sp>
            <p:nvSpPr>
              <p:cNvPr id="53" name="Isosceles Triangle 52"/>
              <p:cNvSpPr/>
              <p:nvPr/>
            </p:nvSpPr>
            <p:spPr>
              <a:xfrm>
                <a:off x="5313877" y="2144649"/>
                <a:ext cx="2520032" cy="2264621"/>
              </a:xfrm>
              <a:prstGeom prst="triangle">
                <a:avLst>
                  <a:gd name="adj" fmla="val 46719"/>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5" name="TextBox 54"/>
              <p:cNvSpPr txBox="1"/>
              <p:nvPr/>
            </p:nvSpPr>
            <p:spPr>
              <a:xfrm>
                <a:off x="6136267" y="2625836"/>
                <a:ext cx="1166678" cy="1815882"/>
              </a:xfrm>
              <a:prstGeom prst="rect">
                <a:avLst/>
              </a:prstGeom>
              <a:noFill/>
            </p:spPr>
            <p:txBody>
              <a:bodyPr wrap="square" rtlCol="0">
                <a:spAutoFit/>
              </a:bodyPr>
              <a:lstStyle/>
              <a:p>
                <a:r>
                  <a:rPr lang="en-US" sz="2800" dirty="0" err="1" smtClean="0">
                    <a:solidFill>
                      <a:srgbClr val="C00000"/>
                    </a:solidFill>
                    <a:latin typeface="Times New Roman" panose="02020603050405020304" pitchFamily="18" charset="0"/>
                    <a:cs typeface="Times New Roman" panose="02020603050405020304" pitchFamily="18" charset="0"/>
                  </a:rPr>
                  <a:t>Từ</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mượn</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tiếng</a:t>
                </a:r>
                <a:r>
                  <a:rPr lang="en-US" sz="2800" dirty="0" smtClean="0">
                    <a:solidFill>
                      <a:srgbClr val="C00000"/>
                    </a:solidFill>
                    <a:latin typeface="Times New Roman" panose="02020603050405020304" pitchFamily="18" charset="0"/>
                    <a:cs typeface="Times New Roman" panose="02020603050405020304" pitchFamily="18" charset="0"/>
                  </a:rPr>
                  <a:t> </a:t>
                </a:r>
              </a:p>
              <a:p>
                <a:r>
                  <a:rPr lang="en-US" sz="2800" dirty="0" err="1" smtClean="0">
                    <a:solidFill>
                      <a:srgbClr val="C00000"/>
                    </a:solidFill>
                    <a:latin typeface="Times New Roman" panose="02020603050405020304" pitchFamily="18" charset="0"/>
                    <a:cs typeface="Times New Roman" panose="02020603050405020304" pitchFamily="18" charset="0"/>
                  </a:rPr>
                  <a:t>Pháp</a:t>
                </a:r>
                <a:endParaRPr lang="en-US" sz="2800" dirty="0">
                  <a:solidFill>
                    <a:srgbClr val="C00000"/>
                  </a:solidFill>
                  <a:latin typeface="Times New Roman" panose="02020603050405020304" pitchFamily="18" charset="0"/>
                  <a:cs typeface="Times New Roman" panose="02020603050405020304" pitchFamily="18" charset="0"/>
                </a:endParaRPr>
              </a:p>
            </p:txBody>
          </p:sp>
        </p:grpSp>
      </p:grpSp>
      <p:grpSp>
        <p:nvGrpSpPr>
          <p:cNvPr id="61" name="Group 60"/>
          <p:cNvGrpSpPr/>
          <p:nvPr/>
        </p:nvGrpSpPr>
        <p:grpSpPr>
          <a:xfrm>
            <a:off x="-147180" y="2587368"/>
            <a:ext cx="4848636" cy="3483962"/>
            <a:chOff x="-72360" y="2673959"/>
            <a:chExt cx="4848636" cy="3483962"/>
          </a:xfrm>
        </p:grpSpPr>
        <p:graphicFrame>
          <p:nvGraphicFramePr>
            <p:cNvPr id="23" name="Diagram 22"/>
            <p:cNvGraphicFramePr/>
            <p:nvPr>
              <p:extLst>
                <p:ext uri="{D42A27DB-BD31-4B8C-83A1-F6EECF244321}">
                  <p14:modId xmlns:p14="http://schemas.microsoft.com/office/powerpoint/2010/main" val="700037678"/>
                </p:ext>
              </p:extLst>
            </p:nvPr>
          </p:nvGraphicFramePr>
          <p:xfrm>
            <a:off x="-72360" y="2673959"/>
            <a:ext cx="4848636" cy="34839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2" name="Isosceles Triangle 51"/>
            <p:cNvSpPr/>
            <p:nvPr/>
          </p:nvSpPr>
          <p:spPr>
            <a:xfrm>
              <a:off x="1057164" y="3276959"/>
              <a:ext cx="2526669" cy="1444689"/>
            </a:xfrm>
            <a:prstGeom prst="triangle">
              <a:avLst>
                <a:gd name="adj" fmla="val 46719"/>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7" name="TextBox 56"/>
            <p:cNvSpPr txBox="1"/>
            <p:nvPr/>
          </p:nvSpPr>
          <p:spPr>
            <a:xfrm>
              <a:off x="1608568" y="3823624"/>
              <a:ext cx="2044563" cy="892552"/>
            </a:xfrm>
            <a:prstGeom prst="rect">
              <a:avLst/>
            </a:prstGeom>
            <a:noFill/>
          </p:spPr>
          <p:txBody>
            <a:bodyPr wrap="square" rtlCol="0">
              <a:spAutoFit/>
            </a:bodyPr>
            <a:lstStyle/>
            <a:p>
              <a:r>
                <a:rPr lang="en-US" sz="2600" dirty="0" err="1" smtClean="0">
                  <a:solidFill>
                    <a:srgbClr val="C00000"/>
                  </a:solidFill>
                  <a:latin typeface="Times New Roman" panose="02020603050405020304" pitchFamily="18" charset="0"/>
                  <a:cs typeface="Times New Roman" panose="02020603050405020304" pitchFamily="18" charset="0"/>
                </a:rPr>
                <a:t>Từ</a:t>
              </a:r>
              <a:r>
                <a:rPr lang="en-US" sz="2600" dirty="0" smtClean="0">
                  <a:solidFill>
                    <a:srgbClr val="C00000"/>
                  </a:solidFill>
                  <a:latin typeface="Times New Roman" panose="02020603050405020304" pitchFamily="18" charset="0"/>
                  <a:cs typeface="Times New Roman" panose="02020603050405020304" pitchFamily="18" charset="0"/>
                </a:rPr>
                <a:t> </a:t>
              </a:r>
              <a:r>
                <a:rPr lang="en-US" sz="2600" dirty="0" err="1" smtClean="0">
                  <a:solidFill>
                    <a:srgbClr val="C00000"/>
                  </a:solidFill>
                  <a:latin typeface="Times New Roman" panose="02020603050405020304" pitchFamily="18" charset="0"/>
                  <a:cs typeface="Times New Roman" panose="02020603050405020304" pitchFamily="18" charset="0"/>
                </a:rPr>
                <a:t>mượn</a:t>
              </a:r>
              <a:r>
                <a:rPr lang="en-US" sz="2600" dirty="0" smtClean="0">
                  <a:solidFill>
                    <a:srgbClr val="C00000"/>
                  </a:solidFill>
                  <a:latin typeface="Times New Roman" panose="02020603050405020304" pitchFamily="18" charset="0"/>
                  <a:cs typeface="Times New Roman" panose="02020603050405020304" pitchFamily="18" charset="0"/>
                </a:rPr>
                <a:t> </a:t>
              </a:r>
              <a:r>
                <a:rPr lang="en-US" sz="2600" dirty="0" err="1" smtClean="0">
                  <a:solidFill>
                    <a:srgbClr val="C00000"/>
                  </a:solidFill>
                  <a:latin typeface="Times New Roman" panose="02020603050405020304" pitchFamily="18" charset="0"/>
                  <a:cs typeface="Times New Roman" panose="02020603050405020304" pitchFamily="18" charset="0"/>
                </a:rPr>
                <a:t>tiếng</a:t>
              </a:r>
              <a:r>
                <a:rPr lang="en-US" sz="2600" dirty="0" smtClean="0">
                  <a:solidFill>
                    <a:srgbClr val="C00000"/>
                  </a:solidFill>
                  <a:latin typeface="Times New Roman" panose="02020603050405020304" pitchFamily="18" charset="0"/>
                  <a:cs typeface="Times New Roman" panose="02020603050405020304" pitchFamily="18" charset="0"/>
                </a:rPr>
                <a:t> </a:t>
              </a:r>
              <a:r>
                <a:rPr lang="en-US" sz="2600" dirty="0" err="1" smtClean="0">
                  <a:solidFill>
                    <a:srgbClr val="C00000"/>
                  </a:solidFill>
                  <a:latin typeface="Times New Roman" panose="02020603050405020304" pitchFamily="18" charset="0"/>
                  <a:cs typeface="Times New Roman" panose="02020603050405020304" pitchFamily="18" charset="0"/>
                </a:rPr>
                <a:t>Hoa</a:t>
              </a:r>
              <a:endParaRPr lang="en-US" sz="2600" dirty="0">
                <a:solidFill>
                  <a:srgbClr val="C00000"/>
                </a:solidFill>
                <a:latin typeface="Times New Roman" panose="02020603050405020304" pitchFamily="18" charset="0"/>
                <a:cs typeface="Times New Roman" panose="02020603050405020304" pitchFamily="18" charset="0"/>
              </a:endParaRPr>
            </a:p>
          </p:txBody>
        </p:sp>
      </p:grpSp>
      <p:grpSp>
        <p:nvGrpSpPr>
          <p:cNvPr id="64" name="Group 63"/>
          <p:cNvGrpSpPr/>
          <p:nvPr/>
        </p:nvGrpSpPr>
        <p:grpSpPr>
          <a:xfrm>
            <a:off x="8542615" y="2371617"/>
            <a:ext cx="3115240" cy="3234991"/>
            <a:chOff x="8542615" y="2371617"/>
            <a:chExt cx="3115240" cy="3234991"/>
          </a:xfrm>
        </p:grpSpPr>
        <p:grpSp>
          <p:nvGrpSpPr>
            <p:cNvPr id="62" name="Group 61"/>
            <p:cNvGrpSpPr/>
            <p:nvPr/>
          </p:nvGrpSpPr>
          <p:grpSpPr>
            <a:xfrm>
              <a:off x="8542615" y="2371617"/>
              <a:ext cx="3115240" cy="3234991"/>
              <a:chOff x="8865187" y="2043675"/>
              <a:chExt cx="3115240" cy="3234991"/>
            </a:xfrm>
          </p:grpSpPr>
          <p:grpSp>
            <p:nvGrpSpPr>
              <p:cNvPr id="47" name="Group 46"/>
              <p:cNvGrpSpPr/>
              <p:nvPr/>
            </p:nvGrpSpPr>
            <p:grpSpPr>
              <a:xfrm>
                <a:off x="8865187" y="2043675"/>
                <a:ext cx="2238440" cy="3234991"/>
                <a:chOff x="8872422" y="2136287"/>
                <a:chExt cx="3523426" cy="3234991"/>
              </a:xfrm>
            </p:grpSpPr>
            <p:sp>
              <p:nvSpPr>
                <p:cNvPr id="48" name="Up Arrow 47"/>
                <p:cNvSpPr/>
                <p:nvPr/>
              </p:nvSpPr>
              <p:spPr>
                <a:xfrm>
                  <a:off x="8872422" y="2136287"/>
                  <a:ext cx="1349231" cy="1552796"/>
                </a:xfrm>
                <a:prstGeom prst="up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Freeform 48"/>
                <p:cNvSpPr/>
                <p:nvPr/>
              </p:nvSpPr>
              <p:spPr>
                <a:xfrm>
                  <a:off x="10063536" y="2136287"/>
                  <a:ext cx="2289605" cy="1552796"/>
                </a:xfrm>
                <a:custGeom>
                  <a:avLst/>
                  <a:gdLst>
                    <a:gd name="connsiteX0" fmla="*/ 0 w 2289605"/>
                    <a:gd name="connsiteY0" fmla="*/ 0 h 1552796"/>
                    <a:gd name="connsiteX1" fmla="*/ 2289605 w 2289605"/>
                    <a:gd name="connsiteY1" fmla="*/ 0 h 1552796"/>
                    <a:gd name="connsiteX2" fmla="*/ 2289605 w 2289605"/>
                    <a:gd name="connsiteY2" fmla="*/ 1552796 h 1552796"/>
                    <a:gd name="connsiteX3" fmla="*/ 0 w 2289605"/>
                    <a:gd name="connsiteY3" fmla="*/ 1552796 h 1552796"/>
                    <a:gd name="connsiteX4" fmla="*/ 0 w 2289605"/>
                    <a:gd name="connsiteY4" fmla="*/ 0 h 155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605" h="1552796">
                      <a:moveTo>
                        <a:pt x="0" y="0"/>
                      </a:moveTo>
                      <a:lnTo>
                        <a:pt x="2289605" y="0"/>
                      </a:lnTo>
                      <a:lnTo>
                        <a:pt x="2289605" y="1552796"/>
                      </a:lnTo>
                      <a:lnTo>
                        <a:pt x="0" y="15527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0" rIns="199136"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Mit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tinh</a:t>
                  </a:r>
                  <a:endParaRPr lang="en-US" sz="2800" kern="1200" dirty="0">
                    <a:latin typeface="Times New Roman" panose="02020603050405020304" pitchFamily="18" charset="0"/>
                    <a:cs typeface="Times New Roman" panose="02020603050405020304" pitchFamily="18" charset="0"/>
                  </a:endParaRPr>
                </a:p>
              </p:txBody>
            </p:sp>
            <p:sp>
              <p:nvSpPr>
                <p:cNvPr id="50" name="Down Arrow 49"/>
                <p:cNvSpPr/>
                <p:nvPr/>
              </p:nvSpPr>
              <p:spPr>
                <a:xfrm>
                  <a:off x="9277192" y="3818482"/>
                  <a:ext cx="1349231" cy="1552796"/>
                </a:xfrm>
                <a:prstGeom prst="down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Freeform 50"/>
                <p:cNvSpPr/>
                <p:nvPr/>
              </p:nvSpPr>
              <p:spPr>
                <a:xfrm>
                  <a:off x="10106243" y="3785428"/>
                  <a:ext cx="2289605" cy="1552796"/>
                </a:xfrm>
                <a:custGeom>
                  <a:avLst/>
                  <a:gdLst>
                    <a:gd name="connsiteX0" fmla="*/ 0 w 2289605"/>
                    <a:gd name="connsiteY0" fmla="*/ 0 h 1552796"/>
                    <a:gd name="connsiteX1" fmla="*/ 2289605 w 2289605"/>
                    <a:gd name="connsiteY1" fmla="*/ 0 h 1552796"/>
                    <a:gd name="connsiteX2" fmla="*/ 2289605 w 2289605"/>
                    <a:gd name="connsiteY2" fmla="*/ 1552796 h 1552796"/>
                    <a:gd name="connsiteX3" fmla="*/ 0 w 2289605"/>
                    <a:gd name="connsiteY3" fmla="*/ 1552796 h 1552796"/>
                    <a:gd name="connsiteX4" fmla="*/ 0 w 2289605"/>
                    <a:gd name="connsiteY4" fmla="*/ 0 h 155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605" h="1552796">
                      <a:moveTo>
                        <a:pt x="0" y="0"/>
                      </a:moveTo>
                      <a:lnTo>
                        <a:pt x="2289605" y="0"/>
                      </a:lnTo>
                      <a:lnTo>
                        <a:pt x="2289605" y="1552796"/>
                      </a:lnTo>
                      <a:lnTo>
                        <a:pt x="0" y="15527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0" rIns="199136"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Ti</a:t>
                  </a:r>
                  <a:r>
                    <a:rPr lang="en-US" sz="2800" kern="1200" dirty="0" smtClean="0">
                      <a:latin typeface="Times New Roman" panose="02020603050405020304" pitchFamily="18" charset="0"/>
                      <a:cs typeface="Times New Roman" panose="02020603050405020304" pitchFamily="18" charset="0"/>
                    </a:rPr>
                    <a:t> vi</a:t>
                  </a:r>
                  <a:endParaRPr lang="en-US" sz="2800" kern="1200" dirty="0">
                    <a:latin typeface="Times New Roman" panose="02020603050405020304" pitchFamily="18" charset="0"/>
                    <a:cs typeface="Times New Roman" panose="02020603050405020304" pitchFamily="18" charset="0"/>
                  </a:endParaRPr>
                </a:p>
              </p:txBody>
            </p:sp>
          </p:grpSp>
          <p:sp>
            <p:nvSpPr>
              <p:cNvPr id="59" name="TextBox 58"/>
              <p:cNvSpPr txBox="1"/>
              <p:nvPr/>
            </p:nvSpPr>
            <p:spPr>
              <a:xfrm>
                <a:off x="10813749" y="2610470"/>
                <a:ext cx="1166678" cy="1815882"/>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err="1" smtClean="0">
                    <a:solidFill>
                      <a:srgbClr val="C00000"/>
                    </a:solidFill>
                    <a:latin typeface="Times New Roman" panose="02020603050405020304" pitchFamily="18" charset="0"/>
                    <a:cs typeface="Times New Roman" panose="02020603050405020304" pitchFamily="18" charset="0"/>
                  </a:rPr>
                  <a:t>Từ</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mượn</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tiếng</a:t>
                </a:r>
                <a:r>
                  <a:rPr lang="en-US" sz="2800" dirty="0" smtClean="0">
                    <a:solidFill>
                      <a:srgbClr val="C00000"/>
                    </a:solidFill>
                    <a:latin typeface="Times New Roman" panose="02020603050405020304" pitchFamily="18" charset="0"/>
                    <a:cs typeface="Times New Roman" panose="02020603050405020304" pitchFamily="18" charset="0"/>
                  </a:rPr>
                  <a:t> </a:t>
                </a:r>
              </a:p>
              <a:p>
                <a:r>
                  <a:rPr lang="en-US" sz="2800" dirty="0" err="1" smtClean="0">
                    <a:solidFill>
                      <a:srgbClr val="C00000"/>
                    </a:solidFill>
                    <a:latin typeface="Times New Roman" panose="02020603050405020304" pitchFamily="18" charset="0"/>
                    <a:cs typeface="Times New Roman" panose="02020603050405020304" pitchFamily="18" charset="0"/>
                  </a:rPr>
                  <a:t>Anh</a:t>
                </a:r>
                <a:endParaRPr lang="en-US" sz="2800" dirty="0">
                  <a:solidFill>
                    <a:srgbClr val="C00000"/>
                  </a:solidFill>
                  <a:latin typeface="Times New Roman" panose="02020603050405020304" pitchFamily="18" charset="0"/>
                  <a:cs typeface="Times New Roman" panose="02020603050405020304" pitchFamily="18" charset="0"/>
                </a:endParaRPr>
              </a:p>
            </p:txBody>
          </p:sp>
        </p:grpSp>
        <p:sp>
          <p:nvSpPr>
            <p:cNvPr id="63" name="Left-Right-Up Arrow 62"/>
            <p:cNvSpPr/>
            <p:nvPr/>
          </p:nvSpPr>
          <p:spPr>
            <a:xfrm rot="5400000">
              <a:off x="9645830" y="3588396"/>
              <a:ext cx="655472" cy="648633"/>
            </a:xfrm>
            <a:prstGeom prst="leftRightUpArrow">
              <a:avLst>
                <a:gd name="adj1" fmla="val 25000"/>
                <a:gd name="adj2" fmla="val 25000"/>
                <a:gd name="adj3" fmla="val 71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81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circle(in)">
                                      <p:cBhvr>
                                        <p:cTn id="7" dur="20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circle(in)">
                                      <p:cBhvr>
                                        <p:cTn id="12" dur="20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circle(in)">
                                      <p:cBhvr>
                                        <p:cTn id="17"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405439"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38174" y="985835"/>
            <a:ext cx="6096000" cy="1018740"/>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thuyết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1.</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 mượn</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38174" y="1892982"/>
            <a:ext cx="2380780" cy="523220"/>
          </a:xfrm>
          <a:prstGeom prst="rect">
            <a:avLst/>
          </a:prstGeom>
        </p:spPr>
        <p:txBody>
          <a:bodyPr wrap="none">
            <a:spAutoFit/>
          </a:bodyPr>
          <a:lstStyle/>
          <a:p>
            <a:pPr algn="just">
              <a:spcAft>
                <a:spcPts val="0"/>
              </a:spcAft>
            </a:pPr>
            <a:r>
              <a:rPr lang="vi-VN" sz="2800" b="1" dirty="0">
                <a:solidFill>
                  <a:srgbClr val="000000"/>
                </a:solidFill>
                <a:latin typeface="Times New Roman" panose="02020603050405020304" pitchFamily="18" charset="0"/>
                <a:ea typeface="Times New Roman" panose="02020603050405020304" pitchFamily="18" charset="0"/>
              </a:rPr>
              <a:t>b. Khái niệm: </a:t>
            </a:r>
            <a:endParaRPr lang="en-US" sz="2800" dirty="0">
              <a:effectLst/>
              <a:latin typeface="Times New Roman" panose="02020603050405020304" pitchFamily="18" charset="0"/>
              <a:ea typeface="Times New Roman" panose="02020603050405020304" pitchFamily="18" charset="0"/>
            </a:endParaRPr>
          </a:p>
        </p:txBody>
      </p:sp>
      <p:grpSp>
        <p:nvGrpSpPr>
          <p:cNvPr id="25" name="Group 24"/>
          <p:cNvGrpSpPr/>
          <p:nvPr/>
        </p:nvGrpSpPr>
        <p:grpSpPr>
          <a:xfrm>
            <a:off x="1734471" y="1921334"/>
            <a:ext cx="9999406" cy="4114826"/>
            <a:chOff x="1986984" y="2106078"/>
            <a:chExt cx="8198465" cy="3279386"/>
          </a:xfrm>
        </p:grpSpPr>
        <p:sp>
          <p:nvSpPr>
            <p:cNvPr id="26" name="Shape 25"/>
            <p:cNvSpPr/>
            <p:nvPr/>
          </p:nvSpPr>
          <p:spPr>
            <a:xfrm>
              <a:off x="1986984" y="2106078"/>
              <a:ext cx="8198465" cy="3279386"/>
            </a:xfrm>
            <a:prstGeom prst="leftRightRibbon">
              <a:avLst>
                <a:gd name="adj1" fmla="val 50000"/>
                <a:gd name="adj2" fmla="val 39606"/>
                <a:gd name="adj3" fmla="val 9499"/>
              </a:avLst>
            </a:prstGeom>
            <a:solidFill>
              <a:schemeClr val="accent6">
                <a:lumMod val="75000"/>
              </a:schemeClr>
            </a:solidFill>
            <a:effectLst>
              <a:glow rad="101600">
                <a:schemeClr val="accent2">
                  <a:satMod val="175000"/>
                  <a:alpha val="40000"/>
                </a:schemeClr>
              </a:glow>
            </a:effectLst>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sp>
        <p:sp>
          <p:nvSpPr>
            <p:cNvPr id="27" name="Freeform 26"/>
            <p:cNvSpPr/>
            <p:nvPr/>
          </p:nvSpPr>
          <p:spPr>
            <a:xfrm>
              <a:off x="2955182" y="2854027"/>
              <a:ext cx="2661200" cy="1606899"/>
            </a:xfrm>
            <a:custGeom>
              <a:avLst/>
              <a:gdLst>
                <a:gd name="connsiteX0" fmla="*/ 0 w 2705493"/>
                <a:gd name="connsiteY0" fmla="*/ 0 h 1606899"/>
                <a:gd name="connsiteX1" fmla="*/ 2705493 w 2705493"/>
                <a:gd name="connsiteY1" fmla="*/ 0 h 1606899"/>
                <a:gd name="connsiteX2" fmla="*/ 2705493 w 2705493"/>
                <a:gd name="connsiteY2" fmla="*/ 1606899 h 1606899"/>
                <a:gd name="connsiteX3" fmla="*/ 0 w 2705493"/>
                <a:gd name="connsiteY3" fmla="*/ 1606899 h 1606899"/>
                <a:gd name="connsiteX4" fmla="*/ 0 w 2705493"/>
                <a:gd name="connsiteY4" fmla="*/ 0 h 1606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493" h="1606899">
                  <a:moveTo>
                    <a:pt x="0" y="0"/>
                  </a:moveTo>
                  <a:lnTo>
                    <a:pt x="2705493" y="0"/>
                  </a:lnTo>
                  <a:lnTo>
                    <a:pt x="2705493" y="1606899"/>
                  </a:lnTo>
                  <a:lnTo>
                    <a:pt x="0" y="1606899"/>
                  </a:lnTo>
                  <a:lnTo>
                    <a:pt x="0" y="0"/>
                  </a:lnTo>
                  <a:close/>
                </a:path>
              </a:pathLst>
            </a:custGeom>
            <a:noFill/>
            <a:ln>
              <a:noFill/>
            </a:ln>
            <a:sp3d/>
          </p:spPr>
          <p:style>
            <a:lnRef idx="2">
              <a:scrgbClr r="0" g="0" b="0"/>
            </a:lnRef>
            <a:fillRef idx="1">
              <a:scrgbClr r="0" g="0" b="0"/>
            </a:fillRef>
            <a:effectRef idx="0">
              <a:schemeClr val="accent3">
                <a:shade val="50000"/>
                <a:hueOff val="0"/>
                <a:satOff val="0"/>
                <a:lumOff val="0"/>
                <a:alphaOff val="0"/>
              </a:schemeClr>
            </a:effectRef>
            <a:fontRef idx="minor">
              <a:schemeClr val="lt1"/>
            </a:fontRef>
          </p:style>
          <p:txBody>
            <a:bodyPr spcFirstLastPara="0" vert="horz" wrap="square" lIns="0" tIns="67564" rIns="0" bIns="72390" numCol="1" spcCol="1270" anchor="ctr" anchorCtr="0">
              <a:noAutofit/>
            </a:bodyPr>
            <a:lstStyle/>
            <a:p>
              <a:pPr lvl="0" algn="just" defTabSz="8445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Như</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kì</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ngôn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ngữ</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khác</a:t>
              </a:r>
              <a:r>
                <a:rPr lang="en-US" sz="2400" kern="1200" dirty="0" smtClean="0">
                  <a:latin typeface="Times New Roman" panose="02020603050405020304" pitchFamily="18" charset="0"/>
                  <a:cs typeface="Times New Roman" panose="02020603050405020304" pitchFamily="18" charset="0"/>
                </a:rPr>
                <a:t>, </a:t>
              </a:r>
              <a:r>
                <a:rPr lang="vi-VN" sz="2400" kern="1200" dirty="0" smtClean="0">
                  <a:latin typeface="Times New Roman" panose="02020603050405020304" pitchFamily="18" charset="0"/>
                  <a:cs typeface="Times New Roman" panose="02020603050405020304" pitchFamily="18" charset="0"/>
                </a:rPr>
                <a:t>tiếng Việt  mượn nhiều từ của tiếng nước ngoài để làm giàu cho vốn từ của mình.</a:t>
              </a:r>
              <a:endParaRPr lang="en-US" sz="2400" kern="1200" dirty="0">
                <a:latin typeface="Times New Roman" panose="02020603050405020304" pitchFamily="18" charset="0"/>
                <a:cs typeface="Times New Roman" panose="02020603050405020304" pitchFamily="18" charset="0"/>
              </a:endParaRPr>
            </a:p>
          </p:txBody>
        </p:sp>
        <p:sp>
          <p:nvSpPr>
            <p:cNvPr id="28" name="Freeform 27"/>
            <p:cNvSpPr/>
            <p:nvPr/>
          </p:nvSpPr>
          <p:spPr>
            <a:xfrm>
              <a:off x="6138437" y="3117810"/>
              <a:ext cx="3080016" cy="1606899"/>
            </a:xfrm>
            <a:custGeom>
              <a:avLst/>
              <a:gdLst>
                <a:gd name="connsiteX0" fmla="*/ 0 w 3197401"/>
                <a:gd name="connsiteY0" fmla="*/ 0 h 1606899"/>
                <a:gd name="connsiteX1" fmla="*/ 3197401 w 3197401"/>
                <a:gd name="connsiteY1" fmla="*/ 0 h 1606899"/>
                <a:gd name="connsiteX2" fmla="*/ 3197401 w 3197401"/>
                <a:gd name="connsiteY2" fmla="*/ 1606899 h 1606899"/>
                <a:gd name="connsiteX3" fmla="*/ 0 w 3197401"/>
                <a:gd name="connsiteY3" fmla="*/ 1606899 h 1606899"/>
                <a:gd name="connsiteX4" fmla="*/ 0 w 3197401"/>
                <a:gd name="connsiteY4" fmla="*/ 0 h 1606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401" h="1606899">
                  <a:moveTo>
                    <a:pt x="0" y="0"/>
                  </a:moveTo>
                  <a:lnTo>
                    <a:pt x="3197401" y="0"/>
                  </a:lnTo>
                  <a:lnTo>
                    <a:pt x="3197401" y="1606899"/>
                  </a:lnTo>
                  <a:lnTo>
                    <a:pt x="0" y="1606899"/>
                  </a:lnTo>
                  <a:lnTo>
                    <a:pt x="0" y="0"/>
                  </a:lnTo>
                  <a:close/>
                </a:path>
              </a:pathLst>
            </a:custGeom>
            <a:noFill/>
            <a:ln>
              <a:noFill/>
            </a:ln>
            <a:sp3d/>
          </p:spPr>
          <p:style>
            <a:lnRef idx="2">
              <a:scrgbClr r="0" g="0" b="0"/>
            </a:lnRef>
            <a:fillRef idx="1">
              <a:scrgbClr r="0" g="0" b="0"/>
            </a:fillRef>
            <a:effectRef idx="0">
              <a:schemeClr val="accent3">
                <a:shade val="50000"/>
                <a:hueOff val="0"/>
                <a:satOff val="0"/>
                <a:lumOff val="0"/>
                <a:alphaOff val="0"/>
              </a:schemeClr>
            </a:effectRef>
            <a:fontRef idx="minor">
              <a:schemeClr val="lt1"/>
            </a:fontRef>
          </p:style>
          <p:txBody>
            <a:bodyPr spcFirstLastPara="0" vert="horz" wrap="square" lIns="0" tIns="67564" rIns="0" bIns="72390" numCol="1" spcCol="1270" anchor="ctr" anchorCtr="0">
              <a:noAutofit/>
            </a:bodyPr>
            <a:lstStyle/>
            <a:p>
              <a:pPr lvl="0" algn="just" defTabSz="8445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Mượn từ là một 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triển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vốn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vi-VN" sz="2400" kern="1200" dirty="0" smtClean="0">
                  <a:latin typeface="Times New Roman" panose="02020603050405020304" pitchFamily="18" charset="0"/>
                  <a:cs typeface="Times New Roman" panose="02020603050405020304" pitchFamily="18" charset="0"/>
                </a:rPr>
                <a:t>. Tuy nhiên để bảo vệ sự trong sáng của ngôn ngữ dân tộc, không nên mượn từ một cách tùy tiện.</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2290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out)">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405439"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38174" y="985835"/>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thuyết</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4956" y="1532653"/>
            <a:ext cx="3056799" cy="587853"/>
          </a:xfrm>
          <a:prstGeom prst="rect">
            <a:avLst/>
          </a:prstGeom>
        </p:spPr>
        <p:txBody>
          <a:bodyPr wrap="none">
            <a:spAutoFit/>
          </a:bodyP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2. </a:t>
            </a:r>
            <a:r>
              <a:rPr kumimoji="0" lang="vi-VN"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Yếu tố Hán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561889" y="1612515"/>
            <a:ext cx="3042821" cy="584775"/>
          </a:xfrm>
          <a:prstGeom prst="rect">
            <a:avLst/>
          </a:prstGeom>
          <a:noFill/>
        </p:spPr>
        <p:txBody>
          <a:bodyPr wrap="none" lIns="91440" tIns="45720" rIns="91440" bIns="45720">
            <a:spAutoFit/>
          </a:bodyPr>
          <a:lstStyle/>
          <a:p>
            <a:pPr algn="ctr"/>
            <a:r>
              <a:rPr lang="en-US" sz="3200" b="1" cap="none" spc="50" dirty="0" err="1" smtClean="0">
                <a:ln w="9525" cmpd="sng">
                  <a:solidFill>
                    <a:schemeClr val="accent1"/>
                  </a:solidFill>
                  <a:prstDash val="solid"/>
                </a:ln>
                <a:solidFill>
                  <a:schemeClr val="accent4">
                    <a:lumMod val="50000"/>
                  </a:schemeClr>
                </a:solidFill>
                <a:effectLst>
                  <a:glow rad="38100">
                    <a:schemeClr val="accent1">
                      <a:alpha val="40000"/>
                    </a:schemeClr>
                  </a:glow>
                </a:effectLst>
              </a:rPr>
              <a:t>Thảo</a:t>
            </a:r>
            <a:r>
              <a:rPr lang="en-US" sz="3200" b="1" cap="none" spc="50" dirty="0" smtClean="0">
                <a:ln w="9525" cmpd="sng">
                  <a:solidFill>
                    <a:schemeClr val="accent1"/>
                  </a:solidFill>
                  <a:prstDash val="solid"/>
                </a:ln>
                <a:solidFill>
                  <a:schemeClr val="accent4">
                    <a:lumMod val="50000"/>
                  </a:schemeClr>
                </a:solidFill>
                <a:effectLst>
                  <a:glow rad="38100">
                    <a:schemeClr val="accent1">
                      <a:alpha val="40000"/>
                    </a:schemeClr>
                  </a:glow>
                </a:effectLst>
              </a:rPr>
              <a:t> </a:t>
            </a:r>
            <a:r>
              <a:rPr lang="en-US" sz="3200" b="1" cap="none" spc="50" dirty="0" err="1" smtClean="0">
                <a:ln w="9525" cmpd="sng">
                  <a:solidFill>
                    <a:schemeClr val="accent1"/>
                  </a:solidFill>
                  <a:prstDash val="solid"/>
                </a:ln>
                <a:solidFill>
                  <a:schemeClr val="accent4">
                    <a:lumMod val="50000"/>
                  </a:schemeClr>
                </a:solidFill>
                <a:effectLst>
                  <a:glow rad="38100">
                    <a:schemeClr val="accent1">
                      <a:alpha val="40000"/>
                    </a:schemeClr>
                  </a:glow>
                </a:effectLst>
              </a:rPr>
              <a:t>luận</a:t>
            </a:r>
            <a:r>
              <a:rPr lang="en-US" sz="3200" b="1" cap="none" spc="50" dirty="0" smtClean="0">
                <a:ln w="9525" cmpd="sng">
                  <a:solidFill>
                    <a:schemeClr val="accent1"/>
                  </a:solidFill>
                  <a:prstDash val="solid"/>
                </a:ln>
                <a:solidFill>
                  <a:schemeClr val="accent4">
                    <a:lumMod val="50000"/>
                  </a:schemeClr>
                </a:solidFill>
                <a:effectLst>
                  <a:glow rad="38100">
                    <a:schemeClr val="accent1">
                      <a:alpha val="40000"/>
                    </a:schemeClr>
                  </a:glow>
                </a:effectLst>
              </a:rPr>
              <a:t> </a:t>
            </a:r>
            <a:r>
              <a:rPr lang="en-US" sz="3200" b="1" cap="none" spc="50" dirty="0" err="1" smtClean="0">
                <a:ln w="9525" cmpd="sng">
                  <a:solidFill>
                    <a:schemeClr val="accent1"/>
                  </a:solidFill>
                  <a:prstDash val="solid"/>
                </a:ln>
                <a:solidFill>
                  <a:schemeClr val="accent4">
                    <a:lumMod val="50000"/>
                  </a:schemeClr>
                </a:solidFill>
                <a:effectLst>
                  <a:glow rad="38100">
                    <a:schemeClr val="accent1">
                      <a:alpha val="40000"/>
                    </a:schemeClr>
                  </a:glow>
                </a:effectLst>
              </a:rPr>
              <a:t>nhóm</a:t>
            </a:r>
            <a:endParaRPr lang="en-US" sz="3200" b="1" cap="none" spc="50" dirty="0">
              <a:ln w="9525" cmpd="sng">
                <a:solidFill>
                  <a:schemeClr val="accent1"/>
                </a:solidFill>
                <a:prstDash val="solid"/>
              </a:ln>
              <a:solidFill>
                <a:schemeClr val="accent4">
                  <a:lumMod val="50000"/>
                </a:schemeClr>
              </a:solidFill>
              <a:effectLst>
                <a:glow rad="38100">
                  <a:schemeClr val="accent1">
                    <a:alpha val="40000"/>
                  </a:schemeClr>
                </a:glow>
              </a:effectLst>
            </a:endParaRPr>
          </a:p>
        </p:txBody>
      </p:sp>
      <p:sp>
        <p:nvSpPr>
          <p:cNvPr id="10" name="Rectangle 9"/>
          <p:cNvSpPr/>
          <p:nvPr/>
        </p:nvSpPr>
        <p:spPr>
          <a:xfrm>
            <a:off x="6545015" y="2401835"/>
            <a:ext cx="3848489" cy="738664"/>
          </a:xfrm>
          <a:prstGeom prst="rect">
            <a:avLst/>
          </a:prstGeom>
        </p:spPr>
        <p:txBody>
          <a:bodyPr wrap="none">
            <a:spAutoFit/>
          </a:bodyPr>
          <a:lstStyle/>
          <a:p>
            <a:pPr algn="just">
              <a:lnSpc>
                <a:spcPct val="150000"/>
              </a:lnSpc>
              <a:spcAft>
                <a:spcPts val="0"/>
              </a:spcAft>
            </a:pPr>
            <a:r>
              <a:rPr lang="en-US" sz="2800" b="1" kern="100" dirty="0">
                <a:solidFill>
                  <a:srgbClr val="000000"/>
                </a:solidFill>
                <a:latin typeface="Times New Roman" panose="02020603050405020304" pitchFamily="18" charset="0"/>
                <a:ea typeface="Times New Roman" panose="02020603050405020304" pitchFamily="18" charset="0"/>
              </a:rPr>
              <a:t>PHIẾU HỌC TẬP SỐ 1</a:t>
            </a:r>
            <a:endParaRPr lang="en-US" sz="2800" b="1" dirty="0">
              <a:effectLst/>
              <a:latin typeface="Times New Roman" panose="02020603050405020304" pitchFamily="18" charset="0"/>
              <a:ea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714374383"/>
              </p:ext>
            </p:extLst>
          </p:nvPr>
        </p:nvGraphicFramePr>
        <p:xfrm>
          <a:off x="5804028" y="3244679"/>
          <a:ext cx="5330463" cy="1962912"/>
        </p:xfrm>
        <a:graphic>
          <a:graphicData uri="http://schemas.openxmlformats.org/drawingml/2006/table">
            <a:tbl>
              <a:tblPr firstRow="1" firstCol="1" bandRow="1"/>
              <a:tblGrid>
                <a:gridCol w="2664686">
                  <a:extLst>
                    <a:ext uri="{9D8B030D-6E8A-4147-A177-3AD203B41FA5}">
                      <a16:colId xmlns:a16="http://schemas.microsoft.com/office/drawing/2014/main" val="567546546"/>
                    </a:ext>
                  </a:extLst>
                </a:gridCol>
                <a:gridCol w="2665777">
                  <a:extLst>
                    <a:ext uri="{9D8B030D-6E8A-4147-A177-3AD203B41FA5}">
                      <a16:colId xmlns:a16="http://schemas.microsoft.com/office/drawing/2014/main" val="833709740"/>
                    </a:ext>
                  </a:extLst>
                </a:gridCol>
              </a:tblGrid>
              <a:tr h="0">
                <a:tc>
                  <a:txBody>
                    <a:bodyPr/>
                    <a:lstStyle/>
                    <a:p>
                      <a:pPr marR="30480" algn="just">
                        <a:lnSpc>
                          <a:spcPct val="115000"/>
                        </a:lnSpc>
                        <a:spcAft>
                          <a:spcPts val="12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R="30480" algn="just">
                        <a:lnSpc>
                          <a:spcPct val="115000"/>
                        </a:lnSpc>
                        <a:spcAft>
                          <a:spcPts val="12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 Hán Việt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612138071"/>
                  </a:ext>
                </a:extLst>
              </a:tr>
              <a:tr h="0">
                <a:tc>
                  <a:txBody>
                    <a:bodyPr/>
                    <a:lstStyle/>
                    <a:p>
                      <a:pPr marR="30480" algn="just">
                        <a:lnSpc>
                          <a:spcPct val="115000"/>
                        </a:lnSpc>
                        <a:spcAft>
                          <a:spcPts val="1200"/>
                        </a:spcAft>
                      </a:pPr>
                      <a:r>
                        <a:rPr lang="en-US"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 (biển)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 đăng,…….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6985088"/>
                  </a:ext>
                </a:extLst>
              </a:tr>
              <a:tr h="0">
                <a:tc>
                  <a:txBody>
                    <a:bodyPr/>
                    <a:lstStyle/>
                    <a:p>
                      <a:pPr marR="30480" algn="just">
                        <a:lnSpc>
                          <a:spcPct val="115000"/>
                        </a:lnSpc>
                        <a:spcAft>
                          <a:spcPts val="1200"/>
                        </a:spcAft>
                      </a:pPr>
                      <a:r>
                        <a:rPr lang="en-US"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Thủy (nước)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Thủy nông,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4793267"/>
                  </a:ext>
                </a:extLst>
              </a:tr>
              <a:tr h="0">
                <a:tc>
                  <a:txBody>
                    <a:bodyPr/>
                    <a:lstStyle/>
                    <a:p>
                      <a:pPr marR="30480" algn="just">
                        <a:lnSpc>
                          <a:spcPct val="115000"/>
                        </a:lnSpc>
                        <a:spcAft>
                          <a:spcPts val="1200"/>
                        </a:spcAft>
                      </a:pP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5362722"/>
                  </a:ext>
                </a:extLst>
              </a:tr>
            </a:tbl>
          </a:graphicData>
        </a:graphic>
      </p:graphicFrame>
      <p:sp>
        <p:nvSpPr>
          <p:cNvPr id="20" name="Rounded Rectangular Callout 19"/>
          <p:cNvSpPr/>
          <p:nvPr/>
        </p:nvSpPr>
        <p:spPr>
          <a:xfrm>
            <a:off x="796413" y="2332534"/>
            <a:ext cx="4240618" cy="2482799"/>
          </a:xfrm>
          <a:prstGeom prst="wedgeRoundRectCallout">
            <a:avLst>
              <a:gd name="adj1" fmla="val 67257"/>
              <a:gd name="adj2" fmla="val 51309"/>
              <a:gd name="adj3" fmla="val 1666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 name="Rectangle 25"/>
          <p:cNvSpPr/>
          <p:nvPr/>
        </p:nvSpPr>
        <p:spPr>
          <a:xfrm>
            <a:off x="964755" y="2401173"/>
            <a:ext cx="3713201" cy="2308324"/>
          </a:xfrm>
          <a:prstGeom prst="rect">
            <a:avLst/>
          </a:prstGeom>
        </p:spPr>
        <p:txBody>
          <a:bodyPr wrap="square">
            <a:spAutoFit/>
          </a:bodyPr>
          <a:lstStyle/>
          <a:p>
            <a:pPr algn="just">
              <a:lnSpc>
                <a:spcPct val="150000"/>
              </a:lnSpc>
              <a:spcAft>
                <a:spcPts val="0"/>
              </a:spcAft>
            </a:pPr>
            <a:r>
              <a:rPr lang="en-US" sz="2400" kern="100" dirty="0" err="1">
                <a:solidFill>
                  <a:srgbClr val="000000"/>
                </a:solidFill>
                <a:latin typeface="Times New Roman" panose="02020603050405020304" pitchFamily="18" charset="0"/>
                <a:ea typeface="Times New Roman" panose="02020603050405020304" pitchFamily="18" charset="0"/>
              </a:rPr>
              <a:t>Từ</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những</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yếu</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tố</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Hán</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Việt</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hải</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biển</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thủy</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nước</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em</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hãy</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tạo</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ra</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các</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từ</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Hán</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Việt</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giải</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nghĩa</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từ</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đó</a:t>
            </a:r>
            <a:r>
              <a:rPr lang="en-US" sz="2400" kern="100" dirty="0">
                <a:solidFill>
                  <a:srgbClr val="000000"/>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1035135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405439"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38174" y="985835"/>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thuyết</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4956" y="1532653"/>
            <a:ext cx="3056799" cy="587853"/>
          </a:xfrm>
          <a:prstGeom prst="rect">
            <a:avLst/>
          </a:prstGeom>
        </p:spPr>
        <p:txBody>
          <a:bodyPr wrap="none">
            <a:spAutoFit/>
          </a:bodyPr>
          <a:lstStyle/>
          <a:p>
            <a:pPr marL="30480" marR="30480" algn="just">
              <a:lnSpc>
                <a:spcPct val="115000"/>
              </a:lnSpc>
              <a:spcAft>
                <a:spcPts val="1200"/>
              </a:spcAft>
            </a:pPr>
            <a:r>
              <a:rPr lang="en-US" sz="2800" b="1" kern="100" dirty="0">
                <a:solidFill>
                  <a:srgbClr val="000000"/>
                </a:solidFill>
                <a:latin typeface="Times New Roman" panose="02020603050405020304" pitchFamily="18" charset="0"/>
                <a:ea typeface="SimSun" panose="02010600030101010101" pitchFamily="2" charset="-122"/>
              </a:rPr>
              <a:t>2. </a:t>
            </a:r>
            <a:r>
              <a:rPr lang="vi-VN" sz="2800" b="1" kern="100" dirty="0">
                <a:solidFill>
                  <a:srgbClr val="000000"/>
                </a:solidFill>
                <a:latin typeface="Times New Roman" panose="02020603050405020304" pitchFamily="18" charset="0"/>
                <a:ea typeface="SimSun" panose="02010600030101010101" pitchFamily="2" charset="-122"/>
              </a:rPr>
              <a:t>Yếu tố Hán Việt</a:t>
            </a:r>
            <a:endParaRPr lang="en-US" sz="2800" dirty="0">
              <a:effectLst/>
              <a:latin typeface="Times New Roman" panose="02020603050405020304" pitchFamily="18" charset="0"/>
              <a:ea typeface="Times New Roman" panose="02020603050405020304" pitchFamily="18" charset="0"/>
            </a:endParaRPr>
          </a:p>
        </p:txBody>
      </p:sp>
      <p:grpSp>
        <p:nvGrpSpPr>
          <p:cNvPr id="19" name="Group 18"/>
          <p:cNvGrpSpPr/>
          <p:nvPr/>
        </p:nvGrpSpPr>
        <p:grpSpPr>
          <a:xfrm>
            <a:off x="3581755" y="1309660"/>
            <a:ext cx="8098968" cy="2104765"/>
            <a:chOff x="3581755" y="1309660"/>
            <a:chExt cx="8098968" cy="2104765"/>
          </a:xfrm>
        </p:grpSpPr>
        <p:pic>
          <p:nvPicPr>
            <p:cNvPr id="12" name="Picture 11"/>
            <p:cNvPicPr>
              <a:picLocks noChangeAspect="1"/>
            </p:cNvPicPr>
            <p:nvPr/>
          </p:nvPicPr>
          <p:blipFill>
            <a:blip r:embed="rId7"/>
            <a:stretch>
              <a:fillRect/>
            </a:stretch>
          </p:blipFill>
          <p:spPr>
            <a:xfrm>
              <a:off x="3581755" y="1309660"/>
              <a:ext cx="8098968" cy="2104765"/>
            </a:xfrm>
            <a:prstGeom prst="rect">
              <a:avLst/>
            </a:prstGeom>
          </p:spPr>
        </p:pic>
        <p:sp>
          <p:nvSpPr>
            <p:cNvPr id="16" name="Rectangle 15"/>
            <p:cNvSpPr/>
            <p:nvPr/>
          </p:nvSpPr>
          <p:spPr>
            <a:xfrm>
              <a:off x="4627597" y="1612515"/>
              <a:ext cx="6529388" cy="1578894"/>
            </a:xfrm>
            <a:prstGeom prst="rect">
              <a:avLst/>
            </a:prstGeom>
          </p:spPr>
          <p:txBody>
            <a:bodyPr wrap="square">
              <a:spAutoFit/>
            </a:bodyPr>
            <a:lstStyle/>
            <a:p>
              <a:pPr marL="30480" marR="30480" algn="just">
                <a:lnSpc>
                  <a:spcPct val="115000"/>
                </a:lnSpc>
                <a:spcAft>
                  <a:spcPts val="1200"/>
                </a:spcAft>
              </a:pPr>
              <a:r>
                <a:rPr lang="en-US" sz="2800" kern="100" dirty="0" err="1">
                  <a:solidFill>
                    <a:srgbClr val="000000"/>
                  </a:solidFill>
                  <a:latin typeface="Times New Roman" panose="02020603050405020304" pitchFamily="18" charset="0"/>
                  <a:ea typeface="SimSun" panose="02010600030101010101" pitchFamily="2" charset="-122"/>
                </a:rPr>
                <a:t>Trong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tiếng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Việt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có</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một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bộ</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phận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lớn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các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yếu</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tố</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Hán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Việt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có</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khả</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năng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tạo</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nên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rất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nhiều</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từ</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khác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nhau</a:t>
              </a:r>
              <a:endParaRPr lang="en-US" sz="2800" dirty="0">
                <a:effectLst/>
                <a:latin typeface="Times New Roman" panose="02020603050405020304" pitchFamily="18" charset="0"/>
                <a:ea typeface="Times New Roman" panose="02020603050405020304" pitchFamily="18" charset="0"/>
              </a:endParaRPr>
            </a:p>
          </p:txBody>
        </p:sp>
      </p:grpSp>
      <p:sp>
        <p:nvSpPr>
          <p:cNvPr id="17" name="Rectangle 16"/>
          <p:cNvSpPr/>
          <p:nvPr/>
        </p:nvSpPr>
        <p:spPr>
          <a:xfrm>
            <a:off x="638174" y="3253974"/>
            <a:ext cx="1244251" cy="523220"/>
          </a:xfrm>
          <a:prstGeom prst="rect">
            <a:avLst/>
          </a:prstGeom>
        </p:spPr>
        <p:txBody>
          <a:bodyPr wrap="none">
            <a:spAutoFit/>
          </a:bodyPr>
          <a:lstStyle/>
          <a:p>
            <a:r>
              <a:rPr lang="en-US" sz="2800" b="1" kern="100" dirty="0" err="1">
                <a:solidFill>
                  <a:srgbClr val="000000"/>
                </a:solidFill>
                <a:latin typeface="Times New Roman" panose="02020603050405020304" pitchFamily="18" charset="0"/>
                <a:ea typeface="SimSun" panose="02010600030101010101" pitchFamily="2" charset="-122"/>
              </a:rPr>
              <a:t>Ví</a:t>
            </a:r>
            <a:r>
              <a:rPr lang="en-US" sz="2800" b="1" kern="100" dirty="0">
                <a:solidFill>
                  <a:srgbClr val="000000"/>
                </a:solidFill>
                <a:latin typeface="Times New Roman" panose="02020603050405020304" pitchFamily="18" charset="0"/>
                <a:ea typeface="SimSun" panose="02010600030101010101" pitchFamily="2" charset="-122"/>
              </a:rPr>
              <a:t> </a:t>
            </a:r>
            <a:r>
              <a:rPr lang="en-US" sz="2800" b="1" kern="100" dirty="0" err="1">
                <a:solidFill>
                  <a:srgbClr val="000000"/>
                </a:solidFill>
                <a:latin typeface="Times New Roman" panose="02020603050405020304" pitchFamily="18" charset="0"/>
                <a:ea typeface="SimSun" panose="02010600030101010101" pitchFamily="2" charset="-122"/>
              </a:rPr>
              <a:t>dụ</a:t>
            </a:r>
            <a:r>
              <a:rPr lang="en-US" sz="2800" b="1" kern="100" dirty="0">
                <a:solidFill>
                  <a:srgbClr val="000000"/>
                </a:solidFill>
                <a:latin typeface="Times New Roman" panose="02020603050405020304" pitchFamily="18" charset="0"/>
                <a:ea typeface="SimSun" panose="02010600030101010101" pitchFamily="2" charset="-122"/>
              </a:rPr>
              <a:t>: </a:t>
            </a:r>
            <a:endParaRPr lang="en-US" sz="2800" dirty="0"/>
          </a:p>
        </p:txBody>
      </p:sp>
      <p:graphicFrame>
        <p:nvGraphicFramePr>
          <p:cNvPr id="18" name="Table 17"/>
          <p:cNvGraphicFramePr>
            <a:graphicFrameLocks noGrp="1"/>
          </p:cNvGraphicFramePr>
          <p:nvPr>
            <p:extLst>
              <p:ext uri="{D42A27DB-BD31-4B8C-83A1-F6EECF244321}">
                <p14:modId xmlns:p14="http://schemas.microsoft.com/office/powerpoint/2010/main" val="4025701632"/>
              </p:ext>
            </p:extLst>
          </p:nvPr>
        </p:nvGraphicFramePr>
        <p:xfrm>
          <a:off x="755189" y="3829895"/>
          <a:ext cx="10845800" cy="2359152"/>
        </p:xfrm>
        <a:graphic>
          <a:graphicData uri="http://schemas.openxmlformats.org/drawingml/2006/table">
            <a:tbl>
              <a:tblPr firstRow="1" firstCol="1" bandRow="1"/>
              <a:tblGrid>
                <a:gridCol w="3058748">
                  <a:extLst>
                    <a:ext uri="{9D8B030D-6E8A-4147-A177-3AD203B41FA5}">
                      <a16:colId xmlns:a16="http://schemas.microsoft.com/office/drawing/2014/main" val="3405015214"/>
                    </a:ext>
                  </a:extLst>
                </a:gridCol>
                <a:gridCol w="7787052">
                  <a:extLst>
                    <a:ext uri="{9D8B030D-6E8A-4147-A177-3AD203B41FA5}">
                      <a16:colId xmlns:a16="http://schemas.microsoft.com/office/drawing/2014/main" val="2641177337"/>
                    </a:ext>
                  </a:extLst>
                </a:gridCol>
              </a:tblGrid>
              <a:tr h="0">
                <a:tc>
                  <a:txBody>
                    <a:bodyPr/>
                    <a:lstStyle/>
                    <a:p>
                      <a:pPr marR="30480" algn="just">
                        <a:lnSpc>
                          <a:spcPct val="115000"/>
                        </a:lnSpc>
                        <a:spcAft>
                          <a:spcPts val="12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390891"/>
                  </a:ext>
                </a:extLst>
              </a:tr>
              <a:tr h="0">
                <a:tc>
                  <a:txBody>
                    <a:bodyPr/>
                    <a:lstStyle/>
                    <a:p>
                      <a:pPr marR="30480" algn="just">
                        <a:lnSpc>
                          <a:spcPct val="115000"/>
                        </a:lnSpc>
                        <a:spcAft>
                          <a:spcPts val="120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 (biển)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5638107"/>
                  </a:ext>
                </a:extLst>
              </a:tr>
              <a:tr h="0">
                <a:tc>
                  <a:txBody>
                    <a:bodyPr/>
                    <a:lstStyle/>
                    <a:p>
                      <a:pPr marR="30480" algn="just">
                        <a:lnSpc>
                          <a:spcPct val="115000"/>
                        </a:lnSpc>
                        <a:spcAft>
                          <a:spcPts val="120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Thủy (nước)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2110105" algn="l"/>
                        </a:tabLst>
                      </a:pP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quái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canh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9125702"/>
                  </a:ext>
                </a:extLst>
              </a:tr>
              <a:tr h="0">
                <a:tc>
                  <a:txBody>
                    <a:bodyPr/>
                    <a:lstStyle/>
                    <a:p>
                      <a:pPr marR="30480" algn="just">
                        <a:lnSpc>
                          <a:spcPct val="115000"/>
                        </a:lnSpc>
                        <a:spcAft>
                          <a:spcPts val="120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 (nhà)</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 gia đình, gia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phả</a:t>
                      </a: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 gia sản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7204514"/>
                  </a:ext>
                </a:extLst>
              </a:tr>
            </a:tbl>
          </a:graphicData>
        </a:graphic>
      </p:graphicFrame>
    </p:spTree>
    <p:extLst>
      <p:ext uri="{BB962C8B-B14F-4D97-AF65-F5344CB8AC3E}">
        <p14:creationId xmlns:p14="http://schemas.microsoft.com/office/powerpoint/2010/main" val="215116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r>
              <a:rPr lang="pt-BR" sz="2800" b="1" dirty="0">
                <a:solidFill>
                  <a:srgbClr val="7030A0"/>
                </a:solidFill>
                <a:latin typeface="Times New Roman" panose="02020603050405020304" pitchFamily="18" charset="0"/>
                <a:ea typeface="MS Mincho"/>
              </a:rPr>
              <a:t>Thực hành tiếng Việt</a:t>
            </a:r>
            <a:endParaRPr lang="en-US" sz="2800" dirty="0"/>
          </a:p>
        </p:txBody>
      </p:sp>
      <p:sp>
        <p:nvSpPr>
          <p:cNvPr id="9" name="Rectangle 8"/>
          <p:cNvSpPr/>
          <p:nvPr/>
        </p:nvSpPr>
        <p:spPr>
          <a:xfrm>
            <a:off x="551691" y="1045361"/>
            <a:ext cx="2236510" cy="587853"/>
          </a:xfrm>
          <a:prstGeom prst="rect">
            <a:avLst/>
          </a:prstGeom>
        </p:spPr>
        <p:txBody>
          <a:bodyPr wrap="none">
            <a:spAutoFit/>
          </a:bodyPr>
          <a:lstStyle/>
          <a:p>
            <a:pPr>
              <a:lnSpc>
                <a:spcPct val="115000"/>
              </a:lnSpc>
              <a:spcAft>
                <a:spcPts val="0"/>
              </a:spcAft>
              <a:tabLst>
                <a:tab pos="1386840" algn="l"/>
              </a:tabLst>
            </a:pPr>
            <a:r>
              <a:rPr lang="en-US" sz="2800" b="1" dirty="0" err="1">
                <a:solidFill>
                  <a:srgbClr val="FF0000"/>
                </a:solidFill>
                <a:latin typeface="Times New Roman" panose="02020603050405020304" pitchFamily="18" charset="0"/>
                <a:ea typeface="Times New Roman" panose="02020603050405020304" pitchFamily="18" charset="0"/>
              </a:rPr>
              <a:t>II.Thực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hành</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7"/>
          <a:stretch>
            <a:fillRect/>
          </a:stretch>
        </p:blipFill>
        <p:spPr>
          <a:xfrm>
            <a:off x="1397039" y="1861154"/>
            <a:ext cx="2522013" cy="2045970"/>
          </a:xfrm>
          <a:prstGeom prst="rect">
            <a:avLst/>
          </a:prstGeom>
        </p:spPr>
      </p:pic>
      <p:pic>
        <p:nvPicPr>
          <p:cNvPr id="24" name="Picture 23"/>
          <p:cNvPicPr>
            <a:picLocks noChangeAspect="1"/>
          </p:cNvPicPr>
          <p:nvPr/>
        </p:nvPicPr>
        <p:blipFill>
          <a:blip r:embed="rId7"/>
          <a:stretch>
            <a:fillRect/>
          </a:stretch>
        </p:blipFill>
        <p:spPr>
          <a:xfrm>
            <a:off x="4822294" y="1861154"/>
            <a:ext cx="2522013" cy="2045970"/>
          </a:xfrm>
          <a:prstGeom prst="rect">
            <a:avLst/>
          </a:prstGeom>
        </p:spPr>
      </p:pic>
      <p:pic>
        <p:nvPicPr>
          <p:cNvPr id="25" name="Picture 24"/>
          <p:cNvPicPr>
            <a:picLocks noChangeAspect="1"/>
          </p:cNvPicPr>
          <p:nvPr/>
        </p:nvPicPr>
        <p:blipFill>
          <a:blip r:embed="rId7"/>
          <a:stretch>
            <a:fillRect/>
          </a:stretch>
        </p:blipFill>
        <p:spPr>
          <a:xfrm>
            <a:off x="8247549" y="1861154"/>
            <a:ext cx="2522013" cy="2045970"/>
          </a:xfrm>
          <a:prstGeom prst="rect">
            <a:avLst/>
          </a:prstGeom>
        </p:spPr>
      </p:pic>
      <p:sp>
        <p:nvSpPr>
          <p:cNvPr id="11" name="Rectangle 10"/>
          <p:cNvSpPr/>
          <p:nvPr/>
        </p:nvSpPr>
        <p:spPr>
          <a:xfrm>
            <a:off x="1834644" y="3940172"/>
            <a:ext cx="1441964" cy="4818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NHÓM 1</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5274685" y="3940172"/>
            <a:ext cx="1441964" cy="4818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NHÓM 2</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8889992" y="3940172"/>
            <a:ext cx="1441964" cy="4818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NHÓM 3</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472183" y="4563541"/>
            <a:ext cx="2629621" cy="523220"/>
          </a:xfrm>
          <a:prstGeom prst="rect">
            <a:avLst/>
          </a:prstGeom>
        </p:spPr>
        <p:txBody>
          <a:bodyPr wrap="square">
            <a:spAutoFit/>
          </a:bodyPr>
          <a:lstStyle/>
          <a:p>
            <a:pPr algn="just">
              <a:spcAft>
                <a:spcPts val="1200"/>
              </a:spcAft>
            </a:pP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1/</a:t>
            </a:r>
            <a:r>
              <a:rPr lang="en-US" sz="2800" b="1" dirty="0" err="1">
                <a:latin typeface="Times New Roman" panose="02020603050405020304" pitchFamily="18" charset="0"/>
                <a:ea typeface="Times New Roman" panose="02020603050405020304" pitchFamily="18" charset="0"/>
              </a:rPr>
              <a:t>Tr</a:t>
            </a:r>
            <a:r>
              <a:rPr lang="en-US" sz="2800" b="1" dirty="0">
                <a:latin typeface="Times New Roman" panose="02020603050405020304" pitchFamily="18" charset="0"/>
                <a:ea typeface="Times New Roman" panose="02020603050405020304" pitchFamily="18" charset="0"/>
              </a:rPr>
              <a:t> 50 </a:t>
            </a:r>
          </a:p>
        </p:txBody>
      </p:sp>
      <p:sp>
        <p:nvSpPr>
          <p:cNvPr id="21" name="Rectangle 20"/>
          <p:cNvSpPr/>
          <p:nvPr/>
        </p:nvSpPr>
        <p:spPr>
          <a:xfrm>
            <a:off x="4897438" y="4563541"/>
            <a:ext cx="2897741" cy="523220"/>
          </a:xfrm>
          <a:prstGeom prst="rect">
            <a:avLst/>
          </a:prstGeom>
        </p:spPr>
        <p:txBody>
          <a:bodyPr wrap="square">
            <a:spAutoFit/>
          </a:bodyPr>
          <a:lstStyle/>
          <a:p>
            <a:pPr algn="just">
              <a:spcAft>
                <a:spcPts val="1200"/>
              </a:spcAft>
            </a:pP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2/</a:t>
            </a:r>
            <a:r>
              <a:rPr lang="en-US" sz="2800" b="1" dirty="0" err="1">
                <a:latin typeface="Times New Roman" panose="02020603050405020304" pitchFamily="18" charset="0"/>
                <a:ea typeface="Times New Roman" panose="02020603050405020304" pitchFamily="18" charset="0"/>
              </a:rPr>
              <a:t>Tr</a:t>
            </a:r>
            <a:r>
              <a:rPr lang="en-US" sz="2800" b="1" dirty="0">
                <a:latin typeface="Times New Roman" panose="02020603050405020304" pitchFamily="18" charset="0"/>
                <a:ea typeface="Times New Roman" panose="02020603050405020304" pitchFamily="18" charset="0"/>
              </a:rPr>
              <a:t> </a:t>
            </a:r>
            <a:r>
              <a:rPr lang="en-US" sz="2800" b="1" dirty="0" smtClean="0">
                <a:latin typeface="Times New Roman" panose="02020603050405020304" pitchFamily="18" charset="0"/>
                <a:ea typeface="Times New Roman" panose="02020603050405020304" pitchFamily="18" charset="0"/>
              </a:rPr>
              <a:t>50</a:t>
            </a:r>
            <a:endParaRPr lang="en-US" sz="2800" b="1" dirty="0">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8362678" y="4563541"/>
            <a:ext cx="2564035" cy="523220"/>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3/</a:t>
            </a:r>
            <a:r>
              <a:rPr lang="en-US" sz="2800" b="1" dirty="0" err="1">
                <a:latin typeface="Times New Roman" panose="02020603050405020304" pitchFamily="18" charset="0"/>
                <a:ea typeface="Times New Roman" panose="02020603050405020304" pitchFamily="18" charset="0"/>
              </a:rPr>
              <a:t>Tr</a:t>
            </a:r>
            <a:r>
              <a:rPr lang="en-US" sz="2800" b="1" dirty="0">
                <a:latin typeface="Times New Roman" panose="02020603050405020304" pitchFamily="18" charset="0"/>
                <a:ea typeface="Times New Roman" panose="02020603050405020304" pitchFamily="18" charset="0"/>
              </a:rPr>
              <a:t> 50 </a:t>
            </a:r>
            <a:endParaRPr lang="en-US" sz="2800" b="1" dirty="0"/>
          </a:p>
        </p:txBody>
      </p:sp>
    </p:spTree>
    <p:extLst>
      <p:ext uri="{BB962C8B-B14F-4D97-AF65-F5344CB8AC3E}">
        <p14:creationId xmlns:p14="http://schemas.microsoft.com/office/powerpoint/2010/main" val="14292145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551691" y="1045361"/>
            <a:ext cx="223651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42458" y="1633214"/>
            <a:ext cx="3517310" cy="587853"/>
          </a:xfrm>
          <a:prstGeom prst="rect">
            <a:avLst/>
          </a:prstGeom>
        </p:spPr>
        <p:txBody>
          <a:bodyPr wrap="none">
            <a:spAutoFit/>
          </a:bodyPr>
          <a:lstStyle/>
          <a:p>
            <a:pPr>
              <a:lnSpc>
                <a:spcPct val="115000"/>
              </a:lnSpc>
              <a:spcAft>
                <a:spcPts val="0"/>
              </a:spcAft>
              <a:tabLst>
                <a:tab pos="1386840" algn="l"/>
              </a:tabLst>
            </a:pPr>
            <a:r>
              <a:rPr lang="en-US" sz="2800" b="1" dirty="0">
                <a:solidFill>
                  <a:srgbClr val="0070C0"/>
                </a:solidFill>
                <a:latin typeface="Times New Roman" panose="02020603050405020304" pitchFamily="18" charset="0"/>
                <a:ea typeface="Times New Roman" panose="02020603050405020304" pitchFamily="18" charset="0"/>
              </a:rPr>
              <a:t>1.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1/ </a:t>
            </a:r>
            <a:r>
              <a:rPr lang="en-US" sz="2800" b="1" dirty="0" err="1">
                <a:solidFill>
                  <a:srgbClr val="0070C0"/>
                </a:solidFill>
                <a:latin typeface="Times New Roman" panose="02020603050405020304" pitchFamily="18" charset="0"/>
                <a:ea typeface="Times New Roman" panose="02020603050405020304" pitchFamily="18" charset="0"/>
              </a:rPr>
              <a:t>trang</a:t>
            </a:r>
            <a:r>
              <a:rPr lang="en-US" sz="2800" b="1" dirty="0">
                <a:solidFill>
                  <a:srgbClr val="0070C0"/>
                </a:solidFill>
                <a:latin typeface="Times New Roman" panose="02020603050405020304" pitchFamily="18" charset="0"/>
                <a:ea typeface="Times New Roman" panose="02020603050405020304" pitchFamily="18" charset="0"/>
              </a:rPr>
              <a:t> 50:</a:t>
            </a:r>
            <a:endParaRPr lang="en-US" sz="2800" dirty="0">
              <a:effectLst/>
              <a:latin typeface="Times New Roman" panose="02020603050405020304" pitchFamily="18" charset="0"/>
              <a:ea typeface="Times New Roman" panose="02020603050405020304" pitchFamily="18" charset="0"/>
            </a:endParaRPr>
          </a:p>
        </p:txBody>
      </p:sp>
      <p:grpSp>
        <p:nvGrpSpPr>
          <p:cNvPr id="7" name="Group 6"/>
          <p:cNvGrpSpPr/>
          <p:nvPr/>
        </p:nvGrpSpPr>
        <p:grpSpPr>
          <a:xfrm>
            <a:off x="6403812" y="1544927"/>
            <a:ext cx="4939162" cy="4473350"/>
            <a:chOff x="5797664" y="1625717"/>
            <a:chExt cx="4378457" cy="4288156"/>
          </a:xfrm>
        </p:grpSpPr>
        <p:sp>
          <p:nvSpPr>
            <p:cNvPr id="12" name="Freeform 11"/>
            <p:cNvSpPr/>
            <p:nvPr/>
          </p:nvSpPr>
          <p:spPr>
            <a:xfrm>
              <a:off x="8399938" y="1625717"/>
              <a:ext cx="776798" cy="776798"/>
            </a:xfrm>
            <a:custGeom>
              <a:avLst/>
              <a:gdLst>
                <a:gd name="connsiteX0" fmla="*/ 0 w 776798"/>
                <a:gd name="connsiteY0" fmla="*/ 0 h 776798"/>
                <a:gd name="connsiteX1" fmla="*/ 776798 w 776798"/>
                <a:gd name="connsiteY1" fmla="*/ 0 h 776798"/>
                <a:gd name="connsiteX2" fmla="*/ 776798 w 776798"/>
                <a:gd name="connsiteY2" fmla="*/ 776798 h 776798"/>
                <a:gd name="connsiteX3" fmla="*/ 0 w 776798"/>
                <a:gd name="connsiteY3" fmla="*/ 776798 h 776798"/>
                <a:gd name="connsiteX4" fmla="*/ 0 w 776798"/>
                <a:gd name="connsiteY4" fmla="*/ 0 h 776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798" h="776798">
                  <a:moveTo>
                    <a:pt x="0" y="0"/>
                  </a:moveTo>
                  <a:lnTo>
                    <a:pt x="776798" y="0"/>
                  </a:lnTo>
                  <a:lnTo>
                    <a:pt x="776798" y="776798"/>
                  </a:lnTo>
                  <a:lnTo>
                    <a:pt x="0" y="7767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err="1" smtClean="0">
                  <a:latin typeface="Times New Roman" panose="02020603050405020304" pitchFamily="18" charset="0"/>
                  <a:cs typeface="Times New Roman" panose="02020603050405020304" pitchFamily="18" charset="0"/>
                </a:rPr>
                <a:t>Nhận</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thức</a:t>
              </a:r>
              <a:endParaRPr lang="en-US" sz="1900" kern="1200" dirty="0">
                <a:latin typeface="Times New Roman" panose="02020603050405020304" pitchFamily="18" charset="0"/>
                <a:cs typeface="Times New Roman" panose="02020603050405020304" pitchFamily="18" charset="0"/>
              </a:endParaRPr>
            </a:p>
          </p:txBody>
        </p:sp>
        <p:sp>
          <p:nvSpPr>
            <p:cNvPr id="16" name="Circular Arrow 15"/>
            <p:cNvSpPr/>
            <p:nvPr/>
          </p:nvSpPr>
          <p:spPr>
            <a:xfrm>
              <a:off x="5975653" y="1667093"/>
              <a:ext cx="4022479" cy="4022479"/>
            </a:xfrm>
            <a:prstGeom prst="circularArrow">
              <a:avLst>
                <a:gd name="adj1" fmla="val 3766"/>
                <a:gd name="adj2" fmla="val 234974"/>
                <a:gd name="adj3" fmla="val 19826336"/>
                <a:gd name="adj4" fmla="val 18606137"/>
                <a:gd name="adj5" fmla="val 439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9399323" y="2878907"/>
              <a:ext cx="776798" cy="776798"/>
            </a:xfrm>
            <a:custGeom>
              <a:avLst/>
              <a:gdLst>
                <a:gd name="connsiteX0" fmla="*/ 0 w 776798"/>
                <a:gd name="connsiteY0" fmla="*/ 0 h 776798"/>
                <a:gd name="connsiteX1" fmla="*/ 776798 w 776798"/>
                <a:gd name="connsiteY1" fmla="*/ 0 h 776798"/>
                <a:gd name="connsiteX2" fmla="*/ 776798 w 776798"/>
                <a:gd name="connsiteY2" fmla="*/ 776798 h 776798"/>
                <a:gd name="connsiteX3" fmla="*/ 0 w 776798"/>
                <a:gd name="connsiteY3" fmla="*/ 776798 h 776798"/>
                <a:gd name="connsiteX4" fmla="*/ 0 w 776798"/>
                <a:gd name="connsiteY4" fmla="*/ 0 h 776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798" h="776798">
                  <a:moveTo>
                    <a:pt x="0" y="0"/>
                  </a:moveTo>
                  <a:lnTo>
                    <a:pt x="776798" y="0"/>
                  </a:lnTo>
                  <a:lnTo>
                    <a:pt x="776798" y="776798"/>
                  </a:lnTo>
                  <a:lnTo>
                    <a:pt x="0" y="7767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err="1" smtClean="0">
                  <a:latin typeface="Times New Roman" panose="02020603050405020304" pitchFamily="18" charset="0"/>
                  <a:cs typeface="Times New Roman" panose="02020603050405020304" pitchFamily="18" charset="0"/>
                </a:rPr>
                <a:t>Cộng</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đồng</a:t>
              </a:r>
              <a:endParaRPr lang="en-US" sz="1900" kern="1200" dirty="0">
                <a:latin typeface="Times New Roman" panose="02020603050405020304" pitchFamily="18" charset="0"/>
                <a:cs typeface="Times New Roman" panose="02020603050405020304" pitchFamily="18" charset="0"/>
              </a:endParaRPr>
            </a:p>
          </p:txBody>
        </p:sp>
        <p:sp>
          <p:nvSpPr>
            <p:cNvPr id="18" name="Circular Arrow 17"/>
            <p:cNvSpPr/>
            <p:nvPr/>
          </p:nvSpPr>
          <p:spPr>
            <a:xfrm>
              <a:off x="5975653" y="1667093"/>
              <a:ext cx="4022479" cy="4022479"/>
            </a:xfrm>
            <a:prstGeom prst="circularArrow">
              <a:avLst>
                <a:gd name="adj1" fmla="val 3766"/>
                <a:gd name="adj2" fmla="val 234974"/>
                <a:gd name="adj3" fmla="val 1229460"/>
                <a:gd name="adj4" fmla="val 21557885"/>
                <a:gd name="adj5" fmla="val 439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Freeform 18"/>
            <p:cNvSpPr/>
            <p:nvPr/>
          </p:nvSpPr>
          <p:spPr>
            <a:xfrm>
              <a:off x="9042647" y="4441608"/>
              <a:ext cx="776798" cy="776798"/>
            </a:xfrm>
            <a:custGeom>
              <a:avLst/>
              <a:gdLst>
                <a:gd name="connsiteX0" fmla="*/ 0 w 776798"/>
                <a:gd name="connsiteY0" fmla="*/ 0 h 776798"/>
                <a:gd name="connsiteX1" fmla="*/ 776798 w 776798"/>
                <a:gd name="connsiteY1" fmla="*/ 0 h 776798"/>
                <a:gd name="connsiteX2" fmla="*/ 776798 w 776798"/>
                <a:gd name="connsiteY2" fmla="*/ 776798 h 776798"/>
                <a:gd name="connsiteX3" fmla="*/ 0 w 776798"/>
                <a:gd name="connsiteY3" fmla="*/ 776798 h 776798"/>
                <a:gd name="connsiteX4" fmla="*/ 0 w 776798"/>
                <a:gd name="connsiteY4" fmla="*/ 0 h 776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798" h="776798">
                  <a:moveTo>
                    <a:pt x="0" y="0"/>
                  </a:moveTo>
                  <a:lnTo>
                    <a:pt x="776798" y="0"/>
                  </a:lnTo>
                  <a:lnTo>
                    <a:pt x="776798" y="776798"/>
                  </a:lnTo>
                  <a:lnTo>
                    <a:pt x="0" y="7767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err="1" smtClean="0">
                  <a:latin typeface="Times New Roman" panose="02020603050405020304" pitchFamily="18" charset="0"/>
                  <a:cs typeface="Times New Roman" panose="02020603050405020304" pitchFamily="18" charset="0"/>
                </a:rPr>
                <a:t>Cô</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đơn</a:t>
              </a:r>
              <a:endParaRPr lang="en-US" sz="1900" kern="1200" dirty="0">
                <a:latin typeface="Times New Roman" panose="02020603050405020304" pitchFamily="18" charset="0"/>
                <a:cs typeface="Times New Roman" panose="02020603050405020304" pitchFamily="18" charset="0"/>
              </a:endParaRPr>
            </a:p>
          </p:txBody>
        </p:sp>
        <p:sp>
          <p:nvSpPr>
            <p:cNvPr id="26" name="Circular Arrow 25"/>
            <p:cNvSpPr/>
            <p:nvPr/>
          </p:nvSpPr>
          <p:spPr>
            <a:xfrm>
              <a:off x="5975653" y="1667093"/>
              <a:ext cx="4022479" cy="4022479"/>
            </a:xfrm>
            <a:prstGeom prst="circularArrow">
              <a:avLst>
                <a:gd name="adj1" fmla="val 3766"/>
                <a:gd name="adj2" fmla="val 234974"/>
                <a:gd name="adj3" fmla="val 4436734"/>
                <a:gd name="adj4" fmla="val 3308451"/>
                <a:gd name="adj5" fmla="val 439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Freeform 28"/>
            <p:cNvSpPr/>
            <p:nvPr/>
          </p:nvSpPr>
          <p:spPr>
            <a:xfrm>
              <a:off x="7598493" y="5137075"/>
              <a:ext cx="776798" cy="776798"/>
            </a:xfrm>
            <a:custGeom>
              <a:avLst/>
              <a:gdLst>
                <a:gd name="connsiteX0" fmla="*/ 0 w 776798"/>
                <a:gd name="connsiteY0" fmla="*/ 0 h 776798"/>
                <a:gd name="connsiteX1" fmla="*/ 776798 w 776798"/>
                <a:gd name="connsiteY1" fmla="*/ 0 h 776798"/>
                <a:gd name="connsiteX2" fmla="*/ 776798 w 776798"/>
                <a:gd name="connsiteY2" fmla="*/ 776798 h 776798"/>
                <a:gd name="connsiteX3" fmla="*/ 0 w 776798"/>
                <a:gd name="connsiteY3" fmla="*/ 776798 h 776798"/>
                <a:gd name="connsiteX4" fmla="*/ 0 w 776798"/>
                <a:gd name="connsiteY4" fmla="*/ 0 h 776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798" h="776798">
                  <a:moveTo>
                    <a:pt x="0" y="0"/>
                  </a:moveTo>
                  <a:lnTo>
                    <a:pt x="776798" y="0"/>
                  </a:lnTo>
                  <a:lnTo>
                    <a:pt x="776798" y="776798"/>
                  </a:lnTo>
                  <a:lnTo>
                    <a:pt x="0" y="7767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err="1" smtClean="0">
                  <a:latin typeface="Times New Roman" panose="02020603050405020304" pitchFamily="18" charset="0"/>
                  <a:cs typeface="Times New Roman" panose="02020603050405020304" pitchFamily="18" charset="0"/>
                </a:rPr>
                <a:t>Nghịch</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lí</a:t>
              </a:r>
              <a:endParaRPr lang="en-US" sz="1900" kern="1200" dirty="0">
                <a:latin typeface="Times New Roman" panose="02020603050405020304" pitchFamily="18" charset="0"/>
                <a:cs typeface="Times New Roman" panose="02020603050405020304" pitchFamily="18" charset="0"/>
              </a:endParaRPr>
            </a:p>
          </p:txBody>
        </p:sp>
        <p:sp>
          <p:nvSpPr>
            <p:cNvPr id="34" name="Circular Arrow 33"/>
            <p:cNvSpPr/>
            <p:nvPr/>
          </p:nvSpPr>
          <p:spPr>
            <a:xfrm>
              <a:off x="5975653" y="1667093"/>
              <a:ext cx="4022479" cy="4022479"/>
            </a:xfrm>
            <a:prstGeom prst="circularArrow">
              <a:avLst>
                <a:gd name="adj1" fmla="val 3766"/>
                <a:gd name="adj2" fmla="val 234974"/>
                <a:gd name="adj3" fmla="val 7256575"/>
                <a:gd name="adj4" fmla="val 6128292"/>
                <a:gd name="adj5" fmla="val 439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Freeform 34"/>
            <p:cNvSpPr/>
            <p:nvPr/>
          </p:nvSpPr>
          <p:spPr>
            <a:xfrm>
              <a:off x="6154340" y="4441608"/>
              <a:ext cx="776798" cy="776798"/>
            </a:xfrm>
            <a:custGeom>
              <a:avLst/>
              <a:gdLst>
                <a:gd name="connsiteX0" fmla="*/ 0 w 776798"/>
                <a:gd name="connsiteY0" fmla="*/ 0 h 776798"/>
                <a:gd name="connsiteX1" fmla="*/ 776798 w 776798"/>
                <a:gd name="connsiteY1" fmla="*/ 0 h 776798"/>
                <a:gd name="connsiteX2" fmla="*/ 776798 w 776798"/>
                <a:gd name="connsiteY2" fmla="*/ 776798 h 776798"/>
                <a:gd name="connsiteX3" fmla="*/ 0 w 776798"/>
                <a:gd name="connsiteY3" fmla="*/ 776798 h 776798"/>
                <a:gd name="connsiteX4" fmla="*/ 0 w 776798"/>
                <a:gd name="connsiteY4" fmla="*/ 0 h 776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798" h="776798">
                  <a:moveTo>
                    <a:pt x="0" y="0"/>
                  </a:moveTo>
                  <a:lnTo>
                    <a:pt x="776798" y="0"/>
                  </a:lnTo>
                  <a:lnTo>
                    <a:pt x="776798" y="776798"/>
                  </a:lnTo>
                  <a:lnTo>
                    <a:pt x="0" y="7767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err="1" smtClean="0">
                  <a:latin typeface="Times New Roman" panose="02020603050405020304" pitchFamily="18" charset="0"/>
                  <a:cs typeface="Times New Roman" panose="02020603050405020304" pitchFamily="18" charset="0"/>
                </a:rPr>
                <a:t>Nhân</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loại</a:t>
              </a:r>
              <a:endParaRPr lang="en-US" sz="1900" kern="1200" dirty="0">
                <a:latin typeface="Times New Roman" panose="02020603050405020304" pitchFamily="18" charset="0"/>
                <a:cs typeface="Times New Roman" panose="02020603050405020304" pitchFamily="18" charset="0"/>
              </a:endParaRPr>
            </a:p>
          </p:txBody>
        </p:sp>
        <p:sp>
          <p:nvSpPr>
            <p:cNvPr id="36" name="Circular Arrow 35"/>
            <p:cNvSpPr/>
            <p:nvPr/>
          </p:nvSpPr>
          <p:spPr>
            <a:xfrm>
              <a:off x="5975653" y="1667093"/>
              <a:ext cx="4022479" cy="4022479"/>
            </a:xfrm>
            <a:prstGeom prst="circularArrow">
              <a:avLst>
                <a:gd name="adj1" fmla="val 3766"/>
                <a:gd name="adj2" fmla="val 234974"/>
                <a:gd name="adj3" fmla="val 10607141"/>
                <a:gd name="adj4" fmla="val 9335566"/>
                <a:gd name="adj5" fmla="val 439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Freeform 36"/>
            <p:cNvSpPr/>
            <p:nvPr/>
          </p:nvSpPr>
          <p:spPr>
            <a:xfrm>
              <a:off x="5797664" y="2878907"/>
              <a:ext cx="776798" cy="776798"/>
            </a:xfrm>
            <a:custGeom>
              <a:avLst/>
              <a:gdLst>
                <a:gd name="connsiteX0" fmla="*/ 0 w 776798"/>
                <a:gd name="connsiteY0" fmla="*/ 0 h 776798"/>
                <a:gd name="connsiteX1" fmla="*/ 776798 w 776798"/>
                <a:gd name="connsiteY1" fmla="*/ 0 h 776798"/>
                <a:gd name="connsiteX2" fmla="*/ 776798 w 776798"/>
                <a:gd name="connsiteY2" fmla="*/ 776798 h 776798"/>
                <a:gd name="connsiteX3" fmla="*/ 0 w 776798"/>
                <a:gd name="connsiteY3" fmla="*/ 776798 h 776798"/>
                <a:gd name="connsiteX4" fmla="*/ 0 w 776798"/>
                <a:gd name="connsiteY4" fmla="*/ 0 h 776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798" h="776798">
                  <a:moveTo>
                    <a:pt x="0" y="0"/>
                  </a:moveTo>
                  <a:lnTo>
                    <a:pt x="776798" y="0"/>
                  </a:lnTo>
                  <a:lnTo>
                    <a:pt x="776798" y="776798"/>
                  </a:lnTo>
                  <a:lnTo>
                    <a:pt x="0" y="7767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err="1" smtClean="0">
                  <a:latin typeface="Times New Roman" panose="02020603050405020304" pitchFamily="18" charset="0"/>
                  <a:cs typeface="Times New Roman" panose="02020603050405020304" pitchFamily="18" charset="0"/>
                </a:rPr>
                <a:t>Mê</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cung</a:t>
              </a:r>
              <a:endParaRPr lang="en-US" sz="1900" kern="1200" dirty="0">
                <a:latin typeface="Times New Roman" panose="02020603050405020304" pitchFamily="18" charset="0"/>
                <a:cs typeface="Times New Roman" panose="02020603050405020304" pitchFamily="18" charset="0"/>
              </a:endParaRPr>
            </a:p>
          </p:txBody>
        </p:sp>
        <p:sp>
          <p:nvSpPr>
            <p:cNvPr id="38" name="Circular Arrow 37"/>
            <p:cNvSpPr/>
            <p:nvPr/>
          </p:nvSpPr>
          <p:spPr>
            <a:xfrm>
              <a:off x="5975653" y="1667093"/>
              <a:ext cx="4022479" cy="4022479"/>
            </a:xfrm>
            <a:prstGeom prst="circularArrow">
              <a:avLst>
                <a:gd name="adj1" fmla="val 3766"/>
                <a:gd name="adj2" fmla="val 234974"/>
                <a:gd name="adj3" fmla="val 13558889"/>
                <a:gd name="adj4" fmla="val 12338690"/>
                <a:gd name="adj5" fmla="val 439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Freeform 38"/>
            <p:cNvSpPr/>
            <p:nvPr/>
          </p:nvSpPr>
          <p:spPr>
            <a:xfrm>
              <a:off x="6797049" y="1625717"/>
              <a:ext cx="776798" cy="776798"/>
            </a:xfrm>
            <a:custGeom>
              <a:avLst/>
              <a:gdLst>
                <a:gd name="connsiteX0" fmla="*/ 0 w 776798"/>
                <a:gd name="connsiteY0" fmla="*/ 0 h 776798"/>
                <a:gd name="connsiteX1" fmla="*/ 776798 w 776798"/>
                <a:gd name="connsiteY1" fmla="*/ 0 h 776798"/>
                <a:gd name="connsiteX2" fmla="*/ 776798 w 776798"/>
                <a:gd name="connsiteY2" fmla="*/ 776798 h 776798"/>
                <a:gd name="connsiteX3" fmla="*/ 0 w 776798"/>
                <a:gd name="connsiteY3" fmla="*/ 776798 h 776798"/>
                <a:gd name="connsiteX4" fmla="*/ 0 w 776798"/>
                <a:gd name="connsiteY4" fmla="*/ 0 h 776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798" h="776798">
                  <a:moveTo>
                    <a:pt x="0" y="0"/>
                  </a:moveTo>
                  <a:lnTo>
                    <a:pt x="776798" y="0"/>
                  </a:lnTo>
                  <a:lnTo>
                    <a:pt x="776798" y="776798"/>
                  </a:lnTo>
                  <a:lnTo>
                    <a:pt x="0" y="7767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err="1" smtClean="0">
                  <a:latin typeface="Times New Roman" panose="02020603050405020304" pitchFamily="18" charset="0"/>
                  <a:cs typeface="Times New Roman" panose="02020603050405020304" pitchFamily="18" charset="0"/>
                </a:rPr>
                <a:t>Thế</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giới</a:t>
              </a:r>
              <a:endParaRPr lang="en-US" sz="1900" kern="1200" dirty="0">
                <a:latin typeface="Times New Roman" panose="02020603050405020304" pitchFamily="18" charset="0"/>
                <a:cs typeface="Times New Roman" panose="02020603050405020304" pitchFamily="18" charset="0"/>
              </a:endParaRPr>
            </a:p>
          </p:txBody>
        </p:sp>
        <p:sp>
          <p:nvSpPr>
            <p:cNvPr id="40" name="Circular Arrow 39"/>
            <p:cNvSpPr/>
            <p:nvPr/>
          </p:nvSpPr>
          <p:spPr>
            <a:xfrm>
              <a:off x="5975653" y="1667093"/>
              <a:ext cx="4022479" cy="4022479"/>
            </a:xfrm>
            <a:prstGeom prst="circularArrow">
              <a:avLst>
                <a:gd name="adj1" fmla="val 3766"/>
                <a:gd name="adj2" fmla="val 234974"/>
                <a:gd name="adj3" fmla="val 16740307"/>
                <a:gd name="adj4" fmla="val 15424719"/>
                <a:gd name="adj5" fmla="val 439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41" name="Diamond 40"/>
          <p:cNvSpPr/>
          <p:nvPr/>
        </p:nvSpPr>
        <p:spPr>
          <a:xfrm>
            <a:off x="7300131" y="2410523"/>
            <a:ext cx="3309213" cy="2416583"/>
          </a:xfrm>
          <a:prstGeom prst="diamond">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4A4A4A"/>
                </a:solidFill>
                <a:latin typeface="Times New Roman" panose="02020603050405020304" pitchFamily="18" charset="0"/>
                <a:ea typeface="Times New Roman" panose="02020603050405020304" pitchFamily="18" charset="0"/>
              </a:rPr>
              <a:t>Từ</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mượn</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tiếng</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Hán</a:t>
            </a:r>
            <a:r>
              <a:rPr lang="en-US" sz="2800" dirty="0">
                <a:solidFill>
                  <a:srgbClr val="4A4A4A"/>
                </a:solidFill>
                <a:latin typeface="Times New Roman" panose="02020603050405020304" pitchFamily="18" charset="0"/>
                <a:ea typeface="Times New Roman" panose="02020603050405020304" pitchFamily="18" charset="0"/>
              </a:rPr>
              <a:t> </a:t>
            </a:r>
            <a:endParaRPr lang="en-US" sz="2800" dirty="0"/>
          </a:p>
        </p:txBody>
      </p:sp>
      <p:sp>
        <p:nvSpPr>
          <p:cNvPr id="46" name="Freeform 45"/>
          <p:cNvSpPr/>
          <p:nvPr/>
        </p:nvSpPr>
        <p:spPr>
          <a:xfrm>
            <a:off x="2630017" y="3426096"/>
            <a:ext cx="1624888" cy="1489607"/>
          </a:xfrm>
          <a:custGeom>
            <a:avLst/>
            <a:gdLst>
              <a:gd name="connsiteX0" fmla="*/ 0 w 1120717"/>
              <a:gd name="connsiteY0" fmla="*/ 560359 h 1120717"/>
              <a:gd name="connsiteX1" fmla="*/ 560359 w 1120717"/>
              <a:gd name="connsiteY1" fmla="*/ 0 h 1120717"/>
              <a:gd name="connsiteX2" fmla="*/ 1120718 w 1120717"/>
              <a:gd name="connsiteY2" fmla="*/ 560359 h 1120717"/>
              <a:gd name="connsiteX3" fmla="*/ 560359 w 1120717"/>
              <a:gd name="connsiteY3" fmla="*/ 1120718 h 1120717"/>
              <a:gd name="connsiteX4" fmla="*/ 0 w 1120717"/>
              <a:gd name="connsiteY4" fmla="*/ 560359 h 112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717" h="1120717">
                <a:moveTo>
                  <a:pt x="0" y="560359"/>
                </a:moveTo>
                <a:cubicBezTo>
                  <a:pt x="0" y="250881"/>
                  <a:pt x="250881" y="0"/>
                  <a:pt x="560359" y="0"/>
                </a:cubicBezTo>
                <a:cubicBezTo>
                  <a:pt x="869837" y="0"/>
                  <a:pt x="1120718" y="250881"/>
                  <a:pt x="1120718" y="560359"/>
                </a:cubicBezTo>
                <a:cubicBezTo>
                  <a:pt x="1120718" y="869837"/>
                  <a:pt x="869837" y="1120718"/>
                  <a:pt x="560359" y="1120718"/>
                </a:cubicBezTo>
                <a:cubicBezTo>
                  <a:pt x="250881" y="1120718"/>
                  <a:pt x="0" y="869837"/>
                  <a:pt x="0" y="560359"/>
                </a:cubicBezTo>
                <a:close/>
              </a:path>
            </a:pathLst>
          </a:custGeom>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4285" tIns="174285" rIns="174285" bIns="174285" numCol="1" spcCol="1270" anchor="ctr" anchorCtr="0">
            <a:noAutofit/>
          </a:bodyPr>
          <a:lstStyle/>
          <a:p>
            <a:pPr lvl="0" algn="ctr" defTabSz="7112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Mượn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ngôn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ngữ</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khác</a:t>
            </a:r>
            <a:endParaRPr lang="en-US" sz="2400" kern="1200" dirty="0">
              <a:latin typeface="Times New Roman" panose="02020603050405020304" pitchFamily="18" charset="0"/>
              <a:cs typeface="Times New Roman" panose="02020603050405020304" pitchFamily="18" charset="0"/>
            </a:endParaRPr>
          </a:p>
        </p:txBody>
      </p:sp>
      <p:sp>
        <p:nvSpPr>
          <p:cNvPr id="48" name="Freeform 47"/>
          <p:cNvSpPr/>
          <p:nvPr/>
        </p:nvSpPr>
        <p:spPr>
          <a:xfrm>
            <a:off x="2741023" y="2188484"/>
            <a:ext cx="1260077" cy="950560"/>
          </a:xfrm>
          <a:custGeom>
            <a:avLst/>
            <a:gdLst>
              <a:gd name="connsiteX0" fmla="*/ 0 w 1120717"/>
              <a:gd name="connsiteY0" fmla="*/ 560359 h 1120717"/>
              <a:gd name="connsiteX1" fmla="*/ 560359 w 1120717"/>
              <a:gd name="connsiteY1" fmla="*/ 0 h 1120717"/>
              <a:gd name="connsiteX2" fmla="*/ 1120718 w 1120717"/>
              <a:gd name="connsiteY2" fmla="*/ 560359 h 1120717"/>
              <a:gd name="connsiteX3" fmla="*/ 560359 w 1120717"/>
              <a:gd name="connsiteY3" fmla="*/ 1120718 h 1120717"/>
              <a:gd name="connsiteX4" fmla="*/ 0 w 1120717"/>
              <a:gd name="connsiteY4" fmla="*/ 560359 h 112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717" h="1120717">
                <a:moveTo>
                  <a:pt x="0" y="560359"/>
                </a:moveTo>
                <a:cubicBezTo>
                  <a:pt x="0" y="250881"/>
                  <a:pt x="250881" y="0"/>
                  <a:pt x="560359" y="0"/>
                </a:cubicBezTo>
                <a:cubicBezTo>
                  <a:pt x="869837" y="0"/>
                  <a:pt x="1120718" y="250881"/>
                  <a:pt x="1120718" y="560359"/>
                </a:cubicBezTo>
                <a:cubicBezTo>
                  <a:pt x="1120718" y="869837"/>
                  <a:pt x="869837" y="1120718"/>
                  <a:pt x="560359" y="1120718"/>
                </a:cubicBezTo>
                <a:cubicBezTo>
                  <a:pt x="250881" y="1120718"/>
                  <a:pt x="0" y="869837"/>
                  <a:pt x="0" y="560359"/>
                </a:cubicBezTo>
                <a:close/>
              </a:path>
            </a:pathLst>
          </a:custGeom>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0635" tIns="180635" rIns="180635" bIns="180635" numCol="1" spcCol="1270" anchor="ctr" anchorCtr="0">
            <a:noAutofit/>
          </a:bodyPr>
          <a:lstStyle/>
          <a:p>
            <a:pPr lvl="0" algn="ctr" defTabSz="1155700">
              <a:lnSpc>
                <a:spcPct val="90000"/>
              </a:lnSpc>
              <a:spcBef>
                <a:spcPct val="0"/>
              </a:spcBef>
              <a:spcAft>
                <a:spcPct val="35000"/>
              </a:spcAft>
            </a:pPr>
            <a:r>
              <a:rPr lang="en-US" sz="2600" kern="1200" dirty="0" smtClean="0">
                <a:latin typeface="Times New Roman" panose="02020603050405020304" pitchFamily="18" charset="0"/>
                <a:cs typeface="Times New Roman" panose="02020603050405020304" pitchFamily="18" charset="0"/>
              </a:rPr>
              <a:t>video</a:t>
            </a:r>
            <a:endParaRPr lang="en-US" sz="2600" kern="1200" dirty="0">
              <a:latin typeface="Times New Roman" panose="02020603050405020304" pitchFamily="18" charset="0"/>
              <a:cs typeface="Times New Roman" panose="02020603050405020304" pitchFamily="18" charset="0"/>
            </a:endParaRPr>
          </a:p>
        </p:txBody>
      </p:sp>
      <p:sp>
        <p:nvSpPr>
          <p:cNvPr id="50" name="Freeform 49"/>
          <p:cNvSpPr/>
          <p:nvPr/>
        </p:nvSpPr>
        <p:spPr>
          <a:xfrm>
            <a:off x="4653054" y="3610540"/>
            <a:ext cx="1352609" cy="1120717"/>
          </a:xfrm>
          <a:custGeom>
            <a:avLst/>
            <a:gdLst>
              <a:gd name="connsiteX0" fmla="*/ 0 w 1120717"/>
              <a:gd name="connsiteY0" fmla="*/ 560359 h 1120717"/>
              <a:gd name="connsiteX1" fmla="*/ 560359 w 1120717"/>
              <a:gd name="connsiteY1" fmla="*/ 0 h 1120717"/>
              <a:gd name="connsiteX2" fmla="*/ 1120718 w 1120717"/>
              <a:gd name="connsiteY2" fmla="*/ 560359 h 1120717"/>
              <a:gd name="connsiteX3" fmla="*/ 560359 w 1120717"/>
              <a:gd name="connsiteY3" fmla="*/ 1120718 h 1120717"/>
              <a:gd name="connsiteX4" fmla="*/ 0 w 1120717"/>
              <a:gd name="connsiteY4" fmla="*/ 560359 h 112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717" h="1120717">
                <a:moveTo>
                  <a:pt x="0" y="560359"/>
                </a:moveTo>
                <a:cubicBezTo>
                  <a:pt x="0" y="250881"/>
                  <a:pt x="250881" y="0"/>
                  <a:pt x="560359" y="0"/>
                </a:cubicBezTo>
                <a:cubicBezTo>
                  <a:pt x="869837" y="0"/>
                  <a:pt x="1120718" y="250881"/>
                  <a:pt x="1120718" y="560359"/>
                </a:cubicBezTo>
                <a:cubicBezTo>
                  <a:pt x="1120718" y="869837"/>
                  <a:pt x="869837" y="1120718"/>
                  <a:pt x="560359" y="1120718"/>
                </a:cubicBezTo>
                <a:cubicBezTo>
                  <a:pt x="250881" y="1120718"/>
                  <a:pt x="0" y="869837"/>
                  <a:pt x="0" y="560359"/>
                </a:cubicBezTo>
                <a:close/>
              </a:path>
            </a:pathLst>
          </a:custGeom>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80635" tIns="180635" rIns="180635" bIns="180635" numCol="1" spcCol="1270" anchor="ctr" anchorCtr="0">
            <a:noAutofit/>
          </a:bodyPr>
          <a:lstStyle/>
          <a:p>
            <a:pPr lvl="0" algn="ctr" defTabSz="115570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Xích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lô</a:t>
            </a:r>
            <a:endParaRPr lang="en-US" sz="2600" kern="1200" dirty="0">
              <a:latin typeface="Times New Roman" panose="02020603050405020304" pitchFamily="18" charset="0"/>
              <a:cs typeface="Times New Roman" panose="02020603050405020304" pitchFamily="18" charset="0"/>
            </a:endParaRPr>
          </a:p>
        </p:txBody>
      </p:sp>
      <p:sp>
        <p:nvSpPr>
          <p:cNvPr id="52" name="Freeform 51"/>
          <p:cNvSpPr/>
          <p:nvPr/>
        </p:nvSpPr>
        <p:spPr>
          <a:xfrm>
            <a:off x="2788201" y="5290634"/>
            <a:ext cx="1362036" cy="988324"/>
          </a:xfrm>
          <a:custGeom>
            <a:avLst/>
            <a:gdLst>
              <a:gd name="connsiteX0" fmla="*/ 0 w 1120717"/>
              <a:gd name="connsiteY0" fmla="*/ 560359 h 1120717"/>
              <a:gd name="connsiteX1" fmla="*/ 560359 w 1120717"/>
              <a:gd name="connsiteY1" fmla="*/ 0 h 1120717"/>
              <a:gd name="connsiteX2" fmla="*/ 1120718 w 1120717"/>
              <a:gd name="connsiteY2" fmla="*/ 560359 h 1120717"/>
              <a:gd name="connsiteX3" fmla="*/ 560359 w 1120717"/>
              <a:gd name="connsiteY3" fmla="*/ 1120718 h 1120717"/>
              <a:gd name="connsiteX4" fmla="*/ 0 w 1120717"/>
              <a:gd name="connsiteY4" fmla="*/ 560359 h 112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717" h="1120717">
                <a:moveTo>
                  <a:pt x="0" y="560359"/>
                </a:moveTo>
                <a:cubicBezTo>
                  <a:pt x="0" y="250881"/>
                  <a:pt x="250881" y="0"/>
                  <a:pt x="560359" y="0"/>
                </a:cubicBezTo>
                <a:cubicBezTo>
                  <a:pt x="869837" y="0"/>
                  <a:pt x="1120718" y="250881"/>
                  <a:pt x="1120718" y="560359"/>
                </a:cubicBezTo>
                <a:cubicBezTo>
                  <a:pt x="1120718" y="869837"/>
                  <a:pt x="869837" y="1120718"/>
                  <a:pt x="560359" y="1120718"/>
                </a:cubicBezTo>
                <a:cubicBezTo>
                  <a:pt x="250881" y="1120718"/>
                  <a:pt x="0" y="869837"/>
                  <a:pt x="0" y="560359"/>
                </a:cubicBezTo>
                <a:close/>
              </a:path>
            </a:pathLst>
          </a:custGeom>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80635" tIns="180635" rIns="180635" bIns="180635" numCol="1" spcCol="1270" anchor="ctr" anchorCtr="0">
            <a:noAutofit/>
          </a:bodyPr>
          <a:lstStyle/>
          <a:p>
            <a:pPr lvl="0" algn="ctr" defTabSz="1155700">
              <a:lnSpc>
                <a:spcPct val="90000"/>
              </a:lnSpc>
              <a:spcBef>
                <a:spcPct val="0"/>
              </a:spcBef>
              <a:spcAft>
                <a:spcPct val="35000"/>
              </a:spcAft>
            </a:pPr>
            <a:r>
              <a:rPr lang="en-US" sz="2600" kern="1200" dirty="0" smtClean="0">
                <a:latin typeface="Times New Roman" panose="02020603050405020304" pitchFamily="18" charset="0"/>
                <a:cs typeface="Times New Roman" panose="02020603050405020304" pitchFamily="18" charset="0"/>
              </a:rPr>
              <a:t>A - </a:t>
            </a:r>
            <a:r>
              <a:rPr lang="en-US" sz="2600" kern="1200" dirty="0" err="1" smtClean="0">
                <a:latin typeface="Times New Roman" panose="02020603050405020304" pitchFamily="18" charset="0"/>
                <a:cs typeface="Times New Roman" panose="02020603050405020304" pitchFamily="18" charset="0"/>
              </a:rPr>
              <a:t>xít</a:t>
            </a:r>
            <a:endParaRPr lang="en-US" sz="2600" kern="1200" dirty="0">
              <a:latin typeface="Times New Roman" panose="02020603050405020304" pitchFamily="18" charset="0"/>
              <a:cs typeface="Times New Roman" panose="02020603050405020304" pitchFamily="18" charset="0"/>
            </a:endParaRPr>
          </a:p>
        </p:txBody>
      </p:sp>
      <p:sp>
        <p:nvSpPr>
          <p:cNvPr id="54" name="Freeform 53"/>
          <p:cNvSpPr/>
          <p:nvPr/>
        </p:nvSpPr>
        <p:spPr>
          <a:xfrm>
            <a:off x="799038" y="3681205"/>
            <a:ext cx="1424873" cy="1120717"/>
          </a:xfrm>
          <a:custGeom>
            <a:avLst/>
            <a:gdLst>
              <a:gd name="connsiteX0" fmla="*/ 0 w 1120717"/>
              <a:gd name="connsiteY0" fmla="*/ 560359 h 1120717"/>
              <a:gd name="connsiteX1" fmla="*/ 560359 w 1120717"/>
              <a:gd name="connsiteY1" fmla="*/ 0 h 1120717"/>
              <a:gd name="connsiteX2" fmla="*/ 1120718 w 1120717"/>
              <a:gd name="connsiteY2" fmla="*/ 560359 h 1120717"/>
              <a:gd name="connsiteX3" fmla="*/ 560359 w 1120717"/>
              <a:gd name="connsiteY3" fmla="*/ 1120718 h 1120717"/>
              <a:gd name="connsiteX4" fmla="*/ 0 w 1120717"/>
              <a:gd name="connsiteY4" fmla="*/ 560359 h 112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717" h="1120717">
                <a:moveTo>
                  <a:pt x="0" y="560359"/>
                </a:moveTo>
                <a:cubicBezTo>
                  <a:pt x="0" y="250881"/>
                  <a:pt x="250881" y="0"/>
                  <a:pt x="560359" y="0"/>
                </a:cubicBezTo>
                <a:cubicBezTo>
                  <a:pt x="869837" y="0"/>
                  <a:pt x="1120718" y="250881"/>
                  <a:pt x="1120718" y="560359"/>
                </a:cubicBezTo>
                <a:cubicBezTo>
                  <a:pt x="1120718" y="869837"/>
                  <a:pt x="869837" y="1120718"/>
                  <a:pt x="560359" y="1120718"/>
                </a:cubicBezTo>
                <a:cubicBezTo>
                  <a:pt x="250881" y="1120718"/>
                  <a:pt x="0" y="869837"/>
                  <a:pt x="0" y="560359"/>
                </a:cubicBezTo>
                <a:close/>
              </a:path>
            </a:pathLst>
          </a:custGeom>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80635" tIns="180635" rIns="180635" bIns="180635" numCol="1" spcCol="1270" anchor="ctr" anchorCtr="0">
            <a:noAutofit/>
          </a:bodyPr>
          <a:lstStyle/>
          <a:p>
            <a:pPr lvl="0" algn="ctr" defTabSz="1155700">
              <a:lnSpc>
                <a:spcPct val="90000"/>
              </a:lnSpc>
              <a:spcBef>
                <a:spcPct val="0"/>
              </a:spcBef>
              <a:spcAft>
                <a:spcPct val="35000"/>
              </a:spcAft>
            </a:pPr>
            <a:r>
              <a:rPr lang="en-US" sz="2600" kern="1200" dirty="0" smtClean="0">
                <a:latin typeface="Times New Roman" panose="02020603050405020304" pitchFamily="18" charset="0"/>
                <a:cs typeface="Times New Roman" panose="02020603050405020304" pitchFamily="18" charset="0"/>
              </a:rPr>
              <a:t>Ba – </a:t>
            </a:r>
            <a:r>
              <a:rPr lang="en-US" sz="2600" kern="1200" dirty="0" err="1" smtClean="0">
                <a:latin typeface="Times New Roman" panose="02020603050405020304" pitchFamily="18" charset="0"/>
                <a:cs typeface="Times New Roman" panose="02020603050405020304" pitchFamily="18" charset="0"/>
              </a:rPr>
              <a:t>zơ</a:t>
            </a:r>
            <a:endParaRPr lang="en-US" sz="2600" kern="1200" dirty="0">
              <a:latin typeface="Times New Roman" panose="02020603050405020304" pitchFamily="18" charset="0"/>
              <a:cs typeface="Times New Roman" panose="02020603050405020304" pitchFamily="18" charset="0"/>
            </a:endParaRPr>
          </a:p>
        </p:txBody>
      </p:sp>
      <p:sp>
        <p:nvSpPr>
          <p:cNvPr id="55" name="Right Arrow 54"/>
          <p:cNvSpPr/>
          <p:nvPr/>
        </p:nvSpPr>
        <p:spPr>
          <a:xfrm>
            <a:off x="4313212" y="3973282"/>
            <a:ext cx="248486" cy="439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own Arrow 55"/>
          <p:cNvSpPr/>
          <p:nvPr/>
        </p:nvSpPr>
        <p:spPr>
          <a:xfrm>
            <a:off x="3266530" y="4983208"/>
            <a:ext cx="405377" cy="2399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eft Arrow 56"/>
          <p:cNvSpPr/>
          <p:nvPr/>
        </p:nvSpPr>
        <p:spPr>
          <a:xfrm>
            <a:off x="2345848" y="4035577"/>
            <a:ext cx="162232" cy="4708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Up Arrow 57"/>
          <p:cNvSpPr/>
          <p:nvPr/>
        </p:nvSpPr>
        <p:spPr>
          <a:xfrm>
            <a:off x="3218941" y="3206549"/>
            <a:ext cx="320672" cy="15204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265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circle(in)">
                                      <p:cBhvr>
                                        <p:cTn id="17" dur="20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right)">
                                      <p:cBhvr>
                                        <p:cTn id="22" dur="500"/>
                                        <p:tgtEl>
                                          <p:spTgt spid="57"/>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wipe(right)">
                                      <p:cBhvr>
                                        <p:cTn id="25" dur="500"/>
                                        <p:tgtEl>
                                          <p:spTgt spid="5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down)">
                                      <p:cBhvr>
                                        <p:cTn id="28" dur="500"/>
                                        <p:tgtEl>
                                          <p:spTgt spid="5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down)">
                                      <p:cBhvr>
                                        <p:cTn id="31" dur="500"/>
                                        <p:tgtEl>
                                          <p:spTgt spid="4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wipe(left)">
                                      <p:cBhvr>
                                        <p:cTn id="34" dur="500"/>
                                        <p:tgtEl>
                                          <p:spTgt spid="5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ipe(left)">
                                      <p:cBhvr>
                                        <p:cTn id="37" dur="500"/>
                                        <p:tgtEl>
                                          <p:spTgt spid="50"/>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up)">
                                      <p:cBhvr>
                                        <p:cTn id="40" dur="500"/>
                                        <p:tgtEl>
                                          <p:spTgt spid="5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up)">
                                      <p:cBhvr>
                                        <p:cTn id="4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6" grpId="0" animBg="1"/>
      <p:bldP spid="48" grpId="0" animBg="1"/>
      <p:bldP spid="50" grpId="0" animBg="1"/>
      <p:bldP spid="52" grpId="0" animBg="1"/>
      <p:bldP spid="54" grpId="0" animBg="1"/>
      <p:bldP spid="55" grpId="0" animBg="1"/>
      <p:bldP spid="56" grpId="0" animBg="1"/>
      <p:bldP spid="57" grpId="0" animBg="1"/>
      <p:bldP spid="5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551691" y="1045361"/>
            <a:ext cx="223651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51691" y="1548830"/>
            <a:ext cx="3607078" cy="587853"/>
          </a:xfrm>
          <a:prstGeom prst="rect">
            <a:avLst/>
          </a:prstGeom>
        </p:spPr>
        <p:txBody>
          <a:bodyPr wrap="none">
            <a:spAutoFit/>
          </a:bodyPr>
          <a:lstStyle/>
          <a:p>
            <a:pPr>
              <a:lnSpc>
                <a:spcPct val="115000"/>
              </a:lnSpc>
              <a:spcAft>
                <a:spcPts val="0"/>
              </a:spcAft>
              <a:tabLst>
                <a:tab pos="1386840" algn="l"/>
              </a:tabLst>
            </a:pPr>
            <a:r>
              <a:rPr lang="en-US"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2/ </a:t>
            </a:r>
            <a:r>
              <a:rPr lang="en-US" sz="2800" b="1" dirty="0" err="1">
                <a:solidFill>
                  <a:srgbClr val="0070C0"/>
                </a:solidFill>
                <a:latin typeface="Times New Roman" panose="02020603050405020304" pitchFamily="18" charset="0"/>
                <a:ea typeface="Times New Roman" panose="02020603050405020304" pitchFamily="18" charset="0"/>
              </a:rPr>
              <a:t>trang</a:t>
            </a:r>
            <a:r>
              <a:rPr lang="en-US" sz="2800" b="1" dirty="0">
                <a:solidFill>
                  <a:srgbClr val="0070C0"/>
                </a:solidFill>
                <a:latin typeface="Times New Roman" panose="02020603050405020304" pitchFamily="18" charset="0"/>
                <a:ea typeface="Times New Roman" panose="02020603050405020304" pitchFamily="18" charset="0"/>
              </a:rPr>
              <a:t> 50: </a:t>
            </a:r>
            <a:endParaRPr lang="en-US" sz="2800" dirty="0">
              <a:effectLst/>
              <a:latin typeface="Times New Roman" panose="02020603050405020304" pitchFamily="18" charset="0"/>
              <a:ea typeface="Times New Roman" panose="02020603050405020304" pitchFamily="18" charset="0"/>
            </a:endParaRPr>
          </a:p>
        </p:txBody>
      </p:sp>
      <p:grpSp>
        <p:nvGrpSpPr>
          <p:cNvPr id="20" name="Group 19"/>
          <p:cNvGrpSpPr/>
          <p:nvPr/>
        </p:nvGrpSpPr>
        <p:grpSpPr>
          <a:xfrm>
            <a:off x="2107585" y="2017613"/>
            <a:ext cx="7964129" cy="3866765"/>
            <a:chOff x="2094271" y="2162560"/>
            <a:chExt cx="7964129" cy="3866765"/>
          </a:xfrm>
        </p:grpSpPr>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9759" t="9557" r="4112" b="17863"/>
            <a:stretch/>
          </p:blipFill>
          <p:spPr>
            <a:xfrm>
              <a:off x="2094271" y="2162560"/>
              <a:ext cx="7964129" cy="3866765"/>
            </a:xfrm>
            <a:prstGeom prst="rect">
              <a:avLst/>
            </a:prstGeom>
          </p:spPr>
        </p:pic>
        <p:sp>
          <p:nvSpPr>
            <p:cNvPr id="11" name="Rectangle 10"/>
            <p:cNvSpPr/>
            <p:nvPr/>
          </p:nvSpPr>
          <p:spPr>
            <a:xfrm>
              <a:off x="2902027" y="2849695"/>
              <a:ext cx="6362546" cy="2677656"/>
            </a:xfrm>
            <a:prstGeom prst="rect">
              <a:avLst/>
            </a:prstGeom>
          </p:spPr>
          <p:txBody>
            <a:bodyPr wrap="square">
              <a:spAutoFit/>
            </a:bodyPr>
            <a:lstStyle/>
            <a:p>
              <a:pPr algn="just">
                <a:spcAft>
                  <a:spcPts val="0"/>
                </a:spcAft>
              </a:pPr>
              <a:r>
                <a:rPr lang="vi-VN" sz="2800" dirty="0">
                  <a:solidFill>
                    <a:srgbClr val="000000"/>
                  </a:solidFill>
                  <a:latin typeface="Times New Roman" panose="02020603050405020304" pitchFamily="18" charset="0"/>
                  <a:ea typeface="Times New Roman" panose="02020603050405020304" pitchFamily="18" charset="0"/>
                </a:rPr>
                <a:t>Khi các hiên tượng như </a:t>
              </a:r>
              <a:r>
                <a:rPr lang="vi-VN" sz="2800" i="1" dirty="0">
                  <a:solidFill>
                    <a:srgbClr val="000000"/>
                  </a:solidFill>
                  <a:latin typeface="Times New Roman" panose="02020603050405020304" pitchFamily="18" charset="0"/>
                  <a:ea typeface="Times New Roman" panose="02020603050405020304" pitchFamily="18" charset="0"/>
                </a:rPr>
                <a:t>email, video, internet</a:t>
              </a:r>
              <a:r>
                <a:rPr lang="vi-VN" sz="2800" dirty="0">
                  <a:solidFill>
                    <a:srgbClr val="000000"/>
                  </a:solidFill>
                  <a:latin typeface="Times New Roman" panose="02020603050405020304" pitchFamily="18" charset="0"/>
                  <a:ea typeface="Times New Roman" panose="02020603050405020304" pitchFamily="18" charset="0"/>
                </a:rPr>
                <a:t> được phát minh, tiếng Việt chưa có từ vựng để biểư đạt những hiện tượng này. Do đó, ch</a:t>
              </a:r>
              <a:r>
                <a:rPr lang="en-US" sz="2800" dirty="0">
                  <a:solidFill>
                    <a:srgbClr val="000000"/>
                  </a:solidFill>
                  <a:latin typeface="Times New Roman" panose="02020603050405020304" pitchFamily="18" charset="0"/>
                  <a:ea typeface="Times New Roman" panose="02020603050405020304" pitchFamily="18" charset="0"/>
                </a:rPr>
                <a:t>ú</a:t>
              </a:r>
              <a:r>
                <a:rPr lang="vi-VN" sz="2800" dirty="0">
                  <a:solidFill>
                    <a:srgbClr val="000000"/>
                  </a:solidFill>
                  <a:latin typeface="Times New Roman" panose="02020603050405020304" pitchFamily="18" charset="0"/>
                  <a:ea typeface="Times New Roman" panose="02020603050405020304" pitchFamily="18" charset="0"/>
                </a:rPr>
                <a:t>ng ta mượn các từ này để phục vụ cho giao tiếp, qua đó làm giàu có, phong phú thêm vốn từ vựng tiếng Việt.</a:t>
              </a:r>
              <a:endParaRPr lang="en-US" sz="28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45422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out)">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551691" y="1045361"/>
            <a:ext cx="223651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51691" y="1633214"/>
            <a:ext cx="3248005" cy="523220"/>
          </a:xfrm>
          <a:prstGeom prst="rect">
            <a:avLst/>
          </a:prstGeom>
        </p:spPr>
        <p:txBody>
          <a:bodyPr wrap="none">
            <a:spAutoFit/>
          </a:bodyPr>
          <a:lstStyle/>
          <a:p>
            <a:pPr algn="just">
              <a:spcAft>
                <a:spcPts val="0"/>
              </a:spcAft>
            </a:pPr>
            <a:r>
              <a:rPr lang="vi-VN" sz="2800" b="1" dirty="0">
                <a:solidFill>
                  <a:srgbClr val="0070C0"/>
                </a:solidFill>
                <a:latin typeface="Times New Roman" panose="02020603050405020304" pitchFamily="18" charset="0"/>
                <a:ea typeface="Times New Roman" panose="02020603050405020304" pitchFamily="18" charset="0"/>
              </a:rPr>
              <a:t>Bài tập 3</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trang</a:t>
            </a:r>
            <a:r>
              <a:rPr lang="en-US" sz="2800" b="1" dirty="0">
                <a:solidFill>
                  <a:srgbClr val="0070C0"/>
                </a:solidFill>
                <a:latin typeface="Times New Roman" panose="02020603050405020304" pitchFamily="18" charset="0"/>
                <a:ea typeface="Times New Roman" panose="02020603050405020304" pitchFamily="18" charset="0"/>
              </a:rPr>
              <a:t> 50</a:t>
            </a:r>
            <a:r>
              <a:rPr lang="vi-VN" sz="2800" b="1" dirty="0">
                <a:solidFill>
                  <a:srgbClr val="0070C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grpSp>
        <p:nvGrpSpPr>
          <p:cNvPr id="12" name="Group 11"/>
          <p:cNvGrpSpPr/>
          <p:nvPr/>
        </p:nvGrpSpPr>
        <p:grpSpPr>
          <a:xfrm>
            <a:off x="1149965" y="2203777"/>
            <a:ext cx="9866670" cy="3845468"/>
            <a:chOff x="2182761" y="2192700"/>
            <a:chExt cx="7624105" cy="4147779"/>
          </a:xfrm>
        </p:grpSpPr>
        <p:sp>
          <p:nvSpPr>
            <p:cNvPr id="16" name="Round Diagonal Corner Rectangle 15"/>
            <p:cNvSpPr/>
            <p:nvPr/>
          </p:nvSpPr>
          <p:spPr>
            <a:xfrm>
              <a:off x="2885767" y="2703437"/>
              <a:ext cx="6096000" cy="3278220"/>
            </a:xfrm>
            <a:prstGeom prst="round2DiagRect">
              <a:avLst>
                <a:gd name="adj1" fmla="val 0"/>
                <a:gd name="adj2" fmla="val 16670"/>
              </a:avLst>
            </a:prstGeom>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sp>
        <p:sp>
          <p:nvSpPr>
            <p:cNvPr id="17" name="Straight Connector 16"/>
            <p:cNvSpPr/>
            <p:nvPr/>
          </p:nvSpPr>
          <p:spPr>
            <a:xfrm>
              <a:off x="5933767" y="3051127"/>
              <a:ext cx="812" cy="2582840"/>
            </a:xfrm>
            <a:prstGeom prst="line">
              <a:avLst/>
            </a:prstGeom>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sp>
        <p:sp>
          <p:nvSpPr>
            <p:cNvPr id="18" name="Freeform 17"/>
            <p:cNvSpPr/>
            <p:nvPr/>
          </p:nvSpPr>
          <p:spPr>
            <a:xfrm>
              <a:off x="3088155" y="2775703"/>
              <a:ext cx="2642412" cy="2957605"/>
            </a:xfrm>
            <a:custGeom>
              <a:avLst/>
              <a:gdLst>
                <a:gd name="connsiteX0" fmla="*/ 0 w 2641600"/>
                <a:gd name="connsiteY0" fmla="*/ 0 h 2781520"/>
                <a:gd name="connsiteX1" fmla="*/ 2641600 w 2641600"/>
                <a:gd name="connsiteY1" fmla="*/ 0 h 2781520"/>
                <a:gd name="connsiteX2" fmla="*/ 2641600 w 2641600"/>
                <a:gd name="connsiteY2" fmla="*/ 2781520 h 2781520"/>
                <a:gd name="connsiteX3" fmla="*/ 0 w 2641600"/>
                <a:gd name="connsiteY3" fmla="*/ 2781520 h 2781520"/>
                <a:gd name="connsiteX4" fmla="*/ 0 w 2641600"/>
                <a:gd name="connsiteY4" fmla="*/ 0 h 278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600" h="2781520">
                  <a:moveTo>
                    <a:pt x="0" y="0"/>
                  </a:moveTo>
                  <a:lnTo>
                    <a:pt x="2641600" y="0"/>
                  </a:lnTo>
                  <a:lnTo>
                    <a:pt x="2641600" y="2781520"/>
                  </a:lnTo>
                  <a:lnTo>
                    <a:pt x="0" y="2781520"/>
                  </a:lnTo>
                  <a:lnTo>
                    <a:pt x="0" y="0"/>
                  </a:lnTo>
                  <a:close/>
                </a:path>
              </a:pathLst>
            </a:custGeom>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Người cán bộ hưu trí </a:t>
              </a:r>
              <a:r>
                <a:rPr lang="vi-VN" sz="2800" b="1" kern="1200" dirty="0" smtClean="0">
                  <a:latin typeface="Times New Roman" panose="02020603050405020304" pitchFamily="18" charset="0"/>
                  <a:cs typeface="Times New Roman" panose="02020603050405020304" pitchFamily="18" charset="0"/>
                </a:rPr>
                <a:t>không</a:t>
              </a:r>
              <a:r>
                <a:rPr lang="vi-VN" sz="2800" kern="1200" dirty="0" smtClean="0">
                  <a:latin typeface="Times New Roman" panose="02020603050405020304" pitchFamily="18" charset="0"/>
                  <a:cs typeface="Times New Roman" panose="02020603050405020304" pitchFamily="18" charset="0"/>
                </a:rPr>
                <a:t> thể hiểu được những điều nhân viên lễ tân nói vì nhân viên lễ tân đã </a:t>
              </a:r>
              <a:r>
                <a:rPr lang="vi-VN" sz="2800" b="1" kern="1200" dirty="0" smtClean="0">
                  <a:latin typeface="Times New Roman" panose="02020603050405020304" pitchFamily="18" charset="0"/>
                  <a:cs typeface="Times New Roman" panose="02020603050405020304" pitchFamily="18" charset="0"/>
                </a:rPr>
                <a:t>lạm dụng từ mượn trong giao tiếp.</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6167562" y="2888347"/>
              <a:ext cx="2723708" cy="2957604"/>
            </a:xfrm>
            <a:custGeom>
              <a:avLst/>
              <a:gdLst>
                <a:gd name="connsiteX0" fmla="*/ 0 w 2641600"/>
                <a:gd name="connsiteY0" fmla="*/ 0 h 2781520"/>
                <a:gd name="connsiteX1" fmla="*/ 2641600 w 2641600"/>
                <a:gd name="connsiteY1" fmla="*/ 0 h 2781520"/>
                <a:gd name="connsiteX2" fmla="*/ 2641600 w 2641600"/>
                <a:gd name="connsiteY2" fmla="*/ 2781520 h 2781520"/>
                <a:gd name="connsiteX3" fmla="*/ 0 w 2641600"/>
                <a:gd name="connsiteY3" fmla="*/ 2781520 h 2781520"/>
                <a:gd name="connsiteX4" fmla="*/ 0 w 2641600"/>
                <a:gd name="connsiteY4" fmla="*/ 0 h 278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600" h="2781520">
                  <a:moveTo>
                    <a:pt x="0" y="0"/>
                  </a:moveTo>
                  <a:lnTo>
                    <a:pt x="2641600" y="0"/>
                  </a:lnTo>
                  <a:lnTo>
                    <a:pt x="2641600" y="2781520"/>
                  </a:lnTo>
                  <a:lnTo>
                    <a:pt x="0" y="2781520"/>
                  </a:lnTo>
                  <a:lnTo>
                    <a:pt x="0" y="0"/>
                  </a:lnTo>
                  <a:close/>
                </a:path>
              </a:pathLst>
            </a:custGeom>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Bài học rút ra là khi giao tiếp, </a:t>
              </a:r>
              <a:r>
                <a:rPr lang="vi-VN" sz="2800" b="1" kern="1200" dirty="0" smtClean="0">
                  <a:latin typeface="Times New Roman" panose="02020603050405020304" pitchFamily="18" charset="0"/>
                  <a:cs typeface="Times New Roman" panose="02020603050405020304" pitchFamily="18" charset="0"/>
                </a:rPr>
                <a:t>cần tránh lạm dụng từ mượn.</a:t>
              </a:r>
              <a:r>
                <a:rPr lang="vi-VN" sz="2800" kern="1200" dirty="0" smtClean="0">
                  <a:latin typeface="Times New Roman" panose="02020603050405020304" pitchFamily="18" charset="0"/>
                  <a:cs typeface="Times New Roman" panose="02020603050405020304" pitchFamily="18" charset="0"/>
                </a:rPr>
                <a:t> Chúng ta chỉ nên dùng từ mượn khi không có từ tiếng Việt tương đương để biển đạt.</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rot="16200000">
              <a:off x="1011803" y="3363658"/>
              <a:ext cx="3044922" cy="703006"/>
            </a:xfrm>
            <a:custGeom>
              <a:avLst/>
              <a:gdLst>
                <a:gd name="connsiteX0" fmla="*/ 0 w 3576240"/>
                <a:gd name="connsiteY0" fmla="*/ 254864 h 1016000"/>
                <a:gd name="connsiteX1" fmla="*/ 2959934 w 3576240"/>
                <a:gd name="connsiteY1" fmla="*/ 254864 h 1016000"/>
                <a:gd name="connsiteX2" fmla="*/ 2959934 w 3576240"/>
                <a:gd name="connsiteY2" fmla="*/ 0 h 1016000"/>
                <a:gd name="connsiteX3" fmla="*/ 3576240 w 3576240"/>
                <a:gd name="connsiteY3" fmla="*/ 508000 h 1016000"/>
                <a:gd name="connsiteX4" fmla="*/ 2959934 w 3576240"/>
                <a:gd name="connsiteY4" fmla="*/ 1016000 h 1016000"/>
                <a:gd name="connsiteX5" fmla="*/ 2959934 w 3576240"/>
                <a:gd name="connsiteY5" fmla="*/ 761136 h 1016000"/>
                <a:gd name="connsiteX6" fmla="*/ 0 w 3576240"/>
                <a:gd name="connsiteY6" fmla="*/ 761136 h 1016000"/>
                <a:gd name="connsiteX7" fmla="*/ 0 w 3576240"/>
                <a:gd name="connsiteY7" fmla="*/ 254864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6240" h="1016000">
                  <a:moveTo>
                    <a:pt x="0" y="254864"/>
                  </a:moveTo>
                  <a:lnTo>
                    <a:pt x="2959934" y="254864"/>
                  </a:lnTo>
                  <a:lnTo>
                    <a:pt x="2959934" y="0"/>
                  </a:lnTo>
                  <a:lnTo>
                    <a:pt x="3576240" y="508000"/>
                  </a:lnTo>
                  <a:lnTo>
                    <a:pt x="2959934" y="1016000"/>
                  </a:lnTo>
                  <a:lnTo>
                    <a:pt x="2959934" y="761136"/>
                  </a:lnTo>
                  <a:lnTo>
                    <a:pt x="0" y="761136"/>
                  </a:lnTo>
                  <a:lnTo>
                    <a:pt x="0" y="254864"/>
                  </a:lnTo>
                  <a:close/>
                </a:path>
              </a:pathLst>
            </a:cu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8900000" scaled="1"/>
              <a:tileRect/>
            </a:gradFill>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spcFirstLastPara="0" vert="horz" wrap="square" lIns="87629" tIns="342494" rIns="394735" bIns="342493" numCol="1" spcCol="1270" anchor="ctr" anchorCtr="0">
              <a:noAutofit/>
            </a:bodyPr>
            <a:lstStyle/>
            <a:p>
              <a:pPr lvl="0" algn="r" defTabSz="1022350">
                <a:lnSpc>
                  <a:spcPct val="90000"/>
                </a:lnSpc>
                <a:spcBef>
                  <a:spcPct val="0"/>
                </a:spcBef>
                <a:spcAft>
                  <a:spcPct val="35000"/>
                </a:spcAft>
              </a:pPr>
              <a:endParaRPr lang="en-US" sz="2300" kern="1200"/>
            </a:p>
          </p:txBody>
        </p:sp>
        <p:sp>
          <p:nvSpPr>
            <p:cNvPr id="23" name="Freeform 22"/>
            <p:cNvSpPr/>
            <p:nvPr/>
          </p:nvSpPr>
          <p:spPr>
            <a:xfrm rot="5400000">
              <a:off x="8085833" y="4619446"/>
              <a:ext cx="2616155" cy="825911"/>
            </a:xfrm>
            <a:custGeom>
              <a:avLst/>
              <a:gdLst>
                <a:gd name="connsiteX0" fmla="*/ 0 w 3576240"/>
                <a:gd name="connsiteY0" fmla="*/ 254864 h 1016000"/>
                <a:gd name="connsiteX1" fmla="*/ 2959934 w 3576240"/>
                <a:gd name="connsiteY1" fmla="*/ 254864 h 1016000"/>
                <a:gd name="connsiteX2" fmla="*/ 2959934 w 3576240"/>
                <a:gd name="connsiteY2" fmla="*/ 0 h 1016000"/>
                <a:gd name="connsiteX3" fmla="*/ 3576240 w 3576240"/>
                <a:gd name="connsiteY3" fmla="*/ 508000 h 1016000"/>
                <a:gd name="connsiteX4" fmla="*/ 2959934 w 3576240"/>
                <a:gd name="connsiteY4" fmla="*/ 1016000 h 1016000"/>
                <a:gd name="connsiteX5" fmla="*/ 2959934 w 3576240"/>
                <a:gd name="connsiteY5" fmla="*/ 761136 h 1016000"/>
                <a:gd name="connsiteX6" fmla="*/ 0 w 3576240"/>
                <a:gd name="connsiteY6" fmla="*/ 761136 h 1016000"/>
                <a:gd name="connsiteX7" fmla="*/ 0 w 3576240"/>
                <a:gd name="connsiteY7" fmla="*/ 254864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6240" h="1016000">
                  <a:moveTo>
                    <a:pt x="0" y="254864"/>
                  </a:moveTo>
                  <a:lnTo>
                    <a:pt x="2959934" y="254864"/>
                  </a:lnTo>
                  <a:lnTo>
                    <a:pt x="2959934" y="0"/>
                  </a:lnTo>
                  <a:lnTo>
                    <a:pt x="3576240" y="508000"/>
                  </a:lnTo>
                  <a:lnTo>
                    <a:pt x="2959934" y="1016000"/>
                  </a:lnTo>
                  <a:lnTo>
                    <a:pt x="2959934" y="761136"/>
                  </a:lnTo>
                  <a:lnTo>
                    <a:pt x="0" y="761136"/>
                  </a:lnTo>
                  <a:lnTo>
                    <a:pt x="0" y="254864"/>
                  </a:lnTo>
                  <a:close/>
                </a:path>
              </a:pathLst>
            </a:cu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8900000" scaled="1"/>
              <a:tileRect/>
            </a:gradFill>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spcFirstLastPara="0" vert="horz" wrap="square" lIns="91440" tIns="346303" rIns="398544" bIns="346304" numCol="1" spcCol="1270" anchor="ctr" anchorCtr="0">
              <a:noAutofit/>
            </a:bodyPr>
            <a:lstStyle/>
            <a:p>
              <a:pPr lvl="0" algn="r" defTabSz="1066800">
                <a:lnSpc>
                  <a:spcPct val="90000"/>
                </a:lnSpc>
                <a:spcBef>
                  <a:spcPct val="0"/>
                </a:spcBef>
                <a:spcAft>
                  <a:spcPct val="35000"/>
                </a:spcAft>
              </a:pPr>
              <a:endParaRPr lang="en-US" sz="2400" kern="12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134748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3810759" y="1287589"/>
            <a:ext cx="4570482" cy="646331"/>
          </a:xfrm>
          <a:prstGeom prst="rect">
            <a:avLst/>
          </a:prstGeom>
          <a:noFill/>
        </p:spPr>
        <p:txBody>
          <a:bodyPr wrap="none" lIns="91440" tIns="45720" rIns="91440" bIns="45720">
            <a:prstTxWarp prst="textArchDown">
              <a:avLst/>
            </a:prstTxWarp>
            <a:spAutoFit/>
          </a:bodyPr>
          <a:lstStyle/>
          <a:p>
            <a:pPr algn="ctr"/>
            <a:r>
              <a:rPr lang="en-US" sz="36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THẢO LUẬN NHÓM</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3861588" y="2388491"/>
            <a:ext cx="4443422" cy="3107087"/>
            <a:chOff x="3908323" y="2674539"/>
            <a:chExt cx="4443422" cy="3107087"/>
          </a:xfrm>
        </p:grpSpPr>
        <p:pic>
          <p:nvPicPr>
            <p:cNvPr id="9" name="Picture 8"/>
            <p:cNvPicPr>
              <a:picLocks noChangeAspect="1"/>
            </p:cNvPicPr>
            <p:nvPr/>
          </p:nvPicPr>
          <p:blipFill>
            <a:blip r:embed="rId7"/>
            <a:stretch>
              <a:fillRect/>
            </a:stretch>
          </p:blipFill>
          <p:spPr>
            <a:xfrm>
              <a:off x="3979734" y="2674539"/>
              <a:ext cx="4207131" cy="3071366"/>
            </a:xfrm>
            <a:prstGeom prst="rect">
              <a:avLst/>
            </a:prstGeom>
          </p:spPr>
        </p:pic>
        <p:sp>
          <p:nvSpPr>
            <p:cNvPr id="11" name="Rectangle 10"/>
            <p:cNvSpPr/>
            <p:nvPr/>
          </p:nvSpPr>
          <p:spPr>
            <a:xfrm>
              <a:off x="3908323" y="2674540"/>
              <a:ext cx="4443422" cy="3107086"/>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Down Arrow 15"/>
          <p:cNvSpPr/>
          <p:nvPr/>
        </p:nvSpPr>
        <p:spPr>
          <a:xfrm>
            <a:off x="1124060" y="2388491"/>
            <a:ext cx="1964182" cy="2965174"/>
          </a:xfrm>
          <a:prstGeom prst="downArrow">
            <a:avLst>
              <a:gd name="adj1" fmla="val 55243"/>
              <a:gd name="adj2" fmla="val 41480"/>
            </a:avLst>
          </a:prstGeom>
          <a:solidFill>
            <a:schemeClr val="accent2">
              <a:lumMod val="20000"/>
              <a:lumOff val="8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Dãy</a:t>
            </a:r>
            <a:r>
              <a:rPr lang="en-US" sz="3200" dirty="0" smtClean="0">
                <a:solidFill>
                  <a:schemeClr val="tx1"/>
                </a:solidFill>
                <a:latin typeface="Times New Roman" panose="02020603050405020304" pitchFamily="18" charset="0"/>
                <a:cs typeface="Times New Roman" panose="02020603050405020304" pitchFamily="18" charset="0"/>
              </a:rPr>
              <a:t> </a:t>
            </a:r>
          </a:p>
          <a:p>
            <a:pPr algn="ctr"/>
            <a:r>
              <a:rPr lang="en-US" sz="3200" dirty="0" err="1" smtClean="0">
                <a:solidFill>
                  <a:schemeClr val="tx1"/>
                </a:solidFill>
                <a:latin typeface="Times New Roman" panose="02020603050405020304" pitchFamily="18" charset="0"/>
                <a:cs typeface="Times New Roman" panose="02020603050405020304" pitchFamily="18" charset="0"/>
              </a:rPr>
              <a:t>trái</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3" name="Down Arrow 22"/>
          <p:cNvSpPr/>
          <p:nvPr/>
        </p:nvSpPr>
        <p:spPr>
          <a:xfrm>
            <a:off x="9078357" y="2346462"/>
            <a:ext cx="1964182" cy="2965174"/>
          </a:xfrm>
          <a:prstGeom prst="downArrow">
            <a:avLst>
              <a:gd name="adj1" fmla="val 55243"/>
              <a:gd name="adj2" fmla="val 41480"/>
            </a:avLst>
          </a:prstGeom>
          <a:solidFill>
            <a:schemeClr val="accent2">
              <a:lumMod val="20000"/>
              <a:lumOff val="8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Dãy</a:t>
            </a:r>
            <a:r>
              <a:rPr lang="en-US" sz="3200" dirty="0" smtClean="0">
                <a:solidFill>
                  <a:schemeClr val="tx1"/>
                </a:solidFill>
                <a:latin typeface="Times New Roman" panose="02020603050405020304" pitchFamily="18" charset="0"/>
                <a:cs typeface="Times New Roman" panose="02020603050405020304" pitchFamily="18" charset="0"/>
              </a:rPr>
              <a:t> </a:t>
            </a:r>
          </a:p>
          <a:p>
            <a:pPr algn="ctr"/>
            <a:r>
              <a:rPr lang="en-US" sz="3200" dirty="0" err="1" smtClean="0">
                <a:solidFill>
                  <a:schemeClr val="tx1"/>
                </a:solidFill>
                <a:latin typeface="Times New Roman" panose="02020603050405020304" pitchFamily="18" charset="0"/>
                <a:cs typeface="Times New Roman" panose="02020603050405020304" pitchFamily="18" charset="0"/>
              </a:rPr>
              <a:t>Phải</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964755" y="5498087"/>
            <a:ext cx="2474267" cy="523220"/>
          </a:xfrm>
          <a:prstGeom prst="rect">
            <a:avLst/>
          </a:prstGeom>
        </p:spPr>
        <p:txBody>
          <a:bodyPr wrap="none">
            <a:spAutoFit/>
          </a:bodyPr>
          <a:lstStyle/>
          <a:p>
            <a:r>
              <a:rPr lang="en-US" sz="2800" b="1" dirty="0" err="1">
                <a:latin typeface="Times New Roman" panose="02020603050405020304" pitchFamily="18" charset="0"/>
                <a:ea typeface="MS Mincho"/>
              </a:rPr>
              <a:t>Bài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tập</a:t>
            </a:r>
            <a:r>
              <a:rPr lang="en-US" sz="2800" b="1" dirty="0">
                <a:latin typeface="Times New Roman" panose="02020603050405020304" pitchFamily="18" charset="0"/>
                <a:ea typeface="MS Mincho"/>
              </a:rPr>
              <a:t> 4/</a:t>
            </a:r>
            <a:r>
              <a:rPr lang="en-US" sz="2800" b="1" dirty="0" err="1">
                <a:latin typeface="Times New Roman" panose="02020603050405020304" pitchFamily="18" charset="0"/>
                <a:ea typeface="MS Mincho"/>
              </a:rPr>
              <a:t>Tr</a:t>
            </a:r>
            <a:r>
              <a:rPr lang="en-US" sz="2800" b="1" dirty="0">
                <a:latin typeface="Times New Roman" panose="02020603050405020304" pitchFamily="18" charset="0"/>
                <a:ea typeface="MS Mincho"/>
              </a:rPr>
              <a:t> 50</a:t>
            </a:r>
            <a:endParaRPr lang="en-US" sz="2800" b="1" dirty="0"/>
          </a:p>
        </p:txBody>
      </p:sp>
      <p:sp>
        <p:nvSpPr>
          <p:cNvPr id="18" name="Rectangle 17"/>
          <p:cNvSpPr/>
          <p:nvPr/>
        </p:nvSpPr>
        <p:spPr>
          <a:xfrm>
            <a:off x="8984887" y="5437664"/>
            <a:ext cx="2557560" cy="523220"/>
          </a:xfrm>
          <a:prstGeom prst="rect">
            <a:avLst/>
          </a:prstGeom>
        </p:spPr>
        <p:txBody>
          <a:bodyPr wrap="none">
            <a:spAutoFit/>
          </a:bodyPr>
          <a:lstStyle/>
          <a:p>
            <a:r>
              <a:rPr lang="en-US" sz="2800" b="1" dirty="0" err="1">
                <a:latin typeface="Times New Roman" panose="02020603050405020304" pitchFamily="18" charset="0"/>
                <a:ea typeface="MS Mincho"/>
              </a:rPr>
              <a:t>Bài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tập</a:t>
            </a:r>
            <a:r>
              <a:rPr lang="en-US" sz="2800" b="1" dirty="0">
                <a:latin typeface="Times New Roman" panose="02020603050405020304" pitchFamily="18" charset="0"/>
                <a:ea typeface="MS Mincho"/>
              </a:rPr>
              <a:t> 5/ </a:t>
            </a:r>
            <a:r>
              <a:rPr lang="en-US" sz="2800" b="1" dirty="0" err="1">
                <a:latin typeface="Times New Roman" panose="02020603050405020304" pitchFamily="18" charset="0"/>
                <a:ea typeface="MS Mincho"/>
              </a:rPr>
              <a:t>Tr</a:t>
            </a:r>
            <a:r>
              <a:rPr lang="en-US" sz="2800" b="1" dirty="0">
                <a:latin typeface="Times New Roman" panose="02020603050405020304" pitchFamily="18" charset="0"/>
                <a:ea typeface="MS Mincho"/>
              </a:rPr>
              <a:t> 51</a:t>
            </a:r>
            <a:endParaRPr lang="en-US" sz="2800" b="1" dirty="0"/>
          </a:p>
        </p:txBody>
      </p:sp>
    </p:spTree>
    <p:extLst>
      <p:ext uri="{BB962C8B-B14F-4D97-AF65-F5344CB8AC3E}">
        <p14:creationId xmlns:p14="http://schemas.microsoft.com/office/powerpoint/2010/main" val="185781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indefinite"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par>
                                <p:cTn id="8" presetID="22" presetClass="entr" presetSubtype="1" repeatCount="indefinite"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20" name="Picture 19"/>
          <p:cNvPicPr>
            <a:picLocks noChangeAspect="1"/>
          </p:cNvPicPr>
          <p:nvPr/>
        </p:nvPicPr>
        <p:blipFill rotWithShape="1">
          <a:blip r:embed="rId6"/>
          <a:srcRect l="8493" t="6450" r="8649" b="4774"/>
          <a:stretch/>
        </p:blipFill>
        <p:spPr>
          <a:xfrm>
            <a:off x="368709" y="1191471"/>
            <a:ext cx="11371006" cy="5066454"/>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1162665" y="1598252"/>
            <a:ext cx="9866670" cy="4093428"/>
          </a:xfrm>
          <a:prstGeom prst="rect">
            <a:avLst/>
          </a:prstGeom>
        </p:spPr>
        <p:txBody>
          <a:bodyPr wrap="square">
            <a:spAutoFit/>
          </a:bodyPr>
          <a:lstStyle/>
          <a:p>
            <a:pPr algn="just">
              <a:spcAft>
                <a:spcPts val="1200"/>
              </a:spcAft>
            </a:pPr>
            <a:r>
              <a:rPr lang="en-US" sz="2200" b="1" dirty="0">
                <a:latin typeface="Times New Roman" panose="02020603050405020304" pitchFamily="18" charset="0"/>
                <a:ea typeface="Times New Roman" panose="02020603050405020304" pitchFamily="18" charset="0"/>
              </a:rPr>
              <a:t>4. </a:t>
            </a:r>
            <a:r>
              <a:rPr lang="en-US" sz="2200" b="1" dirty="0" err="1">
                <a:latin typeface="Times New Roman" panose="02020603050405020304" pitchFamily="18" charset="0"/>
                <a:ea typeface="Times New Roman" panose="02020603050405020304" pitchFamily="18" charset="0"/>
              </a:rPr>
              <a:t>Giải</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thích</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nghĩa</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của</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từ</a:t>
            </a:r>
            <a:r>
              <a:rPr lang="en-US" sz="2200" b="1" dirty="0">
                <a:latin typeface="Times New Roman" panose="02020603050405020304" pitchFamily="18" charset="0"/>
                <a:ea typeface="Times New Roman" panose="02020603050405020304" pitchFamily="18" charset="0"/>
              </a:rPr>
              <a:t> in </a:t>
            </a:r>
            <a:r>
              <a:rPr lang="en-US" sz="2200" b="1" dirty="0" err="1">
                <a:latin typeface="Times New Roman" panose="02020603050405020304" pitchFamily="18" charset="0"/>
                <a:ea typeface="Times New Roman" panose="02020603050405020304" pitchFamily="18" charset="0"/>
              </a:rPr>
              <a:t>đậm</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trong</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các</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câu</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sau</a:t>
            </a:r>
            <a:r>
              <a:rPr lang="en-US" sz="2200" b="1" dirty="0">
                <a:latin typeface="Times New Roman" panose="02020603050405020304" pitchFamily="18" charset="0"/>
                <a:ea typeface="Times New Roman" panose="02020603050405020304" pitchFamily="18" charset="0"/>
              </a:rPr>
              <a:t>:</a:t>
            </a:r>
            <a:endParaRPr lang="en-US" sz="2200" dirty="0">
              <a:latin typeface="Times New Roman" panose="02020603050405020304" pitchFamily="18" charset="0"/>
              <a:ea typeface="Times New Roman" panose="02020603050405020304" pitchFamily="18" charset="0"/>
            </a:endParaRPr>
          </a:p>
          <a:p>
            <a:pPr algn="just">
              <a:spcAft>
                <a:spcPts val="1200"/>
              </a:spcAft>
            </a:pPr>
            <a:r>
              <a:rPr lang="en-US" sz="2200" b="1" dirty="0">
                <a:latin typeface="Times New Roman" panose="02020603050405020304" pitchFamily="18" charset="0"/>
                <a:ea typeface="Times New Roman" panose="02020603050405020304" pitchFamily="18" charset="0"/>
              </a:rPr>
              <a:t>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Thấy</a:t>
            </a:r>
            <a:r>
              <a:rPr lang="en-US" sz="2200" dirty="0">
                <a:latin typeface="Times New Roman" panose="02020603050405020304" pitchFamily="18" charset="0"/>
                <a:ea typeface="Times New Roman" panose="02020603050405020304" pitchFamily="18" charset="0"/>
              </a:rPr>
              <a:t> con </a:t>
            </a:r>
            <a:r>
              <a:rPr lang="en-US" sz="2200" dirty="0" err="1">
                <a:latin typeface="Times New Roman" panose="02020603050405020304" pitchFamily="18" charset="0"/>
                <a:ea typeface="Times New Roman" panose="02020603050405020304" pitchFamily="18" charset="0"/>
              </a:rPr>
              <a:t>mình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có</a:t>
            </a:r>
            <a:r>
              <a:rPr lang="en-US" sz="2200"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tài</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năng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thiên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bẩm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vệ</a:t>
            </a:r>
            <a:r>
              <a:rPr lang="en-US" sz="2200"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hội</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hoạ</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cha </a:t>
            </a:r>
            <a:r>
              <a:rPr lang="en-US" sz="2200" dirty="0" err="1">
                <a:latin typeface="Times New Roman" panose="02020603050405020304" pitchFamily="18" charset="0"/>
                <a:ea typeface="Times New Roman" panose="02020603050405020304" pitchFamily="18" charset="0"/>
              </a:rPr>
              <a:t>đã</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cậu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theo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học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thầy</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Ve</a:t>
            </a:r>
            <a:r>
              <a:rPr lang="en-US" sz="2200" dirty="0">
                <a:latin typeface="Times New Roman" panose="02020603050405020304" pitchFamily="18" charset="0"/>
                <a:ea typeface="Times New Roman" panose="02020603050405020304" pitchFamily="18" charset="0"/>
              </a:rPr>
              <a:t>-</a:t>
            </a:r>
            <a:r>
              <a:rPr lang="en-US" sz="2200" dirty="0" err="1">
                <a:latin typeface="Times New Roman" panose="02020603050405020304" pitchFamily="18" charset="0"/>
                <a:ea typeface="Times New Roman" panose="02020603050405020304" pitchFamily="18" charset="0"/>
              </a:rPr>
              <a:t>rốc</a:t>
            </a:r>
            <a:r>
              <a:rPr lang="en-US" sz="2200" dirty="0">
                <a:latin typeface="Times New Roman" panose="02020603050405020304" pitchFamily="18" charset="0"/>
                <a:ea typeface="Times New Roman" panose="02020603050405020304" pitchFamily="18" charset="0"/>
              </a:rPr>
              <a:t>-chi-ô, </a:t>
            </a:r>
            <a:r>
              <a:rPr lang="en-US" sz="2200" dirty="0" err="1">
                <a:latin typeface="Times New Roman" panose="02020603050405020304" pitchFamily="18" charset="0"/>
                <a:ea typeface="Times New Roman" panose="02020603050405020304" pitchFamily="18" charset="0"/>
              </a:rPr>
              <a:t>một</a:t>
            </a:r>
            <a:r>
              <a:rPr lang="en-US" sz="2200"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họa</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sĩ</a:t>
            </a:r>
            <a:r>
              <a:rPr lang="en-US" sz="2200" b="1"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nổi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tiếng</a:t>
            </a:r>
            <a:r>
              <a:rPr lang="en-US" sz="2200" dirty="0">
                <a:latin typeface="Times New Roman" panose="02020603050405020304" pitchFamily="18" charset="0"/>
                <a:ea typeface="Times New Roman" panose="02020603050405020304" pitchFamily="18" charset="0"/>
              </a:rPr>
              <a:t>.</a:t>
            </a:r>
          </a:p>
          <a:p>
            <a:pPr algn="just">
              <a:spcAft>
                <a:spcPts val="1200"/>
              </a:spcAft>
            </a:pPr>
            <a:r>
              <a:rPr lang="en-US" sz="2200" b="1" dirty="0">
                <a:latin typeface="Times New Roman" panose="02020603050405020304" pitchFamily="18" charset="0"/>
                <a:ea typeface="Times New Roman" panose="02020603050405020304" pitchFamily="18" charset="0"/>
              </a:rPr>
              <a:t>b.</a:t>
            </a:r>
            <a:r>
              <a:rPr lang="en-US" sz="2200" dirty="0">
                <a:latin typeface="Times New Roman" panose="02020603050405020304" pitchFamily="18" charset="0"/>
                <a:ea typeface="Times New Roman" panose="02020603050405020304" pitchFamily="18" charset="0"/>
              </a:rPr>
              <a:t> Hai </a:t>
            </a:r>
            <a:r>
              <a:rPr lang="en-US" sz="2200" dirty="0" err="1">
                <a:latin typeface="Times New Roman" panose="02020603050405020304" pitchFamily="18" charset="0"/>
                <a:ea typeface="Times New Roman" panose="02020603050405020304" pitchFamily="18" charset="0"/>
              </a:rPr>
              <a:t>câu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tục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ngữ</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trên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mới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đọc</a:t>
            </a:r>
            <a:r>
              <a:rPr lang="en-US" sz="2200" dirty="0">
                <a:latin typeface="Times New Roman" panose="02020603050405020304" pitchFamily="18" charset="0"/>
                <a:ea typeface="Times New Roman" panose="02020603050405020304" pitchFamily="18" charset="0"/>
              </a:rPr>
              <a:t> qua </a:t>
            </a:r>
            <a:r>
              <a:rPr lang="en-US" sz="2200" dirty="0" err="1">
                <a:latin typeface="Times New Roman" panose="02020603050405020304" pitchFamily="18" charset="0"/>
                <a:ea typeface="Times New Roman" panose="02020603050405020304" pitchFamily="18" charset="0"/>
              </a:rPr>
              <a:t>có</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về</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mâu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thuẫn</a:t>
            </a:r>
            <a:r>
              <a:rPr lang="en-US" sz="2200"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phủ</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định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lẫn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nhau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nhưng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suy</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nghĩ</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kĩ</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thì</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thấy</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chúng</a:t>
            </a:r>
            <a:r>
              <a:rPr lang="en-US" sz="2200"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bổ</a:t>
            </a:r>
            <a:r>
              <a:rPr lang="en-US" sz="2200" b="1" dirty="0">
                <a:latin typeface="Times New Roman" panose="02020603050405020304" pitchFamily="18" charset="0"/>
                <a:ea typeface="Times New Roman" panose="02020603050405020304" pitchFamily="18" charset="0"/>
              </a:rPr>
              <a:t> sung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nhau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làm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nhận</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thức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về</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việc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học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thêm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toàn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diện</a:t>
            </a:r>
            <a:r>
              <a:rPr lang="en-US" sz="2200" dirty="0">
                <a:latin typeface="Times New Roman" panose="02020603050405020304" pitchFamily="18" charset="0"/>
                <a:ea typeface="Times New Roman" panose="02020603050405020304" pitchFamily="18" charset="0"/>
              </a:rPr>
              <a:t>.</a:t>
            </a:r>
          </a:p>
          <a:p>
            <a:pPr algn="just">
              <a:spcAft>
                <a:spcPts val="1200"/>
              </a:spcAft>
            </a:pPr>
            <a:r>
              <a:rPr lang="en-US" sz="2200" b="1" dirty="0">
                <a:latin typeface="Times New Roman" panose="02020603050405020304" pitchFamily="18" charset="0"/>
                <a:ea typeface="Times New Roman" panose="02020603050405020304" pitchFamily="18" charset="0"/>
              </a:rPr>
              <a:t>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Lực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lượng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chống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giặc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ngoại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xâm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bảo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vệ</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Tô</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quốc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dân</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tộc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bình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thường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tiềm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ẩn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trong</a:t>
            </a:r>
            <a:r>
              <a:rPr lang="en-US" sz="2200"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nhân</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dân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tương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tự</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như</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chú</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bé</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làng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Gióng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nằm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im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không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nói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không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cười</a:t>
            </a:r>
            <a:r>
              <a:rPr lang="en-US" sz="2200" dirty="0">
                <a:latin typeface="Times New Roman" panose="02020603050405020304" pitchFamily="18" charset="0"/>
                <a:ea typeface="Times New Roman" panose="02020603050405020304" pitchFamily="18" charset="0"/>
              </a:rPr>
              <a:t>.</a:t>
            </a:r>
          </a:p>
          <a:p>
            <a:pPr algn="just">
              <a:spcAft>
                <a:spcPts val="1200"/>
              </a:spcAft>
            </a:pPr>
            <a:r>
              <a:rPr lang="en-US" sz="2200" b="1" dirty="0">
                <a:latin typeface="Times New Roman" panose="02020603050405020304" pitchFamily="18" charset="0"/>
                <a:ea typeface="Times New Roman" panose="02020603050405020304" pitchFamily="18" charset="0"/>
              </a:rPr>
              <a:t>d.</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Quá</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trình</a:t>
            </a:r>
            <a:r>
              <a:rPr lang="en-US" sz="2200"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phát</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triển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nhân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vật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Thánh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Gióng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dồi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dào</a:t>
            </a:r>
            <a:r>
              <a:rPr lang="en-US" sz="2200" dirty="0">
                <a:latin typeface="Times New Roman" panose="02020603050405020304" pitchFamily="18" charset="0"/>
                <a:ea typeface="Times New Roman" panose="02020603050405020304" pitchFamily="18" charset="0"/>
              </a:rPr>
              <a:t> ý </a:t>
            </a:r>
            <a:r>
              <a:rPr lang="en-US" sz="2200" dirty="0" err="1">
                <a:latin typeface="Times New Roman" panose="02020603050405020304" pitchFamily="18" charset="0"/>
                <a:ea typeface="Times New Roman" panose="02020603050405020304" pitchFamily="18" charset="0"/>
              </a:rPr>
              <a:t>nghĩa</a:t>
            </a:r>
            <a:r>
              <a:rPr lang="en-US" sz="2200"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nhân</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sinh</a:t>
            </a:r>
            <a:r>
              <a:rPr lang="en-US" sz="2200" b="1"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nên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thơ</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nên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hoa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biết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bao</a:t>
            </a:r>
            <a:r>
              <a:rPr lang="en-US" sz="2200" dirty="0">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239961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463494" y="699459"/>
            <a:ext cx="348685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164451"/>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 Tri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nghị</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Times New Roman" panose="02020603050405020304" pitchFamily="18" charset="0"/>
                <a:cs typeface="+mn-cs"/>
              </a:rPr>
              <a:t>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442458" y="1633912"/>
            <a:ext cx="683546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yếu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tố</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nghị</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08039" y="2157132"/>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Ví</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p:cNvGrpSpPr/>
          <p:nvPr/>
        </p:nvGrpSpPr>
        <p:grpSpPr>
          <a:xfrm>
            <a:off x="2928937" y="2084399"/>
            <a:ext cx="6946489" cy="4275051"/>
            <a:chOff x="2846386" y="2065778"/>
            <a:chExt cx="6946489" cy="4275051"/>
          </a:xfrm>
        </p:grpSpPr>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2846386" y="2065778"/>
              <a:ext cx="6946489" cy="4275051"/>
            </a:xfrm>
            <a:prstGeom prst="rect">
              <a:avLst/>
            </a:prstGeom>
          </p:spPr>
        </p:pic>
        <p:sp>
          <p:nvSpPr>
            <p:cNvPr id="10" name="Rectangle 9"/>
            <p:cNvSpPr/>
            <p:nvPr/>
          </p:nvSpPr>
          <p:spPr>
            <a:xfrm>
              <a:off x="5117690" y="2157132"/>
              <a:ext cx="2462981"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211921" y="4512987"/>
              <a:ext cx="1905769" cy="12336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211921" y="3112218"/>
              <a:ext cx="1905769" cy="8894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311108" y="3116814"/>
              <a:ext cx="1905769" cy="8894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410295" y="3120396"/>
              <a:ext cx="1905769" cy="8894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311107" y="4483122"/>
              <a:ext cx="1905769" cy="12634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357370" y="4483122"/>
              <a:ext cx="1958694" cy="12634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506336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20" name="Picture 19"/>
          <p:cNvPicPr>
            <a:picLocks noChangeAspect="1"/>
          </p:cNvPicPr>
          <p:nvPr/>
        </p:nvPicPr>
        <p:blipFill rotWithShape="1">
          <a:blip r:embed="rId6"/>
          <a:srcRect l="8493" t="6450" r="8649" b="4774"/>
          <a:stretch/>
        </p:blipFill>
        <p:spPr>
          <a:xfrm>
            <a:off x="368709" y="1191471"/>
            <a:ext cx="11371006" cy="5066454"/>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1061884" y="1527226"/>
            <a:ext cx="9896168" cy="954107"/>
          </a:xfrm>
          <a:prstGeom prst="rect">
            <a:avLst/>
          </a:prstGeom>
        </p:spPr>
        <p:txBody>
          <a:bodyPr wrap="square">
            <a:spAutoFit/>
          </a:bodyPr>
          <a:lstStyle/>
          <a:p>
            <a:pPr>
              <a:spcAft>
                <a:spcPts val="0"/>
              </a:spcAft>
              <a:tabLst>
                <a:tab pos="1386840" algn="l"/>
              </a:tabLst>
            </a:pPr>
            <a:r>
              <a:rPr lang="en-US" sz="2800" dirty="0">
                <a:latin typeface="Times New Roman" panose="02020603050405020304" pitchFamily="18" charset="0"/>
                <a:ea typeface="Times New Roman" panose="02020603050405020304" pitchFamily="18" charset="0"/>
              </a:rPr>
              <a:t>5.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ghép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b="1" dirty="0">
                <a:latin typeface="Arial" panose="020B0604020202020204" pitchFamily="34"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36602352"/>
              </p:ext>
            </p:extLst>
          </p:nvPr>
        </p:nvGraphicFramePr>
        <p:xfrm>
          <a:off x="1183328" y="2598725"/>
          <a:ext cx="9763432" cy="3262506"/>
        </p:xfrm>
        <a:graphic>
          <a:graphicData uri="http://schemas.openxmlformats.org/drawingml/2006/table">
            <a:tbl>
              <a:tblPr firstRow="1" firstCol="1" bandRow="1"/>
              <a:tblGrid>
                <a:gridCol w="5428087">
                  <a:extLst>
                    <a:ext uri="{9D8B030D-6E8A-4147-A177-3AD203B41FA5}">
                      <a16:colId xmlns:a16="http://schemas.microsoft.com/office/drawing/2014/main" val="1159414339"/>
                    </a:ext>
                  </a:extLst>
                </a:gridCol>
                <a:gridCol w="4335345">
                  <a:extLst>
                    <a:ext uri="{9D8B030D-6E8A-4147-A177-3AD203B41FA5}">
                      <a16:colId xmlns:a16="http://schemas.microsoft.com/office/drawing/2014/main" val="1297936123"/>
                    </a:ext>
                  </a:extLst>
                </a:gridCol>
              </a:tblGrid>
              <a:tr h="0">
                <a:tc>
                  <a:txBody>
                    <a:bodyPr/>
                    <a:lstStyle/>
                    <a:p>
                      <a:pPr marL="123825" algn="ctr">
                        <a:lnSpc>
                          <a:spcPct val="107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ghép</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52169729"/>
                  </a:ext>
                </a:extLst>
              </a:tr>
              <a:tr h="0">
                <a:tc>
                  <a:txBody>
                    <a:bodyPr/>
                    <a:lstStyle/>
                    <a:p>
                      <a:pPr>
                        <a:lnSpc>
                          <a:spcPct val="107000"/>
                        </a:lnSpc>
                        <a:spcAft>
                          <a:spcPts val="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đẳng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44026050"/>
                  </a:ext>
                </a:extLst>
              </a:tr>
              <a:tr h="0">
                <a:tc>
                  <a:txBody>
                    <a:bodyPr/>
                    <a:lstStyle/>
                    <a:p>
                      <a:pPr>
                        <a:lnSpc>
                          <a:spcPct val="107000"/>
                        </a:lnSpc>
                        <a:spcAft>
                          <a:spcPts val="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0558214"/>
                  </a:ext>
                </a:extLst>
              </a:tr>
              <a:tr h="0">
                <a:tc>
                  <a:txBody>
                    <a:bodyPr/>
                    <a:lstStyle/>
                    <a:p>
                      <a:pPr>
                        <a:lnSpc>
                          <a:spcPct val="107000"/>
                        </a:lnSpc>
                        <a:spcAft>
                          <a:spcPts val="0"/>
                        </a:spcAf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tư </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(riêng, việc riêng, của riêng).</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146298897"/>
                  </a:ext>
                </a:extLst>
              </a:tr>
              <a:tr h="0">
                <a:tc>
                  <a:txBody>
                    <a:bodyPr/>
                    <a:lstStyle/>
                    <a:p>
                      <a:pPr>
                        <a:lnSpc>
                          <a:spcPct val="107000"/>
                        </a:lnSpc>
                        <a:spcAft>
                          <a:spcPts val="0"/>
                        </a:spcAf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(xem).</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97817830"/>
                  </a:ext>
                </a:extLst>
              </a:tr>
              <a:tr h="0">
                <a:tc>
                  <a:txBody>
                    <a:bodyPr/>
                    <a:lstStyle/>
                    <a:p>
                      <a:pPr>
                        <a:lnSpc>
                          <a:spcPct val="107000"/>
                        </a:lnSpc>
                        <a:spcAft>
                          <a:spcPts val="0"/>
                        </a:spcAf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(cắt đứt, hết, dứt).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chủng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501192759"/>
                  </a:ext>
                </a:extLst>
              </a:tr>
            </a:tbl>
          </a:graphicData>
        </a:graphic>
      </p:graphicFrame>
    </p:spTree>
    <p:extLst>
      <p:ext uri="{BB962C8B-B14F-4D97-AF65-F5344CB8AC3E}">
        <p14:creationId xmlns:p14="http://schemas.microsoft.com/office/powerpoint/2010/main" val="225508933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27937" y="1095940"/>
            <a:ext cx="3158237" cy="523220"/>
          </a:xfrm>
          <a:prstGeom prst="rect">
            <a:avLst/>
          </a:prstGeom>
        </p:spPr>
        <p:txBody>
          <a:bodyPr wrap="none">
            <a:spAutoFit/>
          </a:bodyPr>
          <a:lstStyle/>
          <a:p>
            <a:r>
              <a:rPr lang="vi-VN" sz="2800" b="1" dirty="0">
                <a:solidFill>
                  <a:srgbClr val="0070C0"/>
                </a:solidFill>
                <a:latin typeface="Times New Roman" panose="02020603050405020304" pitchFamily="18" charset="0"/>
                <a:ea typeface="Times New Roman" panose="02020603050405020304" pitchFamily="18" charset="0"/>
              </a:rPr>
              <a:t>Bài tập 4</a:t>
            </a:r>
            <a:r>
              <a:rPr lang="en-US" sz="2800" b="1" dirty="0">
                <a:solidFill>
                  <a:srgbClr val="0070C0"/>
                </a:solidFill>
                <a:latin typeface="Times New Roman" panose="02020603050405020304" pitchFamily="18" charset="0"/>
                <a:ea typeface="Times New Roman" panose="02020603050405020304" pitchFamily="18" charset="0"/>
              </a:rPr>
              <a:t>/</a:t>
            </a:r>
            <a:r>
              <a:rPr lang="en-US" sz="2800" b="1" dirty="0" err="1">
                <a:solidFill>
                  <a:srgbClr val="0070C0"/>
                </a:solidFill>
                <a:latin typeface="Times New Roman" panose="02020603050405020304" pitchFamily="18" charset="0"/>
                <a:ea typeface="Times New Roman" panose="02020603050405020304" pitchFamily="18" charset="0"/>
              </a:rPr>
              <a:t>trang</a:t>
            </a:r>
            <a:r>
              <a:rPr lang="en-US" sz="2800" b="1" dirty="0">
                <a:solidFill>
                  <a:srgbClr val="0070C0"/>
                </a:solidFill>
                <a:latin typeface="Times New Roman" panose="02020603050405020304" pitchFamily="18" charset="0"/>
                <a:ea typeface="Times New Roman" panose="02020603050405020304" pitchFamily="18" charset="0"/>
              </a:rPr>
              <a:t> 50</a:t>
            </a:r>
            <a:r>
              <a:rPr lang="vi-VN" sz="2800" b="1" dirty="0">
                <a:solidFill>
                  <a:srgbClr val="0070C0"/>
                </a:solidFill>
                <a:latin typeface="Times New Roman" panose="02020603050405020304" pitchFamily="18" charset="0"/>
                <a:ea typeface="Times New Roman" panose="02020603050405020304" pitchFamily="18" charset="0"/>
              </a:rPr>
              <a:t>: </a:t>
            </a:r>
            <a:endParaRPr lang="en-US" sz="2800" dirty="0"/>
          </a:p>
        </p:txBody>
      </p:sp>
      <p:sp>
        <p:nvSpPr>
          <p:cNvPr id="11" name="Freeform 10"/>
          <p:cNvSpPr/>
          <p:nvPr/>
        </p:nvSpPr>
        <p:spPr>
          <a:xfrm>
            <a:off x="2053848" y="2607973"/>
            <a:ext cx="3401344" cy="200983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2" tIns="170688" rIns="170687" bIns="170688" numCol="1" spcCol="1270" anchor="ctr" anchorCtr="0">
            <a:noAutofit/>
          </a:bodyPr>
          <a:lstStyle/>
          <a:p>
            <a:pPr lvl="0" algn="l"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Năng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xuất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sắc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năng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giỏi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việc</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707363" y="1951556"/>
            <a:ext cx="2172160" cy="973296"/>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năng</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7295287" y="2179738"/>
            <a:ext cx="4163949" cy="3716619"/>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tint val="40000"/>
              <a:alpha val="90000"/>
              <a:hueOff val="2029141"/>
              <a:satOff val="100000"/>
              <a:lumOff val="1779"/>
              <a:alphaOff val="0"/>
            </a:schemeClr>
          </a:lnRef>
          <a:fillRef idx="1">
            <a:schemeClr val="accent3">
              <a:tint val="40000"/>
              <a:alpha val="90000"/>
              <a:hueOff val="2029141"/>
              <a:satOff val="100000"/>
              <a:lumOff val="1779"/>
              <a:alphaOff val="0"/>
            </a:schemeClr>
          </a:fillRef>
          <a:effectRef idx="0">
            <a:schemeClr val="accent3">
              <a:tint val="40000"/>
              <a:alpha val="90000"/>
              <a:hueOff val="2029141"/>
              <a:satOff val="100000"/>
              <a:lumOff val="1779"/>
              <a:alphaOff val="0"/>
            </a:schemeClr>
          </a:effectRef>
          <a:fontRef idx="minor">
            <a:schemeClr val="dk1">
              <a:hueOff val="0"/>
              <a:satOff val="0"/>
              <a:lumOff val="0"/>
              <a:alphaOff val="0"/>
            </a:schemeClr>
          </a:fontRef>
        </p:style>
        <p:txBody>
          <a:bodyPr spcFirstLastPara="0" vert="horz" wrap="square" lIns="406241" tIns="170688" rIns="170688" bIns="170688" numCol="1" spcCol="1270" anchor="ctr" anchorCtr="0">
            <a:noAutofit/>
          </a:bodyPr>
          <a:lstStyle/>
          <a:p>
            <a:pPr lvl="0" algn="l"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mượn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hán-việt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hội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hội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tụ</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mang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đó</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màu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tô</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mặt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như</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giấy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tưởng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thuật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5563426" y="1533141"/>
            <a:ext cx="2267562" cy="1052711"/>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Hội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họa</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281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27937" y="1095940"/>
            <a:ext cx="31582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Bài tập 4</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trang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50</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3539925" y="1698161"/>
            <a:ext cx="5050238" cy="2972622"/>
            <a:chOff x="3326894" y="2178326"/>
            <a:chExt cx="5050238" cy="2972622"/>
          </a:xfrm>
        </p:grpSpPr>
        <p:sp>
          <p:nvSpPr>
            <p:cNvPr id="9" name="Freeform 8"/>
            <p:cNvSpPr/>
            <p:nvPr/>
          </p:nvSpPr>
          <p:spPr>
            <a:xfrm>
              <a:off x="4653305" y="2577070"/>
              <a:ext cx="3723827" cy="2573878"/>
            </a:xfrm>
            <a:custGeom>
              <a:avLst/>
              <a:gdLst>
                <a:gd name="connsiteX0" fmla="*/ 0 w 5298281"/>
                <a:gd name="connsiteY0" fmla="*/ 0 h 3533953"/>
                <a:gd name="connsiteX1" fmla="*/ 5298281 w 5298281"/>
                <a:gd name="connsiteY1" fmla="*/ 0 h 3533953"/>
                <a:gd name="connsiteX2" fmla="*/ 5298281 w 5298281"/>
                <a:gd name="connsiteY2" fmla="*/ 3533953 h 3533953"/>
                <a:gd name="connsiteX3" fmla="*/ 0 w 5298281"/>
                <a:gd name="connsiteY3" fmla="*/ 3533953 h 3533953"/>
                <a:gd name="connsiteX4" fmla="*/ 0 w 5298281"/>
                <a:gd name="connsiteY4" fmla="*/ 0 h 3533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8281" h="3533953">
                  <a:moveTo>
                    <a:pt x="0" y="0"/>
                  </a:moveTo>
                  <a:lnTo>
                    <a:pt x="5298281" y="0"/>
                  </a:lnTo>
                  <a:lnTo>
                    <a:pt x="5298281" y="3533953"/>
                  </a:lnTo>
                  <a:lnTo>
                    <a:pt x="0" y="353395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47725" tIns="199136" rIns="199136"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tranh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mọi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nhận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3326894" y="2178326"/>
              <a:ext cx="2233036" cy="1021901"/>
            </a:xfrm>
            <a:custGeom>
              <a:avLst/>
              <a:gdLst>
                <a:gd name="connsiteX0" fmla="*/ 0 w 3532187"/>
                <a:gd name="connsiteY0" fmla="*/ 1766094 h 3532187"/>
                <a:gd name="connsiteX1" fmla="*/ 1766094 w 3532187"/>
                <a:gd name="connsiteY1" fmla="*/ 0 h 3532187"/>
                <a:gd name="connsiteX2" fmla="*/ 3532188 w 3532187"/>
                <a:gd name="connsiteY2" fmla="*/ 1766094 h 3532187"/>
                <a:gd name="connsiteX3" fmla="*/ 1766094 w 3532187"/>
                <a:gd name="connsiteY3" fmla="*/ 3532188 h 3532187"/>
                <a:gd name="connsiteX4" fmla="*/ 0 w 3532187"/>
                <a:gd name="connsiteY4" fmla="*/ 1766094 h 3532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187" h="3532187">
                  <a:moveTo>
                    <a:pt x="0" y="1766094"/>
                  </a:moveTo>
                  <a:cubicBezTo>
                    <a:pt x="0" y="790707"/>
                    <a:pt x="790707" y="0"/>
                    <a:pt x="1766094" y="0"/>
                  </a:cubicBezTo>
                  <a:cubicBezTo>
                    <a:pt x="2741481" y="0"/>
                    <a:pt x="3532188" y="790707"/>
                    <a:pt x="3532188" y="1766094"/>
                  </a:cubicBezTo>
                  <a:cubicBezTo>
                    <a:pt x="3532188" y="2741481"/>
                    <a:pt x="2741481" y="3532188"/>
                    <a:pt x="1766094" y="3532188"/>
                  </a:cubicBezTo>
                  <a:cubicBezTo>
                    <a:pt x="790707" y="3532188"/>
                    <a:pt x="0" y="2741481"/>
                    <a:pt x="0" y="1766094"/>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7277" tIns="517277" rIns="517277" bIns="517277"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Họa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sĩ</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grpSp>
      <p:pic>
        <p:nvPicPr>
          <p:cNvPr id="18" name="Picture 17"/>
          <p:cNvPicPr>
            <a:picLocks noChangeAspect="1"/>
          </p:cNvPicPr>
          <p:nvPr/>
        </p:nvPicPr>
        <p:blipFill>
          <a:blip r:embed="rId7"/>
          <a:stretch>
            <a:fillRect/>
          </a:stretch>
        </p:blipFill>
        <p:spPr>
          <a:xfrm>
            <a:off x="1309532" y="2944873"/>
            <a:ext cx="2414895" cy="302304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63010333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60400" y="1327559"/>
            <a:ext cx="7762061" cy="523220"/>
          </a:xfrm>
          <a:prstGeom prst="rect">
            <a:avLst/>
          </a:prstGeom>
        </p:spPr>
        <p:txBody>
          <a:bodyPr wrap="none">
            <a:spAutoFit/>
          </a:bodyPr>
          <a:lstStyle/>
          <a:p>
            <a:pPr algn="just">
              <a:spcAft>
                <a:spcPts val="1200"/>
              </a:spcAft>
            </a:pPr>
            <a:r>
              <a:rPr lang="en-US" sz="2800" dirty="0">
                <a:latin typeface="Times New Roman" panose="02020603050405020304" pitchFamily="18" charset="0"/>
                <a:ea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rPr>
              <a:t>Phủ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6" name="Freeform 15"/>
          <p:cNvSpPr/>
          <p:nvPr/>
        </p:nvSpPr>
        <p:spPr>
          <a:xfrm>
            <a:off x="1834853" y="2271232"/>
            <a:ext cx="7248669" cy="975874"/>
          </a:xfrm>
          <a:custGeom>
            <a:avLst/>
            <a:gdLst>
              <a:gd name="connsiteX0" fmla="*/ 0 w 7248669"/>
              <a:gd name="connsiteY0" fmla="*/ 97587 h 975874"/>
              <a:gd name="connsiteX1" fmla="*/ 97587 w 7248669"/>
              <a:gd name="connsiteY1" fmla="*/ 0 h 975874"/>
              <a:gd name="connsiteX2" fmla="*/ 7151082 w 7248669"/>
              <a:gd name="connsiteY2" fmla="*/ 0 h 975874"/>
              <a:gd name="connsiteX3" fmla="*/ 7248669 w 7248669"/>
              <a:gd name="connsiteY3" fmla="*/ 97587 h 975874"/>
              <a:gd name="connsiteX4" fmla="*/ 7248669 w 7248669"/>
              <a:gd name="connsiteY4" fmla="*/ 878287 h 975874"/>
              <a:gd name="connsiteX5" fmla="*/ 7151082 w 7248669"/>
              <a:gd name="connsiteY5" fmla="*/ 975874 h 975874"/>
              <a:gd name="connsiteX6" fmla="*/ 97587 w 7248669"/>
              <a:gd name="connsiteY6" fmla="*/ 975874 h 975874"/>
              <a:gd name="connsiteX7" fmla="*/ 0 w 7248669"/>
              <a:gd name="connsiteY7" fmla="*/ 878287 h 975874"/>
              <a:gd name="connsiteX8" fmla="*/ 0 w 7248669"/>
              <a:gd name="connsiteY8" fmla="*/ 97587 h 9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669" h="975874">
                <a:moveTo>
                  <a:pt x="0" y="97587"/>
                </a:moveTo>
                <a:cubicBezTo>
                  <a:pt x="0" y="43691"/>
                  <a:pt x="43691" y="0"/>
                  <a:pt x="97587" y="0"/>
                </a:cubicBezTo>
                <a:lnTo>
                  <a:pt x="7151082" y="0"/>
                </a:lnTo>
                <a:cubicBezTo>
                  <a:pt x="7204978" y="0"/>
                  <a:pt x="7248669" y="43691"/>
                  <a:pt x="7248669" y="97587"/>
                </a:cubicBezTo>
                <a:lnTo>
                  <a:pt x="7248669" y="878287"/>
                </a:lnTo>
                <a:cubicBezTo>
                  <a:pt x="7248669" y="932183"/>
                  <a:pt x="7204978" y="975874"/>
                  <a:pt x="7151082" y="975874"/>
                </a:cubicBezTo>
                <a:lnTo>
                  <a:pt x="97587" y="975874"/>
                </a:lnTo>
                <a:cubicBezTo>
                  <a:pt x="43691" y="975874"/>
                  <a:pt x="0" y="932183"/>
                  <a:pt x="0" y="878287"/>
                </a:cubicBezTo>
                <a:lnTo>
                  <a:pt x="0" y="9758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5262" tIns="135262" rIns="1086740" bIns="135262"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Bổ</a:t>
            </a:r>
            <a:r>
              <a:rPr lang="en-US" sz="2800" kern="1200" dirty="0" smtClean="0">
                <a:latin typeface="Times New Roman" panose="02020603050405020304" pitchFamily="18" charset="0"/>
                <a:cs typeface="Times New Roman" panose="02020603050405020304" pitchFamily="18" charset="0"/>
              </a:rPr>
              <a:t> sung: </a:t>
            </a:r>
            <a:r>
              <a:rPr lang="en-US" sz="2800" kern="1200" dirty="0" err="1" smtClean="0">
                <a:latin typeface="Times New Roman" panose="02020603050405020304" pitchFamily="18" charset="0"/>
                <a:cs typeface="Times New Roman" panose="02020603050405020304" pitchFamily="18" charset="0"/>
              </a:rPr>
              <a:t>thêm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đủ</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3083078" y="3463967"/>
            <a:ext cx="7248669" cy="975874"/>
          </a:xfrm>
          <a:custGeom>
            <a:avLst/>
            <a:gdLst>
              <a:gd name="connsiteX0" fmla="*/ 0 w 7248669"/>
              <a:gd name="connsiteY0" fmla="*/ 97587 h 975874"/>
              <a:gd name="connsiteX1" fmla="*/ 97587 w 7248669"/>
              <a:gd name="connsiteY1" fmla="*/ 0 h 975874"/>
              <a:gd name="connsiteX2" fmla="*/ 7151082 w 7248669"/>
              <a:gd name="connsiteY2" fmla="*/ 0 h 975874"/>
              <a:gd name="connsiteX3" fmla="*/ 7248669 w 7248669"/>
              <a:gd name="connsiteY3" fmla="*/ 97587 h 975874"/>
              <a:gd name="connsiteX4" fmla="*/ 7248669 w 7248669"/>
              <a:gd name="connsiteY4" fmla="*/ 878287 h 975874"/>
              <a:gd name="connsiteX5" fmla="*/ 7151082 w 7248669"/>
              <a:gd name="connsiteY5" fmla="*/ 975874 h 975874"/>
              <a:gd name="connsiteX6" fmla="*/ 97587 w 7248669"/>
              <a:gd name="connsiteY6" fmla="*/ 975874 h 975874"/>
              <a:gd name="connsiteX7" fmla="*/ 0 w 7248669"/>
              <a:gd name="connsiteY7" fmla="*/ 878287 h 975874"/>
              <a:gd name="connsiteX8" fmla="*/ 0 w 7248669"/>
              <a:gd name="connsiteY8" fmla="*/ 97587 h 9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669" h="975874">
                <a:moveTo>
                  <a:pt x="0" y="97587"/>
                </a:moveTo>
                <a:cubicBezTo>
                  <a:pt x="0" y="43691"/>
                  <a:pt x="43691" y="0"/>
                  <a:pt x="97587" y="0"/>
                </a:cubicBezTo>
                <a:lnTo>
                  <a:pt x="7151082" y="0"/>
                </a:lnTo>
                <a:cubicBezTo>
                  <a:pt x="7204978" y="0"/>
                  <a:pt x="7248669" y="43691"/>
                  <a:pt x="7248669" y="97587"/>
                </a:cubicBezTo>
                <a:lnTo>
                  <a:pt x="7248669" y="878287"/>
                </a:lnTo>
                <a:cubicBezTo>
                  <a:pt x="7248669" y="932183"/>
                  <a:pt x="7204978" y="975874"/>
                  <a:pt x="7151082" y="975874"/>
                </a:cubicBezTo>
                <a:lnTo>
                  <a:pt x="97587" y="975874"/>
                </a:lnTo>
                <a:cubicBezTo>
                  <a:pt x="43691" y="975874"/>
                  <a:pt x="0" y="932183"/>
                  <a:pt x="0" y="878287"/>
                </a:cubicBezTo>
                <a:lnTo>
                  <a:pt x="0" y="9758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35262" tIns="135262" rIns="2048758" bIns="135262"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Nhận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thức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hiểu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8418252" y="3038377"/>
            <a:ext cx="634318" cy="634318"/>
          </a:xfrm>
          <a:custGeom>
            <a:avLst/>
            <a:gdLst>
              <a:gd name="connsiteX0" fmla="*/ 0 w 634318"/>
              <a:gd name="connsiteY0" fmla="*/ 348875 h 634318"/>
              <a:gd name="connsiteX1" fmla="*/ 142722 w 634318"/>
              <a:gd name="connsiteY1" fmla="*/ 348875 h 634318"/>
              <a:gd name="connsiteX2" fmla="*/ 142722 w 634318"/>
              <a:gd name="connsiteY2" fmla="*/ 0 h 634318"/>
              <a:gd name="connsiteX3" fmla="*/ 491596 w 634318"/>
              <a:gd name="connsiteY3" fmla="*/ 0 h 634318"/>
              <a:gd name="connsiteX4" fmla="*/ 491596 w 634318"/>
              <a:gd name="connsiteY4" fmla="*/ 348875 h 634318"/>
              <a:gd name="connsiteX5" fmla="*/ 634318 w 634318"/>
              <a:gd name="connsiteY5" fmla="*/ 348875 h 634318"/>
              <a:gd name="connsiteX6" fmla="*/ 317159 w 634318"/>
              <a:gd name="connsiteY6" fmla="*/ 634318 h 634318"/>
              <a:gd name="connsiteX7" fmla="*/ 0 w 634318"/>
              <a:gd name="connsiteY7" fmla="*/ 348875 h 63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318" h="634318">
                <a:moveTo>
                  <a:pt x="0" y="348875"/>
                </a:moveTo>
                <a:lnTo>
                  <a:pt x="142722" y="348875"/>
                </a:lnTo>
                <a:lnTo>
                  <a:pt x="142722" y="0"/>
                </a:lnTo>
                <a:lnTo>
                  <a:pt x="491596" y="0"/>
                </a:lnTo>
                <a:lnTo>
                  <a:pt x="491596" y="348875"/>
                </a:lnTo>
                <a:lnTo>
                  <a:pt x="634318" y="348875"/>
                </a:lnTo>
                <a:lnTo>
                  <a:pt x="317159" y="634318"/>
                </a:lnTo>
                <a:lnTo>
                  <a:pt x="0" y="34887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78282" tIns="35560" rIns="178282" bIns="192554" numCol="1" spcCol="1270" anchor="ctr" anchorCtr="0">
            <a:noAutofit/>
          </a:bodyPr>
          <a:lstStyle/>
          <a:p>
            <a:pPr lvl="0" algn="ctr" defTabSz="1244600">
              <a:lnSpc>
                <a:spcPct val="90000"/>
              </a:lnSpc>
              <a:spcBef>
                <a:spcPct val="0"/>
              </a:spcBef>
              <a:spcAft>
                <a:spcPct val="35000"/>
              </a:spcAft>
            </a:pPr>
            <a:endParaRPr lang="en-US" sz="2800" kern="1200"/>
          </a:p>
        </p:txBody>
      </p:sp>
    </p:spTree>
    <p:extLst>
      <p:ext uri="{BB962C8B-B14F-4D97-AF65-F5344CB8AC3E}">
        <p14:creationId xmlns:p14="http://schemas.microsoft.com/office/powerpoint/2010/main" val="128448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8"/>
          <p:cNvSpPr/>
          <p:nvPr/>
        </p:nvSpPr>
        <p:spPr>
          <a:xfrm>
            <a:off x="2775083" y="2102544"/>
            <a:ext cx="3087943" cy="3639812"/>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2" tIns="199136" rIns="199135"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gọi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cộng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đồng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ngôn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thổ</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nền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truyền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hoá</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1201922" y="1549614"/>
            <a:ext cx="2058628" cy="1046326"/>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Dân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tộc</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7876735" y="2079523"/>
            <a:ext cx="3087943" cy="3521985"/>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tint val="40000"/>
              <a:alpha val="90000"/>
              <a:hueOff val="2029141"/>
              <a:satOff val="100000"/>
              <a:lumOff val="1779"/>
              <a:alphaOff val="0"/>
            </a:schemeClr>
          </a:lnRef>
          <a:fillRef idx="1">
            <a:schemeClr val="accent3">
              <a:tint val="40000"/>
              <a:alpha val="90000"/>
              <a:hueOff val="2029141"/>
              <a:satOff val="100000"/>
              <a:lumOff val="1779"/>
              <a:alphaOff val="0"/>
            </a:schemeClr>
          </a:fillRef>
          <a:effectRef idx="0">
            <a:schemeClr val="accent3">
              <a:tint val="40000"/>
              <a:alpha val="90000"/>
              <a:hueOff val="2029141"/>
              <a:satOff val="100000"/>
              <a:lumOff val="1779"/>
              <a:alphaOff val="0"/>
            </a:schemeClr>
          </a:effectRef>
          <a:fontRef idx="minor">
            <a:schemeClr val="dk1">
              <a:hueOff val="0"/>
              <a:satOff val="0"/>
              <a:lumOff val="0"/>
              <a:alphaOff val="0"/>
            </a:schemeClr>
          </a:fontRef>
        </p:style>
        <p:txBody>
          <a:bodyPr spcFirstLastPara="0" vert="horz" wrap="square" lIns="406241" tIns="199136" rIns="199136"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đảo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mọi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tầng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lớp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đang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đó</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6303575" y="1408767"/>
            <a:ext cx="2058628" cy="1046326"/>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dân</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874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6"/>
          <p:cNvSpPr/>
          <p:nvPr/>
        </p:nvSpPr>
        <p:spPr>
          <a:xfrm>
            <a:off x="2590801" y="2030065"/>
            <a:ext cx="3226209" cy="3473595"/>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2" tIns="199136" rIns="199135" bIns="199136" numCol="1" spcCol="1270" anchor="ctr" anchorCtr="0">
            <a:noAutofit/>
          </a:bodyPr>
          <a:lstStyle/>
          <a:p>
            <a:pPr lvl="0" algn="l"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B</a:t>
            </a:r>
            <a:r>
              <a:rPr lang="vi-VN" sz="2800" kern="1200" dirty="0" smtClean="0">
                <a:latin typeface="Times New Roman" panose="02020603050405020304" pitchFamily="18" charset="0"/>
                <a:cs typeface="Times New Roman" panose="02020603050405020304" pitchFamily="18" charset="0"/>
              </a:rPr>
              <a:t>iến đổi hoặc làm cho biến đổi theo chiều hướng tăng, từ ít đến nhiều, hẹp đến rộng, thấp đến cao, đơn giản đến phức tạp.</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876266" y="1526134"/>
            <a:ext cx="2150805" cy="1007861"/>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Phát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triển</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7967818" y="2030065"/>
            <a:ext cx="3226209" cy="344851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849226"/>
              <a:satOff val="-75346"/>
              <a:lumOff val="-769"/>
              <a:alphaOff val="0"/>
            </a:schemeClr>
          </a:lnRef>
          <a:fillRef idx="1">
            <a:schemeClr val="accent2">
              <a:tint val="40000"/>
              <a:alpha val="90000"/>
              <a:hueOff val="-849226"/>
              <a:satOff val="-75346"/>
              <a:lumOff val="-769"/>
              <a:alphaOff val="0"/>
            </a:schemeClr>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txBody>
          <a:bodyPr spcFirstLastPara="0" vert="horz" wrap="square" lIns="406241" tIns="199136" rIns="199136"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niệm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6344632" y="1614293"/>
            <a:ext cx="2150805" cy="1007861"/>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sinh</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80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06499" y="921127"/>
            <a:ext cx="3038011" cy="738664"/>
          </a:xfrm>
          <a:prstGeom prst="rect">
            <a:avLst/>
          </a:prstGeom>
        </p:spPr>
        <p:txBody>
          <a:bodyPr wrap="none">
            <a:spAutoFit/>
          </a:bodyPr>
          <a:lstStyle/>
          <a:p>
            <a:pPr>
              <a:lnSpc>
                <a:spcPct val="150000"/>
              </a:lnSpc>
              <a:spcAft>
                <a:spcPts val="0"/>
              </a:spcAft>
            </a:pPr>
            <a:r>
              <a:rPr lang="vi-VN" sz="2800" b="1" dirty="0">
                <a:solidFill>
                  <a:srgbClr val="0070C0"/>
                </a:solidFill>
                <a:latin typeface="Times New Roman" panose="02020603050405020304" pitchFamily="18" charset="0"/>
                <a:ea typeface="Times New Roman" panose="02020603050405020304" pitchFamily="18" charset="0"/>
              </a:rPr>
              <a:t>Bài tập 5</a:t>
            </a:r>
            <a:r>
              <a:rPr lang="en-US" sz="2800" b="1" i="1" dirty="0">
                <a:latin typeface="Times New Roman" panose="02020603050405020304" pitchFamily="18" charset="0"/>
                <a:ea typeface="Times New Roman" panose="02020603050405020304" pitchFamily="18" charset="0"/>
              </a:rPr>
              <a:t>/</a:t>
            </a:r>
            <a:r>
              <a:rPr lang="en-US" sz="2800" b="1" dirty="0" err="1">
                <a:solidFill>
                  <a:srgbClr val="0070C0"/>
                </a:solidFill>
                <a:latin typeface="Times New Roman" panose="02020603050405020304" pitchFamily="18" charset="0"/>
                <a:ea typeface="Times New Roman" panose="02020603050405020304" pitchFamily="18" charset="0"/>
              </a:rPr>
              <a:t>trang</a:t>
            </a:r>
            <a:r>
              <a:rPr lang="en-US" sz="2800" b="1" dirty="0">
                <a:solidFill>
                  <a:srgbClr val="0070C0"/>
                </a:solidFill>
                <a:latin typeface="Times New Roman" panose="02020603050405020304" pitchFamily="18" charset="0"/>
                <a:ea typeface="Times New Roman" panose="02020603050405020304" pitchFamily="18" charset="0"/>
              </a:rPr>
              <a:t> 51</a:t>
            </a:r>
            <a:r>
              <a:rPr lang="en-US" sz="2800" b="1" i="1" dirty="0">
                <a:solidFill>
                  <a:srgbClr val="0070C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3544782698"/>
              </p:ext>
            </p:extLst>
          </p:nvPr>
        </p:nvGraphicFramePr>
        <p:xfrm>
          <a:off x="673100" y="1622127"/>
          <a:ext cx="10845800" cy="4566920"/>
        </p:xfrm>
        <a:graphic>
          <a:graphicData uri="http://schemas.openxmlformats.org/drawingml/2006/table">
            <a:tbl>
              <a:tblPr firstRow="1" firstCol="1" bandRow="1"/>
              <a:tblGrid>
                <a:gridCol w="4885117">
                  <a:extLst>
                    <a:ext uri="{9D8B030D-6E8A-4147-A177-3AD203B41FA5}">
                      <a16:colId xmlns:a16="http://schemas.microsoft.com/office/drawing/2014/main" val="554451606"/>
                    </a:ext>
                  </a:extLst>
                </a:gridCol>
                <a:gridCol w="5960683">
                  <a:extLst>
                    <a:ext uri="{9D8B030D-6E8A-4147-A177-3AD203B41FA5}">
                      <a16:colId xmlns:a16="http://schemas.microsoft.com/office/drawing/2014/main" val="3581502041"/>
                    </a:ext>
                  </a:extLst>
                </a:gridCol>
              </a:tblGrid>
              <a:tr h="0">
                <a:tc>
                  <a:txBody>
                    <a:bodyPr/>
                    <a:lstStyle/>
                    <a:p>
                      <a:pPr marL="123825" algn="ctr">
                        <a:lnSpc>
                          <a:spcPct val="107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Từ ghép Hán Việt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49833064"/>
                  </a:ext>
                </a:extLst>
              </a:tr>
              <a:tr h="0">
                <a:tc>
                  <a:txBody>
                    <a:bodyPr/>
                    <a:lstStyle/>
                    <a:p>
                      <a:pPr>
                        <a:lnSpc>
                          <a:spcPct val="107000"/>
                        </a:lnSpc>
                        <a:spcAft>
                          <a:spcPts val="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đẳng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7850820"/>
                  </a:ext>
                </a:extLst>
              </a:tr>
              <a:tr h="0">
                <a:tc>
                  <a:txBody>
                    <a:bodyPr/>
                    <a:lstStyle/>
                    <a:p>
                      <a:pPr>
                        <a:lnSpc>
                          <a:spcPct val="107000"/>
                        </a:lnSpc>
                        <a:spcAft>
                          <a:spcPts val="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258657318"/>
                  </a:ext>
                </a:extLst>
              </a:tr>
              <a:tr h="0">
                <a:tc>
                  <a:txBody>
                    <a:bodyPr/>
                    <a:lstStyle/>
                    <a:p>
                      <a:pPr>
                        <a:lnSpc>
                          <a:spcPct val="107000"/>
                        </a:lnSpc>
                        <a:spcAft>
                          <a:spcPts val="0"/>
                        </a:spcAft>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tư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(riêng, việc riêng, của riêng).</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26484523"/>
                  </a:ext>
                </a:extLst>
              </a:tr>
              <a:tr h="0">
                <a:tc>
                  <a:txBody>
                    <a:bodyPr/>
                    <a:lstStyle/>
                    <a:p>
                      <a:pPr>
                        <a:lnSpc>
                          <a:spcPct val="107000"/>
                        </a:lnSpc>
                        <a:spcAft>
                          <a:spcPts val="0"/>
                        </a:spcAft>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(xem).</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30499780"/>
                  </a:ext>
                </a:extLst>
              </a:tr>
              <a:tr h="0">
                <a:tc>
                  <a:txBody>
                    <a:bodyPr/>
                    <a:lstStyle/>
                    <a:p>
                      <a:pPr>
                        <a:lnSpc>
                          <a:spcPct val="107000"/>
                        </a:lnSpc>
                        <a:spcAft>
                          <a:spcPts val="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đứt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dứt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chủng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mệnh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10028809"/>
                  </a:ext>
                </a:extLst>
              </a:tr>
            </a:tbl>
          </a:graphicData>
        </a:graphic>
      </p:graphicFrame>
    </p:spTree>
    <p:extLst>
      <p:ext uri="{BB962C8B-B14F-4D97-AF65-F5344CB8AC3E}">
        <p14:creationId xmlns:p14="http://schemas.microsoft.com/office/powerpoint/2010/main" val="351346682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8"/>
          <p:cNvSpPr/>
          <p:nvPr/>
        </p:nvSpPr>
        <p:spPr>
          <a:xfrm>
            <a:off x="2340754" y="2853005"/>
            <a:ext cx="2909992" cy="2389693"/>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2" tIns="149352" rIns="149351" bIns="149352" numCol="1" spcCol="1270" anchor="ctr" anchorCtr="0">
            <a:noAutofit/>
          </a:bodyPr>
          <a:lstStyle/>
          <a:p>
            <a:pPr lvl="0" algn="l" defTabSz="9334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N</a:t>
            </a:r>
            <a:r>
              <a:rPr lang="vi-VN" sz="2800" kern="1200" dirty="0" smtClean="0">
                <a:latin typeface="Times New Roman" panose="02020603050405020304" pitchFamily="18" charset="0"/>
                <a:cs typeface="Times New Roman" panose="02020603050405020304" pitchFamily="18" charset="0"/>
              </a:rPr>
              <a:t>gang hàng nhau về trách nhiệm và quyền lợi.</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1116002" y="2042752"/>
            <a:ext cx="2156951" cy="1138867"/>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155700">
              <a:lnSpc>
                <a:spcPct val="90000"/>
              </a:lnSpc>
              <a:spcBef>
                <a:spcPct val="0"/>
              </a:spcBef>
              <a:spcAft>
                <a:spcPct val="35000"/>
              </a:spcAft>
            </a:pPr>
            <a:r>
              <a:rPr lang="en-US" sz="2600" i="1" kern="1200" dirty="0" err="1" smtClean="0">
                <a:latin typeface="Times New Roman" panose="02020603050405020304" pitchFamily="18" charset="0"/>
                <a:cs typeface="Times New Roman" panose="02020603050405020304" pitchFamily="18" charset="0"/>
              </a:rPr>
              <a:t>bình</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đẳng</a:t>
            </a:r>
            <a:r>
              <a:rPr lang="en-US" sz="2600" i="1" kern="1200" dirty="0" smtClean="0">
                <a:latin typeface="Times New Roman" panose="02020603050405020304" pitchFamily="18" charset="0"/>
                <a:cs typeface="Times New Roman" panose="02020603050405020304" pitchFamily="18" charset="0"/>
              </a:rPr>
              <a:t>:</a:t>
            </a:r>
            <a:r>
              <a:rPr lang="en-US" sz="2600" kern="1200" dirty="0" smtClean="0">
                <a:latin typeface="Times New Roman" panose="02020603050405020304" pitchFamily="18" charset="0"/>
                <a:cs typeface="Times New Roman" panose="02020603050405020304" pitchFamily="18" charset="0"/>
              </a:rPr>
              <a:t> </a:t>
            </a:r>
            <a:endParaRPr lang="en-US" sz="26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7778659" y="2916777"/>
            <a:ext cx="3235427" cy="253988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tint val="40000"/>
              <a:alpha val="90000"/>
              <a:hueOff val="2029141"/>
              <a:satOff val="100000"/>
              <a:lumOff val="1779"/>
              <a:alphaOff val="0"/>
            </a:schemeClr>
          </a:lnRef>
          <a:fillRef idx="1">
            <a:schemeClr val="accent3">
              <a:tint val="40000"/>
              <a:alpha val="90000"/>
              <a:hueOff val="2029141"/>
              <a:satOff val="100000"/>
              <a:lumOff val="1779"/>
              <a:alphaOff val="0"/>
            </a:schemeClr>
          </a:fillRef>
          <a:effectRef idx="0">
            <a:schemeClr val="accent3">
              <a:tint val="40000"/>
              <a:alpha val="90000"/>
              <a:hueOff val="2029141"/>
              <a:satOff val="100000"/>
              <a:lumOff val="1779"/>
              <a:alphaOff val="0"/>
            </a:schemeClr>
          </a:effectRef>
          <a:fontRef idx="minor">
            <a:schemeClr val="dk1">
              <a:hueOff val="0"/>
              <a:satOff val="0"/>
              <a:lumOff val="0"/>
              <a:alphaOff val="0"/>
            </a:schemeClr>
          </a:fontRef>
        </p:style>
        <p:txBody>
          <a:bodyPr spcFirstLastPara="0" vert="horz" wrap="square" lIns="406241" tIns="149352" rIns="149352" bIns="149352" numCol="1" spcCol="1270" anchor="ctr" anchorCtr="0">
            <a:noAutofit/>
          </a:bodyPr>
          <a:lstStyle/>
          <a:p>
            <a:pPr lvl="0" algn="l" defTabSz="9334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giữa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hai</a:t>
            </a:r>
            <a:r>
              <a:rPr lang="en-US" sz="2800" kern="1200" dirty="0" smtClean="0">
                <a:latin typeface="Times New Roman" panose="02020603050405020304" pitchFamily="18" charset="0"/>
                <a:cs typeface="Times New Roman" panose="02020603050405020304" pitchFamily="18" charset="0"/>
              </a:rPr>
              <a:t> hay </a:t>
            </a:r>
            <a:r>
              <a:rPr lang="en-US" sz="2800" kern="1200" dirty="0" err="1" smtClean="0">
                <a:latin typeface="Times New Roman" panose="02020603050405020304" pitchFamily="18" charset="0"/>
                <a:cs typeface="Times New Roman" panose="02020603050405020304" pitchFamily="18" charset="0"/>
              </a:rPr>
              <a:t>nhiều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nhau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đổi</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kiến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6307788" y="2136912"/>
            <a:ext cx="2156951" cy="1160708"/>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155700">
              <a:lnSpc>
                <a:spcPct val="90000"/>
              </a:lnSpc>
              <a:spcBef>
                <a:spcPct val="0"/>
              </a:spcBef>
              <a:spcAft>
                <a:spcPct val="35000"/>
              </a:spcAft>
            </a:pPr>
            <a:r>
              <a:rPr lang="en-US" sz="2600" i="1" kern="1200" dirty="0" err="1" smtClean="0">
                <a:latin typeface="Times New Roman" panose="02020603050405020304" pitchFamily="18" charset="0"/>
                <a:cs typeface="Times New Roman" panose="02020603050405020304" pitchFamily="18" charset="0"/>
              </a:rPr>
              <a:t>đối</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thoại</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đối</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đáp</a:t>
            </a:r>
            <a:r>
              <a:rPr lang="en-US" sz="2600" i="1" kern="1200" dirty="0" smtClean="0">
                <a:latin typeface="Times New Roman" panose="02020603050405020304" pitchFamily="18" charset="0"/>
                <a:cs typeface="Times New Roman" panose="02020603050405020304" pitchFamily="18" charset="0"/>
              </a:rPr>
              <a:t>:</a:t>
            </a:r>
            <a:r>
              <a:rPr lang="en-US" sz="2600" kern="1200" dirty="0" smtClean="0">
                <a:latin typeface="Times New Roman" panose="02020603050405020304" pitchFamily="18" charset="0"/>
                <a:cs typeface="Times New Roman" panose="02020603050405020304" pitchFamily="18" charset="0"/>
              </a:rPr>
              <a:t> </a:t>
            </a:r>
            <a:endParaRPr lang="en-US" sz="2600" kern="1200" dirty="0">
              <a:latin typeface="Times New Roman" panose="02020603050405020304" pitchFamily="18" charset="0"/>
              <a:cs typeface="Times New Roman" panose="02020603050405020304" pitchFamily="18" charset="0"/>
            </a:endParaRPr>
          </a:p>
        </p:txBody>
      </p:sp>
      <p:sp>
        <p:nvSpPr>
          <p:cNvPr id="23" name="Rectangle 22"/>
          <p:cNvSpPr/>
          <p:nvPr/>
        </p:nvSpPr>
        <p:spPr>
          <a:xfrm>
            <a:off x="606499" y="921127"/>
            <a:ext cx="3038011" cy="738664"/>
          </a:xfrm>
          <a:prstGeom prst="rect">
            <a:avLst/>
          </a:prstGeom>
        </p:spPr>
        <p:txBody>
          <a:bodyPr wrap="none">
            <a:spAutoFit/>
          </a:bodyPr>
          <a:lstStyle/>
          <a:p>
            <a:pPr>
              <a:lnSpc>
                <a:spcPct val="150000"/>
              </a:lnSpc>
              <a:spcAft>
                <a:spcPts val="0"/>
              </a:spcAft>
            </a:pPr>
            <a:r>
              <a:rPr lang="vi-VN" sz="2800" b="1" dirty="0">
                <a:solidFill>
                  <a:srgbClr val="0070C0"/>
                </a:solidFill>
                <a:latin typeface="Times New Roman" panose="02020603050405020304" pitchFamily="18" charset="0"/>
                <a:ea typeface="Times New Roman" panose="02020603050405020304" pitchFamily="18" charset="0"/>
              </a:rPr>
              <a:t>Bài tập 5</a:t>
            </a:r>
            <a:r>
              <a:rPr lang="en-US" sz="2800" b="1" i="1" dirty="0">
                <a:latin typeface="Times New Roman" panose="02020603050405020304" pitchFamily="18" charset="0"/>
                <a:ea typeface="Times New Roman" panose="02020603050405020304" pitchFamily="18" charset="0"/>
              </a:rPr>
              <a:t>/</a:t>
            </a:r>
            <a:r>
              <a:rPr lang="en-US" sz="2800" b="1" dirty="0" err="1">
                <a:solidFill>
                  <a:srgbClr val="0070C0"/>
                </a:solidFill>
                <a:latin typeface="Times New Roman" panose="02020603050405020304" pitchFamily="18" charset="0"/>
                <a:ea typeface="Times New Roman" panose="02020603050405020304" pitchFamily="18" charset="0"/>
              </a:rPr>
              <a:t>trang</a:t>
            </a:r>
            <a:r>
              <a:rPr lang="en-US" sz="2800" b="1" dirty="0">
                <a:solidFill>
                  <a:srgbClr val="0070C0"/>
                </a:solidFill>
                <a:latin typeface="Times New Roman" panose="02020603050405020304" pitchFamily="18" charset="0"/>
                <a:ea typeface="Times New Roman" panose="02020603050405020304" pitchFamily="18" charset="0"/>
              </a:rPr>
              <a:t> 51</a:t>
            </a:r>
            <a:r>
              <a:rPr lang="en-US" sz="2800" b="1" i="1" dirty="0">
                <a:solidFill>
                  <a:srgbClr val="0070C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8267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p:cNvSpPr/>
          <p:nvPr/>
        </p:nvSpPr>
        <p:spPr>
          <a:xfrm>
            <a:off x="606499" y="921127"/>
            <a:ext cx="3038011" cy="738664"/>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Bài tập 5</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trang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51</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Freeform 15"/>
          <p:cNvSpPr/>
          <p:nvPr/>
        </p:nvSpPr>
        <p:spPr>
          <a:xfrm>
            <a:off x="3395067" y="2302730"/>
            <a:ext cx="2539007" cy="3121542"/>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2" tIns="142240" rIns="142239" bIns="142240" numCol="1" spcCol="1270" anchor="ctr" anchorCtr="0">
            <a:noAutofit/>
          </a:bodyPr>
          <a:lstStyle/>
          <a:p>
            <a:pPr lvl="0" algn="l" defTabSz="8890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N</a:t>
            </a:r>
            <a:r>
              <a:rPr lang="vi-VN" sz="2800" kern="1200" dirty="0" smtClean="0">
                <a:latin typeface="Times New Roman" panose="02020603050405020304" pitchFamily="18" charset="0"/>
                <a:cs typeface="Times New Roman" panose="02020603050405020304" pitchFamily="18" charset="0"/>
              </a:rPr>
              <a:t>ghĩa là đặc tính có sẵn của một người, riêng tư nghĩa là riêng của từng người.</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2000846" y="1813614"/>
            <a:ext cx="1692671" cy="1254907"/>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644650">
              <a:lnSpc>
                <a:spcPct val="90000"/>
              </a:lnSpc>
              <a:spcBef>
                <a:spcPct val="0"/>
              </a:spcBef>
              <a:spcAft>
                <a:spcPct val="35000"/>
              </a:spcAft>
            </a:pPr>
            <a:r>
              <a:rPr lang="en-US" sz="3200" i="1" kern="1200" dirty="0" err="1" smtClean="0">
                <a:latin typeface="Times New Roman" panose="02020603050405020304" pitchFamily="18" charset="0"/>
                <a:cs typeface="Times New Roman" panose="02020603050405020304" pitchFamily="18" charset="0"/>
              </a:rPr>
              <a:t>tư</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chất</a:t>
            </a:r>
            <a:r>
              <a:rPr lang="en-US" sz="3200" i="1" kern="1200" dirty="0" smtClean="0">
                <a:latin typeface="Times New Roman" panose="02020603050405020304" pitchFamily="18" charset="0"/>
                <a:cs typeface="Times New Roman" panose="02020603050405020304" pitchFamily="18" charset="0"/>
              </a:rPr>
              <a:t>:</a:t>
            </a:r>
            <a:r>
              <a:rPr lang="en-US" sz="3200" kern="1200" dirty="0" smtClean="0">
                <a:latin typeface="Times New Roman" panose="02020603050405020304" pitchFamily="18" charset="0"/>
                <a:cs typeface="Times New Roman" panose="02020603050405020304" pitchFamily="18" charset="0"/>
              </a:rPr>
              <a:t> </a:t>
            </a:r>
            <a:endParaRPr lang="en-US" sz="32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7626747" y="2302730"/>
            <a:ext cx="2539007" cy="3121542"/>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849226"/>
              <a:satOff val="-75346"/>
              <a:lumOff val="-769"/>
              <a:alphaOff val="0"/>
            </a:schemeClr>
          </a:lnRef>
          <a:fillRef idx="1">
            <a:schemeClr val="accent2">
              <a:tint val="40000"/>
              <a:alpha val="90000"/>
              <a:hueOff val="-849226"/>
              <a:satOff val="-75346"/>
              <a:lumOff val="-769"/>
              <a:alphaOff val="0"/>
            </a:schemeClr>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txBody>
          <a:bodyPr spcFirstLastPara="0" vert="horz" wrap="square" lIns="406241" tIns="142240" rIns="142240" bIns="142240" numCol="1" spcCol="1270" anchor="ctr" anchorCtr="0">
            <a:noAutofit/>
          </a:bodyPr>
          <a:lstStyle/>
          <a:p>
            <a:pPr lvl="0" algn="l" defTabSz="8890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C</a:t>
            </a:r>
            <a:r>
              <a:rPr lang="vi-VN" sz="2800" kern="1200" dirty="0" smtClean="0">
                <a:latin typeface="Times New Roman" panose="02020603050405020304" pitchFamily="18" charset="0"/>
                <a:cs typeface="Times New Roman" panose="02020603050405020304" pitchFamily="18" charset="0"/>
              </a:rPr>
              <a:t>ách nhìn nhận, suy nghĩ một sự vật, một vấn đề;</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6343734" y="1695511"/>
            <a:ext cx="1692671" cy="1299152"/>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644650">
              <a:lnSpc>
                <a:spcPct val="90000"/>
              </a:lnSpc>
              <a:spcBef>
                <a:spcPct val="0"/>
              </a:spcBef>
              <a:spcAft>
                <a:spcPct val="35000"/>
              </a:spcAft>
            </a:pPr>
            <a:r>
              <a:rPr lang="en-US" sz="3200" i="1" kern="1200" dirty="0" err="1" smtClean="0">
                <a:latin typeface="Times New Roman" panose="02020603050405020304" pitchFamily="18" charset="0"/>
                <a:cs typeface="Times New Roman" panose="02020603050405020304" pitchFamily="18" charset="0"/>
              </a:rPr>
              <a:t>quan</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điểm</a:t>
            </a:r>
            <a:r>
              <a:rPr lang="en-US" sz="3200" i="1" kern="1200" dirty="0" smtClean="0">
                <a:latin typeface="Times New Roman" panose="02020603050405020304" pitchFamily="18" charset="0"/>
                <a:cs typeface="Times New Roman" panose="02020603050405020304" pitchFamily="18" charset="0"/>
              </a:rPr>
              <a:t>:</a:t>
            </a:r>
            <a:r>
              <a:rPr lang="en-US" sz="3200" kern="1200" dirty="0" smtClean="0">
                <a:latin typeface="Times New Roman" panose="02020603050405020304" pitchFamily="18" charset="0"/>
                <a:cs typeface="Times New Roman" panose="02020603050405020304" pitchFamily="18" charset="0"/>
              </a:rPr>
              <a:t> </a:t>
            </a:r>
            <a:endParaRPr lang="en-US" sz="32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194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p:cNvSpPr/>
          <p:nvPr/>
        </p:nvSpPr>
        <p:spPr>
          <a:xfrm>
            <a:off x="606499" y="921127"/>
            <a:ext cx="3038011" cy="738664"/>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Bài tập 5</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trang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51</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24" name="Group 23"/>
          <p:cNvGrpSpPr/>
          <p:nvPr/>
        </p:nvGrpSpPr>
        <p:grpSpPr>
          <a:xfrm>
            <a:off x="2090867" y="1883859"/>
            <a:ext cx="7984867" cy="4221053"/>
            <a:chOff x="2511605" y="1883859"/>
            <a:chExt cx="7984867" cy="4221053"/>
          </a:xfrm>
        </p:grpSpPr>
        <p:grpSp>
          <p:nvGrpSpPr>
            <p:cNvPr id="7" name="Group 6"/>
            <p:cNvGrpSpPr/>
            <p:nvPr/>
          </p:nvGrpSpPr>
          <p:grpSpPr>
            <a:xfrm>
              <a:off x="4472817" y="1955155"/>
              <a:ext cx="6023655" cy="3722459"/>
              <a:chOff x="3215846" y="1785822"/>
              <a:chExt cx="4192888" cy="4096013"/>
            </a:xfrm>
          </p:grpSpPr>
          <p:sp>
            <p:nvSpPr>
              <p:cNvPr id="10" name="Freeform 9"/>
              <p:cNvSpPr/>
              <p:nvPr/>
            </p:nvSpPr>
            <p:spPr>
              <a:xfrm>
                <a:off x="3215846" y="1785822"/>
                <a:ext cx="4192888" cy="1099865"/>
              </a:xfrm>
              <a:custGeom>
                <a:avLst/>
                <a:gdLst>
                  <a:gd name="connsiteX0" fmla="*/ 183314 w 1099864"/>
                  <a:gd name="connsiteY0" fmla="*/ 0 h 6944153"/>
                  <a:gd name="connsiteX1" fmla="*/ 916550 w 1099864"/>
                  <a:gd name="connsiteY1" fmla="*/ 0 h 6944153"/>
                  <a:gd name="connsiteX2" fmla="*/ 1099864 w 1099864"/>
                  <a:gd name="connsiteY2" fmla="*/ 183314 h 6944153"/>
                  <a:gd name="connsiteX3" fmla="*/ 1099864 w 1099864"/>
                  <a:gd name="connsiteY3" fmla="*/ 6944153 h 6944153"/>
                  <a:gd name="connsiteX4" fmla="*/ 1099864 w 1099864"/>
                  <a:gd name="connsiteY4" fmla="*/ 6944153 h 6944153"/>
                  <a:gd name="connsiteX5" fmla="*/ 0 w 1099864"/>
                  <a:gd name="connsiteY5" fmla="*/ 6944153 h 6944153"/>
                  <a:gd name="connsiteX6" fmla="*/ 0 w 1099864"/>
                  <a:gd name="connsiteY6" fmla="*/ 6944153 h 6944153"/>
                  <a:gd name="connsiteX7" fmla="*/ 0 w 1099864"/>
                  <a:gd name="connsiteY7" fmla="*/ 183314 h 6944153"/>
                  <a:gd name="connsiteX8" fmla="*/ 183314 w 1099864"/>
                  <a:gd name="connsiteY8" fmla="*/ 0 h 694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864" h="6944153">
                    <a:moveTo>
                      <a:pt x="1099864" y="1157382"/>
                    </a:moveTo>
                    <a:lnTo>
                      <a:pt x="1099864" y="5786771"/>
                    </a:lnTo>
                    <a:cubicBezTo>
                      <a:pt x="1099864" y="6425977"/>
                      <a:pt x="1086865" y="6944150"/>
                      <a:pt x="1070829" y="6944150"/>
                    </a:cubicBezTo>
                    <a:lnTo>
                      <a:pt x="0" y="6944150"/>
                    </a:lnTo>
                    <a:lnTo>
                      <a:pt x="0" y="6944150"/>
                    </a:lnTo>
                    <a:lnTo>
                      <a:pt x="0" y="3"/>
                    </a:lnTo>
                    <a:lnTo>
                      <a:pt x="0" y="3"/>
                    </a:lnTo>
                    <a:lnTo>
                      <a:pt x="1070829" y="3"/>
                    </a:lnTo>
                    <a:cubicBezTo>
                      <a:pt x="1086865" y="3"/>
                      <a:pt x="1099864" y="518176"/>
                      <a:pt x="1099864" y="1157382"/>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71471" rIns="71471" bIns="71472"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xét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từng</a:t>
                </a:r>
                <a:r>
                  <a:rPr lang="en-US" sz="2800" kern="1200" dirty="0" smtClean="0">
                    <a:latin typeface="Times New Roman" panose="02020603050405020304" pitchFamily="18" charset="0"/>
                    <a:cs typeface="Times New Roman" panose="02020603050405020304" pitchFamily="18" charset="0"/>
                  </a:rPr>
                  <a:t> chi </a:t>
                </a:r>
                <a:r>
                  <a:rPr lang="en-US" sz="2800" kern="1200" dirty="0" err="1" smtClean="0">
                    <a:latin typeface="Times New Roman" panose="02020603050405020304" pitchFamily="18" charset="0"/>
                    <a:cs typeface="Times New Roman" panose="02020603050405020304" pitchFamily="18" charset="0"/>
                  </a:rPr>
                  <a:t>tiết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tìm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hiểu</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3215846" y="3284184"/>
                <a:ext cx="4192888" cy="1099286"/>
              </a:xfrm>
              <a:custGeom>
                <a:avLst/>
                <a:gdLst>
                  <a:gd name="connsiteX0" fmla="*/ 183218 w 1099286"/>
                  <a:gd name="connsiteY0" fmla="*/ 0 h 6944153"/>
                  <a:gd name="connsiteX1" fmla="*/ 916068 w 1099286"/>
                  <a:gd name="connsiteY1" fmla="*/ 0 h 6944153"/>
                  <a:gd name="connsiteX2" fmla="*/ 1099286 w 1099286"/>
                  <a:gd name="connsiteY2" fmla="*/ 183218 h 6944153"/>
                  <a:gd name="connsiteX3" fmla="*/ 1099286 w 1099286"/>
                  <a:gd name="connsiteY3" fmla="*/ 6944153 h 6944153"/>
                  <a:gd name="connsiteX4" fmla="*/ 1099286 w 1099286"/>
                  <a:gd name="connsiteY4" fmla="*/ 6944153 h 6944153"/>
                  <a:gd name="connsiteX5" fmla="*/ 0 w 1099286"/>
                  <a:gd name="connsiteY5" fmla="*/ 6944153 h 6944153"/>
                  <a:gd name="connsiteX6" fmla="*/ 0 w 1099286"/>
                  <a:gd name="connsiteY6" fmla="*/ 6944153 h 6944153"/>
                  <a:gd name="connsiteX7" fmla="*/ 0 w 1099286"/>
                  <a:gd name="connsiteY7" fmla="*/ 183218 h 6944153"/>
                  <a:gd name="connsiteX8" fmla="*/ 183218 w 1099286"/>
                  <a:gd name="connsiteY8" fmla="*/ 0 h 694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86" h="6944153">
                    <a:moveTo>
                      <a:pt x="1099286" y="1157384"/>
                    </a:moveTo>
                    <a:lnTo>
                      <a:pt x="1099286" y="5786769"/>
                    </a:lnTo>
                    <a:cubicBezTo>
                      <a:pt x="1099286" y="6425976"/>
                      <a:pt x="1086300" y="6944150"/>
                      <a:pt x="1070282" y="6944150"/>
                    </a:cubicBezTo>
                    <a:lnTo>
                      <a:pt x="0" y="6944150"/>
                    </a:lnTo>
                    <a:lnTo>
                      <a:pt x="0" y="6944150"/>
                    </a:lnTo>
                    <a:lnTo>
                      <a:pt x="0" y="3"/>
                    </a:lnTo>
                    <a:lnTo>
                      <a:pt x="0" y="3"/>
                    </a:lnTo>
                    <a:lnTo>
                      <a:pt x="1070282" y="3"/>
                    </a:lnTo>
                    <a:cubicBezTo>
                      <a:pt x="1086300" y="3"/>
                      <a:pt x="1099286" y="518177"/>
                      <a:pt x="1099286" y="1157384"/>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71443" rIns="71443" bIns="71444"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hẳn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nòi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giống</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3215846" y="4782549"/>
                <a:ext cx="4192888" cy="1099286"/>
              </a:xfrm>
              <a:custGeom>
                <a:avLst/>
                <a:gdLst>
                  <a:gd name="connsiteX0" fmla="*/ 183218 w 1099286"/>
                  <a:gd name="connsiteY0" fmla="*/ 0 h 6944153"/>
                  <a:gd name="connsiteX1" fmla="*/ 916068 w 1099286"/>
                  <a:gd name="connsiteY1" fmla="*/ 0 h 6944153"/>
                  <a:gd name="connsiteX2" fmla="*/ 1099286 w 1099286"/>
                  <a:gd name="connsiteY2" fmla="*/ 183218 h 6944153"/>
                  <a:gd name="connsiteX3" fmla="*/ 1099286 w 1099286"/>
                  <a:gd name="connsiteY3" fmla="*/ 6944153 h 6944153"/>
                  <a:gd name="connsiteX4" fmla="*/ 1099286 w 1099286"/>
                  <a:gd name="connsiteY4" fmla="*/ 6944153 h 6944153"/>
                  <a:gd name="connsiteX5" fmla="*/ 0 w 1099286"/>
                  <a:gd name="connsiteY5" fmla="*/ 6944153 h 6944153"/>
                  <a:gd name="connsiteX6" fmla="*/ 0 w 1099286"/>
                  <a:gd name="connsiteY6" fmla="*/ 6944153 h 6944153"/>
                  <a:gd name="connsiteX7" fmla="*/ 0 w 1099286"/>
                  <a:gd name="connsiteY7" fmla="*/ 183218 h 6944153"/>
                  <a:gd name="connsiteX8" fmla="*/ 183218 w 1099286"/>
                  <a:gd name="connsiteY8" fmla="*/ 0 h 694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86" h="6944153">
                    <a:moveTo>
                      <a:pt x="1099286" y="1157384"/>
                    </a:moveTo>
                    <a:lnTo>
                      <a:pt x="1099286" y="5786769"/>
                    </a:lnTo>
                    <a:cubicBezTo>
                      <a:pt x="1099286" y="6425976"/>
                      <a:pt x="1086300" y="6944150"/>
                      <a:pt x="1070282" y="6944150"/>
                    </a:cubicBezTo>
                    <a:lnTo>
                      <a:pt x="0" y="6944150"/>
                    </a:lnTo>
                    <a:lnTo>
                      <a:pt x="0" y="6944150"/>
                    </a:lnTo>
                    <a:lnTo>
                      <a:pt x="0" y="3"/>
                    </a:lnTo>
                    <a:lnTo>
                      <a:pt x="0" y="3"/>
                    </a:lnTo>
                    <a:lnTo>
                      <a:pt x="1070282" y="3"/>
                    </a:lnTo>
                    <a:cubicBezTo>
                      <a:pt x="1086300" y="3"/>
                      <a:pt x="1099286" y="518177"/>
                      <a:pt x="1099286" y="1157384"/>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71444" rIns="71443" bIns="71443"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mọi</a:t>
                </a:r>
                <a:r>
                  <a:rPr lang="en-US" sz="2800" kern="1200" dirty="0" smtClean="0">
                    <a:latin typeface="Times New Roman" panose="02020603050405020304" pitchFamily="18" charset="0"/>
                    <a:cs typeface="Times New Roman" panose="02020603050405020304" pitchFamily="18" charset="0"/>
                  </a:rPr>
                  <a:t> hi </a:t>
                </a:r>
                <a:r>
                  <a:rPr lang="en-US" sz="2800" kern="1200" dirty="0" err="1" smtClean="0">
                    <a:latin typeface="Times New Roman" panose="02020603050405020304" pitchFamily="18" charset="0"/>
                    <a:cs typeface="Times New Roman" panose="02020603050405020304" pitchFamily="18" charset="0"/>
                  </a:rPr>
                  <a:t>vọng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
          <p:nvSpPr>
            <p:cNvPr id="28" name="Freeform 27"/>
            <p:cNvSpPr/>
            <p:nvPr/>
          </p:nvSpPr>
          <p:spPr>
            <a:xfrm>
              <a:off x="2511605" y="1883859"/>
              <a:ext cx="2045963" cy="1536973"/>
            </a:xfrm>
            <a:custGeom>
              <a:avLst/>
              <a:gdLst>
                <a:gd name="connsiteX0" fmla="*/ 0 w 1691209"/>
                <a:gd name="connsiteY0" fmla="*/ 0 h 1183846"/>
                <a:gd name="connsiteX1" fmla="*/ 1099286 w 1691209"/>
                <a:gd name="connsiteY1" fmla="*/ 0 h 1183846"/>
                <a:gd name="connsiteX2" fmla="*/ 1691209 w 1691209"/>
                <a:gd name="connsiteY2" fmla="*/ 591923 h 1183846"/>
                <a:gd name="connsiteX3" fmla="*/ 1099286 w 1691209"/>
                <a:gd name="connsiteY3" fmla="*/ 1183846 h 1183846"/>
                <a:gd name="connsiteX4" fmla="*/ 0 w 1691209"/>
                <a:gd name="connsiteY4" fmla="*/ 1183846 h 1183846"/>
                <a:gd name="connsiteX5" fmla="*/ 591923 w 1691209"/>
                <a:gd name="connsiteY5" fmla="*/ 591923 h 1183846"/>
                <a:gd name="connsiteX6" fmla="*/ 0 w 1691209"/>
                <a:gd name="connsiteY6" fmla="*/ 0 h 118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1209" h="1183846">
                  <a:moveTo>
                    <a:pt x="1691208" y="0"/>
                  </a:moveTo>
                  <a:lnTo>
                    <a:pt x="1691208" y="769500"/>
                  </a:lnTo>
                  <a:lnTo>
                    <a:pt x="845605" y="1183846"/>
                  </a:lnTo>
                  <a:lnTo>
                    <a:pt x="1" y="769500"/>
                  </a:lnTo>
                  <a:lnTo>
                    <a:pt x="1" y="0"/>
                  </a:lnTo>
                  <a:lnTo>
                    <a:pt x="845605" y="414346"/>
                  </a:lnTo>
                  <a:lnTo>
                    <a:pt x="1691208"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1" tIns="609703" rIns="17780" bIns="609704" numCol="1" spcCol="1270" anchor="ctr" anchorCtr="0">
              <a:noAutofit/>
            </a:bodyPr>
            <a:lstStyle/>
            <a:p>
              <a:pPr lvl="0" algn="ctr" defTabSz="1244600">
                <a:lnSpc>
                  <a:spcPct val="90000"/>
                </a:lnSpc>
                <a:spcBef>
                  <a:spcPct val="0"/>
                </a:spcBef>
                <a:spcAft>
                  <a:spcPct val="35000"/>
                </a:spcAft>
              </a:pPr>
              <a:r>
                <a:rPr lang="en-US" sz="2800" i="1" kern="1200" dirty="0" err="1" smtClean="0">
                  <a:latin typeface="Times New Roman" panose="02020603050405020304" pitchFamily="18" charset="0"/>
                  <a:cs typeface="Times New Roman" panose="02020603050405020304" pitchFamily="18" charset="0"/>
                </a:rPr>
                <a:t>Quan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sát</a:t>
              </a:r>
              <a:r>
                <a:rPr lang="en-US" sz="2800" i="1" kern="1200" dirty="0" smtClean="0">
                  <a:latin typeface="Times New Roman" panose="02020603050405020304" pitchFamily="18" charset="0"/>
                  <a:cs typeface="Times New Roman" panose="02020603050405020304" pitchFamily="18" charset="0"/>
                </a:rPr>
                <a:t>:</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2511605" y="3221626"/>
              <a:ext cx="2045963" cy="1536972"/>
            </a:xfrm>
            <a:custGeom>
              <a:avLst/>
              <a:gdLst>
                <a:gd name="connsiteX0" fmla="*/ 0 w 1691209"/>
                <a:gd name="connsiteY0" fmla="*/ 0 h 1183846"/>
                <a:gd name="connsiteX1" fmla="*/ 1099286 w 1691209"/>
                <a:gd name="connsiteY1" fmla="*/ 0 h 1183846"/>
                <a:gd name="connsiteX2" fmla="*/ 1691209 w 1691209"/>
                <a:gd name="connsiteY2" fmla="*/ 591923 h 1183846"/>
                <a:gd name="connsiteX3" fmla="*/ 1099286 w 1691209"/>
                <a:gd name="connsiteY3" fmla="*/ 1183846 h 1183846"/>
                <a:gd name="connsiteX4" fmla="*/ 0 w 1691209"/>
                <a:gd name="connsiteY4" fmla="*/ 1183846 h 1183846"/>
                <a:gd name="connsiteX5" fmla="*/ 591923 w 1691209"/>
                <a:gd name="connsiteY5" fmla="*/ 591923 h 1183846"/>
                <a:gd name="connsiteX6" fmla="*/ 0 w 1691209"/>
                <a:gd name="connsiteY6" fmla="*/ 0 h 118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1209" h="1183846">
                  <a:moveTo>
                    <a:pt x="1691208" y="0"/>
                  </a:moveTo>
                  <a:lnTo>
                    <a:pt x="1691208" y="769500"/>
                  </a:lnTo>
                  <a:lnTo>
                    <a:pt x="845605" y="1183846"/>
                  </a:lnTo>
                  <a:lnTo>
                    <a:pt x="1" y="769500"/>
                  </a:lnTo>
                  <a:lnTo>
                    <a:pt x="1" y="0"/>
                  </a:lnTo>
                  <a:lnTo>
                    <a:pt x="845605" y="414346"/>
                  </a:lnTo>
                  <a:lnTo>
                    <a:pt x="1691208"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1" tIns="609703" rIns="17780" bIns="609704" numCol="1" spcCol="1270" anchor="ctr" anchorCtr="0">
              <a:noAutofit/>
            </a:bodyPr>
            <a:lstStyle/>
            <a:p>
              <a:pPr lvl="0" algn="ctr" defTabSz="1244600">
                <a:lnSpc>
                  <a:spcPct val="90000"/>
                </a:lnSpc>
                <a:spcBef>
                  <a:spcPct val="0"/>
                </a:spcBef>
                <a:spcAft>
                  <a:spcPct val="35000"/>
                </a:spcAft>
              </a:pPr>
              <a:r>
                <a:rPr lang="en-US" sz="2800" i="1" kern="1200" dirty="0" err="1" smtClean="0">
                  <a:latin typeface="Times New Roman" panose="02020603050405020304" pitchFamily="18" charset="0"/>
                  <a:cs typeface="Times New Roman" panose="02020603050405020304" pitchFamily="18" charset="0"/>
                </a:rPr>
                <a:t>Tuyệt</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chủng</a:t>
              </a:r>
              <a:r>
                <a:rPr lang="en-US" sz="2800" i="1" kern="1200" dirty="0" smtClean="0">
                  <a:latin typeface="Times New Roman" panose="02020603050405020304" pitchFamily="18" charset="0"/>
                  <a:cs typeface="Times New Roman" panose="02020603050405020304" pitchFamily="18" charset="0"/>
                </a:rPr>
                <a:t>:</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34" name="Freeform 33"/>
            <p:cNvSpPr/>
            <p:nvPr/>
          </p:nvSpPr>
          <p:spPr>
            <a:xfrm>
              <a:off x="2511605" y="4567940"/>
              <a:ext cx="2045963" cy="1536972"/>
            </a:xfrm>
            <a:custGeom>
              <a:avLst/>
              <a:gdLst>
                <a:gd name="connsiteX0" fmla="*/ 0 w 1691209"/>
                <a:gd name="connsiteY0" fmla="*/ 0 h 1183846"/>
                <a:gd name="connsiteX1" fmla="*/ 1099286 w 1691209"/>
                <a:gd name="connsiteY1" fmla="*/ 0 h 1183846"/>
                <a:gd name="connsiteX2" fmla="*/ 1691209 w 1691209"/>
                <a:gd name="connsiteY2" fmla="*/ 591923 h 1183846"/>
                <a:gd name="connsiteX3" fmla="*/ 1099286 w 1691209"/>
                <a:gd name="connsiteY3" fmla="*/ 1183846 h 1183846"/>
                <a:gd name="connsiteX4" fmla="*/ 0 w 1691209"/>
                <a:gd name="connsiteY4" fmla="*/ 1183846 h 1183846"/>
                <a:gd name="connsiteX5" fmla="*/ 591923 w 1691209"/>
                <a:gd name="connsiteY5" fmla="*/ 591923 h 1183846"/>
                <a:gd name="connsiteX6" fmla="*/ 0 w 1691209"/>
                <a:gd name="connsiteY6" fmla="*/ 0 h 118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1209" h="1183846">
                  <a:moveTo>
                    <a:pt x="1691208" y="0"/>
                  </a:moveTo>
                  <a:lnTo>
                    <a:pt x="1691208" y="769500"/>
                  </a:lnTo>
                  <a:lnTo>
                    <a:pt x="845605" y="1183846"/>
                  </a:lnTo>
                  <a:lnTo>
                    <a:pt x="1" y="769500"/>
                  </a:lnTo>
                  <a:lnTo>
                    <a:pt x="1" y="0"/>
                  </a:lnTo>
                  <a:lnTo>
                    <a:pt x="845605" y="414346"/>
                  </a:lnTo>
                  <a:lnTo>
                    <a:pt x="1691208"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1" tIns="609703" rIns="17780" bIns="609704" numCol="1" spcCol="1270" anchor="ctr" anchorCtr="0">
              <a:noAutofit/>
            </a:bodyPr>
            <a:lstStyle/>
            <a:p>
              <a:pPr lvl="0" algn="ctr" defTabSz="1244600">
                <a:lnSpc>
                  <a:spcPct val="90000"/>
                </a:lnSpc>
                <a:spcBef>
                  <a:spcPct val="0"/>
                </a:spcBef>
                <a:spcAft>
                  <a:spcPct val="35000"/>
                </a:spcAft>
              </a:pPr>
              <a:r>
                <a:rPr lang="en-US" sz="2800" i="1" kern="1200" dirty="0" err="1" smtClean="0">
                  <a:latin typeface="Times New Roman" panose="02020603050405020304" pitchFamily="18" charset="0"/>
                  <a:cs typeface="Times New Roman" panose="02020603050405020304" pitchFamily="18" charset="0"/>
                </a:rPr>
                <a:t>Tuyệt</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vọng</a:t>
              </a:r>
              <a:r>
                <a:rPr lang="en-US" sz="2800" i="1" kern="1200" dirty="0" smtClean="0">
                  <a:latin typeface="Times New Roman" panose="02020603050405020304" pitchFamily="18" charset="0"/>
                  <a:cs typeface="Times New Roman" panose="02020603050405020304" pitchFamily="18" charset="0"/>
                </a:rPr>
                <a:t>:</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575328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1558</TotalTime>
  <Words>15691</Words>
  <Application>Microsoft Office PowerPoint</Application>
  <PresentationFormat>Widescreen</PresentationFormat>
  <Paragraphs>1545</Paragraphs>
  <Slides>182</Slides>
  <Notes>1</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182</vt:i4>
      </vt:variant>
    </vt:vector>
  </HeadingPairs>
  <TitlesOfParts>
    <vt:vector size="196" baseType="lpstr">
      <vt:lpstr>SimSun</vt:lpstr>
      <vt:lpstr>Arial</vt:lpstr>
      <vt:lpstr>Brush Script MT</vt:lpstr>
      <vt:lpstr>Calibri</vt:lpstr>
      <vt:lpstr>Calibri Light</vt:lpstr>
      <vt:lpstr>Euphemia</vt:lpstr>
      <vt:lpstr>Lucida Handwriting</vt:lpstr>
      <vt:lpstr>Matura MT Script Capitals</vt:lpstr>
      <vt:lpstr>MS Mincho</vt:lpstr>
      <vt:lpstr>Segoe UI</vt:lpstr>
      <vt:lpstr>Times New Roman</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119</cp:revision>
  <dcterms:created xsi:type="dcterms:W3CDTF">2021-09-08T13:36:01Z</dcterms:created>
  <dcterms:modified xsi:type="dcterms:W3CDTF">2021-12-19T16:55:53Z</dcterms:modified>
</cp:coreProperties>
</file>