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97" r:id="rId4"/>
    <p:sldId id="257" r:id="rId5"/>
    <p:sldId id="265" r:id="rId6"/>
    <p:sldId id="266" r:id="rId7"/>
    <p:sldId id="267" r:id="rId8"/>
    <p:sldId id="272"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9" r:id="rId27"/>
    <p:sldId id="288" r:id="rId28"/>
    <p:sldId id="296" r:id="rId29"/>
    <p:sldId id="287" r:id="rId30"/>
    <p:sldId id="290" r:id="rId31"/>
    <p:sldId id="295" r:id="rId32"/>
    <p:sldId id="291" r:id="rId33"/>
    <p:sldId id="292" r:id="rId34"/>
    <p:sldId id="29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61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BE70A-0C1F-4419-AAD5-AC36659133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05B078-14A0-431F-86ED-2624FAAD08D4}">
      <dgm:prSet phldrT="[Text]"/>
      <dgm:spPr/>
      <dgm:t>
        <a:bodyPr/>
        <a:lstStyle/>
        <a:p>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endParaRPr lang="en-US" dirty="0">
            <a:latin typeface="Times New Roman" panose="02020603050405020304" pitchFamily="18" charset="0"/>
            <a:cs typeface="Times New Roman" panose="02020603050405020304" pitchFamily="18" charset="0"/>
          </a:endParaRPr>
        </a:p>
      </dgm:t>
    </dgm:pt>
    <dgm:pt modelId="{1ED38044-4152-4B54-9D92-066874DF26E9}" type="parTrans" cxnId="{53DB6E0F-6EC8-45B0-893F-C0D5295DCC63}">
      <dgm:prSet/>
      <dgm:spPr/>
      <dgm:t>
        <a:bodyPr/>
        <a:lstStyle/>
        <a:p>
          <a:endParaRPr lang="en-US">
            <a:latin typeface="Times New Roman" panose="02020603050405020304" pitchFamily="18" charset="0"/>
            <a:cs typeface="Times New Roman" panose="02020603050405020304" pitchFamily="18" charset="0"/>
          </a:endParaRPr>
        </a:p>
      </dgm:t>
    </dgm:pt>
    <dgm:pt modelId="{293AE475-FF98-4391-AD73-E72D7414D32C}" type="sibTrans" cxnId="{53DB6E0F-6EC8-45B0-893F-C0D5295DCC63}">
      <dgm:prSet/>
      <dgm:spPr/>
      <dgm:t>
        <a:bodyPr/>
        <a:lstStyle/>
        <a:p>
          <a:endParaRPr lang="en-US">
            <a:latin typeface="Times New Roman" panose="02020603050405020304" pitchFamily="18" charset="0"/>
            <a:cs typeface="Times New Roman" panose="02020603050405020304" pitchFamily="18" charset="0"/>
          </a:endParaRPr>
        </a:p>
      </dgm:t>
    </dgm:pt>
    <dgm:pt modelId="{7B9F0552-7763-44BD-A9CC-B6E4FCFEE2C4}">
      <dgm:prSet phldrT="[Text]"/>
      <dgm:spPr/>
      <dgm:t>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endParaRPr lang="en-US" dirty="0">
            <a:latin typeface="Times New Roman" panose="02020603050405020304" pitchFamily="18" charset="0"/>
            <a:cs typeface="Times New Roman" panose="02020603050405020304" pitchFamily="18" charset="0"/>
          </a:endParaRPr>
        </a:p>
      </dgm:t>
    </dgm:pt>
    <dgm:pt modelId="{65B9A230-58EB-4609-96D0-76B7627A6795}" type="parTrans" cxnId="{D2062336-79BA-46CF-8919-C2DB17BA2937}">
      <dgm:prSet/>
      <dgm:spPr/>
      <dgm:t>
        <a:bodyPr/>
        <a:lstStyle/>
        <a:p>
          <a:endParaRPr lang="en-US">
            <a:latin typeface="Times New Roman" panose="02020603050405020304" pitchFamily="18" charset="0"/>
            <a:cs typeface="Times New Roman" panose="02020603050405020304" pitchFamily="18" charset="0"/>
          </a:endParaRPr>
        </a:p>
      </dgm:t>
    </dgm:pt>
    <dgm:pt modelId="{2BC1E4A9-3C73-4062-BB5E-ED447C961043}" type="sibTrans" cxnId="{D2062336-79BA-46CF-8919-C2DB17BA2937}">
      <dgm:prSet/>
      <dgm:spPr/>
      <dgm:t>
        <a:bodyPr/>
        <a:lstStyle/>
        <a:p>
          <a:endParaRPr lang="en-US">
            <a:latin typeface="Times New Roman" panose="02020603050405020304" pitchFamily="18" charset="0"/>
            <a:cs typeface="Times New Roman" panose="02020603050405020304" pitchFamily="18" charset="0"/>
          </a:endParaRPr>
        </a:p>
      </dgm:t>
    </dgm:pt>
    <dgm:pt modelId="{6D81D2A1-A05E-4113-99D8-D2414DF56A20}">
      <dgm:prSet phldrT="[Text]"/>
      <dgm:spPr/>
      <dgm:t>
        <a:bodyPr/>
        <a:lstStyle/>
        <a:p>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endParaRPr lang="en-US" dirty="0">
            <a:latin typeface="Times New Roman" panose="02020603050405020304" pitchFamily="18" charset="0"/>
            <a:cs typeface="Times New Roman" panose="02020603050405020304" pitchFamily="18" charset="0"/>
          </a:endParaRPr>
        </a:p>
      </dgm:t>
    </dgm:pt>
    <dgm:pt modelId="{53E4B6A0-CC98-41D1-B467-F279CA10143A}" type="parTrans" cxnId="{6B22C64C-2B22-4F25-8D84-54285F9761ED}">
      <dgm:prSet/>
      <dgm:spPr/>
      <dgm:t>
        <a:bodyPr/>
        <a:lstStyle/>
        <a:p>
          <a:endParaRPr lang="en-US">
            <a:latin typeface="Times New Roman" panose="02020603050405020304" pitchFamily="18" charset="0"/>
            <a:cs typeface="Times New Roman" panose="02020603050405020304" pitchFamily="18" charset="0"/>
          </a:endParaRPr>
        </a:p>
      </dgm:t>
    </dgm:pt>
    <dgm:pt modelId="{ECD97803-FC7F-4D97-99E8-92C008BEADA2}" type="sibTrans" cxnId="{6B22C64C-2B22-4F25-8D84-54285F9761ED}">
      <dgm:prSet/>
      <dgm:spPr/>
      <dgm:t>
        <a:bodyPr/>
        <a:lstStyle/>
        <a:p>
          <a:endParaRPr lang="en-US">
            <a:latin typeface="Times New Roman" panose="02020603050405020304" pitchFamily="18" charset="0"/>
            <a:cs typeface="Times New Roman" panose="02020603050405020304" pitchFamily="18" charset="0"/>
          </a:endParaRPr>
        </a:p>
      </dgm:t>
    </dgm:pt>
    <dgm:pt modelId="{3453FC0B-315A-4218-8EE6-858B608FE191}" type="pres">
      <dgm:prSet presAssocID="{03CBE70A-0C1F-4419-AAD5-AC36659133A5}" presName="linear" presStyleCnt="0">
        <dgm:presLayoutVars>
          <dgm:dir/>
          <dgm:animLvl val="lvl"/>
          <dgm:resizeHandles val="exact"/>
        </dgm:presLayoutVars>
      </dgm:prSet>
      <dgm:spPr/>
    </dgm:pt>
    <dgm:pt modelId="{D7BA4F1A-B980-40F8-8A17-328267EC10EE}" type="pres">
      <dgm:prSet presAssocID="{2505B078-14A0-431F-86ED-2624FAAD08D4}" presName="parentLin" presStyleCnt="0"/>
      <dgm:spPr/>
    </dgm:pt>
    <dgm:pt modelId="{38BDFCD1-86E5-44EB-8FBB-CB1267447E92}" type="pres">
      <dgm:prSet presAssocID="{2505B078-14A0-431F-86ED-2624FAAD08D4}" presName="parentLeftMargin" presStyleLbl="node1" presStyleIdx="0" presStyleCnt="3"/>
      <dgm:spPr/>
    </dgm:pt>
    <dgm:pt modelId="{4D5BB4C8-D820-457B-89A2-B091959BC610}" type="pres">
      <dgm:prSet presAssocID="{2505B078-14A0-431F-86ED-2624FAAD08D4}" presName="parentText" presStyleLbl="node1" presStyleIdx="0" presStyleCnt="3">
        <dgm:presLayoutVars>
          <dgm:chMax val="0"/>
          <dgm:bulletEnabled val="1"/>
        </dgm:presLayoutVars>
      </dgm:prSet>
      <dgm:spPr/>
    </dgm:pt>
    <dgm:pt modelId="{465C2BFE-2752-4994-98C5-1C1AB5655A4B}" type="pres">
      <dgm:prSet presAssocID="{2505B078-14A0-431F-86ED-2624FAAD08D4}" presName="negativeSpace" presStyleCnt="0"/>
      <dgm:spPr/>
    </dgm:pt>
    <dgm:pt modelId="{A03E1609-0472-4E4C-B15E-9661AC8AFD0E}" type="pres">
      <dgm:prSet presAssocID="{2505B078-14A0-431F-86ED-2624FAAD08D4}" presName="childText" presStyleLbl="conFgAcc1" presStyleIdx="0" presStyleCnt="3">
        <dgm:presLayoutVars>
          <dgm:bulletEnabled val="1"/>
        </dgm:presLayoutVars>
      </dgm:prSet>
      <dgm:spPr/>
    </dgm:pt>
    <dgm:pt modelId="{5B7110B3-0DF5-4B4F-90D0-3352CEACCCC0}" type="pres">
      <dgm:prSet presAssocID="{293AE475-FF98-4391-AD73-E72D7414D32C}" presName="spaceBetweenRectangles" presStyleCnt="0"/>
      <dgm:spPr/>
    </dgm:pt>
    <dgm:pt modelId="{903B8227-E63D-48F8-B6AC-885BEEFABF0D}" type="pres">
      <dgm:prSet presAssocID="{7B9F0552-7763-44BD-A9CC-B6E4FCFEE2C4}" presName="parentLin" presStyleCnt="0"/>
      <dgm:spPr/>
    </dgm:pt>
    <dgm:pt modelId="{CB36DC11-E0EF-4C43-8822-F86292106196}" type="pres">
      <dgm:prSet presAssocID="{7B9F0552-7763-44BD-A9CC-B6E4FCFEE2C4}" presName="parentLeftMargin" presStyleLbl="node1" presStyleIdx="0" presStyleCnt="3"/>
      <dgm:spPr/>
    </dgm:pt>
    <dgm:pt modelId="{26CCA373-A1DD-4B28-8055-21F2BE84AD38}" type="pres">
      <dgm:prSet presAssocID="{7B9F0552-7763-44BD-A9CC-B6E4FCFEE2C4}" presName="parentText" presStyleLbl="node1" presStyleIdx="1" presStyleCnt="3">
        <dgm:presLayoutVars>
          <dgm:chMax val="0"/>
          <dgm:bulletEnabled val="1"/>
        </dgm:presLayoutVars>
      </dgm:prSet>
      <dgm:spPr/>
    </dgm:pt>
    <dgm:pt modelId="{8650905E-1A95-424C-BCA5-7022CF18E4A8}" type="pres">
      <dgm:prSet presAssocID="{7B9F0552-7763-44BD-A9CC-B6E4FCFEE2C4}" presName="negativeSpace" presStyleCnt="0"/>
      <dgm:spPr/>
    </dgm:pt>
    <dgm:pt modelId="{7431998A-E3BF-407C-BE5E-3C27E603C897}" type="pres">
      <dgm:prSet presAssocID="{7B9F0552-7763-44BD-A9CC-B6E4FCFEE2C4}" presName="childText" presStyleLbl="conFgAcc1" presStyleIdx="1" presStyleCnt="3">
        <dgm:presLayoutVars>
          <dgm:bulletEnabled val="1"/>
        </dgm:presLayoutVars>
      </dgm:prSet>
      <dgm:spPr/>
    </dgm:pt>
    <dgm:pt modelId="{1050104E-FABC-463B-A1A9-D6D03732E18A}" type="pres">
      <dgm:prSet presAssocID="{2BC1E4A9-3C73-4062-BB5E-ED447C961043}" presName="spaceBetweenRectangles" presStyleCnt="0"/>
      <dgm:spPr/>
    </dgm:pt>
    <dgm:pt modelId="{F4BD9ECE-F88B-42C7-BF8F-BAB42850F3CD}" type="pres">
      <dgm:prSet presAssocID="{6D81D2A1-A05E-4113-99D8-D2414DF56A20}" presName="parentLin" presStyleCnt="0"/>
      <dgm:spPr/>
    </dgm:pt>
    <dgm:pt modelId="{9EF02EE9-DD94-4F1B-806D-E5D93A1C0DBD}" type="pres">
      <dgm:prSet presAssocID="{6D81D2A1-A05E-4113-99D8-D2414DF56A20}" presName="parentLeftMargin" presStyleLbl="node1" presStyleIdx="1" presStyleCnt="3"/>
      <dgm:spPr/>
    </dgm:pt>
    <dgm:pt modelId="{327D61AA-DF87-4FB0-AE4A-AAB22D5AAF0F}" type="pres">
      <dgm:prSet presAssocID="{6D81D2A1-A05E-4113-99D8-D2414DF56A20}" presName="parentText" presStyleLbl="node1" presStyleIdx="2" presStyleCnt="3">
        <dgm:presLayoutVars>
          <dgm:chMax val="0"/>
          <dgm:bulletEnabled val="1"/>
        </dgm:presLayoutVars>
      </dgm:prSet>
      <dgm:spPr/>
    </dgm:pt>
    <dgm:pt modelId="{B53D4611-F97C-4C8A-B8EC-6761270C5BF1}" type="pres">
      <dgm:prSet presAssocID="{6D81D2A1-A05E-4113-99D8-D2414DF56A20}" presName="negativeSpace" presStyleCnt="0"/>
      <dgm:spPr/>
    </dgm:pt>
    <dgm:pt modelId="{94D098C3-A520-4055-9F6A-A32D54797FF8}" type="pres">
      <dgm:prSet presAssocID="{6D81D2A1-A05E-4113-99D8-D2414DF56A20}" presName="childText" presStyleLbl="conFgAcc1" presStyleIdx="2" presStyleCnt="3">
        <dgm:presLayoutVars>
          <dgm:bulletEnabled val="1"/>
        </dgm:presLayoutVars>
      </dgm:prSet>
      <dgm:spPr/>
    </dgm:pt>
  </dgm:ptLst>
  <dgm:cxnLst>
    <dgm:cxn modelId="{C4333608-5D2B-4CDC-8DA9-5D6FDA6BE661}" type="presOf" srcId="{03CBE70A-0C1F-4419-AAD5-AC36659133A5}" destId="{3453FC0B-315A-4218-8EE6-858B608FE191}" srcOrd="0" destOrd="0" presId="urn:microsoft.com/office/officeart/2005/8/layout/list1"/>
    <dgm:cxn modelId="{53DB6E0F-6EC8-45B0-893F-C0D5295DCC63}" srcId="{03CBE70A-0C1F-4419-AAD5-AC36659133A5}" destId="{2505B078-14A0-431F-86ED-2624FAAD08D4}" srcOrd="0" destOrd="0" parTransId="{1ED38044-4152-4B54-9D92-066874DF26E9}" sibTransId="{293AE475-FF98-4391-AD73-E72D7414D32C}"/>
    <dgm:cxn modelId="{D2062336-79BA-46CF-8919-C2DB17BA2937}" srcId="{03CBE70A-0C1F-4419-AAD5-AC36659133A5}" destId="{7B9F0552-7763-44BD-A9CC-B6E4FCFEE2C4}" srcOrd="1" destOrd="0" parTransId="{65B9A230-58EB-4609-96D0-76B7627A6795}" sibTransId="{2BC1E4A9-3C73-4062-BB5E-ED447C961043}"/>
    <dgm:cxn modelId="{6975D764-1120-4C20-A949-6825ACFA231C}" type="presOf" srcId="{7B9F0552-7763-44BD-A9CC-B6E4FCFEE2C4}" destId="{CB36DC11-E0EF-4C43-8822-F86292106196}" srcOrd="0" destOrd="0" presId="urn:microsoft.com/office/officeart/2005/8/layout/list1"/>
    <dgm:cxn modelId="{6B22C64C-2B22-4F25-8D84-54285F9761ED}" srcId="{03CBE70A-0C1F-4419-AAD5-AC36659133A5}" destId="{6D81D2A1-A05E-4113-99D8-D2414DF56A20}" srcOrd="2" destOrd="0" parTransId="{53E4B6A0-CC98-41D1-B467-F279CA10143A}" sibTransId="{ECD97803-FC7F-4D97-99E8-92C008BEADA2}"/>
    <dgm:cxn modelId="{D2751E7C-2CF1-40F2-A207-BF256F29DE6B}" type="presOf" srcId="{6D81D2A1-A05E-4113-99D8-D2414DF56A20}" destId="{327D61AA-DF87-4FB0-AE4A-AAB22D5AAF0F}" srcOrd="1" destOrd="0" presId="urn:microsoft.com/office/officeart/2005/8/layout/list1"/>
    <dgm:cxn modelId="{9679B197-4804-4026-9663-5C2F3DB8E8C6}" type="presOf" srcId="{6D81D2A1-A05E-4113-99D8-D2414DF56A20}" destId="{9EF02EE9-DD94-4F1B-806D-E5D93A1C0DBD}" srcOrd="0" destOrd="0" presId="urn:microsoft.com/office/officeart/2005/8/layout/list1"/>
    <dgm:cxn modelId="{AEE690B0-AEEE-4755-9448-0BCB42FCA011}" type="presOf" srcId="{2505B078-14A0-431F-86ED-2624FAAD08D4}" destId="{38BDFCD1-86E5-44EB-8FBB-CB1267447E92}" srcOrd="0" destOrd="0" presId="urn:microsoft.com/office/officeart/2005/8/layout/list1"/>
    <dgm:cxn modelId="{A35E1CCE-CBB0-48C5-B756-80B2FE936414}" type="presOf" srcId="{2505B078-14A0-431F-86ED-2624FAAD08D4}" destId="{4D5BB4C8-D820-457B-89A2-B091959BC610}" srcOrd="1" destOrd="0" presId="urn:microsoft.com/office/officeart/2005/8/layout/list1"/>
    <dgm:cxn modelId="{A00F2AEB-78F7-458C-896C-1F861797DF5E}" type="presOf" srcId="{7B9F0552-7763-44BD-A9CC-B6E4FCFEE2C4}" destId="{26CCA373-A1DD-4B28-8055-21F2BE84AD38}" srcOrd="1" destOrd="0" presId="urn:microsoft.com/office/officeart/2005/8/layout/list1"/>
    <dgm:cxn modelId="{0C81A72E-03EE-46B9-BD2F-229EF9E2BC86}" type="presParOf" srcId="{3453FC0B-315A-4218-8EE6-858B608FE191}" destId="{D7BA4F1A-B980-40F8-8A17-328267EC10EE}" srcOrd="0" destOrd="0" presId="urn:microsoft.com/office/officeart/2005/8/layout/list1"/>
    <dgm:cxn modelId="{A09D77E4-A70C-482A-BBDC-10C871BC9D3D}" type="presParOf" srcId="{D7BA4F1A-B980-40F8-8A17-328267EC10EE}" destId="{38BDFCD1-86E5-44EB-8FBB-CB1267447E92}" srcOrd="0" destOrd="0" presId="urn:microsoft.com/office/officeart/2005/8/layout/list1"/>
    <dgm:cxn modelId="{1CB34958-1714-4BEF-9110-095A460B30B4}" type="presParOf" srcId="{D7BA4F1A-B980-40F8-8A17-328267EC10EE}" destId="{4D5BB4C8-D820-457B-89A2-B091959BC610}" srcOrd="1" destOrd="0" presId="urn:microsoft.com/office/officeart/2005/8/layout/list1"/>
    <dgm:cxn modelId="{42A0127E-E90C-4E11-BAA1-AA8A984A1D39}" type="presParOf" srcId="{3453FC0B-315A-4218-8EE6-858B608FE191}" destId="{465C2BFE-2752-4994-98C5-1C1AB5655A4B}" srcOrd="1" destOrd="0" presId="urn:microsoft.com/office/officeart/2005/8/layout/list1"/>
    <dgm:cxn modelId="{31FA3D63-6E23-4524-8651-24281AA0DDEC}" type="presParOf" srcId="{3453FC0B-315A-4218-8EE6-858B608FE191}" destId="{A03E1609-0472-4E4C-B15E-9661AC8AFD0E}" srcOrd="2" destOrd="0" presId="urn:microsoft.com/office/officeart/2005/8/layout/list1"/>
    <dgm:cxn modelId="{07697F21-DD92-4003-A40E-FC4A0A22DD55}" type="presParOf" srcId="{3453FC0B-315A-4218-8EE6-858B608FE191}" destId="{5B7110B3-0DF5-4B4F-90D0-3352CEACCCC0}" srcOrd="3" destOrd="0" presId="urn:microsoft.com/office/officeart/2005/8/layout/list1"/>
    <dgm:cxn modelId="{1130EF17-36B0-47A1-9D47-7C855610DBA5}" type="presParOf" srcId="{3453FC0B-315A-4218-8EE6-858B608FE191}" destId="{903B8227-E63D-48F8-B6AC-885BEEFABF0D}" srcOrd="4" destOrd="0" presId="urn:microsoft.com/office/officeart/2005/8/layout/list1"/>
    <dgm:cxn modelId="{E802899A-AC68-4B73-908B-F143E78213B1}" type="presParOf" srcId="{903B8227-E63D-48F8-B6AC-885BEEFABF0D}" destId="{CB36DC11-E0EF-4C43-8822-F86292106196}" srcOrd="0" destOrd="0" presId="urn:microsoft.com/office/officeart/2005/8/layout/list1"/>
    <dgm:cxn modelId="{E60242E7-15C1-4E0D-A177-8E2FABEAEF8A}" type="presParOf" srcId="{903B8227-E63D-48F8-B6AC-885BEEFABF0D}" destId="{26CCA373-A1DD-4B28-8055-21F2BE84AD38}" srcOrd="1" destOrd="0" presId="urn:microsoft.com/office/officeart/2005/8/layout/list1"/>
    <dgm:cxn modelId="{03E1218B-406A-48E9-8AE3-3B2B31CB5665}" type="presParOf" srcId="{3453FC0B-315A-4218-8EE6-858B608FE191}" destId="{8650905E-1A95-424C-BCA5-7022CF18E4A8}" srcOrd="5" destOrd="0" presId="urn:microsoft.com/office/officeart/2005/8/layout/list1"/>
    <dgm:cxn modelId="{04F8B8D7-7EE3-4C0E-878F-F37387B25D17}" type="presParOf" srcId="{3453FC0B-315A-4218-8EE6-858B608FE191}" destId="{7431998A-E3BF-407C-BE5E-3C27E603C897}" srcOrd="6" destOrd="0" presId="urn:microsoft.com/office/officeart/2005/8/layout/list1"/>
    <dgm:cxn modelId="{6024A262-904C-4910-9D3C-C031907EE064}" type="presParOf" srcId="{3453FC0B-315A-4218-8EE6-858B608FE191}" destId="{1050104E-FABC-463B-A1A9-D6D03732E18A}" srcOrd="7" destOrd="0" presId="urn:microsoft.com/office/officeart/2005/8/layout/list1"/>
    <dgm:cxn modelId="{D4367EDF-0072-4F21-AF11-313B0219C175}" type="presParOf" srcId="{3453FC0B-315A-4218-8EE6-858B608FE191}" destId="{F4BD9ECE-F88B-42C7-BF8F-BAB42850F3CD}" srcOrd="8" destOrd="0" presId="urn:microsoft.com/office/officeart/2005/8/layout/list1"/>
    <dgm:cxn modelId="{132186C2-A48D-40A1-9FEE-74799A14106E}" type="presParOf" srcId="{F4BD9ECE-F88B-42C7-BF8F-BAB42850F3CD}" destId="{9EF02EE9-DD94-4F1B-806D-E5D93A1C0DBD}" srcOrd="0" destOrd="0" presId="urn:microsoft.com/office/officeart/2005/8/layout/list1"/>
    <dgm:cxn modelId="{A346324A-9F5C-49EC-A49F-97FA3178262E}" type="presParOf" srcId="{F4BD9ECE-F88B-42C7-BF8F-BAB42850F3CD}" destId="{327D61AA-DF87-4FB0-AE4A-AAB22D5AAF0F}" srcOrd="1" destOrd="0" presId="urn:microsoft.com/office/officeart/2005/8/layout/list1"/>
    <dgm:cxn modelId="{FF9FEEB7-47F8-4942-A78F-71D68171088C}" type="presParOf" srcId="{3453FC0B-315A-4218-8EE6-858B608FE191}" destId="{B53D4611-F97C-4C8A-B8EC-6761270C5BF1}" srcOrd="9" destOrd="0" presId="urn:microsoft.com/office/officeart/2005/8/layout/list1"/>
    <dgm:cxn modelId="{2140C898-83C3-48D9-8EA7-88EF83B50727}" type="presParOf" srcId="{3453FC0B-315A-4218-8EE6-858B608FE191}" destId="{94D098C3-A520-4055-9F6A-A32D54797FF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251DE-3217-4E72-A393-3BFE6663B318}" type="doc">
      <dgm:prSet loTypeId="urn:microsoft.com/office/officeart/2005/8/layout/vProcess5" loCatId="process" qsTypeId="urn:microsoft.com/office/officeart/2005/8/quickstyle/3d6" qsCatId="3D" csTypeId="urn:microsoft.com/office/officeart/2005/8/colors/colorful5" csCatId="colorful" phldr="1"/>
      <dgm:spPr/>
      <dgm:t>
        <a:bodyPr/>
        <a:lstStyle/>
        <a:p>
          <a:endParaRPr lang="en-US"/>
        </a:p>
      </dgm:t>
    </dgm:pt>
    <dgm:pt modelId="{0ECA92AF-31AE-4C4C-BA61-E13A55D161DC}">
      <dgm:prSet phldrT="[Text]"/>
      <dgm:spPr/>
      <dgm:t>
        <a:bodyPr/>
        <a:lstStyle/>
        <a:p>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Xác</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định</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chủ</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đề</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tích</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hợp</a:t>
          </a:r>
          <a:endPar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07B6E9B0-4599-4C49-92CF-5119FBD544EA}" type="parTrans" cxnId="{7D4C603C-659A-456A-A037-4E32359F057F}">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6E8BAEC8-017C-4213-BC03-FC0377856D60}" type="sibTrans" cxnId="{7D4C603C-659A-456A-A037-4E32359F057F}">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DC6F606E-773C-49DF-BC9B-71F6191B20C7}">
      <dgm:prSet phldrT="[Tex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Biên soạn kế hoạch tích hợp</a:t>
          </a:r>
        </a:p>
      </dgm:t>
    </dgm:pt>
    <dgm:pt modelId="{8682EBF0-5FCE-4910-83C0-91AC2A3B3631}" type="parTrans" cxnId="{0100520B-2F05-4C93-8E7C-B7483B296221}">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A8F79ACD-AA8E-4BFB-B1E6-FE78E13A672B}" type="sibTrans" cxnId="{0100520B-2F05-4C93-8E7C-B7483B296221}">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8B8D73A2-BBEB-4FAA-BFCC-F8527E30392D}">
      <dgm:prSet phldrT="[Tex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Thực hiện bài dạy tích hợp</a:t>
          </a:r>
        </a:p>
      </dgm:t>
    </dgm:pt>
    <dgm:pt modelId="{981B6570-F749-46BC-A651-F98CBF129A91}" type="parTrans" cxnId="{D9A91A46-4B6C-42F4-8AAA-600E0D424BB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F10B9FB6-BD75-4A06-B1E0-DD515A0DCCEB}" type="sibTrans" cxnId="{D9A91A46-4B6C-42F4-8AAA-600E0D424BB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636D7C4F-FA18-4E53-B90E-903F17502119}">
      <dgm:prSe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Kiểm tra, đánh giá</a:t>
          </a:r>
        </a:p>
      </dgm:t>
    </dgm:pt>
    <dgm:pt modelId="{926E9A4A-D504-488A-8D7C-233B5D0AEEF5}" type="parTrans" cxnId="{FD2A27EF-6588-4823-B3D3-31937214195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8D957449-3CB0-44B9-ABD1-6CDDE783FBB4}" type="sibTrans" cxnId="{FD2A27EF-6588-4823-B3D3-31937214195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08D7AF27-1F44-443F-B512-3AA6982D5266}" type="pres">
      <dgm:prSet presAssocID="{471251DE-3217-4E72-A393-3BFE6663B318}" presName="outerComposite" presStyleCnt="0">
        <dgm:presLayoutVars>
          <dgm:chMax val="5"/>
          <dgm:dir/>
          <dgm:resizeHandles val="exact"/>
        </dgm:presLayoutVars>
      </dgm:prSet>
      <dgm:spPr/>
    </dgm:pt>
    <dgm:pt modelId="{41A5FB78-C7D3-4C52-A7ED-FE955F385722}" type="pres">
      <dgm:prSet presAssocID="{471251DE-3217-4E72-A393-3BFE6663B318}" presName="dummyMaxCanvas" presStyleCnt="0">
        <dgm:presLayoutVars/>
      </dgm:prSet>
      <dgm:spPr/>
    </dgm:pt>
    <dgm:pt modelId="{8766FBC3-5C5E-464E-8DB2-491F8C6360C2}" type="pres">
      <dgm:prSet presAssocID="{471251DE-3217-4E72-A393-3BFE6663B318}" presName="FourNodes_1" presStyleLbl="node1" presStyleIdx="0" presStyleCnt="4">
        <dgm:presLayoutVars>
          <dgm:bulletEnabled val="1"/>
        </dgm:presLayoutVars>
      </dgm:prSet>
      <dgm:spPr/>
    </dgm:pt>
    <dgm:pt modelId="{28B60CBF-6523-42F7-97C9-EEBE47DC1DEB}" type="pres">
      <dgm:prSet presAssocID="{471251DE-3217-4E72-A393-3BFE6663B318}" presName="FourNodes_2" presStyleLbl="node1" presStyleIdx="1" presStyleCnt="4">
        <dgm:presLayoutVars>
          <dgm:bulletEnabled val="1"/>
        </dgm:presLayoutVars>
      </dgm:prSet>
      <dgm:spPr/>
    </dgm:pt>
    <dgm:pt modelId="{2200B3B5-5BF6-49CE-A708-90175427D574}" type="pres">
      <dgm:prSet presAssocID="{471251DE-3217-4E72-A393-3BFE6663B318}" presName="FourNodes_3" presStyleLbl="node1" presStyleIdx="2" presStyleCnt="4">
        <dgm:presLayoutVars>
          <dgm:bulletEnabled val="1"/>
        </dgm:presLayoutVars>
      </dgm:prSet>
      <dgm:spPr/>
    </dgm:pt>
    <dgm:pt modelId="{7A7BC9AB-CB8A-4116-9424-BEE9AC7EF2FA}" type="pres">
      <dgm:prSet presAssocID="{471251DE-3217-4E72-A393-3BFE6663B318}" presName="FourNodes_4" presStyleLbl="node1" presStyleIdx="3" presStyleCnt="4">
        <dgm:presLayoutVars>
          <dgm:bulletEnabled val="1"/>
        </dgm:presLayoutVars>
      </dgm:prSet>
      <dgm:spPr/>
    </dgm:pt>
    <dgm:pt modelId="{E8292A21-3D23-4CFC-A14B-4799BB6F5779}" type="pres">
      <dgm:prSet presAssocID="{471251DE-3217-4E72-A393-3BFE6663B318}" presName="FourConn_1-2" presStyleLbl="fgAccFollowNode1" presStyleIdx="0" presStyleCnt="3">
        <dgm:presLayoutVars>
          <dgm:bulletEnabled val="1"/>
        </dgm:presLayoutVars>
      </dgm:prSet>
      <dgm:spPr/>
    </dgm:pt>
    <dgm:pt modelId="{B9208F44-A43C-41D4-A9F7-76985381C61E}" type="pres">
      <dgm:prSet presAssocID="{471251DE-3217-4E72-A393-3BFE6663B318}" presName="FourConn_2-3" presStyleLbl="fgAccFollowNode1" presStyleIdx="1" presStyleCnt="3">
        <dgm:presLayoutVars>
          <dgm:bulletEnabled val="1"/>
        </dgm:presLayoutVars>
      </dgm:prSet>
      <dgm:spPr/>
    </dgm:pt>
    <dgm:pt modelId="{54C9C34A-C994-4934-98F0-D4D60DDD16B9}" type="pres">
      <dgm:prSet presAssocID="{471251DE-3217-4E72-A393-3BFE6663B318}" presName="FourConn_3-4" presStyleLbl="fgAccFollowNode1" presStyleIdx="2" presStyleCnt="3">
        <dgm:presLayoutVars>
          <dgm:bulletEnabled val="1"/>
        </dgm:presLayoutVars>
      </dgm:prSet>
      <dgm:spPr/>
    </dgm:pt>
    <dgm:pt modelId="{0DDA5FA0-7705-4591-99D4-203CCEFEDB36}" type="pres">
      <dgm:prSet presAssocID="{471251DE-3217-4E72-A393-3BFE6663B318}" presName="FourNodes_1_text" presStyleLbl="node1" presStyleIdx="3" presStyleCnt="4">
        <dgm:presLayoutVars>
          <dgm:bulletEnabled val="1"/>
        </dgm:presLayoutVars>
      </dgm:prSet>
      <dgm:spPr/>
    </dgm:pt>
    <dgm:pt modelId="{7FF79D09-14D0-4892-A8CB-E5424FA8584C}" type="pres">
      <dgm:prSet presAssocID="{471251DE-3217-4E72-A393-3BFE6663B318}" presName="FourNodes_2_text" presStyleLbl="node1" presStyleIdx="3" presStyleCnt="4">
        <dgm:presLayoutVars>
          <dgm:bulletEnabled val="1"/>
        </dgm:presLayoutVars>
      </dgm:prSet>
      <dgm:spPr/>
    </dgm:pt>
    <dgm:pt modelId="{8C124194-D1B6-43EC-B695-B052298359BC}" type="pres">
      <dgm:prSet presAssocID="{471251DE-3217-4E72-A393-3BFE6663B318}" presName="FourNodes_3_text" presStyleLbl="node1" presStyleIdx="3" presStyleCnt="4">
        <dgm:presLayoutVars>
          <dgm:bulletEnabled val="1"/>
        </dgm:presLayoutVars>
      </dgm:prSet>
      <dgm:spPr/>
    </dgm:pt>
    <dgm:pt modelId="{3EE59D46-6C5A-4CB3-8031-02374919D0A2}" type="pres">
      <dgm:prSet presAssocID="{471251DE-3217-4E72-A393-3BFE6663B318}" presName="FourNodes_4_text" presStyleLbl="node1" presStyleIdx="3" presStyleCnt="4">
        <dgm:presLayoutVars>
          <dgm:bulletEnabled val="1"/>
        </dgm:presLayoutVars>
      </dgm:prSet>
      <dgm:spPr/>
    </dgm:pt>
  </dgm:ptLst>
  <dgm:cxnLst>
    <dgm:cxn modelId="{0100520B-2F05-4C93-8E7C-B7483B296221}" srcId="{471251DE-3217-4E72-A393-3BFE6663B318}" destId="{DC6F606E-773C-49DF-BC9B-71F6191B20C7}" srcOrd="1" destOrd="0" parTransId="{8682EBF0-5FCE-4910-83C0-91AC2A3B3631}" sibTransId="{A8F79ACD-AA8E-4BFB-B1E6-FE78E13A672B}"/>
    <dgm:cxn modelId="{BBD6D33B-F76D-4106-8693-D16195BE23B9}" type="presOf" srcId="{636D7C4F-FA18-4E53-B90E-903F17502119}" destId="{7A7BC9AB-CB8A-4116-9424-BEE9AC7EF2FA}" srcOrd="0" destOrd="0" presId="urn:microsoft.com/office/officeart/2005/8/layout/vProcess5"/>
    <dgm:cxn modelId="{7D4C603C-659A-456A-A037-4E32359F057F}" srcId="{471251DE-3217-4E72-A393-3BFE6663B318}" destId="{0ECA92AF-31AE-4C4C-BA61-E13A55D161DC}" srcOrd="0" destOrd="0" parTransId="{07B6E9B0-4599-4C49-92CF-5119FBD544EA}" sibTransId="{6E8BAEC8-017C-4213-BC03-FC0377856D60}"/>
    <dgm:cxn modelId="{F4FEA564-7D39-4ACF-8900-8BA096CEB14B}" type="presOf" srcId="{DC6F606E-773C-49DF-BC9B-71F6191B20C7}" destId="{7FF79D09-14D0-4892-A8CB-E5424FA8584C}" srcOrd="1" destOrd="0" presId="urn:microsoft.com/office/officeart/2005/8/layout/vProcess5"/>
    <dgm:cxn modelId="{D9A91A46-4B6C-42F4-8AAA-600E0D424BBC}" srcId="{471251DE-3217-4E72-A393-3BFE6663B318}" destId="{8B8D73A2-BBEB-4FAA-BFCC-F8527E30392D}" srcOrd="2" destOrd="0" parTransId="{981B6570-F749-46BC-A651-F98CBF129A91}" sibTransId="{F10B9FB6-BD75-4A06-B1E0-DD515A0DCCEB}"/>
    <dgm:cxn modelId="{C5E51F4C-C084-43C8-9FAC-2A61E9BE83D0}" type="presOf" srcId="{F10B9FB6-BD75-4A06-B1E0-DD515A0DCCEB}" destId="{54C9C34A-C994-4934-98F0-D4D60DDD16B9}" srcOrd="0" destOrd="0" presId="urn:microsoft.com/office/officeart/2005/8/layout/vProcess5"/>
    <dgm:cxn modelId="{13087B6D-5600-4816-8950-D6EE37713C16}" type="presOf" srcId="{471251DE-3217-4E72-A393-3BFE6663B318}" destId="{08D7AF27-1F44-443F-B512-3AA6982D5266}" srcOrd="0" destOrd="0" presId="urn:microsoft.com/office/officeart/2005/8/layout/vProcess5"/>
    <dgm:cxn modelId="{CBC20B8E-7142-49FD-9B90-37333A789D02}" type="presOf" srcId="{8B8D73A2-BBEB-4FAA-BFCC-F8527E30392D}" destId="{8C124194-D1B6-43EC-B695-B052298359BC}" srcOrd="1" destOrd="0" presId="urn:microsoft.com/office/officeart/2005/8/layout/vProcess5"/>
    <dgm:cxn modelId="{935A10A7-BCF3-43BA-BED9-6A78FB778FF3}" type="presOf" srcId="{A8F79ACD-AA8E-4BFB-B1E6-FE78E13A672B}" destId="{B9208F44-A43C-41D4-A9F7-76985381C61E}" srcOrd="0" destOrd="0" presId="urn:microsoft.com/office/officeart/2005/8/layout/vProcess5"/>
    <dgm:cxn modelId="{B2244EAA-0FD0-42AF-A993-4F13D61252E8}" type="presOf" srcId="{0ECA92AF-31AE-4C4C-BA61-E13A55D161DC}" destId="{0DDA5FA0-7705-4591-99D4-203CCEFEDB36}" srcOrd="1" destOrd="0" presId="urn:microsoft.com/office/officeart/2005/8/layout/vProcess5"/>
    <dgm:cxn modelId="{1F0FD3AD-E206-4AB8-B8DC-A51C050D7BEE}" type="presOf" srcId="{8B8D73A2-BBEB-4FAA-BFCC-F8527E30392D}" destId="{2200B3B5-5BF6-49CE-A708-90175427D574}" srcOrd="0" destOrd="0" presId="urn:microsoft.com/office/officeart/2005/8/layout/vProcess5"/>
    <dgm:cxn modelId="{84FF92AF-69CC-4C8B-A05F-59023A760935}" type="presOf" srcId="{DC6F606E-773C-49DF-BC9B-71F6191B20C7}" destId="{28B60CBF-6523-42F7-97C9-EEBE47DC1DEB}" srcOrd="0" destOrd="0" presId="urn:microsoft.com/office/officeart/2005/8/layout/vProcess5"/>
    <dgm:cxn modelId="{46F271B9-EF0C-4678-A0D4-3A8F0AE452C6}" type="presOf" srcId="{0ECA92AF-31AE-4C4C-BA61-E13A55D161DC}" destId="{8766FBC3-5C5E-464E-8DB2-491F8C6360C2}" srcOrd="0" destOrd="0" presId="urn:microsoft.com/office/officeart/2005/8/layout/vProcess5"/>
    <dgm:cxn modelId="{1D63A0D4-6905-4F75-A5BB-794DC0D9F6C4}" type="presOf" srcId="{636D7C4F-FA18-4E53-B90E-903F17502119}" destId="{3EE59D46-6C5A-4CB3-8031-02374919D0A2}" srcOrd="1" destOrd="0" presId="urn:microsoft.com/office/officeart/2005/8/layout/vProcess5"/>
    <dgm:cxn modelId="{55E081E9-3EAC-4738-9ECF-A985F2EF43E6}" type="presOf" srcId="{6E8BAEC8-017C-4213-BC03-FC0377856D60}" destId="{E8292A21-3D23-4CFC-A14B-4799BB6F5779}" srcOrd="0" destOrd="0" presId="urn:microsoft.com/office/officeart/2005/8/layout/vProcess5"/>
    <dgm:cxn modelId="{FD2A27EF-6588-4823-B3D3-31937214195C}" srcId="{471251DE-3217-4E72-A393-3BFE6663B318}" destId="{636D7C4F-FA18-4E53-B90E-903F17502119}" srcOrd="3" destOrd="0" parTransId="{926E9A4A-D504-488A-8D7C-233B5D0AEEF5}" sibTransId="{8D957449-3CB0-44B9-ABD1-6CDDE783FBB4}"/>
    <dgm:cxn modelId="{31E7D18D-6D83-40C7-AD6B-147717B55ADC}" type="presParOf" srcId="{08D7AF27-1F44-443F-B512-3AA6982D5266}" destId="{41A5FB78-C7D3-4C52-A7ED-FE955F385722}" srcOrd="0" destOrd="0" presId="urn:microsoft.com/office/officeart/2005/8/layout/vProcess5"/>
    <dgm:cxn modelId="{121F1401-5A9C-48AC-BD97-BD48C7C9BA4B}" type="presParOf" srcId="{08D7AF27-1F44-443F-B512-3AA6982D5266}" destId="{8766FBC3-5C5E-464E-8DB2-491F8C6360C2}" srcOrd="1" destOrd="0" presId="urn:microsoft.com/office/officeart/2005/8/layout/vProcess5"/>
    <dgm:cxn modelId="{76589396-9E3B-4571-8B23-03DAFF5C2ACF}" type="presParOf" srcId="{08D7AF27-1F44-443F-B512-3AA6982D5266}" destId="{28B60CBF-6523-42F7-97C9-EEBE47DC1DEB}" srcOrd="2" destOrd="0" presId="urn:microsoft.com/office/officeart/2005/8/layout/vProcess5"/>
    <dgm:cxn modelId="{F7F8E8A3-E74C-4567-AE77-BBF10530836A}" type="presParOf" srcId="{08D7AF27-1F44-443F-B512-3AA6982D5266}" destId="{2200B3B5-5BF6-49CE-A708-90175427D574}" srcOrd="3" destOrd="0" presId="urn:microsoft.com/office/officeart/2005/8/layout/vProcess5"/>
    <dgm:cxn modelId="{4A85B1E7-9052-4914-BF1E-437564B6BBC3}" type="presParOf" srcId="{08D7AF27-1F44-443F-B512-3AA6982D5266}" destId="{7A7BC9AB-CB8A-4116-9424-BEE9AC7EF2FA}" srcOrd="4" destOrd="0" presId="urn:microsoft.com/office/officeart/2005/8/layout/vProcess5"/>
    <dgm:cxn modelId="{B67F5CDA-CA6E-44DA-9A12-5AACF76BFFF4}" type="presParOf" srcId="{08D7AF27-1F44-443F-B512-3AA6982D5266}" destId="{E8292A21-3D23-4CFC-A14B-4799BB6F5779}" srcOrd="5" destOrd="0" presId="urn:microsoft.com/office/officeart/2005/8/layout/vProcess5"/>
    <dgm:cxn modelId="{22A5C7F7-90AA-40E1-AA4C-232431E98AAD}" type="presParOf" srcId="{08D7AF27-1F44-443F-B512-3AA6982D5266}" destId="{B9208F44-A43C-41D4-A9F7-76985381C61E}" srcOrd="6" destOrd="0" presId="urn:microsoft.com/office/officeart/2005/8/layout/vProcess5"/>
    <dgm:cxn modelId="{75A5ADEB-73C7-4ECA-86DF-202624B16902}" type="presParOf" srcId="{08D7AF27-1F44-443F-B512-3AA6982D5266}" destId="{54C9C34A-C994-4934-98F0-D4D60DDD16B9}" srcOrd="7" destOrd="0" presId="urn:microsoft.com/office/officeart/2005/8/layout/vProcess5"/>
    <dgm:cxn modelId="{CF8D2657-3668-4B2B-8B36-85EE51610460}" type="presParOf" srcId="{08D7AF27-1F44-443F-B512-3AA6982D5266}" destId="{0DDA5FA0-7705-4591-99D4-203CCEFEDB36}" srcOrd="8" destOrd="0" presId="urn:microsoft.com/office/officeart/2005/8/layout/vProcess5"/>
    <dgm:cxn modelId="{3D79FDCF-780E-4C97-BBC3-EE086D3ADF42}" type="presParOf" srcId="{08D7AF27-1F44-443F-B512-3AA6982D5266}" destId="{7FF79D09-14D0-4892-A8CB-E5424FA8584C}" srcOrd="9" destOrd="0" presId="urn:microsoft.com/office/officeart/2005/8/layout/vProcess5"/>
    <dgm:cxn modelId="{6C34E045-7492-458C-8FEB-2E9BDCEF02EE}" type="presParOf" srcId="{08D7AF27-1F44-443F-B512-3AA6982D5266}" destId="{8C124194-D1B6-43EC-B695-B052298359BC}" srcOrd="10" destOrd="0" presId="urn:microsoft.com/office/officeart/2005/8/layout/vProcess5"/>
    <dgm:cxn modelId="{E0A4E22F-DE93-480C-AC6D-15CAF109120F}" type="presParOf" srcId="{08D7AF27-1F44-443F-B512-3AA6982D5266}" destId="{3EE59D46-6C5A-4CB3-8031-02374919D0A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E1609-0472-4E4C-B15E-9661AC8AFD0E}">
      <dsp:nvSpPr>
        <dsp:cNvPr id="0" name=""/>
        <dsp:cNvSpPr/>
      </dsp:nvSpPr>
      <dsp:spPr>
        <a:xfrm>
          <a:off x="0" y="464019"/>
          <a:ext cx="6096000"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5BB4C8-D820-457B-89A2-B091959BC610}">
      <dsp:nvSpPr>
        <dsp:cNvPr id="0" name=""/>
        <dsp:cNvSpPr/>
      </dsp:nvSpPr>
      <dsp:spPr>
        <a:xfrm>
          <a:off x="304800" y="6459"/>
          <a:ext cx="426720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err="1">
              <a:latin typeface="Times New Roman" panose="02020603050405020304" pitchFamily="18" charset="0"/>
              <a:cs typeface="Times New Roman" panose="02020603050405020304" pitchFamily="18" charset="0"/>
            </a:rPr>
            <a:t>Đặt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vấn</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đề</a:t>
          </a:r>
          <a:endParaRPr lang="en-US" sz="3100" kern="1200" dirty="0">
            <a:latin typeface="Times New Roman" panose="02020603050405020304" pitchFamily="18" charset="0"/>
            <a:cs typeface="Times New Roman" panose="02020603050405020304" pitchFamily="18" charset="0"/>
          </a:endParaRPr>
        </a:p>
      </dsp:txBody>
      <dsp:txXfrm>
        <a:off x="349472" y="51131"/>
        <a:ext cx="4177856" cy="825776"/>
      </dsp:txXfrm>
    </dsp:sp>
    <dsp:sp modelId="{7431998A-E3BF-407C-BE5E-3C27E603C897}">
      <dsp:nvSpPr>
        <dsp:cNvPr id="0" name=""/>
        <dsp:cNvSpPr/>
      </dsp:nvSpPr>
      <dsp:spPr>
        <a:xfrm>
          <a:off x="0" y="1870179"/>
          <a:ext cx="6096000"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CA373-A1DD-4B28-8055-21F2BE84AD38}">
      <dsp:nvSpPr>
        <dsp:cNvPr id="0" name=""/>
        <dsp:cNvSpPr/>
      </dsp:nvSpPr>
      <dsp:spPr>
        <a:xfrm>
          <a:off x="304800" y="1412619"/>
          <a:ext cx="426720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err="1">
              <a:latin typeface="Times New Roman" panose="02020603050405020304" pitchFamily="18" charset="0"/>
              <a:cs typeface="Times New Roman" panose="02020603050405020304" pitchFamily="18" charset="0"/>
            </a:rPr>
            <a:t>Nội</a:t>
          </a:r>
          <a:r>
            <a:rPr lang="en-US" sz="3100" kern="1200" dirty="0">
              <a:latin typeface="Times New Roman" panose="02020603050405020304" pitchFamily="18" charset="0"/>
              <a:cs typeface="Times New Roman" panose="02020603050405020304" pitchFamily="18" charset="0"/>
            </a:rPr>
            <a:t> dung </a:t>
          </a:r>
          <a:r>
            <a:rPr lang="en-US" sz="3100" kern="1200" dirty="0" err="1">
              <a:latin typeface="Times New Roman" panose="02020603050405020304" pitchFamily="18" charset="0"/>
              <a:cs typeface="Times New Roman" panose="02020603050405020304" pitchFamily="18" charset="0"/>
            </a:rPr>
            <a:t>biện</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pháp</a:t>
          </a:r>
          <a:endParaRPr lang="en-US" sz="3100" kern="1200" dirty="0">
            <a:latin typeface="Times New Roman" panose="02020603050405020304" pitchFamily="18" charset="0"/>
            <a:cs typeface="Times New Roman" panose="02020603050405020304" pitchFamily="18" charset="0"/>
          </a:endParaRPr>
        </a:p>
      </dsp:txBody>
      <dsp:txXfrm>
        <a:off x="349472" y="1457291"/>
        <a:ext cx="4177856" cy="825776"/>
      </dsp:txXfrm>
    </dsp:sp>
    <dsp:sp modelId="{94D098C3-A520-4055-9F6A-A32D54797FF8}">
      <dsp:nvSpPr>
        <dsp:cNvPr id="0" name=""/>
        <dsp:cNvSpPr/>
      </dsp:nvSpPr>
      <dsp:spPr>
        <a:xfrm>
          <a:off x="0" y="3276340"/>
          <a:ext cx="6096000"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7D61AA-DF87-4FB0-AE4A-AAB22D5AAF0F}">
      <dsp:nvSpPr>
        <dsp:cNvPr id="0" name=""/>
        <dsp:cNvSpPr/>
      </dsp:nvSpPr>
      <dsp:spPr>
        <a:xfrm>
          <a:off x="304800" y="2818780"/>
          <a:ext cx="426720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err="1">
              <a:latin typeface="Times New Roman" panose="02020603050405020304" pitchFamily="18" charset="0"/>
              <a:cs typeface="Times New Roman" panose="02020603050405020304" pitchFamily="18" charset="0"/>
            </a:rPr>
            <a:t>Kết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luận</a:t>
          </a:r>
          <a:endParaRPr lang="en-US" sz="3100" kern="1200" dirty="0">
            <a:latin typeface="Times New Roman" panose="02020603050405020304" pitchFamily="18" charset="0"/>
            <a:cs typeface="Times New Roman" panose="02020603050405020304" pitchFamily="18" charset="0"/>
          </a:endParaRP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6FBC3-5C5E-464E-8DB2-491F8C6360C2}">
      <dsp:nvSpPr>
        <dsp:cNvPr id="0" name=""/>
        <dsp:cNvSpPr/>
      </dsp:nvSpPr>
      <dsp:spPr>
        <a:xfrm>
          <a:off x="0" y="0"/>
          <a:ext cx="4781020" cy="827989"/>
        </a:xfrm>
        <a:prstGeom prst="roundRect">
          <a:avLst>
            <a:gd name="adj" fmla="val 10000"/>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Xác</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định</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chủ</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đề</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tích</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hợp</a:t>
          </a:r>
          <a:endPar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24251" y="24251"/>
        <a:ext cx="3817590" cy="779487"/>
      </dsp:txXfrm>
    </dsp:sp>
    <dsp:sp modelId="{28B60CBF-6523-42F7-97C9-EEBE47DC1DEB}">
      <dsp:nvSpPr>
        <dsp:cNvPr id="0" name=""/>
        <dsp:cNvSpPr/>
      </dsp:nvSpPr>
      <dsp:spPr>
        <a:xfrm>
          <a:off x="400410" y="978532"/>
          <a:ext cx="4781020" cy="827989"/>
        </a:xfrm>
        <a:prstGeom prst="roundRect">
          <a:avLst>
            <a:gd name="adj" fmla="val 10000"/>
          </a:avLst>
        </a:prstGeom>
        <a:solidFill>
          <a:schemeClr val="accent5">
            <a:hueOff val="-2252848"/>
            <a:satOff val="-5806"/>
            <a:lumOff val="-3922"/>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Biên soạn kế hoạch tích hợp</a:t>
          </a:r>
        </a:p>
      </dsp:txBody>
      <dsp:txXfrm>
        <a:off x="424661" y="1002783"/>
        <a:ext cx="3793914" cy="779487"/>
      </dsp:txXfrm>
    </dsp:sp>
    <dsp:sp modelId="{2200B3B5-5BF6-49CE-A708-90175427D574}">
      <dsp:nvSpPr>
        <dsp:cNvPr id="0" name=""/>
        <dsp:cNvSpPr/>
      </dsp:nvSpPr>
      <dsp:spPr>
        <a:xfrm>
          <a:off x="794844" y="1957065"/>
          <a:ext cx="4781020" cy="827989"/>
        </a:xfrm>
        <a:prstGeom prst="roundRect">
          <a:avLst>
            <a:gd name="adj" fmla="val 10000"/>
          </a:avLst>
        </a:prstGeom>
        <a:solidFill>
          <a:schemeClr val="accent5">
            <a:hueOff val="-4505695"/>
            <a:satOff val="-11613"/>
            <a:lumOff val="-7843"/>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Thực hiện bài dạy tích hợp</a:t>
          </a:r>
        </a:p>
      </dsp:txBody>
      <dsp:txXfrm>
        <a:off x="819095" y="1981316"/>
        <a:ext cx="3799890" cy="779487"/>
      </dsp:txXfrm>
    </dsp:sp>
    <dsp:sp modelId="{7A7BC9AB-CB8A-4116-9424-BEE9AC7EF2FA}">
      <dsp:nvSpPr>
        <dsp:cNvPr id="0" name=""/>
        <dsp:cNvSpPr/>
      </dsp:nvSpPr>
      <dsp:spPr>
        <a:xfrm>
          <a:off x="1195255" y="2935597"/>
          <a:ext cx="4781020" cy="827989"/>
        </a:xfrm>
        <a:prstGeom prst="roundRect">
          <a:avLst>
            <a:gd name="adj" fmla="val 10000"/>
          </a:avLst>
        </a:prstGeom>
        <a:solidFill>
          <a:schemeClr val="accent5">
            <a:hueOff val="-6758543"/>
            <a:satOff val="-17419"/>
            <a:lumOff val="-11765"/>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Kiểm tra, đánh giá</a:t>
          </a:r>
        </a:p>
      </dsp:txBody>
      <dsp:txXfrm>
        <a:off x="1219506" y="2959848"/>
        <a:ext cx="3793914" cy="779487"/>
      </dsp:txXfrm>
    </dsp:sp>
    <dsp:sp modelId="{E8292A21-3D23-4CFC-A14B-4799BB6F5779}">
      <dsp:nvSpPr>
        <dsp:cNvPr id="0" name=""/>
        <dsp:cNvSpPr/>
      </dsp:nvSpPr>
      <dsp:spPr>
        <a:xfrm>
          <a:off x="4242827" y="634164"/>
          <a:ext cx="538192" cy="538192"/>
        </a:xfrm>
        <a:prstGeom prst="downArrow">
          <a:avLst>
            <a:gd name="adj1" fmla="val 55000"/>
            <a:gd name="adj2" fmla="val 45000"/>
          </a:avLst>
        </a:prstGeom>
        <a:solidFill>
          <a:schemeClr val="accent5">
            <a:tint val="40000"/>
            <a:alpha val="90000"/>
            <a:hueOff val="0"/>
            <a:satOff val="0"/>
            <a:lumOff val="0"/>
            <a:alphaOff val="0"/>
          </a:schemeClr>
        </a:solidFill>
        <a:ln>
          <a:noFill/>
        </a:ln>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4363920" y="634164"/>
        <a:ext cx="296006" cy="404989"/>
      </dsp:txXfrm>
    </dsp:sp>
    <dsp:sp modelId="{B9208F44-A43C-41D4-A9F7-76985381C61E}">
      <dsp:nvSpPr>
        <dsp:cNvPr id="0" name=""/>
        <dsp:cNvSpPr/>
      </dsp:nvSpPr>
      <dsp:spPr>
        <a:xfrm>
          <a:off x="4643237" y="1612697"/>
          <a:ext cx="538192" cy="538192"/>
        </a:xfrm>
        <a:prstGeom prst="downArrow">
          <a:avLst>
            <a:gd name="adj1" fmla="val 55000"/>
            <a:gd name="adj2" fmla="val 45000"/>
          </a:avLst>
        </a:prstGeom>
        <a:solidFill>
          <a:schemeClr val="accent5">
            <a:tint val="40000"/>
            <a:alpha val="90000"/>
            <a:hueOff val="-3369881"/>
            <a:satOff val="-11416"/>
            <a:lumOff val="-1464"/>
            <a:alphaOff val="0"/>
          </a:schemeClr>
        </a:solidFill>
        <a:ln>
          <a:noFill/>
        </a:ln>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4764330" y="1612697"/>
        <a:ext cx="296006" cy="404989"/>
      </dsp:txXfrm>
    </dsp:sp>
    <dsp:sp modelId="{54C9C34A-C994-4934-98F0-D4D60DDD16B9}">
      <dsp:nvSpPr>
        <dsp:cNvPr id="0" name=""/>
        <dsp:cNvSpPr/>
      </dsp:nvSpPr>
      <dsp:spPr>
        <a:xfrm>
          <a:off x="5037671" y="2591229"/>
          <a:ext cx="538192" cy="538192"/>
        </a:xfrm>
        <a:prstGeom prst="downArrow">
          <a:avLst>
            <a:gd name="adj1" fmla="val 55000"/>
            <a:gd name="adj2" fmla="val 45000"/>
          </a:avLst>
        </a:prstGeom>
        <a:solidFill>
          <a:schemeClr val="accent5">
            <a:tint val="40000"/>
            <a:alpha val="90000"/>
            <a:hueOff val="-6739762"/>
            <a:satOff val="-22832"/>
            <a:lumOff val="-2928"/>
            <a:alphaOff val="0"/>
          </a:schemeClr>
        </a:solidFill>
        <a:ln>
          <a:noFill/>
        </a:ln>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5158764" y="2591229"/>
        <a:ext cx="296006" cy="4049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70706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04241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761263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40819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213062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809165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22636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07FD8-BA74-4179-BCA7-AFAFD080318A}"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966536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707FD8-BA74-4179-BCA7-AFAFD080318A}"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43556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07FD8-BA74-4179-BCA7-AFAFD080318A}"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12880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18625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99718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427229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15435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824657-7B2F-404E-8BF9-6CAE14FF31CB}"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597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881285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8462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464121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92087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68515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25269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40179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07FD8-BA74-4179-BCA7-AFAFD080318A}"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78220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707FD8-BA74-4179-BCA7-AFAFD080318A}"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68227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07FD8-BA74-4179-BCA7-AFAFD080318A}"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22707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94277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91555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07FD8-BA74-4179-BCA7-AFAFD080318A}" type="datetimeFigureOut">
              <a:rPr lang="en-US" smtClean="0"/>
              <a:t>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24657-7B2F-404E-8BF9-6CAE14FF31CB}" type="slidenum">
              <a:rPr lang="en-US" smtClean="0"/>
              <a:t>‹#›</a:t>
            </a:fld>
            <a:endParaRPr lang="en-US"/>
          </a:p>
        </p:txBody>
      </p:sp>
    </p:spTree>
    <p:extLst>
      <p:ext uri="{BB962C8B-B14F-4D97-AF65-F5344CB8AC3E}">
        <p14:creationId xmlns:p14="http://schemas.microsoft.com/office/powerpoint/2010/main" val="227358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C707FD8-BA74-4179-BCA7-AFAFD080318A}" type="datetimeFigureOut">
              <a:rPr lang="en-US" smtClean="0"/>
              <a:t>1/8/2021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5824657-7B2F-404E-8BF9-6CAE14FF31CB}" type="slidenum">
              <a:rPr lang="en-US" smtClean="0"/>
              <a:t>‹#›</a:t>
            </a:fld>
            <a:endParaRPr lang="en-US"/>
          </a:p>
        </p:txBody>
      </p:sp>
    </p:spTree>
    <p:extLst>
      <p:ext uri="{BB962C8B-B14F-4D97-AF65-F5344CB8AC3E}">
        <p14:creationId xmlns:p14="http://schemas.microsoft.com/office/powerpoint/2010/main" val="3021076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ov.vn/xuat-khau-gao/tags-eHXhuqV0IGto4bqpdSBn4bqhbw==.vov"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3F0DD1-628B-4372-8647-35068F6BDFE1}"/>
              </a:ext>
            </a:extLst>
          </p:cNvPr>
          <p:cNvSpPr txBox="1"/>
          <p:nvPr/>
        </p:nvSpPr>
        <p:spPr>
          <a:xfrm>
            <a:off x="1088044" y="356814"/>
            <a:ext cx="7293956" cy="400110"/>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PHÒNG GIÁO DỤC VÀ ĐÀO TẠO HUYỆN TUY PHƯỚC</a:t>
            </a:r>
          </a:p>
        </p:txBody>
      </p:sp>
      <p:sp>
        <p:nvSpPr>
          <p:cNvPr id="7" name="TextBox 6">
            <a:extLst>
              <a:ext uri="{FF2B5EF4-FFF2-40B4-BE49-F238E27FC236}">
                <a16:creationId xmlns:a16="http://schemas.microsoft.com/office/drawing/2014/main" id="{BC827ADF-CA67-4E5B-9BB1-4074722F4832}"/>
              </a:ext>
            </a:extLst>
          </p:cNvPr>
          <p:cNvSpPr txBox="1"/>
          <p:nvPr/>
        </p:nvSpPr>
        <p:spPr>
          <a:xfrm>
            <a:off x="521856" y="1443012"/>
            <a:ext cx="8252690" cy="1631216"/>
          </a:xfrm>
          <a:prstGeom prst="rect">
            <a:avLst/>
          </a:prstGeom>
          <a:noFill/>
        </p:spPr>
        <p:txBody>
          <a:bodyPr wrap="square">
            <a:spAutoFit/>
          </a:bodyPr>
          <a:lstStyle/>
          <a:p>
            <a:pPr algn="ctr"/>
            <a:r>
              <a:rPr lang="en-US" sz="2400" b="1" dirty="0">
                <a:solidFill>
                  <a:srgbClr val="0070C0"/>
                </a:solidFill>
                <a:effectLst/>
                <a:latin typeface="Times New Roman" panose="02020603050405020304" pitchFamily="18" charset="0"/>
                <a:ea typeface="Times New Roman" panose="02020603050405020304" pitchFamily="18" charset="0"/>
              </a:rPr>
              <a:t>BÁO CÁO BIỆN PHÁP NÂNG CAO CHẤT LƯỢNG</a:t>
            </a:r>
          </a:p>
          <a:p>
            <a:pPr algn="ctr"/>
            <a:r>
              <a:rPr lang="en-US" sz="2400" b="1" dirty="0">
                <a:solidFill>
                  <a:srgbClr val="0070C0"/>
                </a:solidFill>
                <a:effectLst/>
                <a:latin typeface="Times New Roman" panose="02020603050405020304" pitchFamily="18" charset="0"/>
                <a:ea typeface="Times New Roman" panose="02020603050405020304" pitchFamily="18" charset="0"/>
              </a:rPr>
              <a:t>CÔNG TÁC GIẢNG DẠY</a:t>
            </a:r>
            <a:endParaRPr lang="en-US" dirty="0">
              <a:effectLst/>
              <a:latin typeface="Times New Roman" panose="02020603050405020304" pitchFamily="18" charset="0"/>
              <a:ea typeface="Times New Roman" panose="02020603050405020304" pitchFamily="18" charset="0"/>
            </a:endParaRPr>
          </a:p>
          <a:p>
            <a:pPr algn="ctr"/>
            <a:r>
              <a:rPr lang="en-US" sz="2400" b="1" dirty="0">
                <a:solidFill>
                  <a:srgbClr val="0070C0"/>
                </a:solidFill>
                <a:latin typeface="Times New Roman" panose="02020603050405020304" pitchFamily="18" charset="0"/>
              </a:rPr>
              <a:t>THAM GIA HỘI </a:t>
            </a:r>
            <a:r>
              <a:rPr lang="en-US" sz="2400" b="1" dirty="0">
                <a:solidFill>
                  <a:srgbClr val="0070C0"/>
                </a:solidFill>
                <a:effectLst/>
                <a:latin typeface="Times New Roman" panose="02020603050405020304" pitchFamily="18" charset="0"/>
                <a:ea typeface="Times New Roman" panose="02020603050405020304" pitchFamily="18" charset="0"/>
              </a:rPr>
              <a:t>THI GIÁO VIÊN DẠY GIỎI CẤP HUYỆN </a:t>
            </a:r>
            <a:endParaRPr lang="en-US" sz="2000" b="1" dirty="0">
              <a:effectLst/>
              <a:latin typeface="Times New Roman" panose="02020603050405020304" pitchFamily="18" charset="0"/>
              <a:ea typeface="Times New Roman" panose="02020603050405020304" pitchFamily="18" charset="0"/>
            </a:endParaRPr>
          </a:p>
          <a:p>
            <a:pPr algn="ctr"/>
            <a:r>
              <a:rPr lang="en-US" sz="2400" b="1" dirty="0">
                <a:solidFill>
                  <a:srgbClr val="0070C0"/>
                </a:solidFill>
                <a:latin typeface="Times New Roman" panose="02020603050405020304" pitchFamily="18" charset="0"/>
              </a:rPr>
              <a:t>NĂM HỌC 2020-2021</a:t>
            </a:r>
          </a:p>
        </p:txBody>
      </p:sp>
      <p:sp>
        <p:nvSpPr>
          <p:cNvPr id="10" name="TextBox 9">
            <a:extLst>
              <a:ext uri="{FF2B5EF4-FFF2-40B4-BE49-F238E27FC236}">
                <a16:creationId xmlns:a16="http://schemas.microsoft.com/office/drawing/2014/main" id="{883B4CCD-F105-435D-9062-346D6AB7751C}"/>
              </a:ext>
            </a:extLst>
          </p:cNvPr>
          <p:cNvSpPr txBox="1"/>
          <p:nvPr/>
        </p:nvSpPr>
        <p:spPr>
          <a:xfrm>
            <a:off x="1353127" y="3411900"/>
            <a:ext cx="7421419" cy="1815882"/>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TÊN BIỆN PHÁP: </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PHƯƠNG PHÁP DẠY HỌC TÍCH HỢP LIÊN MÔN VÀ ỨNG DỤNG THỰC TẾ ĐỂ NÂNG CAO CHẤT LƯỢNG GIẢNG DẠY MÔN TOÁN LỚP 7</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6D35D77-D84C-4EA6-8C60-E9E45B18E937}"/>
              </a:ext>
            </a:extLst>
          </p:cNvPr>
          <p:cNvSpPr txBox="1"/>
          <p:nvPr/>
        </p:nvSpPr>
        <p:spPr>
          <a:xfrm>
            <a:off x="1353127" y="5652655"/>
            <a:ext cx="5643418"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THCS TT </a:t>
            </a:r>
            <a:r>
              <a:rPr lang="en-US" sz="2800" dirty="0" err="1">
                <a:latin typeface="Times New Roman" panose="02020603050405020304" pitchFamily="18" charset="0"/>
                <a:cs typeface="Times New Roman" panose="02020603050405020304" pitchFamily="18" charset="0"/>
              </a:rPr>
              <a:t>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Phước</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m3d="http://schemas.microsoft.com/office/drawing/2017/model3d" Requires="am3d">
          <p:graphicFrame>
            <p:nvGraphicFramePr>
              <p:cNvPr id="3" name="3D Model 2" descr="Body Centered Cubic Solid">
                <a:extLst>
                  <a:ext uri="{FF2B5EF4-FFF2-40B4-BE49-F238E27FC236}">
                    <a16:creationId xmlns:a16="http://schemas.microsoft.com/office/drawing/2014/main" id="{54BB49BD-20E9-43A6-82EF-9F432A124079}"/>
                  </a:ext>
                </a:extLst>
              </p:cNvPr>
              <p:cNvGraphicFramePr>
                <a:graphicFrameLocks noChangeAspect="1"/>
              </p:cNvGraphicFramePr>
              <p:nvPr>
                <p:extLst>
                  <p:ext uri="{D42A27DB-BD31-4B8C-83A1-F6EECF244321}">
                    <p14:modId xmlns:p14="http://schemas.microsoft.com/office/powerpoint/2010/main" val="48668129"/>
                  </p:ext>
                </p:extLst>
              </p:nvPr>
            </p:nvGraphicFramePr>
            <p:xfrm>
              <a:off x="6672542" y="5227781"/>
              <a:ext cx="1429839" cy="1429839"/>
            </p:xfrm>
            <a:graphic>
              <a:graphicData uri="http://schemas.microsoft.com/office/drawing/2017/model3d">
                <am3d:model3d r:embed="rId2">
                  <am3d:spPr>
                    <a:xfrm>
                      <a:off x="0" y="0"/>
                      <a:ext cx="1429839" cy="1429839"/>
                    </a:xfrm>
                    <a:prstGeom prst="rect">
                      <a:avLst/>
                    </a:prstGeom>
                  </am3d:spPr>
                  <am3d:camera>
                    <am3d:pos x="0" y="0" z="81336233"/>
                    <am3d:up dx="0" dy="36000000" dz="0"/>
                    <am3d:lookAt x="0" y="0" z="0"/>
                    <am3d:perspective fov="2700000"/>
                  </am3d:camera>
                  <am3d:trans>
                    <am3d:meterPerModelUnit n="10313" d="1000000"/>
                    <am3d:preTrans dx="-78" dy="0" dz="6688"/>
                    <am3d:scale>
                      <am3d:sx n="1000000" d="1000000"/>
                      <am3d:sy n="1000000" d="1000000"/>
                      <am3d:sz n="1000000" d="1000000"/>
                    </am3d:scale>
                    <am3d:rot ax="270506" ay="1645857" az="124806"/>
                    <am3d:postTrans dx="0" dy="0" dz="0"/>
                  </am3d:trans>
                  <am3d:raster rName="Office3DRenderer" rVer="16.0.8326">
                    <am3d:blip r:embed="rId3"/>
                  </am3d:raster>
                  <am3d:objViewport viewportSz="181979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Body Centered Cubic Solid">
                <a:extLst>
                  <a:ext uri="{FF2B5EF4-FFF2-40B4-BE49-F238E27FC236}">
                    <a16:creationId xmlns:a16="http://schemas.microsoft.com/office/drawing/2014/main" id="{54BB49BD-20E9-43A6-82EF-9F432A124079}"/>
                  </a:ext>
                </a:extLst>
              </p:cNvPr>
              <p:cNvPicPr>
                <a:picLocks noGrp="1" noRot="1" noChangeAspect="1" noMove="1" noResize="1" noEditPoints="1" noAdjustHandles="1" noChangeArrowheads="1" noChangeShapeType="1" noCrop="1"/>
              </p:cNvPicPr>
              <p:nvPr/>
            </p:nvPicPr>
            <p:blipFill>
              <a:blip r:embed="rId3"/>
              <a:stretch>
                <a:fillRect/>
              </a:stretch>
            </p:blipFill>
            <p:spPr>
              <a:xfrm>
                <a:off x="6672542" y="5227781"/>
                <a:ext cx="1429839" cy="1429839"/>
              </a:xfrm>
              <a:prstGeom prst="rect">
                <a:avLst/>
              </a:prstGeom>
            </p:spPr>
          </p:pic>
        </mc:Fallback>
      </mc:AlternateContent>
    </p:spTree>
    <p:extLst>
      <p:ext uri="{BB962C8B-B14F-4D97-AF65-F5344CB8AC3E}">
        <p14:creationId xmlns:p14="http://schemas.microsoft.com/office/powerpoint/2010/main" val="427361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accel="10000" decel="10000" fill="hold" nodeType="withEffect">
                                  <p:stCondLst>
                                    <p:cond delay="0"/>
                                  </p:stCondLst>
                                  <p:childTnLst>
                                    <p:animRot by="21600000">
                                      <p:cBhvr>
                                        <p:cTn id="6" dur="20000" fill="hold"/>
                                        <p:tgtEl>
                                          <p:spTgt spid="3"/>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F152932-B816-48A7-97B1-CD1A8DF0F073}"/>
              </a:ext>
            </a:extLst>
          </p:cNvPr>
          <p:cNvSpPr txBox="1"/>
          <p:nvPr/>
        </p:nvSpPr>
        <p:spPr>
          <a:xfrm>
            <a:off x="595743" y="614327"/>
            <a:ext cx="7578437" cy="2308324"/>
          </a:xfrm>
          <a:prstGeom prst="rect">
            <a:avLst/>
          </a:prstGeom>
          <a:noFill/>
        </p:spPr>
        <p:txBody>
          <a:bodyPr wrap="square">
            <a:spAutoFit/>
          </a:bodyPr>
          <a:lstStyle/>
          <a:p>
            <a:pPr algn="just"/>
            <a:r>
              <a:rPr lang="vi-VN" sz="2400" dirty="0">
                <a:effectLst/>
                <a:latin typeface="Times New Roman" panose="02020603050405020304" pitchFamily="18" charset="0"/>
                <a:ea typeface="Calibri" panose="020F0502020204030204" pitchFamily="34" charset="0"/>
              </a:rPr>
              <a:t>Thế nhưng, vẫn còn nhiều em đi học tới trường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chưa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tuổi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khiển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chở</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hiểm</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một số em đi xe đạp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gặp tình huống bạn có hành vi như thế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en-US" sz="2400" dirty="0"/>
          </a:p>
        </p:txBody>
      </p:sp>
      <p:pic>
        <p:nvPicPr>
          <p:cNvPr id="12" name="Picture 11" descr="Káº¿t quáº£ hÃ¬nh áº£nh cho hÃ¬nh áº£nh há»c sinh tham gia giao thÃ´ng Äi hÃ ng ngang quy nhÆ¡n">
            <a:extLst>
              <a:ext uri="{FF2B5EF4-FFF2-40B4-BE49-F238E27FC236}">
                <a16:creationId xmlns:a16="http://schemas.microsoft.com/office/drawing/2014/main" id="{10ADCE6F-CF37-4CF1-AAD9-6A01C87464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98" y="3049310"/>
            <a:ext cx="3758735" cy="2933204"/>
          </a:xfrm>
          <a:prstGeom prst="rect">
            <a:avLst/>
          </a:prstGeom>
          <a:noFill/>
          <a:ln>
            <a:noFill/>
          </a:ln>
        </p:spPr>
      </p:pic>
      <p:pic>
        <p:nvPicPr>
          <p:cNvPr id="13" name="Picture 12" descr="Bình Định triển khai nhiều giải pháp giảm thiểu vi phạm, tai nạn giao thông  liên quan đến thanh thiếu niên | | Cục cảnh sát giao thông">
            <a:extLst>
              <a:ext uri="{FF2B5EF4-FFF2-40B4-BE49-F238E27FC236}">
                <a16:creationId xmlns:a16="http://schemas.microsoft.com/office/drawing/2014/main" id="{6D56EA17-F6AA-4E41-823A-0708658B7C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2300" y="3049310"/>
            <a:ext cx="3748204" cy="2933204"/>
          </a:xfrm>
          <a:prstGeom prst="rect">
            <a:avLst/>
          </a:prstGeom>
          <a:noFill/>
          <a:ln>
            <a:noFill/>
          </a:ln>
        </p:spPr>
      </p:pic>
      <p:sp>
        <p:nvSpPr>
          <p:cNvPr id="5" name="Rectangle: Rounded Corners 4">
            <a:extLst>
              <a:ext uri="{FF2B5EF4-FFF2-40B4-BE49-F238E27FC236}">
                <a16:creationId xmlns:a16="http://schemas.microsoft.com/office/drawing/2014/main" id="{01EFFE95-4FC8-48E7-8288-51784494CAF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913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CCD862-B74B-4FD0-BFE8-7954E92C5993}"/>
              </a:ext>
            </a:extLst>
          </p:cNvPr>
          <p:cNvSpPr txBox="1"/>
          <p:nvPr/>
        </p:nvSpPr>
        <p:spPr>
          <a:xfrm>
            <a:off x="614219" y="1129835"/>
            <a:ext cx="8077200" cy="3416320"/>
          </a:xfrm>
          <a:prstGeom prst="rect">
            <a:avLst/>
          </a:prstGeom>
          <a:noFill/>
        </p:spPr>
        <p:txBody>
          <a:bodyPr wrap="square">
            <a:spAutoFit/>
          </a:bodyPr>
          <a:lstStyle/>
          <a:p>
            <a:pPr algn="just"/>
            <a:r>
              <a:rPr lang="vi-VN" sz="2400" b="1" u="sng" dirty="0">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Cho tam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ABC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1,2,3.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lvl="0" algn="just">
              <a:tabLst>
                <a:tab pos="2108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12cm</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17 cm</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56,5gam?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F2D15D9-BF3A-4FF3-8067-7FF357D0AFD6}"/>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5346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F89C2-7572-4C06-8D92-77D2EB88FE00}"/>
              </a:ext>
            </a:extLst>
          </p:cNvPr>
          <p:cNvSpPr txBox="1"/>
          <p:nvPr/>
        </p:nvSpPr>
        <p:spPr>
          <a:xfrm>
            <a:off x="572654" y="688906"/>
            <a:ext cx="7546110" cy="5262979"/>
          </a:xfrm>
          <a:prstGeom prst="rect">
            <a:avLst/>
          </a:prstGeom>
          <a:noFill/>
        </p:spPr>
        <p:txBody>
          <a:bodyPr wrap="square">
            <a:spAutoFit/>
          </a:bodyPr>
          <a:lstStyle/>
          <a:p>
            <a:pPr marL="342900" lvl="0" indent="-342900" algn="just">
              <a:buFont typeface="Times New Roman" panose="02020603050405020304" pitchFamily="18" charset="0"/>
              <a:buChar char="-"/>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dẻo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2,5kg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Niken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kẽm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Niken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kẽm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150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Cho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105g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600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88D46EC-40BF-41D1-9CBA-71472552CECB}"/>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0639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3CD89D-08F8-4401-951D-F5941B567035}"/>
              </a:ext>
            </a:extLst>
          </p:cNvPr>
          <p:cNvSpPr txBox="1"/>
          <p:nvPr/>
        </p:nvSpPr>
        <p:spPr>
          <a:xfrm>
            <a:off x="817419" y="566678"/>
            <a:ext cx="7938654" cy="2677656"/>
          </a:xfrm>
          <a:prstGeom prst="rect">
            <a:avLst/>
          </a:prstGeom>
          <a:noFill/>
        </p:spPr>
        <p:txBody>
          <a:bodyPr wrap="square">
            <a:spAutoFit/>
          </a:bodyPr>
          <a:lstStyle/>
          <a:p>
            <a:pPr algn="just"/>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b4)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lôi</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A288C71-AEF1-4CAE-96A5-D989A1F6CBA1}"/>
              </a:ext>
            </a:extLst>
          </p:cNvPr>
          <p:cNvSpPr txBox="1"/>
          <p:nvPr/>
        </p:nvSpPr>
        <p:spPr>
          <a:xfrm>
            <a:off x="891309" y="3429000"/>
            <a:ext cx="7763164" cy="1569660"/>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A893A29-44C5-4EBA-BE1D-AD7DB9BE1A7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9893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D27050D-25E6-438D-9FB8-5EF9EB4D6367}"/>
              </a:ext>
            </a:extLst>
          </p:cNvPr>
          <p:cNvSpPr txBox="1"/>
          <p:nvPr/>
        </p:nvSpPr>
        <p:spPr>
          <a:xfrm>
            <a:off x="651163" y="679302"/>
            <a:ext cx="7744692" cy="2677656"/>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VD: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8 (SGK)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24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7A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32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7B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28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7C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36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bao </a:t>
            </a:r>
            <a:r>
              <a:rPr lang="en-US" sz="2400" dirty="0" err="1">
                <a:effectLst/>
                <a:latin typeface="Times New Roman" panose="02020603050405020304" pitchFamily="18" charset="0"/>
                <a:ea typeface="Times New Roman" panose="02020603050405020304" pitchFamily="18" charset="0"/>
              </a:rPr>
              <a:t>nhiêu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a:solidFill>
                  <a:srgbClr val="FF00FF"/>
                </a:solidFill>
                <a:effectLst/>
                <a:latin typeface="Times New Roman" panose="02020603050405020304" pitchFamily="18" charset="0"/>
                <a:ea typeface="Times New Roman" panose="02020603050405020304" pitchFamily="18" charset="0"/>
              </a:rPr>
              <a:t>GV </a:t>
            </a:r>
            <a:r>
              <a:rPr lang="en-US" sz="2400" dirty="0" err="1">
                <a:solidFill>
                  <a:srgbClr val="FF00FF"/>
                </a:solidFill>
                <a:effectLst/>
                <a:latin typeface="Times New Roman" panose="02020603050405020304" pitchFamily="18" charset="0"/>
                <a:ea typeface="Times New Roman" panose="02020603050405020304" pitchFamily="18" charset="0"/>
              </a:rPr>
              <a:t>liên</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hệ</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với</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môi</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trường</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dụng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ta? </a:t>
            </a:r>
            <a:r>
              <a:rPr lang="en-US" sz="2400" dirty="0">
                <a:effectLst/>
                <a:latin typeface="Times New Roman" panose="02020603050405020304" pitchFamily="18" charset="0"/>
                <a:ea typeface="Times New Roman" panose="02020603050405020304" pitchFamily="18" charset="0"/>
              </a:rPr>
              <a:t>GV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a:t>
            </a:r>
            <a:endParaRPr lang="en-US" sz="2400" dirty="0"/>
          </a:p>
        </p:txBody>
      </p:sp>
      <p:pic>
        <p:nvPicPr>
          <p:cNvPr id="11" name="Picture 10">
            <a:extLst>
              <a:ext uri="{FF2B5EF4-FFF2-40B4-BE49-F238E27FC236}">
                <a16:creationId xmlns:a16="http://schemas.microsoft.com/office/drawing/2014/main" id="{0B0A54C1-5F2B-414C-979C-3812832D2F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940" y="3429000"/>
            <a:ext cx="3822060" cy="2511737"/>
          </a:xfrm>
          <a:prstGeom prst="rect">
            <a:avLst/>
          </a:prstGeom>
          <a:noFill/>
          <a:ln>
            <a:noFill/>
          </a:ln>
        </p:spPr>
      </p:pic>
      <p:pic>
        <p:nvPicPr>
          <p:cNvPr id="12" name="Picture 11" descr="Káº¿t quáº£ hÃ¬nh áº£nh cho hÃ¬nh áº£nh quan cáº£nh ngáº­p lá»¥t o quy nhÆ¡n">
            <a:extLst>
              <a:ext uri="{FF2B5EF4-FFF2-40B4-BE49-F238E27FC236}">
                <a16:creationId xmlns:a16="http://schemas.microsoft.com/office/drawing/2014/main" id="{6452A30F-9188-413C-9F5C-E18F25A56B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078" y="3429000"/>
            <a:ext cx="3831936" cy="2569961"/>
          </a:xfrm>
          <a:prstGeom prst="rect">
            <a:avLst/>
          </a:prstGeom>
          <a:noFill/>
          <a:ln>
            <a:noFill/>
          </a:ln>
        </p:spPr>
      </p:pic>
      <p:sp>
        <p:nvSpPr>
          <p:cNvPr id="5" name="Rectangle: Rounded Corners 4">
            <a:extLst>
              <a:ext uri="{FF2B5EF4-FFF2-40B4-BE49-F238E27FC236}">
                <a16:creationId xmlns:a16="http://schemas.microsoft.com/office/drawing/2014/main" id="{8F317322-CF04-49F6-8C98-9D313B875AD3}"/>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52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BA2B9-5887-4881-828F-4A7CFC46299C}"/>
              </a:ext>
            </a:extLst>
          </p:cNvPr>
          <p:cNvSpPr txBox="1"/>
          <p:nvPr/>
        </p:nvSpPr>
        <p:spPr>
          <a:xfrm>
            <a:off x="660399" y="540479"/>
            <a:ext cx="7753927" cy="830997"/>
          </a:xfrm>
          <a:prstGeom prst="rect">
            <a:avLst/>
          </a:prstGeom>
          <a:noFill/>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7677EC-38A5-411B-B8CB-E93DBFA59585}"/>
              </a:ext>
            </a:extLst>
          </p:cNvPr>
          <p:cNvSpPr txBox="1"/>
          <p:nvPr/>
        </p:nvSpPr>
        <p:spPr>
          <a:xfrm>
            <a:off x="392543" y="1569014"/>
            <a:ext cx="7846292" cy="830997"/>
          </a:xfrm>
          <a:prstGeom prst="rect">
            <a:avLst/>
          </a:prstGeom>
          <a:noFill/>
        </p:spPr>
        <p:txBody>
          <a:bodyPr wrap="square">
            <a:spAutoFit/>
          </a:bodyPr>
          <a:lstStyle/>
          <a:p>
            <a:pPr indent="342265" algn="just"/>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day</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20B5EE1-B8ED-43A9-B84C-9A7DF3C337DE}"/>
              </a:ext>
            </a:extLst>
          </p:cNvPr>
          <p:cNvSpPr txBox="1"/>
          <p:nvPr/>
        </p:nvSpPr>
        <p:spPr>
          <a:xfrm>
            <a:off x="660399" y="2452822"/>
            <a:ext cx="7846292" cy="4154984"/>
          </a:xfrm>
          <a:prstGeom prst="rect">
            <a:avLst/>
          </a:prstGeom>
          <a:noFill/>
        </p:spPr>
        <p:txBody>
          <a:bodyPr wrap="square">
            <a:spAutoFit/>
          </a:bodyPr>
          <a:lstStyle/>
          <a:p>
            <a:pPr indent="342265" algn="just"/>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 II: Hàm số và đồ thị</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342265"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Trong chương này các bạn học sinh cần kết hợp các kiến thức thực tế như: Địa lý, vật lý, các bài toán mang tính thực tế:…. Để giải quyết tốt các bài toán về đại lượng tỉ lệ thuận, tỉ lệ nghịch, mặt phẳng tọa độ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tabLst>
                <a:tab pos="340995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tabLst>
                <a:tab pos="340995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09ECC40-EF74-45C8-A4F7-A15DB3BD4AA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7048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FBF44-E80B-4672-B8FC-18D6E0D45B6E}"/>
              </a:ext>
            </a:extLst>
          </p:cNvPr>
          <p:cNvSpPr txBox="1"/>
          <p:nvPr/>
        </p:nvSpPr>
        <p:spPr>
          <a:xfrm>
            <a:off x="803563" y="615154"/>
            <a:ext cx="7758545" cy="6001643"/>
          </a:xfrm>
          <a:prstGeom prst="rect">
            <a:avLst/>
          </a:prstGeom>
          <a:noFill/>
        </p:spPr>
        <p:txBody>
          <a:bodyPr wrap="square">
            <a:spAutoFit/>
          </a:bodyPr>
          <a:lstStyle/>
          <a:p>
            <a:pPr indent="457200" algn="just"/>
            <a:r>
              <a:rPr lang="vi-VN" sz="24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sz="24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51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85%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Ba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quay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(h.13).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 qua x.</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C6D906C1-E63B-4A8D-BBD1-0E4B25A2A15E}"/>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4029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63C4F6-8759-423F-8171-2292F7330900}"/>
              </a:ext>
            </a:extLst>
          </p:cNvPr>
          <p:cNvSpPr txBox="1"/>
          <p:nvPr/>
        </p:nvSpPr>
        <p:spPr>
          <a:xfrm>
            <a:off x="734290" y="504179"/>
            <a:ext cx="7245927" cy="5262979"/>
          </a:xfrm>
          <a:prstGeom prst="rect">
            <a:avLst/>
          </a:prstGeom>
          <a:noFill/>
        </p:spPr>
        <p:txBody>
          <a:bodyPr wrap="square">
            <a:spAutoFit/>
          </a:bodyPr>
          <a:lstStyle/>
          <a:p>
            <a:pPr indent="457200"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Hai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kia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kia 10km.</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54km/h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63km/h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5C2C5EDD-13AD-4C9B-8E48-0BE325432D56}"/>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0293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F5D62-90CB-441F-A3EF-EC113EDE0BB6}"/>
              </a:ext>
            </a:extLst>
          </p:cNvPr>
          <p:cNvSpPr txBox="1"/>
          <p:nvPr/>
        </p:nvSpPr>
        <p:spPr>
          <a:xfrm>
            <a:off x="498764" y="1067322"/>
            <a:ext cx="7619999" cy="3046988"/>
          </a:xfrm>
          <a:prstGeom prst="rect">
            <a:avLst/>
          </a:prstGeom>
          <a:noFill/>
        </p:spPr>
        <p:txBody>
          <a:bodyPr wrap="square">
            <a:spAutoFit/>
          </a:bodyPr>
          <a:lstStyle/>
          <a:p>
            <a:pPr marL="457200" indent="457200" algn="just"/>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 III: Thông kê</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Trong chương này các bạn học sinh cần kết hợp các kiến thức của các môn học khác như địa lý, mĩ thuật, giáo dục công dân…. Để giải quyết tốt các vấn đề về thống kê.</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1: Thu thập số liệu thống kê, tần số</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2: Bảng tần số các giá trị của dấu hiệu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Biểu đồ</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4: Số trung bình cộng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FD917C0-A5CE-4219-B0F0-773888903CE1}"/>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6937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299291-9A72-4577-A4C3-175D82507EFD}"/>
              </a:ext>
            </a:extLst>
          </p:cNvPr>
          <p:cNvSpPr txBox="1"/>
          <p:nvPr/>
        </p:nvSpPr>
        <p:spPr>
          <a:xfrm>
            <a:off x="771236" y="586939"/>
            <a:ext cx="7716982" cy="2677656"/>
          </a:xfrm>
          <a:prstGeom prst="rect">
            <a:avLst/>
          </a:prstGeom>
          <a:noFill/>
        </p:spPr>
        <p:txBody>
          <a:bodyPr wrap="square">
            <a:spAutoFit/>
          </a:bodyPr>
          <a:lstStyle/>
          <a:p>
            <a:pPr indent="457200" algn="just"/>
            <a:r>
              <a:rPr lang="vi-VN" sz="2400" b="1" u="sng" dirty="0">
                <a:effectLst/>
                <a:latin typeface="Times New Roman" panose="02020603050405020304" pitchFamily="18" charset="0"/>
                <a:ea typeface="Times New Roman" panose="02020603050405020304" pitchFamily="18" charset="0"/>
                <a:cs typeface="Times New Roman" panose="02020603050405020304" pitchFamily="18" charset="0"/>
              </a:rPr>
              <a:t>Ví dụ 1.</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GV có thể cho HS thu thập thông tin về số con trong mỗi hộ gia đình của địa phương. Sau khi thu thập số liệu, biêt được các hộ đã thực hiện kế hoạch gia đình như thế nào, các bạn dựa vào môn giáo dục công dân để giải quyết.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Chẳng hạn như: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Điều tra số con trong một gia đình ở 30 gia đình thuộc một khu vực dân cư, người ta có bảng số liệu thống kê sau: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E983B1A-DFBE-45E6-BEA9-69E49E6EFA4E}"/>
              </a:ext>
            </a:extLst>
          </p:cNvPr>
          <p:cNvGraphicFramePr>
            <a:graphicFrameLocks noGrp="1"/>
          </p:cNvGraphicFramePr>
          <p:nvPr>
            <p:extLst>
              <p:ext uri="{D42A27DB-BD31-4B8C-83A1-F6EECF244321}">
                <p14:modId xmlns:p14="http://schemas.microsoft.com/office/powerpoint/2010/main" val="3028623211"/>
              </p:ext>
            </p:extLst>
          </p:nvPr>
        </p:nvGraphicFramePr>
        <p:xfrm>
          <a:off x="876646" y="3429000"/>
          <a:ext cx="7297532" cy="1364673"/>
        </p:xfrm>
        <a:graphic>
          <a:graphicData uri="http://schemas.openxmlformats.org/drawingml/2006/table">
            <a:tbl>
              <a:tblPr firstRow="1" firstCol="1" lastRow="1" lastCol="1" bandRow="1" bandCol="1">
                <a:tableStyleId>{D7AC3CCA-C797-4891-BE02-D94E43425B78}</a:tableStyleId>
              </a:tblPr>
              <a:tblGrid>
                <a:gridCol w="807632">
                  <a:extLst>
                    <a:ext uri="{9D8B030D-6E8A-4147-A177-3AD203B41FA5}">
                      <a16:colId xmlns:a16="http://schemas.microsoft.com/office/drawing/2014/main" val="3035182794"/>
                    </a:ext>
                  </a:extLst>
                </a:gridCol>
                <a:gridCol w="721100">
                  <a:extLst>
                    <a:ext uri="{9D8B030D-6E8A-4147-A177-3AD203B41FA5}">
                      <a16:colId xmlns:a16="http://schemas.microsoft.com/office/drawing/2014/main" val="3837406299"/>
                    </a:ext>
                  </a:extLst>
                </a:gridCol>
                <a:gridCol w="721100">
                  <a:extLst>
                    <a:ext uri="{9D8B030D-6E8A-4147-A177-3AD203B41FA5}">
                      <a16:colId xmlns:a16="http://schemas.microsoft.com/office/drawing/2014/main" val="3328784751"/>
                    </a:ext>
                  </a:extLst>
                </a:gridCol>
                <a:gridCol w="721100">
                  <a:extLst>
                    <a:ext uri="{9D8B030D-6E8A-4147-A177-3AD203B41FA5}">
                      <a16:colId xmlns:a16="http://schemas.microsoft.com/office/drawing/2014/main" val="2918780224"/>
                    </a:ext>
                  </a:extLst>
                </a:gridCol>
                <a:gridCol w="721100">
                  <a:extLst>
                    <a:ext uri="{9D8B030D-6E8A-4147-A177-3AD203B41FA5}">
                      <a16:colId xmlns:a16="http://schemas.microsoft.com/office/drawing/2014/main" val="3500789470"/>
                    </a:ext>
                  </a:extLst>
                </a:gridCol>
                <a:gridCol w="721100">
                  <a:extLst>
                    <a:ext uri="{9D8B030D-6E8A-4147-A177-3AD203B41FA5}">
                      <a16:colId xmlns:a16="http://schemas.microsoft.com/office/drawing/2014/main" val="12580309"/>
                    </a:ext>
                  </a:extLst>
                </a:gridCol>
                <a:gridCol w="721100">
                  <a:extLst>
                    <a:ext uri="{9D8B030D-6E8A-4147-A177-3AD203B41FA5}">
                      <a16:colId xmlns:a16="http://schemas.microsoft.com/office/drawing/2014/main" val="3305946905"/>
                    </a:ext>
                  </a:extLst>
                </a:gridCol>
                <a:gridCol w="721100">
                  <a:extLst>
                    <a:ext uri="{9D8B030D-6E8A-4147-A177-3AD203B41FA5}">
                      <a16:colId xmlns:a16="http://schemas.microsoft.com/office/drawing/2014/main" val="3113327268"/>
                    </a:ext>
                  </a:extLst>
                </a:gridCol>
                <a:gridCol w="721100">
                  <a:extLst>
                    <a:ext uri="{9D8B030D-6E8A-4147-A177-3AD203B41FA5}">
                      <a16:colId xmlns:a16="http://schemas.microsoft.com/office/drawing/2014/main" val="2434602425"/>
                    </a:ext>
                  </a:extLst>
                </a:gridCol>
                <a:gridCol w="721100">
                  <a:extLst>
                    <a:ext uri="{9D8B030D-6E8A-4147-A177-3AD203B41FA5}">
                      <a16:colId xmlns:a16="http://schemas.microsoft.com/office/drawing/2014/main" val="65761445"/>
                    </a:ext>
                  </a:extLst>
                </a:gridCol>
              </a:tblGrid>
              <a:tr h="454891">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4</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8</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4</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6624738"/>
                  </a:ext>
                </a:extLst>
              </a:tr>
              <a:tr h="454891">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1</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685468"/>
                  </a:ext>
                </a:extLst>
              </a:tr>
              <a:tr h="454891">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dirty="0">
                          <a:effectLst/>
                        </a:rPr>
                        <a:t>3</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4</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rPr>
                        <a:t>3</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440645"/>
                  </a:ext>
                </a:extLst>
              </a:tr>
            </a:tbl>
          </a:graphicData>
        </a:graphic>
      </p:graphicFrame>
      <p:sp>
        <p:nvSpPr>
          <p:cNvPr id="4" name="Rectangle: Rounded Corners 3">
            <a:extLst>
              <a:ext uri="{FF2B5EF4-FFF2-40B4-BE49-F238E27FC236}">
                <a16:creationId xmlns:a16="http://schemas.microsoft.com/office/drawing/2014/main" id="{9FB82659-0742-4A74-8FAE-F74B34046AA5}"/>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71388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7483519-25E7-4F9D-8655-D944118577CB}"/>
              </a:ext>
            </a:extLst>
          </p:cNvPr>
          <p:cNvSpPr/>
          <p:nvPr/>
        </p:nvSpPr>
        <p:spPr>
          <a:xfrm>
            <a:off x="166254" y="7530"/>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BÁO CÁO BIỆN PHÁP NÂNG CAO CHẤT LƯỢNG</a:t>
            </a:r>
          </a:p>
        </p:txBody>
      </p:sp>
      <p:graphicFrame>
        <p:nvGraphicFramePr>
          <p:cNvPr id="5" name="Diagram 4">
            <a:extLst>
              <a:ext uri="{FF2B5EF4-FFF2-40B4-BE49-F238E27FC236}">
                <a16:creationId xmlns:a16="http://schemas.microsoft.com/office/drawing/2014/main" id="{D0231496-D29B-42CC-BDCF-1478874AFBF8}"/>
              </a:ext>
            </a:extLst>
          </p:cNvPr>
          <p:cNvGraphicFramePr/>
          <p:nvPr>
            <p:extLst>
              <p:ext uri="{D42A27DB-BD31-4B8C-83A1-F6EECF244321}">
                <p14:modId xmlns:p14="http://schemas.microsoft.com/office/powerpoint/2010/main" val="146081037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81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4EBCD3-B8DF-45FC-B550-1B9A520DCCFC}"/>
              </a:ext>
            </a:extLst>
          </p:cNvPr>
          <p:cNvSpPr txBox="1"/>
          <p:nvPr/>
        </p:nvSpPr>
        <p:spPr>
          <a:xfrm>
            <a:off x="974436" y="457400"/>
            <a:ext cx="7449128" cy="1200329"/>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Times New Roman" panose="02020603050405020304" pitchFamily="18" charset="0"/>
              </a:rPr>
              <a:t>Thông</a:t>
            </a:r>
            <a:r>
              <a:rPr lang="en-US" sz="2400" i="1" dirty="0">
                <a:solidFill>
                  <a:srgbClr val="000000"/>
                </a:solidFill>
                <a:effectLst/>
                <a:latin typeface="Times New Roman" panose="02020603050405020304" pitchFamily="18" charset="0"/>
                <a:ea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rPr>
              <a:t>bài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toán</a:t>
            </a:r>
            <a:r>
              <a:rPr lang="en-US" sz="2400" i="1" dirty="0">
                <a:solidFill>
                  <a:srgbClr val="000000"/>
                </a:solidFill>
                <a:effectLst/>
                <a:latin typeface="Times New Roman" panose="02020603050405020304" pitchFamily="18" charset="0"/>
                <a:ea typeface="Times New Roman" panose="02020603050405020304" pitchFamily="18" charset="0"/>
              </a:rPr>
              <a:t> GV </a:t>
            </a:r>
            <a:r>
              <a:rPr lang="en-US" sz="2400" i="1" dirty="0" err="1">
                <a:solidFill>
                  <a:srgbClr val="000000"/>
                </a:solidFill>
                <a:effectLst/>
                <a:latin typeface="Times New Roman" panose="02020603050405020304" pitchFamily="18" charset="0"/>
                <a:ea typeface="Times New Roman" panose="02020603050405020304" pitchFamily="18" charset="0"/>
              </a:rPr>
              <a:t>giới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thiệu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kern="1800" dirty="0" err="1">
                <a:effectLst/>
                <a:latin typeface="Times New Roman" panose="02020603050405020304" pitchFamily="18" charset="0"/>
                <a:ea typeface="Calibri" panose="020F0502020204030204" pitchFamily="34" charset="0"/>
              </a:rPr>
              <a:t>Dân</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số</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Việt</a:t>
            </a:r>
            <a:r>
              <a:rPr lang="en-US" sz="2400" kern="1800" dirty="0">
                <a:effectLst/>
                <a:latin typeface="Times New Roman" panose="02020603050405020304" pitchFamily="18" charset="0"/>
                <a:ea typeface="Calibri" panose="020F0502020204030204" pitchFamily="34" charset="0"/>
              </a:rPr>
              <a:t> Nam </a:t>
            </a:r>
            <a:r>
              <a:rPr lang="en-US" sz="2400" kern="1800" dirty="0" err="1">
                <a:effectLst/>
                <a:latin typeface="Times New Roman" panose="02020603050405020304" pitchFamily="18" charset="0"/>
                <a:ea typeface="Calibri" panose="020F0502020204030204" pitchFamily="34" charset="0"/>
              </a:rPr>
              <a:t>hiện</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có</a:t>
            </a:r>
            <a:r>
              <a:rPr lang="en-US" sz="2400" kern="1800" dirty="0">
                <a:effectLst/>
                <a:latin typeface="Times New Roman" panose="02020603050405020304" pitchFamily="18" charset="0"/>
                <a:ea typeface="Calibri" panose="020F0502020204030204" pitchFamily="34" charset="0"/>
              </a:rPr>
              <a:t> </a:t>
            </a:r>
            <a:r>
              <a:rPr lang="en-US" sz="2400" dirty="0">
                <a:solidFill>
                  <a:srgbClr val="FF0000"/>
                </a:solidFill>
                <a:effectLst/>
                <a:latin typeface="Times New Roman" panose="02020603050405020304" pitchFamily="18" charset="0"/>
                <a:ea typeface="Calibri" panose="020F0502020204030204" pitchFamily="34" charset="0"/>
              </a:rPr>
              <a:t>96.208.984 </a:t>
            </a:r>
            <a:r>
              <a:rPr lang="en-US" sz="2400" kern="1800" dirty="0" err="1">
                <a:effectLst/>
                <a:latin typeface="Times New Roman" panose="02020603050405020304" pitchFamily="18" charset="0"/>
                <a:ea typeface="Calibri" panose="020F0502020204030204" pitchFamily="34" charset="0"/>
              </a:rPr>
              <a:t>triệu</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người</a:t>
            </a:r>
            <a:r>
              <a:rPr lang="en-US" sz="2400" kern="1800" dirty="0">
                <a:effectLst/>
                <a:latin typeface="Times New Roman" panose="02020603050405020304" pitchFamily="18" charset="0"/>
                <a:ea typeface="Calibri" panose="020F0502020204030204" pitchFamily="34" charset="0"/>
              </a:rPr>
              <a:t> (</a:t>
            </a:r>
            <a:r>
              <a:rPr lang="en-US" sz="2400" spc="-20" dirty="0" err="1">
                <a:solidFill>
                  <a:srgbClr val="FF0000"/>
                </a:solidFill>
                <a:effectLst/>
                <a:latin typeface="Times New Roman" panose="02020603050405020304" pitchFamily="18" charset="0"/>
                <a:ea typeface="Calibri" panose="020F0502020204030204" pitchFamily="34" charset="0"/>
              </a:rPr>
              <a:t>thời</a:t>
            </a:r>
            <a:r>
              <a:rPr lang="en-US" sz="2400" spc="-20" dirty="0">
                <a:solidFill>
                  <a:srgbClr val="FF0000"/>
                </a:solidFill>
                <a:effectLst/>
                <a:latin typeface="Times New Roman" panose="02020603050405020304" pitchFamily="18" charset="0"/>
                <a:ea typeface="Calibri" panose="020F0502020204030204" pitchFamily="34" charset="0"/>
              </a:rPr>
              <a:t> </a:t>
            </a:r>
            <a:r>
              <a:rPr lang="en-US" sz="2400" spc="-20" dirty="0" err="1">
                <a:solidFill>
                  <a:srgbClr val="FF0000"/>
                </a:solidFill>
                <a:effectLst/>
                <a:latin typeface="Times New Roman" panose="02020603050405020304" pitchFamily="18" charset="0"/>
                <a:ea typeface="Calibri" panose="020F0502020204030204" pitchFamily="34" charset="0"/>
              </a:rPr>
              <a:t>điểm</a:t>
            </a:r>
            <a:r>
              <a:rPr lang="en-US" sz="2400" spc="-20" dirty="0">
                <a:solidFill>
                  <a:srgbClr val="FF0000"/>
                </a:solidFill>
                <a:effectLst/>
                <a:latin typeface="Times New Roman" panose="02020603050405020304" pitchFamily="18" charset="0"/>
                <a:ea typeface="Calibri" panose="020F0502020204030204" pitchFamily="34" charset="0"/>
              </a:rPr>
              <a:t> 0 </a:t>
            </a:r>
            <a:r>
              <a:rPr lang="en-US" sz="2400" spc="-20" dirty="0" err="1">
                <a:solidFill>
                  <a:srgbClr val="FF0000"/>
                </a:solidFill>
                <a:effectLst/>
                <a:latin typeface="Times New Roman" panose="02020603050405020304" pitchFamily="18" charset="0"/>
                <a:ea typeface="Calibri" panose="020F0502020204030204" pitchFamily="34" charset="0"/>
              </a:rPr>
              <a:t>giờ</a:t>
            </a:r>
            <a:r>
              <a:rPr lang="en-US" sz="2400" spc="-2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ngày</a:t>
            </a:r>
            <a:r>
              <a:rPr lang="en-US" sz="2400" dirty="0">
                <a:solidFill>
                  <a:srgbClr val="FF0000"/>
                </a:solidFill>
                <a:effectLst/>
                <a:latin typeface="Times New Roman" panose="02020603050405020304" pitchFamily="18" charset="0"/>
                <a:ea typeface="Calibri" panose="020F0502020204030204" pitchFamily="34" charset="0"/>
              </a:rPr>
              <a:t> 01/4/2019</a:t>
            </a:r>
            <a:r>
              <a:rPr lang="en-US" sz="2400" dirty="0">
                <a:solidFill>
                  <a:srgbClr val="111111"/>
                </a:solidFill>
                <a:effectLst/>
                <a:latin typeface="Times New Roman" panose="02020603050405020304" pitchFamily="18" charset="0"/>
                <a:ea typeface="Calibri" panose="020F0502020204030204" pitchFamily="34" charset="0"/>
              </a:rPr>
              <a:t>)</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xếp</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thứ</a:t>
            </a:r>
            <a:r>
              <a:rPr lang="en-US" sz="2400" kern="1800" dirty="0">
                <a:effectLst/>
                <a:latin typeface="Times New Roman" panose="02020603050405020304" pitchFamily="18" charset="0"/>
                <a:ea typeface="Calibri" panose="020F0502020204030204" pitchFamily="34" charset="0"/>
              </a:rPr>
              <a:t> </a:t>
            </a:r>
            <a:r>
              <a:rPr lang="en-US" sz="2400" kern="1800" dirty="0">
                <a:solidFill>
                  <a:srgbClr val="FF0000"/>
                </a:solidFill>
                <a:effectLst/>
                <a:latin typeface="Times New Roman" panose="02020603050405020304" pitchFamily="18" charset="0"/>
                <a:ea typeface="Calibri" panose="020F0502020204030204" pitchFamily="34" charset="0"/>
              </a:rPr>
              <a:t>15</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thế</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giới</a:t>
            </a:r>
            <a:endParaRPr lang="en-US" sz="2400" dirty="0"/>
          </a:p>
        </p:txBody>
      </p:sp>
      <p:pic>
        <p:nvPicPr>
          <p:cNvPr id="7" name="Picture 6">
            <a:extLst>
              <a:ext uri="{FF2B5EF4-FFF2-40B4-BE49-F238E27FC236}">
                <a16:creationId xmlns:a16="http://schemas.microsoft.com/office/drawing/2014/main" id="{5AE62EFA-223A-4A2D-9705-C297F88167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7484" y="2041351"/>
            <a:ext cx="5700915" cy="3269558"/>
          </a:xfrm>
          <a:prstGeom prst="rect">
            <a:avLst/>
          </a:prstGeom>
          <a:noFill/>
          <a:ln>
            <a:noFill/>
          </a:ln>
        </p:spPr>
      </p:pic>
      <p:sp>
        <p:nvSpPr>
          <p:cNvPr id="4" name="Rectangle: Rounded Corners 3">
            <a:extLst>
              <a:ext uri="{FF2B5EF4-FFF2-40B4-BE49-F238E27FC236}">
                <a16:creationId xmlns:a16="http://schemas.microsoft.com/office/drawing/2014/main" id="{99197CBC-48FA-45EA-AF6E-DC0A695708F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51605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0312F1-59A7-4207-9027-1307CD775F3E}"/>
              </a:ext>
            </a:extLst>
          </p:cNvPr>
          <p:cNvSpPr txBox="1"/>
          <p:nvPr/>
        </p:nvSpPr>
        <p:spPr>
          <a:xfrm>
            <a:off x="872837" y="632891"/>
            <a:ext cx="6830290" cy="1200329"/>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1990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ghệ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descr="Thế mạnh tỷ USD của Việt Nam tăng tốc, vượt Thái Lan">
            <a:extLst>
              <a:ext uri="{FF2B5EF4-FFF2-40B4-BE49-F238E27FC236}">
                <a16:creationId xmlns:a16="http://schemas.microsoft.com/office/drawing/2014/main" id="{BCFE6D12-4C72-4A52-9856-7F396A637F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4275" y="2157258"/>
            <a:ext cx="3264016" cy="2830578"/>
          </a:xfrm>
          <a:prstGeom prst="rect">
            <a:avLst/>
          </a:prstGeom>
          <a:noFill/>
          <a:ln>
            <a:noFill/>
          </a:ln>
        </p:spPr>
      </p:pic>
      <p:sp>
        <p:nvSpPr>
          <p:cNvPr id="9" name="TextBox 8">
            <a:extLst>
              <a:ext uri="{FF2B5EF4-FFF2-40B4-BE49-F238E27FC236}">
                <a16:creationId xmlns:a16="http://schemas.microsoft.com/office/drawing/2014/main" id="{7BC1DC86-9F48-48F8-87FE-F3CD0C73642C}"/>
              </a:ext>
            </a:extLst>
          </p:cNvPr>
          <p:cNvSpPr txBox="1"/>
          <p:nvPr/>
        </p:nvSpPr>
        <p:spPr>
          <a:xfrm>
            <a:off x="683491" y="1944821"/>
            <a:ext cx="4572000" cy="4401205"/>
          </a:xfrm>
          <a:prstGeom prst="rect">
            <a:avLst/>
          </a:prstGeom>
          <a:noFill/>
        </p:spPr>
        <p:txBody>
          <a:bodyPr wrap="square">
            <a:spAutoFit/>
          </a:bodyPr>
          <a:lstStyle/>
          <a:p>
            <a:pPr indent="457200" algn="just"/>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none" strike="noStrike" dirty="0" err="1">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gạo</a:t>
            </a:r>
            <a:r>
              <a:rPr lang="en-US" sz="2000" b="1" u="none" strike="noStrike" dirty="0">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000" b="1" u="none" strike="noStrike" dirty="0" err="1">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xuất</a:t>
            </a:r>
            <a:r>
              <a:rPr lang="en-US" sz="2000" b="1" u="none" strike="noStrike" dirty="0">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000" b="1" u="none" strike="noStrike" dirty="0" err="1">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150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thổ</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8AE5725-9755-4B20-9351-1208CA912ED3}"/>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4240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5E6552-98E9-4DF4-8D0F-A4990191E24C}"/>
              </a:ext>
            </a:extLst>
          </p:cNvPr>
          <p:cNvSpPr txBox="1"/>
          <p:nvPr/>
        </p:nvSpPr>
        <p:spPr>
          <a:xfrm>
            <a:off x="1039091" y="549717"/>
            <a:ext cx="7255164" cy="5632311"/>
          </a:xfrm>
          <a:prstGeom prst="rect">
            <a:avLst/>
          </a:prstGeom>
          <a:noFill/>
        </p:spPr>
        <p:txBody>
          <a:bodyPr wrap="square">
            <a:spAutoFit/>
          </a:bodyPr>
          <a:lstStyle/>
          <a:p>
            <a:pPr algn="just"/>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611AAFC-6202-4D7A-BF5B-AC5DFBB6654E}"/>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7223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1A1F2-5881-49EB-AED2-ED6A38A7E5E1}"/>
              </a:ext>
            </a:extLst>
          </p:cNvPr>
          <p:cNvSpPr txBox="1"/>
          <p:nvPr/>
        </p:nvSpPr>
        <p:spPr>
          <a:xfrm>
            <a:off x="725053" y="420408"/>
            <a:ext cx="7652329" cy="1200329"/>
          </a:xfrm>
          <a:prstGeom prst="rect">
            <a:avLst/>
          </a:prstGeom>
          <a:noFill/>
        </p:spPr>
        <p:txBody>
          <a:bodyPr wrap="square">
            <a:spAutoFit/>
          </a:bodyPr>
          <a:lstStyle/>
          <a:p>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f.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r>
              <a:rPr lang="en-US" sz="2400" b="1" spc="-2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37487-0034-4AAE-8D69-6FE081C9CB0C}"/>
              </a:ext>
            </a:extLst>
          </p:cNvPr>
          <p:cNvSpPr txBox="1"/>
          <p:nvPr/>
        </p:nvSpPr>
        <p:spPr>
          <a:xfrm>
            <a:off x="725053" y="1787298"/>
            <a:ext cx="4572000" cy="461665"/>
          </a:xfrm>
          <a:prstGeom prst="rect">
            <a:avLst/>
          </a:prstGeom>
          <a:noFill/>
        </p:spPr>
        <p:txBody>
          <a:bodyPr wrap="square">
            <a:spAutoFit/>
          </a:bodyPr>
          <a:lstStyle/>
          <a:p>
            <a:r>
              <a:rPr lang="en-US" sz="2400" i="1">
                <a:solidFill>
                  <a:srgbClr val="0070C0"/>
                </a:solidFill>
                <a:effectLst/>
                <a:latin typeface="Times New Roman" panose="02020603050405020304" pitchFamily="18" charset="0"/>
                <a:ea typeface="Times New Roman" panose="02020603050405020304" pitchFamily="18" charset="0"/>
              </a:rPr>
              <a:t>* Dùng lời để giảng giải:</a:t>
            </a:r>
            <a:r>
              <a:rPr lang="en-US" sz="2400">
                <a:effectLst/>
                <a:latin typeface="Times New Roman" panose="02020603050405020304" pitchFamily="18" charset="0"/>
                <a:ea typeface="Times New Roman" panose="02020603050405020304" pitchFamily="18" charset="0"/>
              </a:rPr>
              <a:t> </a:t>
            </a:r>
            <a:endParaRPr lang="en-US" sz="2400" dirty="0"/>
          </a:p>
        </p:txBody>
      </p:sp>
      <p:sp>
        <p:nvSpPr>
          <p:cNvPr id="14" name="TextBox 13">
            <a:extLst>
              <a:ext uri="{FF2B5EF4-FFF2-40B4-BE49-F238E27FC236}">
                <a16:creationId xmlns:a16="http://schemas.microsoft.com/office/drawing/2014/main" id="{F170A791-F8E6-4D55-A7CA-EE5B76BBF396}"/>
              </a:ext>
            </a:extLst>
          </p:cNvPr>
          <p:cNvSpPr txBox="1"/>
          <p:nvPr/>
        </p:nvSpPr>
        <p:spPr>
          <a:xfrm>
            <a:off x="725052" y="2277147"/>
            <a:ext cx="7920183" cy="830997"/>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6E1EE559-CEDE-4039-A84D-BAA075DF786C}"/>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9293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175CB-B316-4A84-8717-54C3BC01B8D2}"/>
              </a:ext>
            </a:extLst>
          </p:cNvPr>
          <p:cNvSpPr txBox="1"/>
          <p:nvPr/>
        </p:nvSpPr>
        <p:spPr>
          <a:xfrm>
            <a:off x="549561" y="577518"/>
            <a:ext cx="6645565" cy="461665"/>
          </a:xfrm>
          <a:prstGeom prst="rect">
            <a:avLst/>
          </a:prstGeom>
          <a:noFill/>
        </p:spPr>
        <p:txBody>
          <a:bodyPr wrap="square">
            <a:spAutoFit/>
          </a:bodyPr>
          <a:lstStyle/>
          <a:p>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Phương</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pháp</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vấn</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đáp</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đàm</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thoại</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gợi</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mở</a:t>
            </a:r>
            <a:r>
              <a:rPr lang="en-US" sz="2400" i="1" u="sng" dirty="0">
                <a:solidFill>
                  <a:srgbClr val="0070C0"/>
                </a:solidFill>
                <a:effectLst/>
                <a:latin typeface="Times New Roman" panose="02020603050405020304" pitchFamily="18" charset="0"/>
                <a:ea typeface="Times New Roman" panose="02020603050405020304" pitchFamily="18" charset="0"/>
              </a:rPr>
              <a:t>)</a:t>
            </a:r>
            <a:r>
              <a:rPr lang="en-US" sz="2400" i="1" dirty="0">
                <a:solidFill>
                  <a:srgbClr val="0070C0"/>
                </a:solidFill>
                <a:effectLst/>
                <a:latin typeface="Times New Roman" panose="02020603050405020304" pitchFamily="18" charset="0"/>
                <a:ea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rPr>
              <a:t> </a:t>
            </a:r>
            <a:endParaRPr lang="en-US" sz="2400" dirty="0"/>
          </a:p>
        </p:txBody>
      </p:sp>
      <p:sp>
        <p:nvSpPr>
          <p:cNvPr id="8" name="TextBox 7">
            <a:extLst>
              <a:ext uri="{FF2B5EF4-FFF2-40B4-BE49-F238E27FC236}">
                <a16:creationId xmlns:a16="http://schemas.microsoft.com/office/drawing/2014/main" id="{46DFF599-AA78-41DD-9CF6-3AA69FC9CDC0}"/>
              </a:ext>
            </a:extLst>
          </p:cNvPr>
          <p:cNvSpPr txBox="1"/>
          <p:nvPr/>
        </p:nvSpPr>
        <p:spPr>
          <a:xfrm>
            <a:off x="798946" y="1164303"/>
            <a:ext cx="8012546" cy="1569660"/>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logic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endParaRPr lang="en-US" sz="2400" dirty="0"/>
          </a:p>
        </p:txBody>
      </p:sp>
      <p:pic>
        <p:nvPicPr>
          <p:cNvPr id="9" name="Picture 8">
            <a:extLst>
              <a:ext uri="{FF2B5EF4-FFF2-40B4-BE49-F238E27FC236}">
                <a16:creationId xmlns:a16="http://schemas.microsoft.com/office/drawing/2014/main" id="{AC5BB74E-FFC1-400F-BDB5-7843A62052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946" y="3006867"/>
            <a:ext cx="7853850" cy="3006006"/>
          </a:xfrm>
          <a:prstGeom prst="rect">
            <a:avLst/>
          </a:prstGeom>
          <a:noFill/>
          <a:ln w="6350" cmpd="sng">
            <a:solidFill>
              <a:srgbClr val="000000"/>
            </a:solidFill>
            <a:miter lim="800000"/>
            <a:headEnd/>
            <a:tailEnd/>
          </a:ln>
          <a:effectLst>
            <a:outerShdw dist="35921" dir="2700000" algn="ctr" rotWithShape="0">
              <a:srgbClr val="808080"/>
            </a:outerShdw>
          </a:effectLst>
        </p:spPr>
      </p:pic>
      <p:sp>
        <p:nvSpPr>
          <p:cNvPr id="5" name="Rectangle: Rounded Corners 4">
            <a:extLst>
              <a:ext uri="{FF2B5EF4-FFF2-40B4-BE49-F238E27FC236}">
                <a16:creationId xmlns:a16="http://schemas.microsoft.com/office/drawing/2014/main" id="{826EACD7-5905-4A4E-958D-930FA5C2E000}"/>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1102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9C16A7-BC07-4CE6-9121-B6869391314A}"/>
              </a:ext>
            </a:extLst>
          </p:cNvPr>
          <p:cNvSpPr txBox="1"/>
          <p:nvPr/>
        </p:nvSpPr>
        <p:spPr>
          <a:xfrm>
            <a:off x="512617" y="420913"/>
            <a:ext cx="8104909" cy="4524315"/>
          </a:xfrm>
          <a:prstGeom prst="rect">
            <a:avLst/>
          </a:prstGeom>
          <a:noFill/>
        </p:spPr>
        <p:txBody>
          <a:bodyPr wrap="square">
            <a:spAutoFit/>
          </a:bodyPr>
          <a:lstStyle/>
          <a:p>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f.2.</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b="1" u="sng" spc="30" dirty="0" err="1">
                <a:effectLst/>
                <a:latin typeface="Times New Roman" panose="02020603050405020304" pitchFamily="18" charset="0"/>
                <a:ea typeface="Times New Roman" panose="02020603050405020304" pitchFamily="18" charset="0"/>
              </a:rPr>
              <a:t>Ví</a:t>
            </a:r>
            <a:r>
              <a:rPr lang="en-US" sz="2400" b="1" u="sng" spc="30" dirty="0">
                <a:effectLst/>
                <a:latin typeface="Times New Roman" panose="02020603050405020304" pitchFamily="18" charset="0"/>
                <a:ea typeface="Times New Roman" panose="02020603050405020304" pitchFamily="18" charset="0"/>
              </a:rPr>
              <a:t> </a:t>
            </a:r>
            <a:r>
              <a:rPr lang="en-US" sz="2400" b="1" u="sng" spc="30" dirty="0" err="1">
                <a:effectLst/>
                <a:latin typeface="Times New Roman" panose="02020603050405020304" pitchFamily="18" charset="0"/>
                <a:ea typeface="Times New Roman" panose="02020603050405020304" pitchFamily="18" charset="0"/>
              </a:rPr>
              <a:t>dụ</a:t>
            </a:r>
            <a:r>
              <a:rPr lang="en-US" sz="2400" b="1" u="sng" spc="30" dirty="0">
                <a:effectLst/>
                <a:latin typeface="Times New Roman" panose="02020603050405020304" pitchFamily="18" charset="0"/>
                <a:ea typeface="Times New Roman" panose="02020603050405020304" pitchFamily="18" charset="0"/>
              </a:rPr>
              <a: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Đối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tập</a:t>
            </a:r>
            <a:r>
              <a:rPr lang="en-US" sz="2400" spc="30" dirty="0">
                <a:effectLst/>
                <a:latin typeface="Times New Roman" panose="02020603050405020304" pitchFamily="18" charset="0"/>
                <a:ea typeface="Times New Roman" panose="02020603050405020304" pitchFamily="18" charset="0"/>
              </a:rPr>
              <a:t> 5 (SGK </a:t>
            </a:r>
            <a:r>
              <a:rPr lang="en-US" sz="2400" spc="30" dirty="0" err="1">
                <a:effectLst/>
                <a:latin typeface="Times New Roman" panose="02020603050405020304" pitchFamily="18" charset="0"/>
                <a:ea typeface="Times New Roman" panose="02020603050405020304" pitchFamily="18" charset="0"/>
              </a:rPr>
              <a:t>trang</a:t>
            </a:r>
            <a:r>
              <a:rPr lang="en-US" sz="2400" spc="30" dirty="0">
                <a:effectLst/>
                <a:latin typeface="Times New Roman" panose="02020603050405020304" pitchFamily="18" charset="0"/>
                <a:ea typeface="Times New Roman" panose="02020603050405020304" pitchFamily="18" charset="0"/>
              </a:rPr>
              <a:t> 11), </a:t>
            </a:r>
            <a:r>
              <a:rPr lang="en-US" sz="2400" spc="30" dirty="0" err="1">
                <a:effectLst/>
                <a:latin typeface="Times New Roman" panose="02020603050405020304" pitchFamily="18" charset="0"/>
                <a:ea typeface="Times New Roman" panose="02020603050405020304" pitchFamily="18" charset="0"/>
              </a:rPr>
              <a:t>Phần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bảng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tần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giá</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trị</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dấu</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hiệu</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Trò</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chơi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toán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thống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kê</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ngày</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năm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bạn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trong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lớp</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bạn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cùng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thì</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xếp</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thành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nhóm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Điền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kết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quả</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theo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mẫu</a:t>
            </a:r>
            <a:r>
              <a:rPr lang="en-US" sz="2400" spc="30" dirty="0">
                <a:effectLst/>
                <a:latin typeface="Times New Roman" panose="02020603050405020304" pitchFamily="18" charset="0"/>
                <a:ea typeface="Times New Roman" panose="02020603050405020304" pitchFamily="18" charset="0"/>
              </a:rPr>
              <a:t> ở </a:t>
            </a:r>
            <a:r>
              <a:rPr lang="en-US" sz="2400" spc="30" dirty="0" err="1">
                <a:effectLst/>
                <a:latin typeface="Times New Roman" panose="02020603050405020304" pitchFamily="18" charset="0"/>
                <a:ea typeface="Times New Roman" panose="02020603050405020304" pitchFamily="18" charset="0"/>
              </a:rPr>
              <a:t>bảng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sau</a:t>
            </a:r>
            <a:r>
              <a:rPr lang="en-US" sz="2400" spc="30" dirty="0">
                <a:effectLst/>
                <a:latin typeface="Times New Roman" panose="02020603050405020304" pitchFamily="18" charset="0"/>
                <a:ea typeface="Times New Roman" panose="02020603050405020304" pitchFamily="18" charset="0"/>
              </a:rPr>
              <a:t>:</a:t>
            </a:r>
            <a:endParaRPr lang="en-US" sz="2400" dirty="0"/>
          </a:p>
        </p:txBody>
      </p:sp>
      <p:graphicFrame>
        <p:nvGraphicFramePr>
          <p:cNvPr id="11" name="Table 10">
            <a:extLst>
              <a:ext uri="{FF2B5EF4-FFF2-40B4-BE49-F238E27FC236}">
                <a16:creationId xmlns:a16="http://schemas.microsoft.com/office/drawing/2014/main" id="{941390A4-6533-4149-A5E2-F2304607F642}"/>
              </a:ext>
            </a:extLst>
          </p:cNvPr>
          <p:cNvGraphicFramePr>
            <a:graphicFrameLocks noGrp="1"/>
          </p:cNvGraphicFramePr>
          <p:nvPr>
            <p:extLst>
              <p:ext uri="{D42A27DB-BD31-4B8C-83A1-F6EECF244321}">
                <p14:modId xmlns:p14="http://schemas.microsoft.com/office/powerpoint/2010/main" val="4162559207"/>
              </p:ext>
            </p:extLst>
          </p:nvPr>
        </p:nvGraphicFramePr>
        <p:xfrm>
          <a:off x="512617" y="5126283"/>
          <a:ext cx="8021773" cy="1114728"/>
        </p:xfrm>
        <a:graphic>
          <a:graphicData uri="http://schemas.openxmlformats.org/drawingml/2006/table">
            <a:tbl>
              <a:tblPr firstRow="1" firstCol="1" bandRow="1">
                <a:tableStyleId>{5C22544A-7EE6-4342-B048-85BDC9FD1C3A}</a:tableStyleId>
              </a:tblPr>
              <a:tblGrid>
                <a:gridCol w="1385156">
                  <a:extLst>
                    <a:ext uri="{9D8B030D-6E8A-4147-A177-3AD203B41FA5}">
                      <a16:colId xmlns:a16="http://schemas.microsoft.com/office/drawing/2014/main" val="3784976739"/>
                    </a:ext>
                  </a:extLst>
                </a:gridCol>
                <a:gridCol w="474568">
                  <a:extLst>
                    <a:ext uri="{9D8B030D-6E8A-4147-A177-3AD203B41FA5}">
                      <a16:colId xmlns:a16="http://schemas.microsoft.com/office/drawing/2014/main" val="3614378315"/>
                    </a:ext>
                  </a:extLst>
                </a:gridCol>
                <a:gridCol w="474568">
                  <a:extLst>
                    <a:ext uri="{9D8B030D-6E8A-4147-A177-3AD203B41FA5}">
                      <a16:colId xmlns:a16="http://schemas.microsoft.com/office/drawing/2014/main" val="3039683940"/>
                    </a:ext>
                  </a:extLst>
                </a:gridCol>
                <a:gridCol w="474568">
                  <a:extLst>
                    <a:ext uri="{9D8B030D-6E8A-4147-A177-3AD203B41FA5}">
                      <a16:colId xmlns:a16="http://schemas.microsoft.com/office/drawing/2014/main" val="345908379"/>
                    </a:ext>
                  </a:extLst>
                </a:gridCol>
                <a:gridCol w="474568">
                  <a:extLst>
                    <a:ext uri="{9D8B030D-6E8A-4147-A177-3AD203B41FA5}">
                      <a16:colId xmlns:a16="http://schemas.microsoft.com/office/drawing/2014/main" val="2057288369"/>
                    </a:ext>
                  </a:extLst>
                </a:gridCol>
                <a:gridCol w="474568">
                  <a:extLst>
                    <a:ext uri="{9D8B030D-6E8A-4147-A177-3AD203B41FA5}">
                      <a16:colId xmlns:a16="http://schemas.microsoft.com/office/drawing/2014/main" val="3850323276"/>
                    </a:ext>
                  </a:extLst>
                </a:gridCol>
                <a:gridCol w="474568">
                  <a:extLst>
                    <a:ext uri="{9D8B030D-6E8A-4147-A177-3AD203B41FA5}">
                      <a16:colId xmlns:a16="http://schemas.microsoft.com/office/drawing/2014/main" val="3157529421"/>
                    </a:ext>
                  </a:extLst>
                </a:gridCol>
                <a:gridCol w="474568">
                  <a:extLst>
                    <a:ext uri="{9D8B030D-6E8A-4147-A177-3AD203B41FA5}">
                      <a16:colId xmlns:a16="http://schemas.microsoft.com/office/drawing/2014/main" val="424912977"/>
                    </a:ext>
                  </a:extLst>
                </a:gridCol>
                <a:gridCol w="474568">
                  <a:extLst>
                    <a:ext uri="{9D8B030D-6E8A-4147-A177-3AD203B41FA5}">
                      <a16:colId xmlns:a16="http://schemas.microsoft.com/office/drawing/2014/main" val="1433249150"/>
                    </a:ext>
                  </a:extLst>
                </a:gridCol>
                <a:gridCol w="474568">
                  <a:extLst>
                    <a:ext uri="{9D8B030D-6E8A-4147-A177-3AD203B41FA5}">
                      <a16:colId xmlns:a16="http://schemas.microsoft.com/office/drawing/2014/main" val="1984555716"/>
                    </a:ext>
                  </a:extLst>
                </a:gridCol>
                <a:gridCol w="474568">
                  <a:extLst>
                    <a:ext uri="{9D8B030D-6E8A-4147-A177-3AD203B41FA5}">
                      <a16:colId xmlns:a16="http://schemas.microsoft.com/office/drawing/2014/main" val="2855215985"/>
                    </a:ext>
                  </a:extLst>
                </a:gridCol>
                <a:gridCol w="474568">
                  <a:extLst>
                    <a:ext uri="{9D8B030D-6E8A-4147-A177-3AD203B41FA5}">
                      <a16:colId xmlns:a16="http://schemas.microsoft.com/office/drawing/2014/main" val="3979035109"/>
                    </a:ext>
                  </a:extLst>
                </a:gridCol>
                <a:gridCol w="475489">
                  <a:extLst>
                    <a:ext uri="{9D8B030D-6E8A-4147-A177-3AD203B41FA5}">
                      <a16:colId xmlns:a16="http://schemas.microsoft.com/office/drawing/2014/main" val="3066201597"/>
                    </a:ext>
                  </a:extLst>
                </a:gridCol>
                <a:gridCol w="940880">
                  <a:extLst>
                    <a:ext uri="{9D8B030D-6E8A-4147-A177-3AD203B41FA5}">
                      <a16:colId xmlns:a16="http://schemas.microsoft.com/office/drawing/2014/main" val="3881133342"/>
                    </a:ext>
                  </a:extLst>
                </a:gridCol>
              </a:tblGrid>
              <a:tr h="557364">
                <a:tc>
                  <a:txBody>
                    <a:bodyPr/>
                    <a:lstStyle/>
                    <a:p>
                      <a:pPr algn="just"/>
                      <a:r>
                        <a:rPr lang="en-US" sz="2400" dirty="0" err="1">
                          <a:effectLst/>
                        </a:rPr>
                        <a:t>Tháng</a:t>
                      </a:r>
                      <a:r>
                        <a:rPr lang="en-US" sz="2400" dirty="0">
                          <a:effectLst/>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3</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6</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7</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8</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9</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10</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98407"/>
                  </a:ext>
                </a:extLst>
              </a:tr>
              <a:tr h="557364">
                <a:tc>
                  <a:txBody>
                    <a:bodyPr/>
                    <a:lstStyle/>
                    <a:p>
                      <a:pPr algn="just"/>
                      <a:r>
                        <a:rPr lang="en-US" sz="2400">
                          <a:effectLst/>
                        </a:rPr>
                        <a:t>Tần số (n)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330685"/>
                  </a:ext>
                </a:extLst>
              </a:tr>
            </a:tbl>
          </a:graphicData>
        </a:graphic>
      </p:graphicFrame>
      <p:sp>
        <p:nvSpPr>
          <p:cNvPr id="4" name="Rectangle: Rounded Corners 3">
            <a:extLst>
              <a:ext uri="{FF2B5EF4-FFF2-40B4-BE49-F238E27FC236}">
                <a16:creationId xmlns:a16="http://schemas.microsoft.com/office/drawing/2014/main" id="{A450C122-1C62-49A9-B3DA-03C64A6F2D2E}"/>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8240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ACC59-ECAC-48AD-9C83-44883F5B6F24}"/>
              </a:ext>
            </a:extLst>
          </p:cNvPr>
          <p:cNvSpPr txBox="1"/>
          <p:nvPr/>
        </p:nvSpPr>
        <p:spPr>
          <a:xfrm>
            <a:off x="660400" y="494453"/>
            <a:ext cx="6599382" cy="461665"/>
          </a:xfrm>
          <a:prstGeom prst="rect">
            <a:avLst/>
          </a:prstGeom>
          <a:noFill/>
        </p:spPr>
        <p:txBody>
          <a:bodyPr wrap="square">
            <a:spAutoFit/>
          </a:bodyPr>
          <a:lstStyle/>
          <a:p>
            <a:pPr algn="just"/>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f.3</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EC53E74-B068-4782-8BCE-FF431E3EFCD8}"/>
              </a:ext>
            </a:extLst>
          </p:cNvPr>
          <p:cNvSpPr txBox="1"/>
          <p:nvPr/>
        </p:nvSpPr>
        <p:spPr>
          <a:xfrm>
            <a:off x="660400" y="1491965"/>
            <a:ext cx="8086436" cy="1569660"/>
          </a:xfrm>
          <a:prstGeom prst="rect">
            <a:avLst/>
          </a:prstGeom>
          <a:no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4143D18-A53D-433A-A16A-28867350E99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98220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4587F-5AA4-441E-94AC-7F07587B0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93" y="2843004"/>
            <a:ext cx="7814414" cy="2320123"/>
          </a:xfrm>
          <a:prstGeom prst="rect">
            <a:avLst/>
          </a:prstGeom>
        </p:spPr>
      </p:pic>
      <p:sp>
        <p:nvSpPr>
          <p:cNvPr id="6" name="TextBox 5">
            <a:extLst>
              <a:ext uri="{FF2B5EF4-FFF2-40B4-BE49-F238E27FC236}">
                <a16:creationId xmlns:a16="http://schemas.microsoft.com/office/drawing/2014/main" id="{277B954E-0FD4-42D3-9318-D6D59738454C}"/>
              </a:ext>
            </a:extLst>
          </p:cNvPr>
          <p:cNvSpPr txBox="1"/>
          <p:nvPr/>
        </p:nvSpPr>
        <p:spPr>
          <a:xfrm>
            <a:off x="523893" y="904012"/>
            <a:ext cx="8386617" cy="1938992"/>
          </a:xfrm>
          <a:prstGeom prst="rect">
            <a:avLst/>
          </a:prstGeom>
          <a:noFill/>
        </p:spPr>
        <p:txBody>
          <a:bodyPr wrap="square">
            <a:spAutoFit/>
          </a:bodyPr>
          <a:lstStyle/>
          <a:p>
            <a:pPr algn="just"/>
            <a:r>
              <a:rPr lang="en-US" sz="2400" dirty="0">
                <a:effectLst/>
                <a:latin typeface=".VnTime" panose="020B7200000000000000" pitchFamily="34"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18 (SGK. Tr 35 </a:t>
            </a:r>
            <a:r>
              <a:rPr lang="en-US" sz="2400" dirty="0" err="1">
                <a:effectLst/>
                <a:latin typeface="Times New Roman" panose="02020603050405020304" pitchFamily="18" charset="0"/>
                <a:ea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rồi</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8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rồi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tương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sát</a:t>
            </a:r>
            <a:r>
              <a:rPr lang="en-US" sz="2400" dirty="0">
                <a:effectLst/>
                <a:latin typeface="Times New Roman" panose="02020603050405020304" pitchFamily="18" charset="0"/>
                <a:ea typeface="Times New Roman" panose="02020603050405020304" pitchFamily="18" charset="0"/>
              </a:rPr>
              <a:t>. </a:t>
            </a:r>
            <a:endParaRPr lang="en-US" sz="2400" dirty="0"/>
          </a:p>
        </p:txBody>
      </p:sp>
      <p:sp>
        <p:nvSpPr>
          <p:cNvPr id="7" name="Rectangle: Rounded Corners 6">
            <a:extLst>
              <a:ext uri="{FF2B5EF4-FFF2-40B4-BE49-F238E27FC236}">
                <a16:creationId xmlns:a16="http://schemas.microsoft.com/office/drawing/2014/main" id="{687FED43-9734-4F9D-BC02-A4895664A4E3}"/>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16435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721A4-18D4-4FA4-9A99-A21DA5179BCD}"/>
              </a:ext>
            </a:extLst>
          </p:cNvPr>
          <p:cNvSpPr txBox="1"/>
          <p:nvPr/>
        </p:nvSpPr>
        <p:spPr>
          <a:xfrm>
            <a:off x="397162" y="850697"/>
            <a:ext cx="8058727" cy="1200329"/>
          </a:xfrm>
          <a:prstGeom prst="rect">
            <a:avLst/>
          </a:prstGeom>
          <a:noFill/>
        </p:spPr>
        <p:txBody>
          <a:bodyPr wrap="square">
            <a:spAutoFit/>
          </a:bodyPr>
          <a:lstStyle/>
          <a:p>
            <a:pPr indent="457200" algn="just"/>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f.4</a:t>
            </a:r>
            <a:r>
              <a:rPr lang="en-US" sz="2400" b="1" i="1" spc="-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u="sng" spc="-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453DE1C-55ED-4661-87D3-234EB7BBFB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398" y="4727743"/>
            <a:ext cx="3129001" cy="1731994"/>
          </a:xfrm>
          <a:prstGeom prst="rect">
            <a:avLst/>
          </a:prstGeom>
          <a:noFill/>
          <a:ln w="6350" cmpd="sng">
            <a:solidFill>
              <a:srgbClr val="000000"/>
            </a:solidFill>
            <a:miter lim="800000"/>
            <a:headEnd/>
            <a:tailEnd/>
          </a:ln>
          <a:effectLst>
            <a:outerShdw dist="35921" dir="2700000" algn="ctr" rotWithShape="0">
              <a:srgbClr val="808080"/>
            </a:outerShdw>
          </a:effectLst>
        </p:spPr>
      </p:pic>
      <p:pic>
        <p:nvPicPr>
          <p:cNvPr id="10" name="Picture 9">
            <a:extLst>
              <a:ext uri="{FF2B5EF4-FFF2-40B4-BE49-F238E27FC236}">
                <a16:creationId xmlns:a16="http://schemas.microsoft.com/office/drawing/2014/main" id="{2FA7E1C2-5DC1-4ABF-B622-71E464C77BB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1837" y="2735580"/>
            <a:ext cx="3129000" cy="1731994"/>
          </a:xfrm>
          <a:prstGeom prst="rect">
            <a:avLst/>
          </a:prstGeom>
        </p:spPr>
      </p:pic>
      <p:pic>
        <p:nvPicPr>
          <p:cNvPr id="11" name="Picture 10">
            <a:extLst>
              <a:ext uri="{FF2B5EF4-FFF2-40B4-BE49-F238E27FC236}">
                <a16:creationId xmlns:a16="http://schemas.microsoft.com/office/drawing/2014/main" id="{DE74BC31-36C7-4947-84A0-8090568CE8A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70398" y="2735580"/>
            <a:ext cx="3129000" cy="1731994"/>
          </a:xfrm>
          <a:prstGeom prst="rect">
            <a:avLst/>
          </a:prstGeom>
        </p:spPr>
      </p:pic>
      <p:pic>
        <p:nvPicPr>
          <p:cNvPr id="12" name="Picture 11">
            <a:extLst>
              <a:ext uri="{FF2B5EF4-FFF2-40B4-BE49-F238E27FC236}">
                <a16:creationId xmlns:a16="http://schemas.microsoft.com/office/drawing/2014/main" id="{B2F39F4E-8C4E-494E-8EFC-411AECB118E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81837" y="4743332"/>
            <a:ext cx="3129000" cy="1716405"/>
          </a:xfrm>
          <a:prstGeom prst="rect">
            <a:avLst/>
          </a:prstGeom>
        </p:spPr>
      </p:pic>
      <p:sp>
        <p:nvSpPr>
          <p:cNvPr id="13" name="Rectangle: Rounded Corners 12">
            <a:extLst>
              <a:ext uri="{FF2B5EF4-FFF2-40B4-BE49-F238E27FC236}">
                <a16:creationId xmlns:a16="http://schemas.microsoft.com/office/drawing/2014/main" id="{34C16891-FD7C-4F18-AD3F-DDAD0A95619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528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F570A4-930E-4CC1-BA0E-F0EB11CBDABA}"/>
              </a:ext>
            </a:extLst>
          </p:cNvPr>
          <p:cNvSpPr txBox="1"/>
          <p:nvPr/>
        </p:nvSpPr>
        <p:spPr>
          <a:xfrm>
            <a:off x="392544" y="1075719"/>
            <a:ext cx="7846291" cy="1200329"/>
          </a:xfrm>
          <a:prstGeom prst="rect">
            <a:avLst/>
          </a:prstGeom>
          <a:noFill/>
        </p:spPr>
        <p:txBody>
          <a:bodyPr wrap="square">
            <a:spAutoFit/>
          </a:bodyPr>
          <a:lstStyle/>
          <a:p>
            <a:pPr algn="just">
              <a:tabLst>
                <a:tab pos="1319530" algn="l"/>
              </a:tabLst>
            </a:pPr>
            <a:r>
              <a:rPr lang="en-US" sz="2400" dirty="0">
                <a:solidFill>
                  <a:srgbClr val="0000FF"/>
                </a:solidFill>
                <a:effectLst/>
                <a:latin typeface="Times New Roman" panose="02020603050405020304" pitchFamily="18" charset="0"/>
                <a:ea typeface="Times New Roman" panose="02020603050405020304" pitchFamily="18" charset="0"/>
              </a:rPr>
              <a:t>2.3. </a:t>
            </a:r>
            <a:r>
              <a:rPr lang="en-US" sz="2400" dirty="0" err="1">
                <a:solidFill>
                  <a:srgbClr val="0000FF"/>
                </a:solidFill>
                <a:effectLst/>
                <a:latin typeface="Times New Roman" panose="02020603050405020304" pitchFamily="18" charset="0"/>
                <a:ea typeface="Times New Roman" panose="02020603050405020304" pitchFamily="18" charset="0"/>
              </a:rPr>
              <a:t>Hiệu</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quả</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của</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ứng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yêu</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cầu</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đổi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mới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và</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giáo</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phù</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với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đối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tượng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sinh</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tiễn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nhà</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trường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địa</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phương</a:t>
            </a:r>
            <a:r>
              <a:rPr lang="en-US" sz="2400" dirty="0">
                <a:solidFill>
                  <a:srgbClr val="0000FF"/>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20D575C-4E6B-47C7-8112-007517C9C9E4}"/>
              </a:ext>
            </a:extLst>
          </p:cNvPr>
          <p:cNvSpPr txBox="1"/>
          <p:nvPr/>
        </p:nvSpPr>
        <p:spPr>
          <a:xfrm>
            <a:off x="551872" y="2673835"/>
            <a:ext cx="7984838" cy="830997"/>
          </a:xfrm>
          <a:prstGeom prst="rect">
            <a:avLst/>
          </a:prstGeom>
          <a:noFill/>
        </p:spPr>
        <p:txBody>
          <a:bodyPr wrap="square">
            <a:spAutoFit/>
          </a:bodyPr>
          <a:lstStyle/>
          <a:p>
            <a:r>
              <a:rPr lang="en-US" sz="2400" spc="30" dirty="0" err="1">
                <a:solidFill>
                  <a:srgbClr val="0070C0"/>
                </a:solidFill>
                <a:effectLst/>
                <a:latin typeface="Times New Roman" panose="02020603050405020304" pitchFamily="18" charset="0"/>
                <a:ea typeface="Times New Roman" panose="02020603050405020304" pitchFamily="18" charset="0"/>
              </a:rPr>
              <a:t>Sự</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chuyển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biến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trong</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tư</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tưởng</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nhận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thức</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của</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giáo</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viên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và</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học</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sinh</a:t>
            </a:r>
            <a:endParaRPr lang="en-US" sz="2400" dirty="0"/>
          </a:p>
        </p:txBody>
      </p:sp>
      <p:sp>
        <p:nvSpPr>
          <p:cNvPr id="11" name="TextBox 10">
            <a:extLst>
              <a:ext uri="{FF2B5EF4-FFF2-40B4-BE49-F238E27FC236}">
                <a16:creationId xmlns:a16="http://schemas.microsoft.com/office/drawing/2014/main" id="{6BEBC7DF-57CB-4296-B09A-E627421A2FE3}"/>
              </a:ext>
            </a:extLst>
          </p:cNvPr>
          <p:cNvSpPr txBox="1"/>
          <p:nvPr/>
        </p:nvSpPr>
        <p:spPr>
          <a:xfrm>
            <a:off x="512617" y="3902620"/>
            <a:ext cx="7846291" cy="830997"/>
          </a:xfrm>
          <a:prstGeom prst="rect">
            <a:avLst/>
          </a:prstGeom>
          <a:noFill/>
        </p:spPr>
        <p:txBody>
          <a:bodyPr wrap="square">
            <a:spAutoFit/>
          </a:bodyPr>
          <a:lstStyle/>
          <a:p>
            <a:r>
              <a:rPr lang="en-US" sz="2400" dirty="0" err="1">
                <a:solidFill>
                  <a:srgbClr val="0070C0"/>
                </a:solidFill>
                <a:effectLst/>
                <a:latin typeface="Times New Roman" panose="02020603050405020304" pitchFamily="18" charset="0"/>
                <a:ea typeface="Times New Roman" panose="02020603050405020304" pitchFamily="18" charset="0"/>
              </a:rPr>
              <a:t>Sự</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chuyển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biến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hành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động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việc</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làm</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cụ</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giáo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viên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và</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học</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sinh</a:t>
            </a:r>
            <a:endParaRPr lang="en-US" sz="2400" dirty="0"/>
          </a:p>
        </p:txBody>
      </p:sp>
      <p:sp>
        <p:nvSpPr>
          <p:cNvPr id="6" name="Rectangle: Rounded Corners 5">
            <a:extLst>
              <a:ext uri="{FF2B5EF4-FFF2-40B4-BE49-F238E27FC236}">
                <a16:creationId xmlns:a16="http://schemas.microsoft.com/office/drawing/2014/main" id="{D7C0F1D1-C9BA-4BD9-8049-85AFC693AAD5}"/>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7149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circle(in)">
                                      <p:cBhvr>
                                        <p:cTn id="1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1F5A16-9F5D-467A-8440-7DE52129FAB8}"/>
              </a:ext>
            </a:extLst>
          </p:cNvPr>
          <p:cNvSpPr txBox="1"/>
          <p:nvPr/>
        </p:nvSpPr>
        <p:spPr>
          <a:xfrm>
            <a:off x="402705" y="965327"/>
            <a:ext cx="7629236" cy="1200329"/>
          </a:xfrm>
          <a:prstGeom prst="rect">
            <a:avLst/>
          </a:prstGeom>
          <a:noFill/>
        </p:spPr>
        <p:txBody>
          <a:bodyPr wrap="square">
            <a:spAutoFit/>
          </a:bodyPr>
          <a:lstStyle/>
          <a:p>
            <a:pPr marL="342900" lvl="0" indent="-342900" algn="just">
              <a:buFont typeface="+mj-lt"/>
              <a:buAutoNum type="arabicPeriod"/>
            </a:pPr>
            <a:r>
              <a:rPr lang="en-US" sz="2400" dirty="0" err="1">
                <a:solidFill>
                  <a:srgbClr val="FF0000"/>
                </a:solidFill>
                <a:effectLst/>
                <a:latin typeface="Times New Roman" panose="02020603050405020304" pitchFamily="18" charset="0"/>
                <a:ea typeface="Times New Roman" panose="02020603050405020304" pitchFamily="18" charset="0"/>
              </a:rPr>
              <a:t>Đặt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vấn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đề</a:t>
            </a:r>
            <a:endParaRPr lang="en-US" sz="24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buFontTx/>
              <a:buChar char="-"/>
            </a:pPr>
            <a:r>
              <a:rPr lang="en-US" sz="2400" dirty="0" err="1">
                <a:solidFill>
                  <a:schemeClr val="accent1"/>
                </a:solidFill>
                <a:latin typeface="Times New Roman" panose="02020603050405020304" pitchFamily="18" charset="0"/>
                <a:ea typeface="Times New Roman" panose="02020603050405020304" pitchFamily="18" charset="0"/>
              </a:rPr>
              <a:t>Là</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một</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nguyên</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tắc</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quan</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trọng</a:t>
            </a:r>
            <a:endParaRPr lang="en-US" sz="2400" dirty="0">
              <a:solidFill>
                <a:schemeClr val="accent1"/>
              </a:solidFill>
              <a:latin typeface="Times New Roman" panose="02020603050405020304" pitchFamily="18" charset="0"/>
              <a:ea typeface="Times New Roman" panose="02020603050405020304" pitchFamily="18" charset="0"/>
            </a:endParaRPr>
          </a:p>
          <a:p>
            <a:pPr marL="342900" lvl="0" indent="-342900" algn="just">
              <a:buFontTx/>
              <a:buChar char="-"/>
            </a:pPr>
            <a:r>
              <a:rPr lang="en-US" sz="2400" dirty="0" err="1">
                <a:solidFill>
                  <a:schemeClr val="accent1"/>
                </a:solidFill>
                <a:effectLst/>
                <a:latin typeface="Times New Roman" panose="02020603050405020304" pitchFamily="18" charset="0"/>
                <a:ea typeface="Times New Roman" panose="02020603050405020304" pitchFamily="18" charset="0"/>
              </a:rPr>
              <a:t>Là</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một</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phương</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pháp</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dạy</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học</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hiện</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đại</a:t>
            </a:r>
            <a:endParaRPr lang="en-US" sz="2400" dirty="0">
              <a:solidFill>
                <a:schemeClr val="accent1"/>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6BA65D8-BDB1-439B-B7D7-608F4CDC3CB9}"/>
              </a:ext>
            </a:extLst>
          </p:cNvPr>
          <p:cNvSpPr txBox="1"/>
          <p:nvPr/>
        </p:nvSpPr>
        <p:spPr>
          <a:xfrm>
            <a:off x="401780" y="2381102"/>
            <a:ext cx="8275781" cy="1315745"/>
          </a:xfrm>
          <a:prstGeom prst="rect">
            <a:avLst/>
          </a:prstGeom>
          <a:noFill/>
        </p:spPr>
        <p:txBody>
          <a:bodyPr wrap="square">
            <a:spAutoFit/>
          </a:bodyPr>
          <a:lstStyle/>
          <a:p>
            <a:pPr indent="-622300" algn="just">
              <a:spcAft>
                <a:spcPts val="900"/>
              </a:spcAft>
              <a:tabLst>
                <a:tab pos="1221105" algn="l"/>
              </a:tabLst>
            </a:pPr>
            <a:r>
              <a:rPr lang="en-US" sz="2400" dirty="0">
                <a:solidFill>
                  <a:srgbClr val="FF0000"/>
                </a:solidFill>
                <a:effectLst/>
                <a:latin typeface="Times New Roman" panose="02020603050405020304" pitchFamily="18" charset="0"/>
                <a:ea typeface="Times New Roman" panose="02020603050405020304" pitchFamily="18" charset="0"/>
              </a:rPr>
              <a:t>2. </a:t>
            </a:r>
            <a:r>
              <a:rPr lang="en-US" sz="2400" dirty="0" err="1">
                <a:solidFill>
                  <a:srgbClr val="FF0000"/>
                </a:solidFill>
                <a:effectLst/>
                <a:latin typeface="Times New Roman" panose="02020603050405020304" pitchFamily="18" charset="0"/>
                <a:ea typeface="Times New Roman" panose="02020603050405020304" pitchFamily="18" charset="0"/>
              </a:rPr>
              <a:t>Nội</a:t>
            </a:r>
            <a:r>
              <a:rPr lang="en-US" sz="2400" dirty="0">
                <a:solidFill>
                  <a:srgbClr val="FF0000"/>
                </a:solidFill>
                <a:effectLst/>
                <a:latin typeface="Times New Roman" panose="02020603050405020304" pitchFamily="18" charset="0"/>
                <a:ea typeface="Times New Roman" panose="02020603050405020304" pitchFamily="18" charset="0"/>
              </a:rPr>
              <a:t> dung </a:t>
            </a:r>
            <a:r>
              <a:rPr lang="en-US" sz="2400" dirty="0" err="1">
                <a:solidFill>
                  <a:srgbClr val="FF0000"/>
                </a:solidFill>
                <a:effectLst/>
                <a:latin typeface="Times New Roman" panose="02020603050405020304" pitchFamily="18" charset="0"/>
                <a:ea typeface="Times New Roman" panose="02020603050405020304" pitchFamily="18" charset="0"/>
              </a:rPr>
              <a:t>biện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pháp</a:t>
            </a:r>
            <a:endParaRPr lang="en-US" sz="2400" dirty="0">
              <a:solidFill>
                <a:srgbClr val="FF0000"/>
              </a:solidFill>
              <a:effectLst/>
              <a:latin typeface="Times New Roman" panose="02020603050405020304" pitchFamily="18" charset="0"/>
              <a:ea typeface="Times New Roman" panose="02020603050405020304" pitchFamily="18" charset="0"/>
            </a:endParaRPr>
          </a:p>
          <a:p>
            <a:pPr>
              <a:tabLst>
                <a:tab pos="1327150" algn="l"/>
              </a:tabLst>
            </a:pPr>
            <a:r>
              <a:rPr lang="en-US" sz="2400" dirty="0">
                <a:solidFill>
                  <a:srgbClr val="0000FF"/>
                </a:solidFill>
                <a:effectLst/>
                <a:latin typeface="Times New Roman" panose="02020603050405020304" pitchFamily="18" charset="0"/>
                <a:ea typeface="Times New Roman" panose="02020603050405020304" pitchFamily="18" charset="0"/>
              </a:rPr>
              <a:t>2.1. </a:t>
            </a:r>
            <a:r>
              <a:rPr lang="en-US" sz="2400" dirty="0" err="1">
                <a:solidFill>
                  <a:srgbClr val="0000FF"/>
                </a:solidFill>
                <a:effectLst/>
                <a:latin typeface="Times New Roman" panose="02020603050405020304" pitchFamily="18" charset="0"/>
                <a:ea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trạng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vấn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trước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khi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7CF530F-2E34-4632-A9F3-0049DDFA4E8E}"/>
              </a:ext>
            </a:extLst>
          </p:cNvPr>
          <p:cNvSpPr txBox="1"/>
          <p:nvPr/>
        </p:nvSpPr>
        <p:spPr>
          <a:xfrm>
            <a:off x="401780" y="4015232"/>
            <a:ext cx="7075054" cy="461665"/>
          </a:xfrm>
          <a:prstGeom prst="rect">
            <a:avLst/>
          </a:prstGeom>
          <a:noFill/>
        </p:spPr>
        <p:txBody>
          <a:bodyPr wrap="square">
            <a:spAutoFit/>
          </a:bodyPr>
          <a:lstStyle/>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C57F74D-AE9D-4CC9-8973-9A951739736E}"/>
              </a:ext>
            </a:extLst>
          </p:cNvPr>
          <p:cNvSpPr txBox="1"/>
          <p:nvPr/>
        </p:nvSpPr>
        <p:spPr>
          <a:xfrm>
            <a:off x="401780" y="4475865"/>
            <a:ext cx="7158181" cy="830997"/>
          </a:xfrm>
          <a:prstGeom prst="rect">
            <a:avLst/>
          </a:prstGeom>
          <a:noFill/>
        </p:spPr>
        <p:txBody>
          <a:bodyPr wrap="square">
            <a:spAutoFit/>
          </a:bodyPr>
          <a:lstStyle/>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CC8F26-E92E-4FFB-9DAA-2C44EF144C4C}"/>
              </a:ext>
            </a:extLst>
          </p:cNvPr>
          <p:cNvSpPr txBox="1"/>
          <p:nvPr/>
        </p:nvSpPr>
        <p:spPr>
          <a:xfrm>
            <a:off x="401780" y="5625247"/>
            <a:ext cx="7444510" cy="830997"/>
          </a:xfrm>
          <a:prstGeom prst="rect">
            <a:avLst/>
          </a:prstGeom>
          <a:noFill/>
        </p:spPr>
        <p:txBody>
          <a:bodyPr wrap="square">
            <a:spAutoFit/>
          </a:bodyPr>
          <a:lstStyle/>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DEBDAA90-2B43-4327-ADFF-6A3C0D4A4F91}"/>
              </a:ext>
            </a:extLst>
          </p:cNvPr>
          <p:cNvSpPr/>
          <p:nvPr/>
        </p:nvSpPr>
        <p:spPr>
          <a:xfrm>
            <a:off x="166254" y="7530"/>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5869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148917-C2EE-4EE4-88CF-D1EA8D2C90E3}"/>
              </a:ext>
            </a:extLst>
          </p:cNvPr>
          <p:cNvSpPr txBox="1"/>
          <p:nvPr/>
        </p:nvSpPr>
        <p:spPr>
          <a:xfrm>
            <a:off x="466434" y="889924"/>
            <a:ext cx="7846290" cy="830997"/>
          </a:xfrm>
          <a:prstGeom prst="rect">
            <a:avLst/>
          </a:prstGeom>
          <a:noFill/>
        </p:spPr>
        <p:txBody>
          <a:bodyPr wrap="square">
            <a:spAutoFit/>
          </a:bodyPr>
          <a:lstStyle/>
          <a:p>
            <a:pPr algn="just">
              <a:tabLst>
                <a:tab pos="1327785" algn="l"/>
              </a:tabLst>
            </a:pPr>
            <a:r>
              <a:rPr lang="en-US" sz="2400" dirty="0">
                <a:solidFill>
                  <a:srgbClr val="0000FF"/>
                </a:solidFill>
                <a:effectLst/>
                <a:latin typeface="Times New Roman" panose="02020603050405020304" pitchFamily="18" charset="0"/>
                <a:ea typeface="Times New Roman" panose="02020603050405020304" pitchFamily="18" charset="0"/>
              </a:rPr>
              <a:t>2.4. </a:t>
            </a:r>
            <a:r>
              <a:rPr lang="en-US" sz="2400" dirty="0" err="1">
                <a:solidFill>
                  <a:srgbClr val="0000FF"/>
                </a:solidFill>
                <a:effectLst/>
                <a:latin typeface="Times New Roman" panose="02020603050405020304" pitchFamily="18" charset="0"/>
                <a:ea typeface="Times New Roman" panose="02020603050405020304" pitchFamily="18" charset="0"/>
              </a:rPr>
              <a:t>Các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kết</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quả</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minh</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chứng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về</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sự</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tiến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bộ</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của</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sinh</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khi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endParaRPr lang="en-US"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95B890D-B9CC-4DCA-876E-F17E64249C28}"/>
              </a:ext>
            </a:extLst>
          </p:cNvPr>
          <p:cNvSpPr txBox="1"/>
          <p:nvPr/>
        </p:nvSpPr>
        <p:spPr>
          <a:xfrm>
            <a:off x="466434" y="1915306"/>
            <a:ext cx="7846289" cy="830997"/>
          </a:xfrm>
          <a:prstGeom prst="rect">
            <a:avLst/>
          </a:prstGeom>
          <a:noFill/>
        </p:spPr>
        <p:txBody>
          <a:bodyPr wrap="square">
            <a:spAutoFit/>
          </a:bodyPr>
          <a:lstStyle/>
          <a:p>
            <a:pPr algn="just"/>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E187D99-DF7D-42F0-A8E9-72B0DEC6CD99}"/>
              </a:ext>
            </a:extLst>
          </p:cNvPr>
          <p:cNvGraphicFramePr>
            <a:graphicFrameLocks noGrp="1"/>
          </p:cNvGraphicFramePr>
          <p:nvPr>
            <p:extLst>
              <p:ext uri="{D42A27DB-BD31-4B8C-83A1-F6EECF244321}">
                <p14:modId xmlns:p14="http://schemas.microsoft.com/office/powerpoint/2010/main" val="761903742"/>
              </p:ext>
            </p:extLst>
          </p:nvPr>
        </p:nvGraphicFramePr>
        <p:xfrm>
          <a:off x="535711" y="3243704"/>
          <a:ext cx="7846287" cy="2194560"/>
        </p:xfrm>
        <a:graphic>
          <a:graphicData uri="http://schemas.openxmlformats.org/drawingml/2006/table">
            <a:tbl>
              <a:tblPr firstRow="1" firstCol="1" bandRow="1">
                <a:tableStyleId>{5DA37D80-6434-44D0-A028-1B22A696006F}</a:tableStyleId>
              </a:tblPr>
              <a:tblGrid>
                <a:gridCol w="836929">
                  <a:extLst>
                    <a:ext uri="{9D8B030D-6E8A-4147-A177-3AD203B41FA5}">
                      <a16:colId xmlns:a16="http://schemas.microsoft.com/office/drawing/2014/main" val="3245694646"/>
                    </a:ext>
                  </a:extLst>
                </a:gridCol>
                <a:gridCol w="808273">
                  <a:extLst>
                    <a:ext uri="{9D8B030D-6E8A-4147-A177-3AD203B41FA5}">
                      <a16:colId xmlns:a16="http://schemas.microsoft.com/office/drawing/2014/main" val="918809970"/>
                    </a:ext>
                  </a:extLst>
                </a:gridCol>
                <a:gridCol w="970480">
                  <a:extLst>
                    <a:ext uri="{9D8B030D-6E8A-4147-A177-3AD203B41FA5}">
                      <a16:colId xmlns:a16="http://schemas.microsoft.com/office/drawing/2014/main" val="3762724588"/>
                    </a:ext>
                  </a:extLst>
                </a:gridCol>
                <a:gridCol w="1037800">
                  <a:extLst>
                    <a:ext uri="{9D8B030D-6E8A-4147-A177-3AD203B41FA5}">
                      <a16:colId xmlns:a16="http://schemas.microsoft.com/office/drawing/2014/main" val="1121940780"/>
                    </a:ext>
                  </a:extLst>
                </a:gridCol>
                <a:gridCol w="1037800">
                  <a:extLst>
                    <a:ext uri="{9D8B030D-6E8A-4147-A177-3AD203B41FA5}">
                      <a16:colId xmlns:a16="http://schemas.microsoft.com/office/drawing/2014/main" val="3833689657"/>
                    </a:ext>
                  </a:extLst>
                </a:gridCol>
                <a:gridCol w="863069">
                  <a:extLst>
                    <a:ext uri="{9D8B030D-6E8A-4147-A177-3AD203B41FA5}">
                      <a16:colId xmlns:a16="http://schemas.microsoft.com/office/drawing/2014/main" val="3583581721"/>
                    </a:ext>
                  </a:extLst>
                </a:gridCol>
                <a:gridCol w="1145968">
                  <a:extLst>
                    <a:ext uri="{9D8B030D-6E8A-4147-A177-3AD203B41FA5}">
                      <a16:colId xmlns:a16="http://schemas.microsoft.com/office/drawing/2014/main" val="1154542312"/>
                    </a:ext>
                  </a:extLst>
                </a:gridCol>
                <a:gridCol w="1145968">
                  <a:extLst>
                    <a:ext uri="{9D8B030D-6E8A-4147-A177-3AD203B41FA5}">
                      <a16:colId xmlns:a16="http://schemas.microsoft.com/office/drawing/2014/main" val="1435227108"/>
                    </a:ext>
                  </a:extLst>
                </a:gridCol>
              </a:tblGrid>
              <a:tr h="548640">
                <a:tc rowSpan="2">
                  <a:txBody>
                    <a:bodyPr/>
                    <a:lstStyle/>
                    <a:p>
                      <a:pPr algn="just"/>
                      <a:r>
                        <a:rPr lang="en-US" sz="2400">
                          <a:effectLst/>
                        </a:rPr>
                        <a:t>LỚP</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just"/>
                      <a:r>
                        <a:rPr lang="en-US" sz="2400">
                          <a:effectLst/>
                        </a:rPr>
                        <a:t>Tổng số HS</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just"/>
                      <a:r>
                        <a:rPr lang="en-US" sz="2400" dirty="0" err="1">
                          <a:effectLst/>
                        </a:rPr>
                        <a:t>Số</a:t>
                      </a:r>
                      <a:r>
                        <a:rPr lang="en-US" sz="2400" dirty="0">
                          <a:effectLst/>
                        </a:rPr>
                        <a:t> </a:t>
                      </a:r>
                      <a:r>
                        <a:rPr lang="en-US" sz="2400" dirty="0" err="1">
                          <a:effectLst/>
                        </a:rPr>
                        <a:t>học</a:t>
                      </a:r>
                      <a:r>
                        <a:rPr lang="en-US" sz="2400" dirty="0">
                          <a:effectLst/>
                        </a:rPr>
                        <a:t> </a:t>
                      </a:r>
                      <a:r>
                        <a:rPr lang="en-US" sz="2400" dirty="0" err="1">
                          <a:effectLst/>
                        </a:rPr>
                        <a:t>sinh</a:t>
                      </a:r>
                      <a:r>
                        <a:rPr lang="en-US" sz="2400" dirty="0">
                          <a:effectLst/>
                        </a:rPr>
                        <a:t> </a:t>
                      </a:r>
                      <a:r>
                        <a:rPr lang="en-US" sz="2400" dirty="0" err="1">
                          <a:effectLst/>
                        </a:rPr>
                        <a:t>có</a:t>
                      </a:r>
                      <a:r>
                        <a:rPr lang="en-US" sz="2400" dirty="0">
                          <a:effectLst/>
                        </a:rPr>
                        <a:t> </a:t>
                      </a:r>
                      <a:r>
                        <a:rPr lang="en-US" sz="2400" dirty="0" err="1">
                          <a:effectLst/>
                        </a:rPr>
                        <a:t>kiến</a:t>
                      </a:r>
                      <a:r>
                        <a:rPr lang="en-US" sz="2400" dirty="0">
                          <a:effectLst/>
                        </a:rPr>
                        <a:t> </a:t>
                      </a:r>
                      <a:r>
                        <a:rPr lang="en-US" sz="2400" dirty="0" err="1">
                          <a:effectLst/>
                        </a:rPr>
                        <a:t>thức</a:t>
                      </a:r>
                      <a:r>
                        <a:rPr lang="en-US" sz="2400" dirty="0">
                          <a:effectLst/>
                        </a:rPr>
                        <a:t> </a:t>
                      </a:r>
                      <a:r>
                        <a:rPr lang="en-US" sz="2400" dirty="0" err="1">
                          <a:effectLst/>
                        </a:rPr>
                        <a:t>liên</a:t>
                      </a:r>
                      <a:r>
                        <a:rPr lang="en-US" sz="2400" dirty="0">
                          <a:effectLst/>
                        </a:rPr>
                        <a:t> </a:t>
                      </a:r>
                      <a:r>
                        <a:rPr lang="en-US" sz="2400" dirty="0" err="1">
                          <a:effectLst/>
                        </a:rPr>
                        <a:t>môn</a:t>
                      </a:r>
                      <a:r>
                        <a:rPr lang="en-US" sz="2400" dirty="0">
                          <a:effectLst/>
                        </a:rPr>
                        <a:t> </a:t>
                      </a:r>
                      <a:r>
                        <a:rPr lang="en-US" sz="2400" dirty="0" err="1">
                          <a:effectLst/>
                        </a:rPr>
                        <a:t>tốt</a:t>
                      </a:r>
                      <a:r>
                        <a:rPr lang="en-US" sz="2400" dirty="0">
                          <a:effectLst/>
                        </a:rPr>
                        <a:t> </a:t>
                      </a:r>
                      <a:r>
                        <a:rPr lang="en-US" sz="2400" dirty="0" err="1">
                          <a:effectLst/>
                        </a:rPr>
                        <a:t>khi</a:t>
                      </a:r>
                      <a:r>
                        <a:rPr lang="en-US" sz="2400" dirty="0">
                          <a:effectLst/>
                        </a:rPr>
                        <a:t> </a:t>
                      </a:r>
                      <a:r>
                        <a:rPr lang="en-US" sz="2400" u="sng" dirty="0" err="1">
                          <a:effectLst/>
                        </a:rPr>
                        <a:t>chưa</a:t>
                      </a:r>
                      <a:r>
                        <a:rPr lang="en-US" sz="2400" u="sng" dirty="0">
                          <a:effectLst/>
                        </a:rPr>
                        <a:t> </a:t>
                      </a:r>
                      <a:r>
                        <a:rPr lang="en-US" sz="2400" u="sng" dirty="0" err="1">
                          <a:effectLst/>
                        </a:rPr>
                        <a:t>áp</a:t>
                      </a:r>
                      <a:r>
                        <a:rPr lang="en-US" sz="2400" u="sng" dirty="0">
                          <a:effectLst/>
                        </a:rPr>
                        <a:t> </a:t>
                      </a:r>
                      <a:r>
                        <a:rPr lang="en-US" sz="2400" u="sng" dirty="0" err="1">
                          <a:effectLst/>
                        </a:rPr>
                        <a:t>dụng</a:t>
                      </a:r>
                      <a:r>
                        <a:rPr lang="en-US" sz="2400" dirty="0">
                          <a:effectLst/>
                        </a:rPr>
                        <a:t> </a:t>
                      </a:r>
                      <a:r>
                        <a:rPr lang="en-US" sz="2400" dirty="0" err="1">
                          <a:effectLst/>
                        </a:rPr>
                        <a:t>đề</a:t>
                      </a:r>
                      <a:r>
                        <a:rPr lang="en-US" sz="2400" dirty="0">
                          <a:effectLst/>
                        </a:rPr>
                        <a:t> </a:t>
                      </a:r>
                      <a:r>
                        <a:rPr lang="en-US" sz="2400" dirty="0" err="1">
                          <a:effectLst/>
                        </a:rPr>
                        <a:t>tài</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just"/>
                      <a:r>
                        <a:rPr lang="en-US" sz="2400">
                          <a:effectLst/>
                        </a:rPr>
                        <a:t>Số học sinh có kiến thức liên môn tốt khi </a:t>
                      </a:r>
                      <a:r>
                        <a:rPr lang="en-US" sz="2400" u="sng">
                          <a:effectLst/>
                        </a:rPr>
                        <a:t>đã áp dụng</a:t>
                      </a:r>
                      <a:r>
                        <a:rPr lang="en-US" sz="2400">
                          <a:effectLst/>
                        </a:rPr>
                        <a:t> đề tài</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041317"/>
                  </a:ext>
                </a:extLst>
              </a:tr>
              <a:tr h="191770">
                <a:tc vMerge="1">
                  <a:txBody>
                    <a:bodyPr/>
                    <a:lstStyle/>
                    <a:p>
                      <a:endParaRPr lang="en-US"/>
                    </a:p>
                  </a:txBody>
                  <a:tcPr/>
                </a:tc>
                <a:tc vMerge="1">
                  <a:txBody>
                    <a:bodyPr/>
                    <a:lstStyle/>
                    <a:p>
                      <a:endParaRPr lang="en-US"/>
                    </a:p>
                  </a:txBody>
                  <a:tcPr/>
                </a:tc>
                <a:tc>
                  <a:txBody>
                    <a:bodyPr/>
                    <a:lstStyle/>
                    <a:p>
                      <a:pPr algn="just"/>
                      <a:r>
                        <a:rPr lang="en-US" sz="2400">
                          <a:effectLst/>
                        </a:rPr>
                        <a:t>Tốt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Khá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TB</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Tốt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Khá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TB</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49678"/>
                  </a:ext>
                </a:extLst>
              </a:tr>
              <a:tr h="184785">
                <a:tc>
                  <a:txBody>
                    <a:bodyPr/>
                    <a:lstStyle/>
                    <a:p>
                      <a:pPr algn="just"/>
                      <a:r>
                        <a:rPr lang="en-US" sz="2400">
                          <a:effectLst/>
                        </a:rPr>
                        <a:t>7A7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42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22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18</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9</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4368316"/>
                  </a:ext>
                </a:extLst>
              </a:tr>
              <a:tr h="289560">
                <a:tc>
                  <a:txBody>
                    <a:bodyPr/>
                    <a:lstStyle/>
                    <a:p>
                      <a:pPr algn="just"/>
                      <a:r>
                        <a:rPr lang="en-US" sz="2400">
                          <a:effectLst/>
                        </a:rPr>
                        <a:t>7A8</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43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10</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rPr>
                        <a:t>18</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20</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rPr>
                        <a:t>6</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507715"/>
                  </a:ext>
                </a:extLst>
              </a:tr>
            </a:tbl>
          </a:graphicData>
        </a:graphic>
      </p:graphicFrame>
      <p:sp>
        <p:nvSpPr>
          <p:cNvPr id="7" name="Rectangle: Rounded Corners 6">
            <a:extLst>
              <a:ext uri="{FF2B5EF4-FFF2-40B4-BE49-F238E27FC236}">
                <a16:creationId xmlns:a16="http://schemas.microsoft.com/office/drawing/2014/main" id="{220DBC36-0B13-460D-83EB-3170291B5AC4}"/>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7518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08D835-1DEF-4B0D-B1A3-F9D683DC5B5A}"/>
              </a:ext>
            </a:extLst>
          </p:cNvPr>
          <p:cNvSpPr txBox="1"/>
          <p:nvPr/>
        </p:nvSpPr>
        <p:spPr>
          <a:xfrm>
            <a:off x="789709" y="577334"/>
            <a:ext cx="4572000" cy="461665"/>
          </a:xfrm>
          <a:prstGeom prst="rect">
            <a:avLst/>
          </a:prstGeom>
          <a:noFill/>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66D5B5C-86BA-4E4F-A7C1-BD2DF7C3B51A}"/>
              </a:ext>
            </a:extLst>
          </p:cNvPr>
          <p:cNvSpPr txBox="1"/>
          <p:nvPr/>
        </p:nvSpPr>
        <p:spPr>
          <a:xfrm>
            <a:off x="406399" y="1038999"/>
            <a:ext cx="8151091" cy="1569660"/>
          </a:xfrm>
          <a:prstGeom prst="rect">
            <a:avLst/>
          </a:prstGeom>
          <a:noFill/>
        </p:spPr>
        <p:txBody>
          <a:bodyPr wrap="square">
            <a:spAutoFit/>
          </a:bodyPr>
          <a:lstStyle/>
          <a:p>
            <a:pPr marL="55563" lvl="6" algn="just">
              <a:buClr>
                <a:srgbClr val="E36C0A"/>
              </a:buCl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0" name="Diagram 19">
            <a:extLst>
              <a:ext uri="{FF2B5EF4-FFF2-40B4-BE49-F238E27FC236}">
                <a16:creationId xmlns:a16="http://schemas.microsoft.com/office/drawing/2014/main" id="{13D98245-99AC-4B3F-9C6C-9DD93D4C1D2C}"/>
              </a:ext>
            </a:extLst>
          </p:cNvPr>
          <p:cNvGraphicFramePr/>
          <p:nvPr>
            <p:extLst>
              <p:ext uri="{D42A27DB-BD31-4B8C-83A1-F6EECF244321}">
                <p14:modId xmlns:p14="http://schemas.microsoft.com/office/powerpoint/2010/main" val="3337915156"/>
              </p:ext>
            </p:extLst>
          </p:nvPr>
        </p:nvGraphicFramePr>
        <p:xfrm>
          <a:off x="1634489" y="2415539"/>
          <a:ext cx="5976275" cy="376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D583D7A4-ECE7-4F95-B943-C93A0DA730C5}"/>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9361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Graphic spid="2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46F1B-BCDC-40BA-B23B-E0321B3E6E0F}"/>
              </a:ext>
            </a:extLst>
          </p:cNvPr>
          <p:cNvSpPr txBox="1"/>
          <p:nvPr/>
        </p:nvSpPr>
        <p:spPr>
          <a:xfrm>
            <a:off x="471055" y="600677"/>
            <a:ext cx="7980219" cy="5509200"/>
          </a:xfrm>
          <a:prstGeom prst="rect">
            <a:avLst/>
          </a:prstGeom>
          <a:noFill/>
        </p:spPr>
        <p:txBody>
          <a:bodyPr wrap="square">
            <a:spAutoFit/>
          </a:bodyPr>
          <a:lstStyle/>
          <a:p>
            <a:pPr marL="341313" lvl="7" algn="just"/>
            <a:r>
              <a:rPr lang="en-US" sz="2200" b="1" u="sng" dirty="0" err="1">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u="sng" dirty="0">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b="1" u="sng" dirty="0">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u="sng" dirty="0">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bớt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hẳn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túc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lgn="just"/>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bẻ</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2C707EEC-BBE9-4456-B243-3E1C15F6780A}"/>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2934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99C914-B3D0-4390-AA24-2EFECB5C96FA}"/>
              </a:ext>
            </a:extLst>
          </p:cNvPr>
          <p:cNvSpPr txBox="1"/>
          <p:nvPr/>
        </p:nvSpPr>
        <p:spPr>
          <a:xfrm>
            <a:off x="725054" y="654355"/>
            <a:ext cx="4572000" cy="769441"/>
          </a:xfrm>
          <a:prstGeom prst="rect">
            <a:avLst/>
          </a:prstGeom>
          <a:noFill/>
        </p:spPr>
        <p:txBody>
          <a:bodyPr wrap="square">
            <a:spAutoFit/>
          </a:bodyPr>
          <a:lstStyle/>
          <a:p>
            <a:pPr indent="-622300" algn="just">
              <a:lnSpc>
                <a:spcPts val="1510"/>
              </a:lnSpc>
              <a:spcAft>
                <a:spcPts val="900"/>
              </a:spcAft>
              <a:tabLst>
                <a:tab pos="1221105" algn="l"/>
              </a:tabLst>
            </a:pPr>
            <a:r>
              <a:rPr lang="en-US" sz="2400" b="1" u="sng" dirty="0">
                <a:solidFill>
                  <a:srgbClr val="0070C0"/>
                </a:solidFill>
                <a:effectLst/>
                <a:latin typeface="Times New Roman" panose="02020603050405020304" pitchFamily="18" charset="0"/>
                <a:ea typeface="Times New Roman" panose="02020603050405020304" pitchFamily="18" charset="0"/>
              </a:rPr>
              <a:t>3. </a:t>
            </a:r>
            <a:r>
              <a:rPr lang="en-US" sz="2400" b="1" u="sng" dirty="0" err="1">
                <a:solidFill>
                  <a:srgbClr val="0070C0"/>
                </a:solidFill>
                <a:effectLst/>
                <a:latin typeface="Times New Roman" panose="02020603050405020304" pitchFamily="18" charset="0"/>
                <a:ea typeface="Times New Roman" panose="02020603050405020304" pitchFamily="18" charset="0"/>
              </a:rPr>
              <a:t>Kết</a:t>
            </a:r>
            <a:r>
              <a:rPr lang="en-US" sz="2400" b="1" u="sng" dirty="0">
                <a:solidFill>
                  <a:srgbClr val="0070C0"/>
                </a:solidFill>
                <a:effectLst/>
                <a:latin typeface="Times New Roman" panose="02020603050405020304" pitchFamily="18" charset="0"/>
                <a:ea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rPr>
              <a:t>luận</a:t>
            </a:r>
            <a:endParaRPr lang="en-US" sz="2400" b="1" u="sng" dirty="0">
              <a:effectLst/>
              <a:latin typeface="Times New Roman" panose="02020603050405020304" pitchFamily="18" charset="0"/>
              <a:ea typeface="Times New Roman" panose="02020603050405020304" pitchFamily="18" charset="0"/>
            </a:endParaRPr>
          </a:p>
          <a:p>
            <a:pPr indent="90170" algn="just"/>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ACB19D-BB08-4B6B-9E83-BB9C934BB3E5}"/>
              </a:ext>
            </a:extLst>
          </p:cNvPr>
          <p:cNvSpPr txBox="1"/>
          <p:nvPr/>
        </p:nvSpPr>
        <p:spPr>
          <a:xfrm>
            <a:off x="725054" y="1417843"/>
            <a:ext cx="4572000" cy="461665"/>
          </a:xfrm>
          <a:prstGeom prst="rect">
            <a:avLst/>
          </a:prstGeom>
          <a:noFill/>
        </p:spPr>
        <p:txBody>
          <a:bodyPr wrap="square">
            <a:spAutoFit/>
          </a:bodyPr>
          <a:lstStyle/>
          <a:p>
            <a:pPr indent="90170" algn="just"/>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Ý </a:t>
            </a:r>
            <a:r>
              <a:rPr lang="en-US" sz="2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60A6C8-B44E-4570-8107-2C1358F73615}"/>
              </a:ext>
            </a:extLst>
          </p:cNvPr>
          <p:cNvSpPr txBox="1"/>
          <p:nvPr/>
        </p:nvSpPr>
        <p:spPr>
          <a:xfrm>
            <a:off x="725054" y="1873555"/>
            <a:ext cx="4572000" cy="461665"/>
          </a:xfrm>
          <a:prstGeom prst="rect">
            <a:avLst/>
          </a:prstGeom>
          <a:noFill/>
        </p:spPr>
        <p:txBody>
          <a:bodyPr wrap="square">
            <a:spAutoFit/>
          </a:bodyPr>
          <a:lstStyle/>
          <a:p>
            <a:pPr indent="90170" algn="just"/>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0DBD8DF-8106-4ED4-8015-E1B72BABA0E5}"/>
              </a:ext>
            </a:extLst>
          </p:cNvPr>
          <p:cNvSpPr txBox="1"/>
          <p:nvPr/>
        </p:nvSpPr>
        <p:spPr>
          <a:xfrm>
            <a:off x="725054" y="2415370"/>
            <a:ext cx="4572000" cy="461665"/>
          </a:xfrm>
          <a:prstGeom prst="rect">
            <a:avLst/>
          </a:prstGeom>
          <a:noFill/>
        </p:spPr>
        <p:txBody>
          <a:bodyPr wrap="square">
            <a:spAutoFit/>
          </a:bodyPr>
          <a:lstStyle/>
          <a:p>
            <a:r>
              <a:rPr lang="en-US" sz="2400" b="1" dirty="0">
                <a:solidFill>
                  <a:srgbClr val="0000FF"/>
                </a:solidFill>
                <a:effectLst/>
                <a:latin typeface="Times New Roman" panose="02020603050405020304" pitchFamily="18" charset="0"/>
                <a:ea typeface="Times New Roman" panose="02020603050405020304" pitchFamily="18" charset="0"/>
              </a:rPr>
              <a:t> d. </a:t>
            </a:r>
            <a:r>
              <a:rPr lang="en-US" sz="2400" b="1" dirty="0" err="1">
                <a:solidFill>
                  <a:srgbClr val="0000FF"/>
                </a:solidFill>
                <a:effectLst/>
                <a:latin typeface="Times New Roman" panose="02020603050405020304" pitchFamily="18" charset="0"/>
                <a:ea typeface="Times New Roman" panose="02020603050405020304" pitchFamily="18" charset="0"/>
              </a:rPr>
              <a:t>Bài</a:t>
            </a:r>
            <a:r>
              <a:rPr lang="en-US" sz="2400" b="1" dirty="0">
                <a:solidFill>
                  <a:srgbClr val="0000FF"/>
                </a:solidFill>
                <a:effectLst/>
                <a:latin typeface="Times New Roman" panose="02020603050405020304" pitchFamily="18" charset="0"/>
                <a:ea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rPr>
              <a:t>học</a:t>
            </a:r>
            <a:r>
              <a:rPr lang="en-US" sz="2400" b="1" dirty="0">
                <a:solidFill>
                  <a:srgbClr val="0000FF"/>
                </a:solidFill>
                <a:effectLst/>
                <a:latin typeface="Times New Roman" panose="02020603050405020304" pitchFamily="18" charset="0"/>
                <a:ea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rPr>
              <a:t>kinh</a:t>
            </a:r>
            <a:r>
              <a:rPr lang="en-US" sz="2400" b="1" dirty="0">
                <a:solidFill>
                  <a:srgbClr val="0000FF"/>
                </a:solidFill>
                <a:effectLst/>
                <a:latin typeface="Times New Roman" panose="02020603050405020304" pitchFamily="18" charset="0"/>
                <a:ea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rPr>
              <a:t>nghiệm</a:t>
            </a:r>
            <a:r>
              <a:rPr lang="en-US" sz="2400" b="1" dirty="0">
                <a:solidFill>
                  <a:srgbClr val="0000FF"/>
                </a:solidFill>
                <a:effectLst/>
                <a:latin typeface="Times New Roman" panose="02020603050405020304" pitchFamily="18" charset="0"/>
                <a:ea typeface="Times New Roman" panose="02020603050405020304" pitchFamily="18" charset="0"/>
              </a:rPr>
              <a:t>: </a:t>
            </a:r>
            <a:endParaRPr lang="en-US" sz="2400" dirty="0"/>
          </a:p>
        </p:txBody>
      </p:sp>
      <p:sp>
        <p:nvSpPr>
          <p:cNvPr id="16" name="TextBox 15">
            <a:extLst>
              <a:ext uri="{FF2B5EF4-FFF2-40B4-BE49-F238E27FC236}">
                <a16:creationId xmlns:a16="http://schemas.microsoft.com/office/drawing/2014/main" id="{DC1C682C-C428-4657-B572-4995137C7E4C}"/>
              </a:ext>
            </a:extLst>
          </p:cNvPr>
          <p:cNvSpPr txBox="1"/>
          <p:nvPr/>
        </p:nvSpPr>
        <p:spPr>
          <a:xfrm>
            <a:off x="817418" y="2957185"/>
            <a:ext cx="4572000" cy="461665"/>
          </a:xfrm>
          <a:prstGeom prst="rect">
            <a:avLst/>
          </a:prstGeom>
          <a:noFill/>
        </p:spPr>
        <p:txBody>
          <a:bodyPr wrap="square">
            <a:spAutoFit/>
          </a:bodyPr>
          <a:lstStyle/>
          <a:p>
            <a:pPr algn="just"/>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4DBA11D-B115-4CD5-ABB8-243564FE5AE6}"/>
              </a:ext>
            </a:extLst>
          </p:cNvPr>
          <p:cNvSpPr txBox="1"/>
          <p:nvPr/>
        </p:nvSpPr>
        <p:spPr>
          <a:xfrm>
            <a:off x="817418" y="3868609"/>
            <a:ext cx="7837055" cy="1938992"/>
          </a:xfrm>
          <a:prstGeom prst="rect">
            <a:avLst/>
          </a:prstGeom>
          <a:noFill/>
        </p:spPr>
        <p:txBody>
          <a:bodyPr wrap="square">
            <a:spAutoFit/>
          </a:bodyPr>
          <a:lstStyle/>
          <a:p>
            <a:pPr indent="270510"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phương pháp dạy học tích hợp liên môn và ứng dụng thực tế để nâng cao chất lượng giảng dạy môn toán lớp 7</a:t>
            </a:r>
            <a:r>
              <a:rPr lang="pt-BR"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87E5403-FCA4-4396-B893-23D4359B7834}"/>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507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heel(1)">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880B58-175B-42C8-BA9D-306506FA80CA}"/>
              </a:ext>
            </a:extLst>
          </p:cNvPr>
          <p:cNvSpPr txBox="1"/>
          <p:nvPr/>
        </p:nvSpPr>
        <p:spPr>
          <a:xfrm>
            <a:off x="457199" y="927741"/>
            <a:ext cx="8100290" cy="5262979"/>
          </a:xfrm>
          <a:prstGeom prst="rect">
            <a:avLst/>
          </a:prstGeom>
          <a:noFill/>
        </p:spPr>
        <p:txBody>
          <a:bodyPr wrap="square">
            <a:spAutoFit/>
          </a:bodyPr>
          <a:lstStyle/>
          <a:p>
            <a:pPr algn="just">
              <a:tabLst>
                <a:tab pos="1327785" algn="l"/>
              </a:tabLst>
            </a:pPr>
            <a:r>
              <a:rPr lang="en-US" sz="2400" dirty="0">
                <a:solidFill>
                  <a:srgbClr val="0000FF"/>
                </a:solidFill>
                <a:effectLst/>
                <a:latin typeface="Times New Roman" panose="02020603050405020304" pitchFamily="18" charset="0"/>
                <a:ea typeface="Times New Roman" panose="02020603050405020304" pitchFamily="18" charset="0"/>
              </a:rPr>
              <a:t>2.2.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đã</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sử</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để</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giải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quyết</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vấn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4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Qua những điều vừa trình bày cho thấy, sự cần thiết của việc đưa kiến thức thực tế liên quan đến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môn học khác vào trong chương trình SGK môn Toán. Các nội dung liên 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thực tế thể hiện tường minh và HS thấy mối quan hệ giữa Toán học với các môn khoa học kh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á</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 và toán học với thực tế. Tuy nhiên chúng ta cũng biết rằng do toán học phản ánh thực tế một cách toàn bộ và nhiều tầng, do đó không phải bất cứ nội dung nào, hoạt động nào cũng có thể đưa ra được những bài tập xuất phát từ thực tế vậy nên GV cần tăng cường lựa chọn, đưa thêm vào các bài tập có nội dung sát với thực tiễn để HS có điều kiện áp dụng kiến thức Toán học vào cuộc sống.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6D43085-6B76-4003-BC30-EAD4D049344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1317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5863A-6E0D-44B3-AD1A-F49D1F5FBE57}"/>
              </a:ext>
            </a:extLst>
          </p:cNvPr>
          <p:cNvSpPr txBox="1"/>
          <p:nvPr/>
        </p:nvSpPr>
        <p:spPr>
          <a:xfrm>
            <a:off x="731981" y="1037119"/>
            <a:ext cx="7680037" cy="2308324"/>
          </a:xfrm>
          <a:prstGeom prst="rect">
            <a:avLst/>
          </a:prstGeom>
          <a:noFill/>
        </p:spPr>
        <p:txBody>
          <a:bodyPr wrap="square">
            <a:spAutoFit/>
          </a:bodyPr>
          <a:lstStyle/>
          <a:p>
            <a:r>
              <a:rPr lang="en-US" sz="24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THCS:</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476EF7E-C89D-4E84-B24E-84FF17625ECB}"/>
              </a:ext>
            </a:extLst>
          </p:cNvPr>
          <p:cNvSpPr txBox="1"/>
          <p:nvPr/>
        </p:nvSpPr>
        <p:spPr>
          <a:xfrm>
            <a:off x="648854" y="3429000"/>
            <a:ext cx="7846291" cy="1200329"/>
          </a:xfrm>
          <a:prstGeom prst="rect">
            <a:avLst/>
          </a:prstGeom>
          <a:noFill/>
        </p:spPr>
        <p:txBody>
          <a:bodyPr wrap="square">
            <a:spAutoFit/>
          </a:bodyPr>
          <a:lstStyle/>
          <a:p>
            <a:pPr algn="just"/>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gượng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ép</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i="1" spc="-40" dirty="0">
                <a:solidFill>
                  <a:srgbClr val="3366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763F784C-2DDA-4106-9E93-A8810C29B89A}"/>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61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4C70E37-3485-4E37-BC68-7C5E1CA7C8EF}"/>
              </a:ext>
            </a:extLst>
          </p:cNvPr>
          <p:cNvSpPr txBox="1"/>
          <p:nvPr/>
        </p:nvSpPr>
        <p:spPr>
          <a:xfrm>
            <a:off x="577272" y="891784"/>
            <a:ext cx="7486073" cy="3046988"/>
          </a:xfrm>
          <a:prstGeom prst="rect">
            <a:avLst/>
          </a:prstGeom>
          <a:noFill/>
        </p:spPr>
        <p:txBody>
          <a:bodyPr wrap="square">
            <a:spAutoFit/>
          </a:bodyPr>
          <a:lstStyle/>
          <a:p>
            <a:pPr algn="just"/>
            <a:r>
              <a:rPr lang="en-US" sz="2400" spc="30" dirty="0" err="1">
                <a:effectLst/>
                <a:latin typeface="Times New Roman" panose="02020603050405020304" pitchFamily="18" charset="0"/>
                <a:ea typeface="Times New Roman" panose="02020603050405020304" pitchFamily="18" charset="0"/>
              </a:rPr>
              <a:t>Ví</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dụ</a:t>
            </a:r>
            <a:r>
              <a:rPr lang="en-US" sz="2400" spc="30" dirty="0">
                <a:effectLst/>
                <a:latin typeface="Times New Roman" panose="02020603050405020304" pitchFamily="18" charset="0"/>
                <a:ea typeface="Times New Roman" panose="02020603050405020304" pitchFamily="18" charset="0"/>
              </a:rPr>
              <a:t>: Khi </a:t>
            </a:r>
            <a:r>
              <a:rPr lang="en-US" sz="2400" spc="30" dirty="0" err="1">
                <a:effectLst/>
                <a:latin typeface="Times New Roman" panose="02020603050405020304" pitchFamily="18" charset="0"/>
                <a:ea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dạy</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Luyện</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tập</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của</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bài</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Tỉ</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lệ</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thức</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a:effectLst/>
                <a:latin typeface="Times New Roman" panose="02020603050405020304" pitchFamily="18" charset="0"/>
                <a:ea typeface="Times New Roman" panose="02020603050405020304" pitchFamily="18" charset="0"/>
              </a:rPr>
              <a:t>Khi </a:t>
            </a:r>
            <a:r>
              <a:rPr lang="en-US" sz="2400" i="1" spc="30" dirty="0" err="1">
                <a:effectLst/>
                <a:latin typeface="Times New Roman" panose="02020603050405020304" pitchFamily="18" charset="0"/>
                <a:ea typeface="Times New Roman" panose="02020603050405020304" pitchFamily="18" charset="0"/>
              </a:rPr>
              <a:t>cho</a:t>
            </a:r>
            <a:r>
              <a:rPr lang="en-US" sz="2400" i="1"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đang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rèn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kỹ</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năng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tìm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tỉ</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lệ</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như</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tìm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trung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tỉ</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ngoại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tỉ</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thông</a:t>
            </a:r>
            <a:r>
              <a:rPr lang="en-US" sz="2400" spc="30" dirty="0">
                <a:effectLst/>
                <a:latin typeface="Times New Roman" panose="02020603050405020304" pitchFamily="18" charset="0"/>
                <a:ea typeface="Times New Roman" panose="02020603050405020304" pitchFamily="18" charset="0"/>
              </a:rPr>
              <a:t> qua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50 (</a:t>
            </a:r>
            <a:r>
              <a:rPr lang="en-US" sz="2400" spc="30" dirty="0" err="1">
                <a:effectLst/>
                <a:latin typeface="Times New Roman" panose="02020603050405020304" pitchFamily="18" charset="0"/>
                <a:ea typeface="Times New Roman" panose="02020603050405020304" pitchFamily="18" charset="0"/>
              </a:rPr>
              <a:t>sgk</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lại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tích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hợp</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môn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Lịch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sử</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tìm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phẩm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nổi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tiếng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Hưng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Vương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Trần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Quốc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Tuấn</a:t>
            </a:r>
            <a:r>
              <a:rPr lang="en-US" sz="2400" spc="30" dirty="0">
                <a:effectLst/>
                <a:latin typeface="Times New Roman" panose="02020603050405020304" pitchFamily="18" charset="0"/>
                <a:ea typeface="Times New Roman" panose="02020603050405020304" pitchFamily="18" charset="0"/>
              </a:rPr>
              <a:t>. Sau </a:t>
            </a:r>
            <a:r>
              <a:rPr lang="en-US" sz="2400" spc="30" dirty="0" err="1">
                <a:effectLst/>
                <a:latin typeface="Times New Roman" panose="02020603050405020304" pitchFamily="18" charset="0"/>
                <a:ea typeface="Times New Roman" panose="02020603050405020304" pitchFamily="18" charset="0"/>
              </a:rPr>
              <a:t>khi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hoàn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thành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tập</a:t>
            </a:r>
            <a:r>
              <a:rPr lang="en-US" sz="2400" spc="30" dirty="0">
                <a:effectLst/>
                <a:latin typeface="Times New Roman" panose="02020603050405020304" pitchFamily="18" charset="0"/>
                <a:ea typeface="Times New Roman" panose="02020603050405020304" pitchFamily="18" charset="0"/>
              </a:rPr>
              <a:t> 50(</a:t>
            </a:r>
            <a:r>
              <a:rPr lang="en-US" sz="2400" spc="30" dirty="0" err="1">
                <a:effectLst/>
                <a:latin typeface="Times New Roman" panose="02020603050405020304" pitchFamily="18" charset="0"/>
                <a:ea typeface="Times New Roman" panose="02020603050405020304" pitchFamily="18" charset="0"/>
              </a:rPr>
              <a:t>sgk</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thì</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cho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hs</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sát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đoạn</a:t>
            </a:r>
            <a:r>
              <a:rPr lang="en-US" sz="2400" spc="30" dirty="0">
                <a:effectLst/>
                <a:latin typeface="Times New Roman" panose="02020603050405020304" pitchFamily="18" charset="0"/>
                <a:ea typeface="Times New Roman" panose="02020603050405020304" pitchFamily="18" charset="0"/>
              </a:rPr>
              <a:t> video </a:t>
            </a:r>
            <a:r>
              <a:rPr lang="en-US" sz="2400" spc="30" dirty="0" err="1">
                <a:effectLst/>
                <a:latin typeface="Times New Roman" panose="02020603050405020304" pitchFamily="18" charset="0"/>
                <a:ea typeface="Times New Roman" panose="02020603050405020304" pitchFamily="18" charset="0"/>
              </a:rPr>
              <a:t>hiểu</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nhanh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ông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Hưng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Vương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là</a:t>
            </a:r>
            <a:r>
              <a:rPr lang="en-US" sz="2400" spc="30" dirty="0">
                <a:effectLst/>
                <a:latin typeface="Times New Roman" panose="02020603050405020304" pitchFamily="18" charset="0"/>
                <a:ea typeface="Times New Roman" panose="02020603050405020304" pitchFamily="18" charset="0"/>
              </a:rPr>
              <a:t> ai</a:t>
            </a:r>
            <a:endParaRPr lang="en-US" sz="2400" dirty="0"/>
          </a:p>
        </p:txBody>
      </p:sp>
      <p:sp>
        <p:nvSpPr>
          <p:cNvPr id="3" name="Rectangle: Rounded Corners 2">
            <a:extLst>
              <a:ext uri="{FF2B5EF4-FFF2-40B4-BE49-F238E27FC236}">
                <a16:creationId xmlns:a16="http://schemas.microsoft.com/office/drawing/2014/main" id="{6C9BAA6E-1269-43D6-A5D8-4BA23A56539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9804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02513-F7B1-4C68-8706-498CC5BCE889}"/>
              </a:ext>
            </a:extLst>
          </p:cNvPr>
          <p:cNvSpPr txBox="1"/>
          <p:nvPr/>
        </p:nvSpPr>
        <p:spPr>
          <a:xfrm>
            <a:off x="461819" y="1059295"/>
            <a:ext cx="4530437" cy="4893647"/>
          </a:xfrm>
          <a:prstGeom prst="rect">
            <a:avLst/>
          </a:prstGeom>
          <a:noFill/>
        </p:spPr>
        <p:txBody>
          <a:bodyPr wrap="square">
            <a:spAutoFit/>
          </a:bodyPr>
          <a:lstStyle/>
          <a:p>
            <a:pPr algn="just"/>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Tuấn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(1228?- 1300)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Vạn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Kiếp</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sùng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descr="Lư hương trước tượng Đức Thánh Trần để người dân 'bốn mùa hương khói' - ảnh 1">
            <a:extLst>
              <a:ext uri="{FF2B5EF4-FFF2-40B4-BE49-F238E27FC236}">
                <a16:creationId xmlns:a16="http://schemas.microsoft.com/office/drawing/2014/main" id="{449EFCE4-5F4F-4AB8-804F-BC9EA8739086}"/>
              </a:ext>
            </a:extLst>
          </p:cNvPr>
          <p:cNvPicPr/>
          <p:nvPr/>
        </p:nvPicPr>
        <p:blipFill rotWithShape="1">
          <a:blip r:embed="rId2" cstate="print">
            <a:extLst>
              <a:ext uri="{28A0092B-C50C-407E-A947-70E740481C1C}">
                <a14:useLocalDpi xmlns:a14="http://schemas.microsoft.com/office/drawing/2010/main" val="0"/>
              </a:ext>
            </a:extLst>
          </a:blip>
          <a:srcRect t="12860" b="7854"/>
          <a:stretch/>
        </p:blipFill>
        <p:spPr bwMode="auto">
          <a:xfrm>
            <a:off x="5357090" y="1059295"/>
            <a:ext cx="3325091" cy="3799032"/>
          </a:xfrm>
          <a:prstGeom prst="rect">
            <a:avLst/>
          </a:prstGeom>
          <a:noFill/>
          <a:ln>
            <a:noFill/>
          </a:ln>
          <a:extLst>
            <a:ext uri="{53640926-AAD7-44D8-BBD7-CCE9431645EC}">
              <a14:shadowObscured xmlns:a14="http://schemas.microsoft.com/office/drawing/2010/main"/>
            </a:ext>
          </a:extLst>
        </p:spPr>
      </p:pic>
      <p:sp>
        <p:nvSpPr>
          <p:cNvPr id="6" name="Rectangle: Rounded Corners 5">
            <a:extLst>
              <a:ext uri="{FF2B5EF4-FFF2-40B4-BE49-F238E27FC236}">
                <a16:creationId xmlns:a16="http://schemas.microsoft.com/office/drawing/2014/main" id="{91F0D69D-2E54-4B43-BDAA-E315E823F928}"/>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0567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5ED5A-B078-4703-96A6-80ECD3A87C26}"/>
              </a:ext>
            </a:extLst>
          </p:cNvPr>
          <p:cNvSpPr txBox="1"/>
          <p:nvPr/>
        </p:nvSpPr>
        <p:spPr>
          <a:xfrm>
            <a:off x="660399" y="541033"/>
            <a:ext cx="7846291" cy="4154984"/>
          </a:xfrm>
          <a:prstGeom prst="rect">
            <a:avLst/>
          </a:prstGeom>
          <a:noFill/>
        </p:spPr>
        <p:txBody>
          <a:bodyPr wrap="square">
            <a:spAutoFit/>
          </a:bodyPr>
          <a:lstStyle/>
          <a:p>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b2)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417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2440BE6-C480-4B12-8FBC-D6229D06E7A1}"/>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4982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52BF98-7CC7-4FD8-B655-74220A3BAB2E}"/>
              </a:ext>
            </a:extLst>
          </p:cNvPr>
          <p:cNvSpPr txBox="1"/>
          <p:nvPr/>
        </p:nvSpPr>
        <p:spPr>
          <a:xfrm>
            <a:off x="591128" y="827268"/>
            <a:ext cx="7675417" cy="3785652"/>
          </a:xfrm>
          <a:prstGeom prst="rect">
            <a:avLst/>
          </a:prstGeom>
          <a:noFill/>
        </p:spPr>
        <p:txBody>
          <a:bodyPr wrap="square">
            <a:spAutoFit/>
          </a:bodyPr>
          <a:lstStyle/>
          <a:p>
            <a:pPr algn="just"/>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b3)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dụ1:</a:t>
            </a:r>
            <a:r>
              <a:rPr lang="en-US" sz="2400" b="1" dirty="0">
                <a:effectLst/>
                <a:latin typeface=".VnTime" panose="020B7200000000000000" pitchFamily="34"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(Sử dụng máy chiếu)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i="1" dirty="0">
                <a:effectLst/>
                <a:latin typeface=".VnTime" panose="020B7200000000000000" pitchFamily="34"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 Quãng đường đi được S(km) theo thời gian t(h) của một vật chuyển động đều với vận tốc 15(Km/h). Được tính theo công thức 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Ở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nếu giả sử quảng đường đó là quãng đường em đến trường, tức là em đã tham gia giao thông vậy thì ta phải làm gì khi tham gia giao thông?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E4DE05B-0BC0-4B5B-B557-60FD0A739BB8}"/>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4314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3990</Words>
  <PresentationFormat>On-screen Show (4:3)</PresentationFormat>
  <Paragraphs>240</Paragraphs>
  <Slides>33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.VnTime</vt:lpstr>
      <vt:lpstr>Arial</vt:lpstr>
      <vt:lpstr>Calibri</vt:lpstr>
      <vt:lpstr>Calibri Light</vt:lpstr>
      <vt:lpstr>Century Gothic</vt:lpstr>
      <vt:lpstr>Times New Roman</vt:lpstr>
      <vt:lpstr>Wingdings</vt:lpstr>
      <vt:lpstr>Wingdings 3</vt:lpstr>
      <vt:lpstr>Office Theme</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2020-12-30T11:23:41Z</dcterms:created>
  <dcterms:modified xsi:type="dcterms:W3CDTF">2021-01-08T02:56:22Z</dcterms:modified>
</cp:coreProperties>
</file>