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9" r:id="rId4"/>
    <p:sldId id="270" r:id="rId5"/>
    <p:sldId id="261" r:id="rId6"/>
    <p:sldId id="257" r:id="rId7"/>
    <p:sldId id="258" r:id="rId8"/>
    <p:sldId id="259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2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3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2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13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80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0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59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90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38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44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14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47FD-0924-48E9-93ED-BA5699DC43ED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5FA2-0D44-4389-B5A4-A42C5F43FC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4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363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7916" y="1134070"/>
            <a:ext cx="921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WELCOME TO OUR CLASS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7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49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6. Read the following sentences and mark the stressed syllables in the underlined words. 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Then listen and repeat the sentences.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600200"/>
            <a:ext cx="5486400" cy="5359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1.geography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2.biology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  3.photography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4.biography</a:t>
            </a:r>
          </a:p>
          <a:p>
            <a:pPr algn="ctr">
              <a:lnSpc>
                <a:spcPct val="150000"/>
              </a:lnSpc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5.zoology</a:t>
            </a:r>
          </a:p>
          <a:p>
            <a:pPr algn="just">
              <a:lnSpc>
                <a:spcPct val="150000"/>
              </a:lnSpc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19050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29100" y="28194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6300" y="37338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52900" y="46482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55626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1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Learn by heart new words.</a:t>
            </a:r>
          </a:p>
          <a:p>
            <a:pPr marL="285750" indent="-285750">
              <a:buFontTx/>
              <a:buChar char="-"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Do all these tasks on workbook.</a:t>
            </a:r>
          </a:p>
          <a:p>
            <a:pPr marL="285750" indent="-285750">
              <a:buFontTx/>
              <a:buChar char="-"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Prepare “ A closer look 2”.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948713"/>
            <a:ext cx="6400800" cy="14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95736"/>
            <a:ext cx="8915400" cy="4616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THANKS FOR YOUR ATTENTION!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28475" y="2743200"/>
            <a:ext cx="11200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GOODBYE AND SEE YOU AGAIN!</a:t>
            </a:r>
            <a:endParaRPr lang="en-US" sz="4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3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7226" y="1258669"/>
            <a:ext cx="70095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9: NATURAL DISASTERS</a:t>
            </a:r>
            <a:endParaRPr lang="en-US" sz="3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56871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Period 70: A Closer Look 1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4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-1"/>
            <a:ext cx="6312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Stick the words with the suitable pictures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24000"/>
            <a:ext cx="2362201" cy="2057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Thao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590674"/>
            <a:ext cx="267026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4191000"/>
            <a:ext cx="2362201" cy="1965702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hao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191000"/>
            <a:ext cx="2819400" cy="19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61978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Earthquake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7868" y="619780"/>
            <a:ext cx="151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Typhoon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26559" y="619780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Snowstorm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62584" y="619780"/>
            <a:ext cx="144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Volcano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87705" y="617220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Earthquake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05868" y="3505200"/>
            <a:ext cx="151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Typhoon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45759" y="6172200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Snowstorm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3591580"/>
            <a:ext cx="144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Volcano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974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2">
            <a:lum bright="-28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53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4">
            <a:lum bright="-14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933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62300"/>
            <a:ext cx="1181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14775"/>
            <a:ext cx="101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10050"/>
            <a:ext cx="1009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72050"/>
            <a:ext cx="952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29325"/>
            <a:ext cx="1314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7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14600" y="3200400"/>
            <a:ext cx="22860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886200"/>
            <a:ext cx="2209800" cy="1219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43200" y="3314700"/>
            <a:ext cx="2057400" cy="1257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5181600"/>
            <a:ext cx="2133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90800" y="4495800"/>
            <a:ext cx="21336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61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3. Now use the phrase in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in the correct form to complete the sentences.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89995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rescue workers set up a camp to ____________ for the flood victims.</a:t>
            </a:r>
          </a:p>
          <a:p>
            <a:pPr marL="457200" indent="-4572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On the second day, there was a rainstorm which helped to ____________________ .</a:t>
            </a:r>
          </a:p>
          <a:p>
            <a:pPr marL="457200" indent="-4572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When the storm started, they _____________ in a cave.</a:t>
            </a:r>
          </a:p>
          <a:p>
            <a:pPr marL="457200" indent="-4572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As the tornado moved through the town, high winds _________________ across the streets.</a:t>
            </a:r>
          </a:p>
          <a:p>
            <a:pPr marL="457200" indent="-457200">
              <a:buAutoNum type="arabi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police had to _________________ to public shelters before the volcano started to erupt.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rovide aid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6771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 out the forest fire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058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ook shelter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3535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scattered debris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80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vacuate the village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9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7086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PRONUNCIATION</a:t>
            </a:r>
          </a:p>
          <a:p>
            <a:pPr algn="ct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Stress in words ending in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– logy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- graphy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2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4. Listen and repeat these words. Pay attention  to the stressed syllables.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85344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echnology        biology             geography</a:t>
            </a:r>
          </a:p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hotography      aplogy   </a:t>
            </a:r>
          </a:p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cology              biography       psychology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19200"/>
            <a:ext cx="8229600" cy="3108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REMEMBER!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For words ending in – logy and – graphy, place the stress on the third syllable from the end.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Ex: biology                       photography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8100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2100" y="38100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8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4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5. Listen and mark the stress on the correct syllable in the words below. Pay attention to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–logy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–graphy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628536"/>
              </p:ext>
            </p:extLst>
          </p:nvPr>
        </p:nvGraphicFramePr>
        <p:xfrm>
          <a:off x="1124712" y="1219200"/>
          <a:ext cx="6830568" cy="4175760"/>
        </p:xfrm>
        <a:graphic>
          <a:graphicData uri="http://schemas.openxmlformats.org/drawingml/2006/table">
            <a:tbl>
              <a:tblPr/>
              <a:tblGrid>
                <a:gridCol w="3415284"/>
                <a:gridCol w="3415284"/>
              </a:tblGrid>
              <a:tr h="859536">
                <a:tc>
                  <a:txBody>
                    <a:bodyPr/>
                    <a:lstStyle/>
                    <a:p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sociology</a:t>
                      </a: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climatology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zoology</a:t>
                      </a: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astrology</a:t>
                      </a: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biliography</a:t>
                      </a: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en-US" sz="32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demography</a:t>
                      </a:r>
                      <a:endParaRPr lang="en-US" sz="32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24100" y="18288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0" y="18288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28956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3100" y="28956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00700" y="44196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9800" y="4419600"/>
            <a:ext cx="1143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4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299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</cp:lastModifiedBy>
  <cp:revision>7</cp:revision>
  <dcterms:created xsi:type="dcterms:W3CDTF">2017-02-19T14:34:54Z</dcterms:created>
  <dcterms:modified xsi:type="dcterms:W3CDTF">2020-02-03T13:52:53Z</dcterms:modified>
</cp:coreProperties>
</file>