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sldIdLst>
    <p:sldId id="336" r:id="rId2"/>
    <p:sldId id="335" r:id="rId3"/>
    <p:sldId id="297" r:id="rId4"/>
    <p:sldId id="257" r:id="rId5"/>
    <p:sldId id="298" r:id="rId6"/>
    <p:sldId id="263" r:id="rId7"/>
    <p:sldId id="303" r:id="rId8"/>
    <p:sldId id="264" r:id="rId9"/>
    <p:sldId id="302" r:id="rId10"/>
    <p:sldId id="266" r:id="rId11"/>
    <p:sldId id="317" r:id="rId12"/>
    <p:sldId id="306" r:id="rId13"/>
    <p:sldId id="311" r:id="rId14"/>
    <p:sldId id="331" r:id="rId15"/>
    <p:sldId id="268" r:id="rId16"/>
    <p:sldId id="299" r:id="rId17"/>
    <p:sldId id="270" r:id="rId18"/>
    <p:sldId id="318" r:id="rId19"/>
    <p:sldId id="310" r:id="rId20"/>
    <p:sldId id="314" r:id="rId21"/>
    <p:sldId id="315" r:id="rId22"/>
    <p:sldId id="272" r:id="rId23"/>
    <p:sldId id="300" r:id="rId24"/>
    <p:sldId id="274" r:id="rId25"/>
    <p:sldId id="327" r:id="rId26"/>
    <p:sldId id="276" r:id="rId27"/>
    <p:sldId id="325" r:id="rId28"/>
    <p:sldId id="278" r:id="rId29"/>
    <p:sldId id="319" r:id="rId30"/>
    <p:sldId id="334" r:id="rId31"/>
    <p:sldId id="316" r:id="rId32"/>
    <p:sldId id="309" r:id="rId33"/>
    <p:sldId id="280" r:id="rId34"/>
    <p:sldId id="323" r:id="rId35"/>
    <p:sldId id="282" r:id="rId36"/>
    <p:sldId id="320" r:id="rId37"/>
    <p:sldId id="313" r:id="rId38"/>
    <p:sldId id="308" r:id="rId39"/>
    <p:sldId id="312" r:id="rId40"/>
    <p:sldId id="284" r:id="rId41"/>
    <p:sldId id="330" r:id="rId42"/>
    <p:sldId id="286" r:id="rId43"/>
    <p:sldId id="328" r:id="rId44"/>
    <p:sldId id="288" r:id="rId45"/>
    <p:sldId id="322" r:id="rId46"/>
    <p:sldId id="290" r:id="rId47"/>
    <p:sldId id="301" r:id="rId48"/>
    <p:sldId id="292" r:id="rId49"/>
    <p:sldId id="321" r:id="rId50"/>
    <p:sldId id="333" r:id="rId51"/>
    <p:sldId id="332" r:id="rId52"/>
    <p:sldId id="307" r:id="rId53"/>
    <p:sldId id="294" r:id="rId54"/>
    <p:sldId id="324" r:id="rId55"/>
    <p:sldId id="304" r:id="rId56"/>
    <p:sldId id="329" r:id="rId57"/>
    <p:sldId id="305" r:id="rId58"/>
    <p:sldId id="326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940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Header Placeholder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2051" name="Date Placeholder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D542253-872A-44B4-BDFB-088362C44494}" type="datetimeFigureOut">
              <a:rPr lang="en-IE"/>
              <a:pPr>
                <a:defRPr/>
              </a:pPr>
              <a:t>16/11/2017</a:t>
            </a:fld>
            <a:endParaRPr lang="en-IE"/>
          </a:p>
        </p:txBody>
      </p:sp>
      <p:sp>
        <p:nvSpPr>
          <p:cNvPr id="62468" name="Slide Image Placeholder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Notes Placeholder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E" noProof="0" smtClean="0"/>
          </a:p>
        </p:txBody>
      </p:sp>
      <p:sp>
        <p:nvSpPr>
          <p:cNvPr id="2054" name="Footer Placeholder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2055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5263032-961B-4B71-A3F0-B11173469E7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85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956BA-A096-4740-ACF9-61FD0FAB2DC0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B6874-84C9-433F-B426-E24AFAD35C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22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20FDC-9C60-414B-94DE-AE7698F59F1B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04CB2-0582-48DC-95AA-85CB5C2EF9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859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66307-5266-4387-8232-4D1A72A76BC5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5A2E0-EA67-4537-8E6F-86C81D4AC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833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26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85465-E5FD-4B48-A86D-FD2D273E78C9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0EDA8-3913-4516-9A45-5897E7938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07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F5994-5805-4BC4-AF18-3FCA49FB50B4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1BBFD-AE59-4B71-BE0E-F9F1E7EAC4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60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0A1E0-9A3F-481B-8F9E-A63DBDB5FD87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31D5-3E44-4B16-818F-5E19CE91A4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70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0180-3F43-49B8-9DF2-4E40F01CA15B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37E53-E643-450F-ACB1-FA71DD524E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36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94191-E8E2-4A07-BF9B-9699DE0AC0E2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D79B-AC1E-4D86-889C-03C74AAC72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7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37DA9-8C47-4E68-8392-85B212C07913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1E81-8548-4EFD-9FC7-E26B2DEBF9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73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26802-57F5-4893-9783-563A73805A12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41F41-F75B-465D-A084-1B06326F70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98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B81E3-AF19-4A15-BFB7-5BD8FDEEC788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FBE0B-0222-4619-9822-D26050C5FE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0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마스터 텍스트 스타일을 편집합니다</a:t>
            </a:r>
          </a:p>
          <a:p>
            <a:pPr lvl="1"/>
            <a:r>
              <a:rPr lang="en-US" smtClean="0"/>
              <a:t>둘째 수준</a:t>
            </a:r>
          </a:p>
          <a:p>
            <a:pPr lvl="2"/>
            <a:r>
              <a:rPr lang="en-US" smtClean="0"/>
              <a:t>셋째 수준</a:t>
            </a:r>
          </a:p>
          <a:p>
            <a:pPr lvl="3"/>
            <a:r>
              <a:rPr lang="en-US" smtClean="0"/>
              <a:t>넷째 수준</a:t>
            </a:r>
          </a:p>
          <a:p>
            <a:pPr lvl="4"/>
            <a:r>
              <a:rPr lang="en-US" smtClean="0"/>
              <a:t>다섯째 수준</a:t>
            </a:r>
          </a:p>
        </p:txBody>
      </p:sp>
      <p:sp>
        <p:nvSpPr>
          <p:cNvPr id="1028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7F563A-0F25-4051-A649-4B4F3689F0C7}" type="datetimeFigureOut">
              <a:rPr lang="en-US"/>
              <a:pPr>
                <a:defRPr/>
              </a:pPr>
              <a:t>11/16/2017</a:t>
            </a:fld>
            <a:endParaRPr lang="en-GB"/>
          </a:p>
        </p:txBody>
      </p:sp>
      <p:sp>
        <p:nvSpPr>
          <p:cNvPr id="1029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BF079A-B159-4A3C-9D9F-E09ED25C6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40.pn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Madagascar%20Bomb%20Game\Madagascar\www.ringersmobile.comCarSirenPolice.wav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40.png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gif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40.png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2.png"/><Relationship Id="rId18" Type="http://schemas.openxmlformats.org/officeDocument/2006/relationships/slide" Target="slide24.xml"/><Relationship Id="rId26" Type="http://schemas.openxmlformats.org/officeDocument/2006/relationships/slide" Target="slide53.xml"/><Relationship Id="rId39" Type="http://schemas.openxmlformats.org/officeDocument/2006/relationships/image" Target="../media/image25.png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34" Type="http://schemas.openxmlformats.org/officeDocument/2006/relationships/slide" Target="slide46.xml"/><Relationship Id="rId7" Type="http://schemas.openxmlformats.org/officeDocument/2006/relationships/image" Target="../media/image9.png"/><Relationship Id="rId12" Type="http://schemas.openxmlformats.org/officeDocument/2006/relationships/slide" Target="slide15.xml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38" Type="http://schemas.openxmlformats.org/officeDocument/2006/relationships/slide" Target="slide55.xml"/><Relationship Id="rId2" Type="http://schemas.openxmlformats.org/officeDocument/2006/relationships/slide" Target="slide17.xml"/><Relationship Id="rId16" Type="http://schemas.openxmlformats.org/officeDocument/2006/relationships/slide" Target="slide22.xml"/><Relationship Id="rId20" Type="http://schemas.openxmlformats.org/officeDocument/2006/relationships/slide" Target="slide26.xml"/><Relationship Id="rId29" Type="http://schemas.openxmlformats.org/officeDocument/2006/relationships/image" Target="../media/image20.png"/><Relationship Id="rId41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11.png"/><Relationship Id="rId24" Type="http://schemas.openxmlformats.org/officeDocument/2006/relationships/slide" Target="slide33.xml"/><Relationship Id="rId32" Type="http://schemas.openxmlformats.org/officeDocument/2006/relationships/slide" Target="slide44.xml"/><Relationship Id="rId37" Type="http://schemas.openxmlformats.org/officeDocument/2006/relationships/image" Target="../media/image24.png"/><Relationship Id="rId40" Type="http://schemas.openxmlformats.org/officeDocument/2006/relationships/slide" Target="slide57.xml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slide" Target="slide40.xml"/><Relationship Id="rId36" Type="http://schemas.openxmlformats.org/officeDocument/2006/relationships/slide" Target="slide48.xml"/><Relationship Id="rId10" Type="http://schemas.openxmlformats.org/officeDocument/2006/relationships/slide" Target="slide10.xml"/><Relationship Id="rId19" Type="http://schemas.openxmlformats.org/officeDocument/2006/relationships/image" Target="../media/image15.png"/><Relationship Id="rId31" Type="http://schemas.openxmlformats.org/officeDocument/2006/relationships/image" Target="../media/image21.png"/><Relationship Id="rId4" Type="http://schemas.openxmlformats.org/officeDocument/2006/relationships/slide" Target="slide4.xml"/><Relationship Id="rId9" Type="http://schemas.openxmlformats.org/officeDocument/2006/relationships/image" Target="../media/image10.png"/><Relationship Id="rId14" Type="http://schemas.openxmlformats.org/officeDocument/2006/relationships/slide" Target="slide35.xml"/><Relationship Id="rId22" Type="http://schemas.openxmlformats.org/officeDocument/2006/relationships/slide" Target="slide28.xml"/><Relationship Id="rId27" Type="http://schemas.openxmlformats.org/officeDocument/2006/relationships/image" Target="../media/image19.png"/><Relationship Id="rId30" Type="http://schemas.openxmlformats.org/officeDocument/2006/relationships/slide" Target="slide42.xml"/><Relationship Id="rId35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Madagascar%20Bomb%20Game\Madagascar\SwooshCombo1.mp3" TargetMode="External"/><Relationship Id="rId6" Type="http://schemas.openxmlformats.org/officeDocument/2006/relationships/image" Target="../media/image54.gif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image" Target="../media/image40.png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5.png"/><Relationship Id="rId9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5.png"/><Relationship Id="rId9" Type="http://schemas.openxmlformats.org/officeDocument/2006/relationships/slide" Target="slid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openxmlformats.org/officeDocument/2006/relationships/image" Target="../media/image40.png"/><Relationship Id="rId4" Type="http://schemas.openxmlformats.org/officeDocument/2006/relationships/slide" Target="slide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Madagascar%20Bomb%20Game\Madagascar\SwooshCombo1.mp3" TargetMode="External"/><Relationship Id="rId6" Type="http://schemas.openxmlformats.org/officeDocument/2006/relationships/image" Target="../media/image54.gif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Madagascar%20Bomb%20Game\Madagascar\www.ringersmobile.comcircusafro-circusafro.wav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slide" Target="slid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slide" Target="slide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800" y="228600"/>
            <a:ext cx="8534400" cy="57150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5562600" y="5562600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609600"/>
            <a:ext cx="5406773" cy="138499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HAVE FUN + Watch Video	=</a:t>
            </a:r>
            <a:b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</a:br>
            <a:r>
              <a:rPr lang="zh-TW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 玩得开心 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+ </a:t>
            </a: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看视频 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	=</a:t>
            </a:r>
            <a:r>
              <a:rPr lang="en-CA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/>
            </a:r>
            <a:br>
              <a:rPr lang="en-CA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</a:br>
            <a:r>
              <a:rPr lang="en-CA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Wán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dé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kāixīn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  +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Kàn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shìpín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+mn-cs"/>
              </a:rPr>
              <a:t>=</a:t>
            </a:r>
            <a:endParaRPr lang="en-US" sz="4800" b="1" dirty="0">
              <a:ln w="11430"/>
              <a:gradFill>
                <a:gsLst>
                  <a:gs pos="0">
                    <a:srgbClr val="DF5327">
                      <a:tint val="70000"/>
                      <a:satMod val="245000"/>
                    </a:srgbClr>
                  </a:gs>
                  <a:gs pos="75000">
                    <a:srgbClr val="DF5327">
                      <a:tint val="90000"/>
                      <a:shade val="60000"/>
                      <a:satMod val="240000"/>
                    </a:srgbClr>
                  </a:gs>
                  <a:gs pos="100000">
                    <a:srgbClr val="DF532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uphemi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4359" y="2286000"/>
            <a:ext cx="8055281" cy="292387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CN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Be quiet </a:t>
            </a:r>
            <a:r>
              <a:rPr lang="zh-CN" altLang="en-U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安靜 </a:t>
            </a:r>
            <a:r>
              <a:rPr lang="en-U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Ānjìng</a:t>
            </a: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/>
            </a:r>
            <a:b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</a:b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Sit down </a:t>
            </a:r>
            <a:r>
              <a:rPr lang="en-US" altLang="zh-CN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坐下</a:t>
            </a:r>
            <a:r>
              <a:rPr lang="zh-CN" altLang="es-E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  </a:t>
            </a:r>
            <a:r>
              <a:rPr lang="en-U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Zuò</a:t>
            </a: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 </a:t>
            </a:r>
            <a:r>
              <a:rPr lang="en-U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xià</a:t>
            </a: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/>
            </a:r>
            <a:b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</a:b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Look at me </a:t>
            </a:r>
            <a:r>
              <a:rPr lang="zh-CN" altLang="es-E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看着我 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Kànzhe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wǒ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/>
            </a:r>
            <a:b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</a:b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Listen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to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 me </a:t>
            </a:r>
            <a:r>
              <a:rPr lang="zh-CN" altLang="es-E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听我说  </a:t>
            </a:r>
            <a:r>
              <a:rPr lang="en-CA" altLang="zh-CN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Tīng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wǒ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shuō</a:t>
            </a:r>
            <a:endParaRPr lang="es-ES" altLang="zh-TW" sz="3600" spc="50" dirty="0">
              <a:ln w="13500">
                <a:solidFill>
                  <a:srgbClr val="A6B727">
                    <a:shade val="2500"/>
                    <a:alpha val="6500"/>
                  </a:srgbClr>
                </a:solidFill>
                <a:prstDash val="solid"/>
              </a:ln>
              <a:solidFill>
                <a:srgbClr val="A6B727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"/>
              <a:cs typeface="+mn-cs"/>
            </a:endParaRPr>
          </a:p>
          <a:p>
            <a:pPr>
              <a:defRPr/>
            </a:pPr>
            <a:r>
              <a:rPr lang="en-US" altLang="zh-CN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Answer me </a:t>
            </a:r>
            <a:r>
              <a:rPr lang="zh-CN" altLang="es-ES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回答我  </a:t>
            </a:r>
            <a:r>
              <a:rPr lang="es-E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Huídá</a:t>
            </a:r>
            <a:r>
              <a:rPr lang="es-E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 </a:t>
            </a:r>
            <a:r>
              <a:rPr lang="es-E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  <a:cs typeface="+mn-cs"/>
              </a:rPr>
              <a:t>wǒ</a:t>
            </a:r>
            <a:endParaRPr lang="es-ES" altLang="zh-TW" sz="4000" spc="50" dirty="0">
              <a:ln w="13500">
                <a:solidFill>
                  <a:srgbClr val="A6B727">
                    <a:shade val="2500"/>
                    <a:alpha val="6500"/>
                  </a:srgbClr>
                </a:solidFill>
                <a:prstDash val="solid"/>
              </a:ln>
              <a:solidFill>
                <a:srgbClr val="A6B727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"/>
              <a:cs typeface="+mn-cs"/>
            </a:endParaRPr>
          </a:p>
        </p:txBody>
      </p:sp>
      <p:sp>
        <p:nvSpPr>
          <p:cNvPr id="3078" name="AutoShape 2" descr="Image result for video pla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304800"/>
            <a:ext cx="235902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What season is it?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1267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It’s winter.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1268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57388"/>
            <a:ext cx="3457575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 autoUpdateAnimBg="0"/>
      <p:bldP spid="1126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모서리가 둥근 직사각형 1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oper Black" pitchFamily="18" charset="0"/>
              </a:rPr>
              <a:t>Pick a crate!</a:t>
            </a:r>
            <a:endParaRPr lang="en-GB" sz="44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133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 descr="afro circ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85750"/>
            <a:ext cx="5208588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add 10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13316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afro circu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  -0.071 0.01333  C -0.051 0.01867  -0.032 0.02133  -0.017 0.02  C -0.004 0.02  0.01 0.01733  0.025 0.01333  C 0.069 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 0  Z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Steal 3 points.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14339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그림 11" descr="motoo_o_GIFSoup.co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feel405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feelgood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8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www.ringersmobile.comCarSirenPolice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571750"/>
            <a:ext cx="22383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그림 9" descr="DuBoi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61960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n-US" sz="5400">
                <a:solidFill>
                  <a:srgbClr val="FFFFFF"/>
                </a:solidFill>
                <a:latin typeface="Cooper Black" pitchFamily="18" charset="0"/>
              </a:rPr>
              <a:t>Everyone lose 5 points</a:t>
            </a:r>
            <a:endParaRPr lang="en-GB" sz="54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15365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sir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" fill="hold"/>
                                        <p:tgtEl>
                                          <p:spTgt spid="15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  <p:bldLst>
      <p:bldP spid="15364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It’s autumn. I…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6387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fly a kite.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6388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1898650"/>
            <a:ext cx="20034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 autoUpdateAnimBg="0"/>
      <p:bldP spid="16387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그림 8" descr="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5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17417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It’s spring. I…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8435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ride a bicycle.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8436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1628775"/>
            <a:ext cx="32258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 autoUpdateAnimBg="0"/>
      <p:bldP spid="18435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모서리가 둥근 직사각형 1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oper Black" pitchFamily="18" charset="0"/>
              </a:rPr>
              <a:t>Pick a crate!</a:t>
            </a:r>
            <a:endParaRPr lang="en-GB" sz="44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20483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모서리가 둥근 직사각형 3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9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20484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000">
                <a:solidFill>
                  <a:srgbClr val="FFFFFF"/>
                </a:solidFill>
                <a:latin typeface="Cooper Black" pitchFamily="18" charset="0"/>
              </a:rPr>
              <a:t>You like to move it!</a:t>
            </a:r>
            <a:endParaRPr lang="en-GB" sz="7000">
              <a:solidFill>
                <a:srgbClr val="FFFFFF"/>
              </a:solidFill>
              <a:latin typeface="Cooper Black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 autoUpdateAnimBg="0"/>
      <p:bldP spid="20485" grpId="0" animBg="1" autoUpdateAnimBg="0"/>
      <p:bldP spid="20485" grpId="1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직사각형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292475"/>
            <a:ext cx="467518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그림 3" descr="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9144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Moveit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6000">
                <a:solidFill>
                  <a:srgbClr val="FFFFFF"/>
                </a:solidFill>
                <a:latin typeface="Cooper Black" pitchFamily="18" charset="0"/>
              </a:rPr>
              <a:t>Lose 2 points.</a:t>
            </a:r>
            <a:endParaRPr lang="en-GB" sz="60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21507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그림 7" descr="mor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hno408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Ohno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21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9"/>
                </p:tgtEl>
              </p:cMediaNode>
            </p:audio>
          </p:childTnLst>
        </p:cTn>
      </p:par>
    </p:tnLst>
    <p:bldLst>
      <p:bldP spid="21506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6000">
                <a:solidFill>
                  <a:srgbClr val="FFFFFF"/>
                </a:solidFill>
                <a:latin typeface="Cooper Black" pitchFamily="18" charset="0"/>
              </a:rPr>
              <a:t>Steal 3 points.</a:t>
            </a:r>
            <a:endParaRPr lang="en-GB" sz="60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22531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그림 8" descr="tumblr_lybgmmHPK81qlkzoao1_50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It’s winter. I…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3555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make a snowman.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3556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966913"/>
            <a:ext cx="324008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 autoUpdateAnimBg="0"/>
      <p:bldP spid="23555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그림 8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그림 7" descr="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4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2458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It’s summer. I…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5603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swim..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560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2668588"/>
            <a:ext cx="7115175" cy="183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 autoUpdateAnimBg="0"/>
      <p:bldP spid="25603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그림 5" descr="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그림 6" descr="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그림 7" descr="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그림 8" descr="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그림 2" descr="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그림 4" descr="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6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26633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Let’s…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7651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Stop.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7652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170113"/>
            <a:ext cx="1190625" cy="220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 autoUpdateAnimBg="0"/>
      <p:bldP spid="27651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그림 8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그림 7" descr="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4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28681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Let’s…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9699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wait..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9700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1417638"/>
            <a:ext cx="1858962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 autoUpdateAnimBg="0"/>
      <p:bldP spid="29699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모서리가 둥근 직사각형 1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oper Black" pitchFamily="18" charset="0"/>
              </a:rPr>
              <a:t>Pick a crate!</a:t>
            </a:r>
            <a:endParaRPr lang="en-GB" sz="44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31747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29" descr="F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그림 30" descr="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그림 31" descr="B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그림 32" descr="C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162083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그림 33" descr="D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0"/>
            <a:ext cx="16208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그림 34" descr="E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그림 35" descr="L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500438"/>
            <a:ext cx="161925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그림 36" descr="G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73238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그림 37" descr="H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773238"/>
            <a:ext cx="162083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그림 38" descr="I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773238"/>
            <a:ext cx="16208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그림 39" descr="J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773238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그림 40" descr="K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161925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그림 41" descr="S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238750"/>
            <a:ext cx="162083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그림 42" descr="M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00438"/>
            <a:ext cx="16208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그림 43" descr="N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00438"/>
            <a:ext cx="1620838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그림 44" descr="O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500438"/>
            <a:ext cx="161925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그림 45" descr="P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5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그림 49" descr="R.pn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23875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그림 51" descr="T.pn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238750"/>
            <a:ext cx="16208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그림 52" descr="U.pn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23875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6000">
                <a:solidFill>
                  <a:srgbClr val="FFFFFF"/>
                </a:solidFill>
                <a:latin typeface="Cooper Black" pitchFamily="18" charset="0"/>
              </a:rPr>
              <a:t>Lose 3 points.</a:t>
            </a:r>
            <a:endParaRPr lang="en-GB" sz="60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31747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그림 7" descr="mor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hno2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Ohno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audio>
          </p:childTnLst>
        </p:cTn>
      </p:par>
    </p:tnLst>
    <p:bldLst>
      <p:bldP spid="31746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6000">
                <a:solidFill>
                  <a:srgbClr val="FFFFFF"/>
                </a:solidFill>
                <a:latin typeface="Cooper Black" pitchFamily="18" charset="0"/>
              </a:rPr>
              <a:t>Steal 3 points.</a:t>
            </a:r>
            <a:endParaRPr lang="en-GB" sz="60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32771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그림 8" descr="tumblr_lybgmmHPK81qlkzoao1_5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SwooshCombo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" fill="hold"/>
                                        <p:tgtEl>
                                          <p:spTgt spid="32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repeatCount="indefinite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3"/>
                </p:tgtEl>
              </p:cMediaNode>
            </p:audio>
          </p:childTnLst>
        </p:cTn>
      </p:par>
    </p:tnLst>
    <p:bldLst>
      <p:bldP spid="32770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모서리가 둥근 직사각형 3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8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3379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000">
                <a:solidFill>
                  <a:srgbClr val="FFFFFF"/>
                </a:solidFill>
                <a:latin typeface="Cooper Black" pitchFamily="18" charset="0"/>
              </a:rPr>
              <a:t>You like to move it!</a:t>
            </a:r>
            <a:endParaRPr lang="en-GB" sz="7000">
              <a:solidFill>
                <a:srgbClr val="FFFFFF"/>
              </a:solidFill>
              <a:latin typeface="Cooper Black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 autoUpdateAnimBg="0"/>
      <p:bldP spid="33797" grpId="0" animBg="1" autoUpdateAnimBg="0"/>
      <p:bldP spid="33797" grpId="1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Let’s…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4819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go.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4820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1741488"/>
            <a:ext cx="173355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 autoUpdateAnimBg="0"/>
      <p:bldP spid="34819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그림 8" descr="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5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35849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모서리가 둥근 직사각형 5"/>
          <p:cNvSpPr>
            <a:spLocks noChangeArrowheads="1"/>
          </p:cNvSpPr>
          <p:nvPr/>
        </p:nvSpPr>
        <p:spPr bwMode="auto">
          <a:xfrm>
            <a:off x="34925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Look at the light.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6867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It’s red. Let’s stop.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6868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1830388"/>
            <a:ext cx="2571750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ldLvl="0" animBg="1" autoUpdateAnimBg="0"/>
      <p:bldP spid="36867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모서리가 둥근 직사각형 1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oper Black" pitchFamily="18" charset="0"/>
              </a:rPr>
              <a:t>Pick a crate!</a:t>
            </a:r>
            <a:endParaRPr lang="en-GB" sz="44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389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6000">
                <a:solidFill>
                  <a:srgbClr val="FFFFFF"/>
                </a:solidFill>
                <a:latin typeface="Cooper Black" pitchFamily="18" charset="0"/>
              </a:rPr>
              <a:t>Lose 2 points.</a:t>
            </a:r>
            <a:endParaRPr lang="en-GB" sz="60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3891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그림 7" descr="mor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hno3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Ohno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audio>
          </p:childTnLst>
        </p:cTn>
      </p:par>
    </p:tnLst>
    <p:bldLst>
      <p:bldP spid="38914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모서리가 둥근 직사각형 3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10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39940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모서리가 둥근 직사각형 5"/>
          <p:cNvSpPr>
            <a:spLocks noChangeArrowheads="1"/>
          </p:cNvSpPr>
          <p:nvPr/>
        </p:nvSpPr>
        <p:spPr bwMode="auto">
          <a:xfrm>
            <a:off x="0" y="5300663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000">
                <a:solidFill>
                  <a:srgbClr val="FFFFFF"/>
                </a:solidFill>
                <a:latin typeface="Cooper Black" pitchFamily="18" charset="0"/>
              </a:rPr>
              <a:t>You like to move it!</a:t>
            </a:r>
            <a:endParaRPr lang="en-GB" sz="7000">
              <a:solidFill>
                <a:srgbClr val="FFFFFF"/>
              </a:solidFill>
              <a:latin typeface="Cooper Black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 autoUpdateAnimBg="0"/>
      <p:bldP spid="39941" grpId="0" animBg="1" autoUpdateAnimBg="0"/>
      <p:bldP spid="39941" grpId="1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Steal 3 points.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40963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그림 11" descr="motoo_o_GIFSoup.co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feel3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feelgood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  <p:bldLst>
      <p:bldP spid="40962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What season is it?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123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It’s spring.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512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114550"/>
            <a:ext cx="321945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 autoUpdateAnimBg="0"/>
      <p:bldP spid="5123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Look at the light.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1987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It’s yellow. Let’s wait.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41988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2460625"/>
            <a:ext cx="24003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 autoUpdateAnimBg="0"/>
      <p:bldP spid="4198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그림 8" descr="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그림 2" descr="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그림 4" descr="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그림 5" descr="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그림 6" descr="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3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43017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Look at the light.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4035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It’s green. Let’s go.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44036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516188"/>
            <a:ext cx="24479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nimBg="1" autoUpdateAnimBg="0"/>
      <p:bldP spid="44035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그림 5" descr="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그림 6" descr="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그림 7" descr="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그림 8" descr="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그림 2" descr="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그림 4" descr="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6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4506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 have a…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3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t-shirt.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4608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1484313"/>
            <a:ext cx="321945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 autoUpdateAnimBg="0"/>
      <p:bldP spid="46083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그림 8" descr="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25538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그림 6" descr="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25538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그림 5" descr="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25538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25538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1 point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4711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그림 2" descr="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25538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모서리가 둥근 직사각형 5"/>
          <p:cNvSpPr>
            <a:spLocks noChangeArrowheads="1"/>
          </p:cNvSpPr>
          <p:nvPr/>
        </p:nvSpPr>
        <p:spPr bwMode="auto">
          <a:xfrm>
            <a:off x="34925" y="1174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 have a…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8131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shirt.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48132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52613"/>
            <a:ext cx="3457575" cy="287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ldLvl="0" animBg="1" autoUpdateAnimBg="0"/>
      <p:bldP spid="48131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그림 8" descr="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그림 2" descr="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그림 4" descr="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그림 5" descr="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그림 6" descr="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3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49161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 have a…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0179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coat.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50180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628775"/>
            <a:ext cx="2740025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nimBg="1" autoUpdateAnimBg="0"/>
      <p:bldP spid="50179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모서리가 둥근 직사각형 1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oper Black" pitchFamily="18" charset="0"/>
              </a:rPr>
              <a:t>Pick a crate!</a:t>
            </a:r>
            <a:endParaRPr lang="en-GB" sz="44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52227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4288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8" descr="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25538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그림 6" descr="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25538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그림 5" descr="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25538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25538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1 point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615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그림 2" descr="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25538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6000">
                <a:solidFill>
                  <a:srgbClr val="FFFFFF"/>
                </a:solidFill>
                <a:latin typeface="Cooper Black" pitchFamily="18" charset="0"/>
              </a:rPr>
              <a:t>Steal 3 points.</a:t>
            </a:r>
            <a:endParaRPr lang="en-GB" sz="60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52227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그림 8" descr="tumblr_lybgmmHPK81qlkzoao1_5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SwooshCombo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" fill="hold"/>
                                        <p:tgtEl>
                                          <p:spTgt spid="52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repeatCount="indefinite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9"/>
                </p:tgtEl>
              </p:cMediaNode>
            </p:audio>
          </p:childTnLst>
        </p:cTn>
      </p:par>
    </p:tnLst>
    <p:bldLst>
      <p:bldP spid="52226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그림 9" descr="DuBo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61960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n-US" sz="5400">
                <a:solidFill>
                  <a:srgbClr val="FFFFFF"/>
                </a:solidFill>
                <a:latin typeface="Cooper Black" pitchFamily="18" charset="0"/>
              </a:rPr>
              <a:t>Everyone lose 5 point</a:t>
            </a:r>
            <a:endParaRPr lang="en-GB" sz="54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53252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sir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32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그림 2" descr="afro circ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85750"/>
            <a:ext cx="5208588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www.ringersmobile.comcircusafro-circusafro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500813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모서리가 둥근 직사각형 5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add 10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54277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afro circu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9" fill="hold"/>
                                        <p:tgtEl>
                                          <p:spTgt spid="54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  -0.071 0.01333  C -0.051 0.01867  -0.032 0.02133  -0.017 0.02  C -0.004 0.02  0.01 0.01733  0.025 0.01333  C 0.069 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 0  Z" pathEditMode="relative" rAng="0" ptsTypes="">
                                      <p:cBhvr>
                                        <p:cTn id="8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5"/>
                </p:tgtEl>
              </p:cMediaNode>
            </p:audio>
          </p:childTnLst>
        </p:cTn>
      </p:par>
    </p:tnLst>
    <p:bldLst>
      <p:bldP spid="54276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 have a…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5299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dress.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55300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557338"/>
            <a:ext cx="2938463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 autoUpdateAnimBg="0"/>
      <p:bldP spid="55299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그림 8" descr="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5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56329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 have a…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7347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sz="4400">
                <a:solidFill>
                  <a:srgbClr val="FFFFFF"/>
                </a:solidFill>
                <a:latin typeface="Comic Sans MS" pitchFamily="66" charset="0"/>
              </a:rPr>
              <a:t>sweater</a:t>
            </a:r>
          </a:p>
        </p:txBody>
      </p:sp>
      <p:pic>
        <p:nvPicPr>
          <p:cNvPr id="57348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614488"/>
            <a:ext cx="2965450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nimBg="1" autoUpdateAnimBg="0"/>
      <p:bldP spid="57347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그림 6" descr="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그림 7" descr="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그림 8" descr="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그림 2" descr="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그림 4" descr="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그림 5" descr="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2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58377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6" grpId="0" animBg="1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 have …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9395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trousers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59396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555750"/>
            <a:ext cx="2944812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 autoUpdateAnimBg="0"/>
      <p:bldP spid="59395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그림 8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그림 7" descr="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4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6042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What season is it?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7171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It’s summer.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7172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20875"/>
            <a:ext cx="2622550" cy="24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 autoUpdateAnimBg="0"/>
      <p:bldP spid="717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5" descr="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그림 6" descr="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그림 7" descr="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그림 8" descr="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그림 2" descr="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그림 4" descr="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6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8201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모서리가 둥근 직사각형 5"/>
          <p:cNvSpPr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What season is it?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9219" name="모서리가 둥근 직사각형 6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omic Sans MS" pitchFamily="66" charset="0"/>
              </a:rPr>
              <a:t>It’s autumn.</a:t>
            </a:r>
            <a:endParaRPr lang="en-GB" sz="44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9220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그림 7" descr="melman wro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93888"/>
            <a:ext cx="34575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 autoUpdateAnimBg="0"/>
      <p:bldP spid="9219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6" descr="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7" descr="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그림 8" descr="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그림 2" descr="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그림 4" descr="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그림 5" descr="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43000"/>
            <a:ext cx="379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모서리가 둥근 직사각형 9"/>
          <p:cNvSpPr>
            <a:spLocks noChangeArrowheads="1"/>
          </p:cNvSpPr>
          <p:nvPr/>
        </p:nvSpPr>
        <p:spPr bwMode="auto">
          <a:xfrm>
            <a:off x="0" y="5286375"/>
            <a:ext cx="9144000" cy="1285875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7200">
                <a:solidFill>
                  <a:srgbClr val="FFFFFF"/>
                </a:solidFill>
                <a:latin typeface="Cooper Black" pitchFamily="18" charset="0"/>
              </a:rPr>
              <a:t>2 points</a:t>
            </a:r>
            <a:endParaRPr lang="en-GB" sz="7200">
              <a:solidFill>
                <a:srgbClr val="FFFFFF"/>
              </a:solidFill>
              <a:latin typeface="Cooper Black" pitchFamily="18" charset="0"/>
            </a:endParaRPr>
          </a:p>
        </p:txBody>
      </p:sp>
      <p:pic>
        <p:nvPicPr>
          <p:cNvPr id="10249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86375"/>
            <a:ext cx="10715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 autoUpdateAnimBg="0"/>
    </p:bldLst>
  </p:timing>
</p:sld>
</file>

<file path=ppt/theme/theme1.xml><?xml version="1.0" encoding="utf-8"?>
<a:theme xmlns:a="http://schemas.openxmlformats.org/drawingml/2006/main" name="Office 테마">
  <a:themeElements>
    <a:clrScheme name="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테마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Pages>0</Pages>
  <Words>275</Words>
  <Characters>0</Characters>
  <DocSecurity>0</DocSecurity>
  <PresentationFormat>On-screen Show (4:3)</PresentationFormat>
  <Lines>0</Lines>
  <Paragraphs>82</Paragraphs>
  <Slides>58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Comic Sans MS</vt:lpstr>
      <vt:lpstr>Cooper Black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Printed>1899-12-30T00:00:00Z</cp:lastPrinted>
  <dcterms:created xsi:type="dcterms:W3CDTF">2012-04-13T06:42:50Z</dcterms:created>
  <dcterms:modified xsi:type="dcterms:W3CDTF">2017-11-16T07:05:39Z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1033-6.3.0.1731</vt:lpwstr>
  </property>
</Properties>
</file>