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20"/>
  </p:notesMasterIdLst>
  <p:sldIdLst>
    <p:sldId id="257" r:id="rId4"/>
    <p:sldId id="259" r:id="rId5"/>
    <p:sldId id="326" r:id="rId6"/>
    <p:sldId id="290" r:id="rId7"/>
    <p:sldId id="263" r:id="rId8"/>
    <p:sldId id="325" r:id="rId9"/>
    <p:sldId id="284" r:id="rId10"/>
    <p:sldId id="293" r:id="rId11"/>
    <p:sldId id="285" r:id="rId12"/>
    <p:sldId id="295" r:id="rId13"/>
    <p:sldId id="331" r:id="rId14"/>
    <p:sldId id="332" r:id="rId15"/>
    <p:sldId id="333" r:id="rId16"/>
    <p:sldId id="334" r:id="rId17"/>
    <p:sldId id="330"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78" autoAdjust="0"/>
  </p:normalViewPr>
  <p:slideViewPr>
    <p:cSldViewPr snapToGrid="0">
      <p:cViewPr varScale="1">
        <p:scale>
          <a:sx n="60" d="100"/>
          <a:sy n="60" d="100"/>
        </p:scale>
        <p:origin x="11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12</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16</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3.xml"/><Relationship Id="rId4"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3.xml"/><Relationship Id="rId4"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37F2506-0EF8-A723-4D40-C5187BC336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C539617-0E2E-F1A0-A01A-664B10CD1B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id="{1309E3F3-C396-34E9-A0D5-A22018059E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AD0A016-575B-D1E8-2105-62947CE539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TotalTime>
  <Words>314</Words>
  <PresentationFormat>Widescreen</PresentationFormat>
  <Paragraphs>50</Paragraphs>
  <Slides>16</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等线</vt:lpstr>
      <vt:lpstr>等线 Light</vt:lpstr>
      <vt:lpstr>Arial</vt:lpstr>
      <vt:lpstr>Calibri</vt:lpstr>
      <vt:lpstr>Calibri Light</vt:lpstr>
      <vt:lpstr>Cambria</vt:lpstr>
      <vt:lpstr>Wingdings</vt:lpstr>
      <vt:lpstr>字魂79号-萌趣奶油体</vt:lpstr>
      <vt:lpstr>思源黑体 CN Regular</vt:lpstr>
      <vt:lpstr>视觉坊免费素材shijuef.com(龚帆免费体)</vt:lpstr>
      <vt:lpstr>2_Office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2023-08-30T09:35:59Z</dcterms:created>
  <dcterms:modified xsi:type="dcterms:W3CDTF">2023-10-15T05:07:50Z</dcterms:modified>
</cp:coreProperties>
</file>