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60" r:id="rId2"/>
    <p:sldId id="324" r:id="rId3"/>
    <p:sldId id="258" r:id="rId4"/>
    <p:sldId id="259" r:id="rId5"/>
    <p:sldId id="267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13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762" autoAdjust="0"/>
  </p:normalViewPr>
  <p:slideViewPr>
    <p:cSldViewPr snapToGrid="0">
      <p:cViewPr varScale="1">
        <p:scale>
          <a:sx n="50" d="100"/>
          <a:sy n="50" d="100"/>
        </p:scale>
        <p:origin x="14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90A518-18FD-450B-B6F9-20C1F79BBD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7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20CCC-A2DE-43E2-8161-4B3220BB9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455038"/>
            <a:ext cx="7520551" cy="33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010900" y="55245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4FA03-FFF6-D1AD-D8EE-8B1767A01BEC}"/>
              </a:ext>
            </a:extLst>
          </p:cNvPr>
          <p:cNvCxnSpPr/>
          <p:nvPr/>
        </p:nvCxnSpPr>
        <p:spPr>
          <a:xfrm flipV="1">
            <a:off x="2009775" y="1352550"/>
            <a:ext cx="1219200" cy="21145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8F27DA-AB88-019C-28C2-2C10864BC609}"/>
              </a:ext>
            </a:extLst>
          </p:cNvPr>
          <p:cNvCxnSpPr>
            <a:cxnSpLocks/>
          </p:cNvCxnSpPr>
          <p:nvPr/>
        </p:nvCxnSpPr>
        <p:spPr>
          <a:xfrm>
            <a:off x="2000250" y="3467100"/>
            <a:ext cx="1190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FFB302-B467-8DA0-650B-E503EC675806}"/>
              </a:ext>
            </a:extLst>
          </p:cNvPr>
          <p:cNvCxnSpPr>
            <a:cxnSpLocks/>
          </p:cNvCxnSpPr>
          <p:nvPr/>
        </p:nvCxnSpPr>
        <p:spPr>
          <a:xfrm>
            <a:off x="3209925" y="1381125"/>
            <a:ext cx="0" cy="2095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E0FB5F-E6D2-D76F-0535-64B94203BAE1}"/>
              </a:ext>
            </a:extLst>
          </p:cNvPr>
          <p:cNvCxnSpPr>
            <a:cxnSpLocks/>
          </p:cNvCxnSpPr>
          <p:nvPr/>
        </p:nvCxnSpPr>
        <p:spPr>
          <a:xfrm>
            <a:off x="2047875" y="3467100"/>
            <a:ext cx="11906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F831C-2864-0A06-D535-89C23BDE1FCF}"/>
              </a:ext>
            </a:extLst>
          </p:cNvPr>
          <p:cNvCxnSpPr>
            <a:cxnSpLocks/>
          </p:cNvCxnSpPr>
          <p:nvPr/>
        </p:nvCxnSpPr>
        <p:spPr>
          <a:xfrm flipV="1">
            <a:off x="5715000" y="1466850"/>
            <a:ext cx="40005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9DE9F-7C99-7374-8635-33D40C083102}"/>
              </a:ext>
            </a:extLst>
          </p:cNvPr>
          <p:cNvCxnSpPr>
            <a:cxnSpLocks/>
          </p:cNvCxnSpPr>
          <p:nvPr/>
        </p:nvCxnSpPr>
        <p:spPr>
          <a:xfrm flipV="1">
            <a:off x="5734050" y="1257300"/>
            <a:ext cx="2095500" cy="1495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35°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8A1AB6-E75E-F9A9-6625-C5CAE0B808FF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1447800"/>
            <a:ext cx="1771650" cy="15811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33727-CD81-2CCA-9825-7C71A6F39672}"/>
              </a:ext>
            </a:extLst>
          </p:cNvPr>
          <p:cNvCxnSpPr>
            <a:cxnSpLocks/>
          </p:cNvCxnSpPr>
          <p:nvPr/>
        </p:nvCxnSpPr>
        <p:spPr>
          <a:xfrm flipH="1" flipV="1">
            <a:off x="7791450" y="1295400"/>
            <a:ext cx="104775" cy="1733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858499" y="54768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45°</a:t>
            </a:r>
          </a:p>
        </p:txBody>
      </p: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208061" y="435005"/>
            <a:ext cx="6233835" cy="6295477"/>
            <a:chOff x="2861368" y="2751338"/>
            <a:chExt cx="6703537" cy="296832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</TotalTime>
  <Words>516</Words>
  <PresentationFormat>Widescreen</PresentationFormat>
  <Paragraphs>64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</vt:lpstr>
      <vt:lpstr>Franklin Gothic Book</vt:lpstr>
      <vt:lpstr>UTM Cookies</vt:lpstr>
      <vt:lpstr>UTM Edwardian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2023-07-09T05:01:27Z</dcterms:created>
  <dcterms:modified xsi:type="dcterms:W3CDTF">2023-08-10T15:15:58Z</dcterms:modified>
</cp:coreProperties>
</file>